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1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LS2 Detector </a:t>
            </a:r>
            <a:r>
              <a:rPr lang="fr-CH" dirty="0" smtClean="0"/>
              <a:t>cooling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O.Crespo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r>
              <a:rPr lang="fr-CH" dirty="0" smtClean="0"/>
              <a:t>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800" dirty="0" smtClean="0"/>
              <a:t>W49</a:t>
            </a:r>
          </a:p>
          <a:p>
            <a:pPr lvl="1"/>
            <a:r>
              <a:rPr lang="en-US" sz="1800" dirty="0" err="1" smtClean="0"/>
              <a:t>Rp</a:t>
            </a:r>
            <a:r>
              <a:rPr lang="en-US" sz="1800" dirty="0" smtClean="0"/>
              <a:t> Checks on all the cooling plants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Priorities for results could be given if needed please inform us</a:t>
            </a:r>
          </a:p>
          <a:p>
            <a:pPr lvl="3"/>
            <a:r>
              <a:rPr lang="en-US" sz="1800" dirty="0" smtClean="0">
                <a:solidFill>
                  <a:schemeClr val="tx1"/>
                </a:solidFill>
              </a:rPr>
              <a:t>ITS plants are the priority for us as these ones have to be emptied ASAP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W50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10</a:t>
            </a:r>
            <a:r>
              <a:rPr lang="en-US" sz="1800" baseline="30000" dirty="0" smtClean="0"/>
              <a:t>th</a:t>
            </a:r>
            <a:r>
              <a:rPr lang="en-US" dirty="0" smtClean="0"/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of December: 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</a:rPr>
              <a:t>Fluid recovery on SPD</a:t>
            </a:r>
          </a:p>
          <a:p>
            <a:pPr lvl="3"/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Do not touch SPD cooling lines before getting green light from us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2"/>
            <a:r>
              <a:rPr lang="en-US" sz="1800" dirty="0" smtClean="0">
                <a:solidFill>
                  <a:schemeClr val="tx1"/>
                </a:solidFill>
              </a:rPr>
              <a:t>Draining of SSD/SDD (could take more than 1 day depending of the water analysis results. It will depend if we can release the water to the drain or if we need to treat this one as a chemical waste)</a:t>
            </a:r>
          </a:p>
          <a:p>
            <a:pPr lvl="3"/>
            <a:r>
              <a:rPr lang="en-US" sz="1800" dirty="0" smtClean="0">
                <a:solidFill>
                  <a:schemeClr val="tx1"/>
                </a:solidFill>
              </a:rPr>
              <a:t>Water analysis will be performed during week 49</a:t>
            </a:r>
          </a:p>
          <a:p>
            <a:pPr lvl="3"/>
            <a:endParaRPr lang="en-US" sz="1800" dirty="0" smtClean="0">
              <a:solidFill>
                <a:schemeClr val="tx1"/>
              </a:solidFill>
            </a:endParaRPr>
          </a:p>
          <a:p>
            <a:pPr marL="231775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231775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2"/>
            <a:endParaRPr lang="en-US" dirty="0" smtClean="0">
              <a:solidFill>
                <a:srgbClr val="FF0000"/>
              </a:solidFill>
            </a:endParaRPr>
          </a:p>
          <a:p>
            <a:pPr marL="23495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32348" y="1097427"/>
            <a:ext cx="8784235" cy="251413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ITS Plants emptied and electrically consigned during the week 50</a:t>
            </a:r>
          </a:p>
          <a:p>
            <a:r>
              <a:rPr lang="en-US" sz="1800" dirty="0" smtClean="0"/>
              <a:t>Dismantling of the ITS cooling plants will be done between the weeks 14 and 21</a:t>
            </a:r>
          </a:p>
          <a:p>
            <a:r>
              <a:rPr lang="en-US" sz="1800" dirty="0" err="1" smtClean="0"/>
              <a:t>Tof</a:t>
            </a:r>
            <a:r>
              <a:rPr lang="en-US" sz="1800" dirty="0" smtClean="0"/>
              <a:t> / </a:t>
            </a:r>
            <a:r>
              <a:rPr lang="en-US" sz="1800" dirty="0" err="1" smtClean="0"/>
              <a:t>Phos</a:t>
            </a:r>
            <a:r>
              <a:rPr lang="en-US" sz="1800" dirty="0" smtClean="0"/>
              <a:t> cleaning: proposal to perform this job from week 27to week 30, to be approve with detectors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If any support is needed please ask otherwise maintenance period is foreseen to takes place during CV maintenance</a:t>
            </a:r>
            <a:endParaRPr lang="en-US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759660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 smtClean="0"/>
              <a:t>Christmas period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32349" y="4343861"/>
            <a:ext cx="8784236" cy="251413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 smtClean="0"/>
              <a:t>Please</a:t>
            </a:r>
            <a:r>
              <a:rPr lang="fr-CH" sz="1800" dirty="0" smtClean="0"/>
              <a:t> let us know </a:t>
            </a:r>
            <a:r>
              <a:rPr lang="fr-CH" sz="1800" dirty="0" err="1" smtClean="0"/>
              <a:t>what</a:t>
            </a:r>
            <a:r>
              <a:rPr lang="fr-CH" sz="1800" dirty="0" smtClean="0"/>
              <a:t> </a:t>
            </a:r>
            <a:r>
              <a:rPr lang="fr-CH" sz="1800" dirty="0" err="1" smtClean="0"/>
              <a:t>will</a:t>
            </a:r>
            <a:r>
              <a:rPr lang="fr-CH" sz="1800" dirty="0" smtClean="0"/>
              <a:t> </a:t>
            </a:r>
            <a:r>
              <a:rPr lang="fr-CH" sz="1800" dirty="0" err="1" smtClean="0"/>
              <a:t>be</a:t>
            </a:r>
            <a:r>
              <a:rPr lang="fr-CH" sz="1800" dirty="0" smtClean="0"/>
              <a:t> the </a:t>
            </a:r>
            <a:r>
              <a:rPr lang="fr-CH" sz="1800" dirty="0" err="1" smtClean="0"/>
              <a:t>status</a:t>
            </a:r>
            <a:r>
              <a:rPr lang="fr-CH" sz="1800" dirty="0" smtClean="0"/>
              <a:t> of the plants </a:t>
            </a:r>
            <a:endParaRPr lang="en-US" sz="1200" dirty="0" smtClean="0"/>
          </a:p>
          <a:p>
            <a:r>
              <a:rPr lang="fr-CH" sz="1800" dirty="0" err="1" smtClean="0"/>
              <a:t>Foreseen</a:t>
            </a:r>
            <a:r>
              <a:rPr lang="fr-CH" sz="1800" dirty="0" smtClean="0"/>
              <a:t> to </a:t>
            </a:r>
            <a:r>
              <a:rPr lang="fr-CH" sz="1800" dirty="0" err="1" smtClean="0"/>
              <a:t>run</a:t>
            </a:r>
            <a:r>
              <a:rPr lang="fr-CH" sz="1800" dirty="0" smtClean="0"/>
              <a:t>: TPC FEEC &amp; ROD / TOF-PHOS / TRD / HMPID </a:t>
            </a:r>
            <a:r>
              <a:rPr lang="fr-CH" sz="1800" dirty="0" err="1" smtClean="0">
                <a:solidFill>
                  <a:srgbClr val="FF0000"/>
                </a:solidFill>
              </a:rPr>
              <a:t>Please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confirm</a:t>
            </a:r>
            <a:endParaRPr lang="fr-CH" sz="1800" dirty="0" smtClean="0">
              <a:solidFill>
                <a:srgbClr val="FF0000"/>
              </a:solidFill>
            </a:endParaRPr>
          </a:p>
          <a:p>
            <a:r>
              <a:rPr lang="fr-CH" sz="1800" dirty="0" smtClean="0">
                <a:solidFill>
                  <a:srgbClr val="FF0000"/>
                </a:solidFill>
              </a:rPr>
              <a:t>If plants are running detector contact </a:t>
            </a:r>
            <a:r>
              <a:rPr lang="fr-CH" sz="1800" dirty="0" err="1" smtClean="0">
                <a:solidFill>
                  <a:srgbClr val="FF0000"/>
                </a:solidFill>
              </a:rPr>
              <a:t>is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needed</a:t>
            </a:r>
            <a:r>
              <a:rPr lang="fr-CH" sz="1800" dirty="0" smtClean="0">
                <a:solidFill>
                  <a:srgbClr val="FF0000"/>
                </a:solidFill>
              </a:rPr>
              <a:t> to </a:t>
            </a:r>
            <a:r>
              <a:rPr lang="fr-CH" sz="1800" dirty="0" err="1" smtClean="0">
                <a:solidFill>
                  <a:srgbClr val="FF0000"/>
                </a:solidFill>
              </a:rPr>
              <a:t>take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decision</a:t>
            </a:r>
            <a:r>
              <a:rPr lang="fr-CH" sz="1800" dirty="0" smtClean="0">
                <a:solidFill>
                  <a:srgbClr val="FF0000"/>
                </a:solidFill>
              </a:rPr>
              <a:t> in case of </a:t>
            </a:r>
            <a:r>
              <a:rPr lang="fr-CH" sz="1800" dirty="0" err="1" smtClean="0">
                <a:solidFill>
                  <a:srgbClr val="FF0000"/>
                </a:solidFill>
              </a:rPr>
              <a:t>failure</a:t>
            </a:r>
            <a:endParaRPr lang="fr-CH" sz="1800" dirty="0">
              <a:solidFill>
                <a:srgbClr val="FF0000"/>
              </a:solidFill>
            </a:endParaRPr>
          </a:p>
          <a:p>
            <a:endParaRPr lang="fr-CH" sz="1800" dirty="0" smtClean="0"/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76</TotalTime>
  <Words>223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Ubuntu</vt:lpstr>
      <vt:lpstr>Ubuntu Light</vt:lpstr>
      <vt:lpstr>CERN_ENdept_Presentation_ArialFont copy</vt:lpstr>
      <vt:lpstr>LS2 Detector cooling</vt:lpstr>
      <vt:lpstr>Activities 2019</vt:lpstr>
      <vt:lpstr>Activities 2019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LS2 Detector cooling</dc:title>
  <dc:creator>Olivier Crespo-Lopez</dc:creator>
  <cp:lastModifiedBy>Olivier Crespo-Lopez</cp:lastModifiedBy>
  <cp:revision>6</cp:revision>
  <dcterms:created xsi:type="dcterms:W3CDTF">2018-11-15T15:43:56Z</dcterms:created>
  <dcterms:modified xsi:type="dcterms:W3CDTF">2018-11-15T17:00:29Z</dcterms:modified>
</cp:coreProperties>
</file>