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Default Extension="mp4" ContentType="video/mp4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86" r:id="rId4"/>
    <p:sldMasterId id="2147483724" r:id="rId5"/>
    <p:sldMasterId id="2147483749" r:id="rId6"/>
  </p:sldMasterIdLst>
  <p:notesMasterIdLst>
    <p:notesMasterId r:id="rId28"/>
  </p:notesMasterIdLst>
  <p:sldIdLst>
    <p:sldId id="391" r:id="rId7"/>
    <p:sldId id="540" r:id="rId8"/>
    <p:sldId id="554" r:id="rId9"/>
    <p:sldId id="552" r:id="rId10"/>
    <p:sldId id="442" r:id="rId11"/>
    <p:sldId id="553" r:id="rId12"/>
    <p:sldId id="531" r:id="rId13"/>
    <p:sldId id="260" r:id="rId14"/>
    <p:sldId id="550" r:id="rId15"/>
    <p:sldId id="524" r:id="rId16"/>
    <p:sldId id="542" r:id="rId17"/>
    <p:sldId id="528" r:id="rId18"/>
    <p:sldId id="555" r:id="rId19"/>
    <p:sldId id="533" r:id="rId20"/>
    <p:sldId id="532" r:id="rId21"/>
    <p:sldId id="543" r:id="rId22"/>
    <p:sldId id="551" r:id="rId23"/>
    <p:sldId id="544" r:id="rId24"/>
    <p:sldId id="529" r:id="rId25"/>
    <p:sldId id="548" r:id="rId26"/>
    <p:sldId id="273" r:id="rId27"/>
  </p:sldIdLst>
  <p:sldSz cx="9144000" cy="6858000" type="screen4x3"/>
  <p:notesSz cx="6858000" cy="9144000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Times New Roman" panose="02020603050405020304" pitchFamily="18" charset="0"/>
        <a:ea typeface="+mn-ea"/>
        <a:cs typeface="+mn-cs"/>
      </a:defRPr>
    </a:lvl1pPr>
    <a:lvl2pPr marL="457200" algn="l" defTabSz="449263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Times New Roman" panose="02020603050405020304" pitchFamily="18" charset="0"/>
        <a:ea typeface="+mn-ea"/>
        <a:cs typeface="+mn-cs"/>
      </a:defRPr>
    </a:lvl2pPr>
    <a:lvl3pPr marL="914400" algn="l" defTabSz="449263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Times New Roman" panose="02020603050405020304" pitchFamily="18" charset="0"/>
        <a:ea typeface="+mn-ea"/>
        <a:cs typeface="+mn-cs"/>
      </a:defRPr>
    </a:lvl3pPr>
    <a:lvl4pPr marL="1371600" algn="l" defTabSz="449263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Times New Roman" panose="02020603050405020304" pitchFamily="18" charset="0"/>
        <a:ea typeface="+mn-ea"/>
        <a:cs typeface="+mn-cs"/>
      </a:defRPr>
    </a:lvl4pPr>
    <a:lvl5pPr marL="1828800" algn="l" defTabSz="449263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bg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bg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bg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bg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33"/>
    <a:srgbClr val="CC6600"/>
    <a:srgbClr val="FF9900"/>
    <a:srgbClr val="CC9900"/>
    <a:srgbClr val="CC3300"/>
    <a:srgbClr val="FFFF99"/>
    <a:srgbClr val="EFE4C9"/>
    <a:srgbClr val="4933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DC4EA08-6382-4833-8700-D676F2C370EF}" v="17" dt="2019-09-11T14:40:38.02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03" autoAdjust="0"/>
    <p:restoredTop sz="93979" autoAdjust="0"/>
  </p:normalViewPr>
  <p:slideViewPr>
    <p:cSldViewPr>
      <p:cViewPr varScale="1">
        <p:scale>
          <a:sx n="69" d="100"/>
          <a:sy n="69" d="100"/>
        </p:scale>
        <p:origin x="1160" y="3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126" y="7522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microsoft.com/office/2016/11/relationships/changesInfo" Target="changesInfos/changesInfo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yritsakis, Andreas" userId="d38ccc8a-fe7e-480c-a2aa-16c94f6c336f" providerId="ADAL" clId="{31A00393-A042-49D7-B63D-EFB5DF241AD1}"/>
    <pc:docChg chg="undo custSel addSld modSld modMainMaster">
      <pc:chgData name="Kyritsakis, Andreas" userId="d38ccc8a-fe7e-480c-a2aa-16c94f6c336f" providerId="ADAL" clId="{31A00393-A042-49D7-B63D-EFB5DF241AD1}" dt="2019-09-04T11:52:56.610" v="651" actId="20577"/>
      <pc:docMkLst>
        <pc:docMk/>
      </pc:docMkLst>
      <pc:sldChg chg="modSp modAnim">
        <pc:chgData name="Kyritsakis, Andreas" userId="d38ccc8a-fe7e-480c-a2aa-16c94f6c336f" providerId="ADAL" clId="{31A00393-A042-49D7-B63D-EFB5DF241AD1}" dt="2019-09-04T09:55:46.171" v="48"/>
        <pc:sldMkLst>
          <pc:docMk/>
          <pc:sldMk cId="0" sldId="442"/>
        </pc:sldMkLst>
        <pc:spChg chg="mod">
          <ac:chgData name="Kyritsakis, Andreas" userId="d38ccc8a-fe7e-480c-a2aa-16c94f6c336f" providerId="ADAL" clId="{31A00393-A042-49D7-B63D-EFB5DF241AD1}" dt="2019-09-04T09:42:34.172" v="30" actId="20577"/>
          <ac:spMkLst>
            <pc:docMk/>
            <pc:sldMk cId="0" sldId="442"/>
            <ac:spMk id="2" creationId="{D11922FB-3108-4A0D-92A8-7E1D47903AA4}"/>
          </ac:spMkLst>
        </pc:spChg>
        <pc:spChg chg="mod">
          <ac:chgData name="Kyritsakis, Andreas" userId="d38ccc8a-fe7e-480c-a2aa-16c94f6c336f" providerId="ADAL" clId="{31A00393-A042-49D7-B63D-EFB5DF241AD1}" dt="2019-09-04T09:51:57.943" v="40" actId="20577"/>
          <ac:spMkLst>
            <pc:docMk/>
            <pc:sldMk cId="0" sldId="442"/>
            <ac:spMk id="18486" creationId="{2DCB1E63-B373-4273-B09F-512E03971D13}"/>
          </ac:spMkLst>
        </pc:spChg>
        <pc:spChg chg="mod">
          <ac:chgData name="Kyritsakis, Andreas" userId="d38ccc8a-fe7e-480c-a2aa-16c94f6c336f" providerId="ADAL" clId="{31A00393-A042-49D7-B63D-EFB5DF241AD1}" dt="2019-09-04T09:40:27.510" v="19" actId="20577"/>
          <ac:spMkLst>
            <pc:docMk/>
            <pc:sldMk cId="0" sldId="442"/>
            <ac:spMk id="18504" creationId="{94957956-5AE8-44E4-A161-E62E87317A0A}"/>
          </ac:spMkLst>
        </pc:spChg>
      </pc:sldChg>
      <pc:sldChg chg="modSp modAnim">
        <pc:chgData name="Kyritsakis, Andreas" userId="d38ccc8a-fe7e-480c-a2aa-16c94f6c336f" providerId="ADAL" clId="{31A00393-A042-49D7-B63D-EFB5DF241AD1}" dt="2019-09-04T11:11:23.235" v="326" actId="313"/>
        <pc:sldMkLst>
          <pc:docMk/>
          <pc:sldMk cId="3333081067" sldId="540"/>
        </pc:sldMkLst>
        <pc:spChg chg="mod">
          <ac:chgData name="Kyritsakis, Andreas" userId="d38ccc8a-fe7e-480c-a2aa-16c94f6c336f" providerId="ADAL" clId="{31A00393-A042-49D7-B63D-EFB5DF241AD1}" dt="2019-09-04T11:11:23.235" v="326" actId="313"/>
          <ac:spMkLst>
            <pc:docMk/>
            <pc:sldMk cId="3333081067" sldId="540"/>
            <ac:spMk id="3" creationId="{6615453D-DA15-4B79-BE1A-116D313231E5}"/>
          </ac:spMkLst>
        </pc:spChg>
      </pc:sldChg>
      <pc:sldChg chg="delSp modSp add modAnim">
        <pc:chgData name="Kyritsakis, Andreas" userId="d38ccc8a-fe7e-480c-a2aa-16c94f6c336f" providerId="ADAL" clId="{31A00393-A042-49D7-B63D-EFB5DF241AD1}" dt="2019-09-04T11:38:00.626" v="603" actId="20577"/>
        <pc:sldMkLst>
          <pc:docMk/>
          <pc:sldMk cId="1878286894" sldId="552"/>
        </pc:sldMkLst>
        <pc:spChg chg="mod">
          <ac:chgData name="Kyritsakis, Andreas" userId="d38ccc8a-fe7e-480c-a2aa-16c94f6c336f" providerId="ADAL" clId="{31A00393-A042-49D7-B63D-EFB5DF241AD1}" dt="2019-09-04T11:38:00.626" v="603" actId="20577"/>
          <ac:spMkLst>
            <pc:docMk/>
            <pc:sldMk cId="1878286894" sldId="552"/>
            <ac:spMk id="2" creationId="{D11922FB-3108-4A0D-92A8-7E1D47903AA4}"/>
          </ac:spMkLst>
        </pc:spChg>
        <pc:grpChg chg="del">
          <ac:chgData name="Kyritsakis, Andreas" userId="d38ccc8a-fe7e-480c-a2aa-16c94f6c336f" providerId="ADAL" clId="{31A00393-A042-49D7-B63D-EFB5DF241AD1}" dt="2019-09-04T11:36:49.554" v="482" actId="478"/>
          <ac:grpSpMkLst>
            <pc:docMk/>
            <pc:sldMk cId="1878286894" sldId="552"/>
            <ac:grpSpMk id="3" creationId="{3FDF203F-B8A2-457E-8A6B-0CFB7B98AA07}"/>
          </ac:grpSpMkLst>
        </pc:grpChg>
        <pc:grpChg chg="del">
          <ac:chgData name="Kyritsakis, Andreas" userId="d38ccc8a-fe7e-480c-a2aa-16c94f6c336f" providerId="ADAL" clId="{31A00393-A042-49D7-B63D-EFB5DF241AD1}" dt="2019-09-04T11:36:53.255" v="483" actId="478"/>
          <ac:grpSpMkLst>
            <pc:docMk/>
            <pc:sldMk cId="1878286894" sldId="552"/>
            <ac:grpSpMk id="17" creationId="{37AEDECC-4070-4424-962C-3A70001A8D13}"/>
          </ac:grpSpMkLst>
        </pc:grpChg>
        <pc:grpChg chg="del">
          <ac:chgData name="Kyritsakis, Andreas" userId="d38ccc8a-fe7e-480c-a2aa-16c94f6c336f" providerId="ADAL" clId="{31A00393-A042-49D7-B63D-EFB5DF241AD1}" dt="2019-09-04T11:36:56.457" v="485" actId="478"/>
          <ac:grpSpMkLst>
            <pc:docMk/>
            <pc:sldMk cId="1878286894" sldId="552"/>
            <ac:grpSpMk id="76" creationId="{9414E461-6EB3-4360-9B04-9B419DD4DC21}"/>
          </ac:grpSpMkLst>
        </pc:grpChg>
        <pc:grpChg chg="del">
          <ac:chgData name="Kyritsakis, Andreas" userId="d38ccc8a-fe7e-480c-a2aa-16c94f6c336f" providerId="ADAL" clId="{31A00393-A042-49D7-B63D-EFB5DF241AD1}" dt="2019-09-04T11:36:54.943" v="484" actId="478"/>
          <ac:grpSpMkLst>
            <pc:docMk/>
            <pc:sldMk cId="1878286894" sldId="552"/>
            <ac:grpSpMk id="86" creationId="{B74857A9-A2E3-4276-A97D-D0D95595BA70}"/>
          </ac:grpSpMkLst>
        </pc:grpChg>
        <pc:cxnChg chg="del">
          <ac:chgData name="Kyritsakis, Andreas" userId="d38ccc8a-fe7e-480c-a2aa-16c94f6c336f" providerId="ADAL" clId="{31A00393-A042-49D7-B63D-EFB5DF241AD1}" dt="2019-09-04T11:36:44.621" v="481" actId="478"/>
          <ac:cxnSpMkLst>
            <pc:docMk/>
            <pc:sldMk cId="1878286894" sldId="552"/>
            <ac:cxnSpMk id="67" creationId="{7648D1EB-6162-4B6E-9F2D-BBDE85433698}"/>
          </ac:cxnSpMkLst>
        </pc:cxnChg>
        <pc:cxnChg chg="del">
          <ac:chgData name="Kyritsakis, Andreas" userId="d38ccc8a-fe7e-480c-a2aa-16c94f6c336f" providerId="ADAL" clId="{31A00393-A042-49D7-B63D-EFB5DF241AD1}" dt="2019-09-04T11:36:44.621" v="481" actId="478"/>
          <ac:cxnSpMkLst>
            <pc:docMk/>
            <pc:sldMk cId="1878286894" sldId="552"/>
            <ac:cxnSpMk id="93" creationId="{A44719F8-E2A0-4316-BBB8-D532CB5A78ED}"/>
          </ac:cxnSpMkLst>
        </pc:cxnChg>
        <pc:cxnChg chg="del">
          <ac:chgData name="Kyritsakis, Andreas" userId="d38ccc8a-fe7e-480c-a2aa-16c94f6c336f" providerId="ADAL" clId="{31A00393-A042-49D7-B63D-EFB5DF241AD1}" dt="2019-09-04T11:36:44.621" v="481" actId="478"/>
          <ac:cxnSpMkLst>
            <pc:docMk/>
            <pc:sldMk cId="1878286894" sldId="552"/>
            <ac:cxnSpMk id="105" creationId="{A6AF94D5-FAD6-4B10-9194-A9F0B74E0356}"/>
          </ac:cxnSpMkLst>
        </pc:cxnChg>
      </pc:sldChg>
      <pc:sldChg chg="modSp add">
        <pc:chgData name="Kyritsakis, Andreas" userId="d38ccc8a-fe7e-480c-a2aa-16c94f6c336f" providerId="ADAL" clId="{31A00393-A042-49D7-B63D-EFB5DF241AD1}" dt="2019-09-04T11:52:56.610" v="651" actId="20577"/>
        <pc:sldMkLst>
          <pc:docMk/>
          <pc:sldMk cId="3113525521" sldId="553"/>
        </pc:sldMkLst>
        <pc:spChg chg="mod">
          <ac:chgData name="Kyritsakis, Andreas" userId="d38ccc8a-fe7e-480c-a2aa-16c94f6c336f" providerId="ADAL" clId="{31A00393-A042-49D7-B63D-EFB5DF241AD1}" dt="2019-09-04T11:52:56.610" v="651" actId="20577"/>
          <ac:spMkLst>
            <pc:docMk/>
            <pc:sldMk cId="3113525521" sldId="553"/>
            <ac:spMk id="2" creationId="{D11922FB-3108-4A0D-92A8-7E1D47903AA4}"/>
          </ac:spMkLst>
        </pc:spChg>
      </pc:sldChg>
      <pc:sldMasterChg chg="modSp">
        <pc:chgData name="Kyritsakis, Andreas" userId="d38ccc8a-fe7e-480c-a2aa-16c94f6c336f" providerId="ADAL" clId="{31A00393-A042-49D7-B63D-EFB5DF241AD1}" dt="2019-09-04T11:13:10.798" v="381" actId="20577"/>
        <pc:sldMasterMkLst>
          <pc:docMk/>
          <pc:sldMasterMk cId="0" sldId="2147483686"/>
        </pc:sldMasterMkLst>
        <pc:spChg chg="mod">
          <ac:chgData name="Kyritsakis, Andreas" userId="d38ccc8a-fe7e-480c-a2aa-16c94f6c336f" providerId="ADAL" clId="{31A00393-A042-49D7-B63D-EFB5DF241AD1}" dt="2019-09-04T11:13:10.798" v="381" actId="20577"/>
          <ac:spMkLst>
            <pc:docMk/>
            <pc:sldMasterMk cId="0" sldId="2147483686"/>
            <ac:spMk id="1029" creationId="{08FC3DAA-0EE4-4348-BC26-7F34CEAD0D0F}"/>
          </ac:spMkLst>
        </pc:spChg>
      </pc:sldMasterChg>
    </pc:docChg>
  </pc:docChgLst>
  <pc:docChgLst>
    <pc:chgData name="Kyritsakis, Andreas" userId="d38ccc8a-fe7e-480c-a2aa-16c94f6c336f" providerId="ADAL" clId="{5CA7B36F-A265-4A96-A150-5162E9ABF80D}"/>
    <pc:docChg chg="undo delSld modSld sldOrd modMainMaster">
      <pc:chgData name="Kyritsakis, Andreas" userId="d38ccc8a-fe7e-480c-a2aa-16c94f6c336f" providerId="ADAL" clId="{5CA7B36F-A265-4A96-A150-5162E9ABF80D}" dt="2019-09-05T09:20:58.428" v="1320" actId="14100"/>
      <pc:docMkLst>
        <pc:docMk/>
      </pc:docMkLst>
      <pc:sldChg chg="modSp">
        <pc:chgData name="Kyritsakis, Andreas" userId="d38ccc8a-fe7e-480c-a2aa-16c94f6c336f" providerId="ADAL" clId="{5CA7B36F-A265-4A96-A150-5162E9ABF80D}" dt="2019-09-05T08:27:49.094" v="495" actId="1076"/>
        <pc:sldMkLst>
          <pc:docMk/>
          <pc:sldMk cId="0" sldId="391"/>
        </pc:sldMkLst>
        <pc:spChg chg="mod">
          <ac:chgData name="Kyritsakis, Andreas" userId="d38ccc8a-fe7e-480c-a2aa-16c94f6c336f" providerId="ADAL" clId="{5CA7B36F-A265-4A96-A150-5162E9ABF80D}" dt="2019-09-05T08:27:49.094" v="495" actId="1076"/>
          <ac:spMkLst>
            <pc:docMk/>
            <pc:sldMk cId="0" sldId="391"/>
            <ac:spMk id="5" creationId="{DF4FB1AD-DD6C-49D2-AB91-CC0006E1ACD4}"/>
          </ac:spMkLst>
        </pc:spChg>
      </pc:sldChg>
      <pc:sldChg chg="modSp ord">
        <pc:chgData name="Kyritsakis, Andreas" userId="d38ccc8a-fe7e-480c-a2aa-16c94f6c336f" providerId="ADAL" clId="{5CA7B36F-A265-4A96-A150-5162E9ABF80D}" dt="2019-09-05T08:19:49.135" v="443" actId="20577"/>
        <pc:sldMkLst>
          <pc:docMk/>
          <pc:sldMk cId="0" sldId="442"/>
        </pc:sldMkLst>
        <pc:spChg chg="mod">
          <ac:chgData name="Kyritsakis, Andreas" userId="d38ccc8a-fe7e-480c-a2aa-16c94f6c336f" providerId="ADAL" clId="{5CA7B36F-A265-4A96-A150-5162E9ABF80D}" dt="2019-09-05T08:19:49.135" v="443" actId="20577"/>
          <ac:spMkLst>
            <pc:docMk/>
            <pc:sldMk cId="0" sldId="442"/>
            <ac:spMk id="2" creationId="{D11922FB-3108-4A0D-92A8-7E1D47903AA4}"/>
          </ac:spMkLst>
        </pc:spChg>
      </pc:sldChg>
      <pc:sldChg chg="addSp delSp modSp modAnim">
        <pc:chgData name="Kyritsakis, Andreas" userId="d38ccc8a-fe7e-480c-a2aa-16c94f6c336f" providerId="ADAL" clId="{5CA7B36F-A265-4A96-A150-5162E9ABF80D}" dt="2019-09-05T08:15:21.276" v="436" actId="20577"/>
        <pc:sldMkLst>
          <pc:docMk/>
          <pc:sldMk cId="1878286894" sldId="552"/>
        </pc:sldMkLst>
        <pc:spChg chg="add del mod">
          <ac:chgData name="Kyritsakis, Andreas" userId="d38ccc8a-fe7e-480c-a2aa-16c94f6c336f" providerId="ADAL" clId="{5CA7B36F-A265-4A96-A150-5162E9ABF80D}" dt="2019-09-05T08:07:01.452" v="87" actId="478"/>
          <ac:spMkLst>
            <pc:docMk/>
            <pc:sldMk cId="1878286894" sldId="552"/>
            <ac:spMk id="3" creationId="{76DED095-B803-4420-99EF-54EB7150E675}"/>
          </ac:spMkLst>
        </pc:spChg>
        <pc:spChg chg="add mod">
          <ac:chgData name="Kyritsakis, Andreas" userId="d38ccc8a-fe7e-480c-a2aa-16c94f6c336f" providerId="ADAL" clId="{5CA7B36F-A265-4A96-A150-5162E9ABF80D}" dt="2019-09-05T08:06:27.856" v="81" actId="1076"/>
          <ac:spMkLst>
            <pc:docMk/>
            <pc:sldMk cId="1878286894" sldId="552"/>
            <ac:spMk id="6" creationId="{B66C14CD-6D08-466B-8127-8F9432288A63}"/>
          </ac:spMkLst>
        </pc:spChg>
        <pc:spChg chg="add del mod">
          <ac:chgData name="Kyritsakis, Andreas" userId="d38ccc8a-fe7e-480c-a2aa-16c94f6c336f" providerId="ADAL" clId="{5CA7B36F-A265-4A96-A150-5162E9ABF80D}" dt="2019-09-05T08:06:57.957" v="86" actId="478"/>
          <ac:spMkLst>
            <pc:docMk/>
            <pc:sldMk cId="1878286894" sldId="552"/>
            <ac:spMk id="7" creationId="{0A963E0A-062D-4A58-85B2-694BBF8E2222}"/>
          </ac:spMkLst>
        </pc:spChg>
        <pc:spChg chg="add mod ord">
          <ac:chgData name="Kyritsakis, Andreas" userId="d38ccc8a-fe7e-480c-a2aa-16c94f6c336f" providerId="ADAL" clId="{5CA7B36F-A265-4A96-A150-5162E9ABF80D}" dt="2019-09-05T08:07:48.756" v="97" actId="167"/>
          <ac:spMkLst>
            <pc:docMk/>
            <pc:sldMk cId="1878286894" sldId="552"/>
            <ac:spMk id="9" creationId="{D71E2851-7D45-491D-B80C-92B7EE86404B}"/>
          </ac:spMkLst>
        </pc:spChg>
        <pc:spChg chg="add mod">
          <ac:chgData name="Kyritsakis, Andreas" userId="d38ccc8a-fe7e-480c-a2aa-16c94f6c336f" providerId="ADAL" clId="{5CA7B36F-A265-4A96-A150-5162E9ABF80D}" dt="2019-09-05T08:15:21.276" v="436" actId="20577"/>
          <ac:spMkLst>
            <pc:docMk/>
            <pc:sldMk cId="1878286894" sldId="552"/>
            <ac:spMk id="11" creationId="{FEC13825-CE96-4977-A8EB-19263F0A3D1D}"/>
          </ac:spMkLst>
        </pc:spChg>
        <pc:picChg chg="add mod">
          <ac:chgData name="Kyritsakis, Andreas" userId="d38ccc8a-fe7e-480c-a2aa-16c94f6c336f" providerId="ADAL" clId="{5CA7B36F-A265-4A96-A150-5162E9ABF80D}" dt="2019-09-05T08:06:25.203" v="80" actId="1076"/>
          <ac:picMkLst>
            <pc:docMk/>
            <pc:sldMk cId="1878286894" sldId="552"/>
            <ac:picMk id="5" creationId="{B86EC585-80CC-45E7-9064-9275FB689238}"/>
          </ac:picMkLst>
        </pc:picChg>
        <pc:picChg chg="add mod ord">
          <ac:chgData name="Kyritsakis, Andreas" userId="d38ccc8a-fe7e-480c-a2aa-16c94f6c336f" providerId="ADAL" clId="{5CA7B36F-A265-4A96-A150-5162E9ABF80D}" dt="2019-09-05T08:07:48.756" v="97" actId="167"/>
          <ac:picMkLst>
            <pc:docMk/>
            <pc:sldMk cId="1878286894" sldId="552"/>
            <ac:picMk id="8" creationId="{015CA12E-B977-47F0-BEB7-FE58B20856F7}"/>
          </ac:picMkLst>
        </pc:picChg>
      </pc:sldChg>
      <pc:sldChg chg="addSp modSp">
        <pc:chgData name="Kyritsakis, Andreas" userId="d38ccc8a-fe7e-480c-a2aa-16c94f6c336f" providerId="ADAL" clId="{5CA7B36F-A265-4A96-A150-5162E9ABF80D}" dt="2019-09-05T09:20:58.428" v="1320" actId="14100"/>
        <pc:sldMkLst>
          <pc:docMk/>
          <pc:sldMk cId="3113525521" sldId="553"/>
        </pc:sldMkLst>
        <pc:spChg chg="mod">
          <ac:chgData name="Kyritsakis, Andreas" userId="d38ccc8a-fe7e-480c-a2aa-16c94f6c336f" providerId="ADAL" clId="{5CA7B36F-A265-4A96-A150-5162E9ABF80D}" dt="2019-09-05T09:11:19.796" v="1317" actId="20577"/>
          <ac:spMkLst>
            <pc:docMk/>
            <pc:sldMk cId="3113525521" sldId="553"/>
            <ac:spMk id="2" creationId="{D11922FB-3108-4A0D-92A8-7E1D47903AA4}"/>
          </ac:spMkLst>
        </pc:spChg>
        <pc:spChg chg="add mod">
          <ac:chgData name="Kyritsakis, Andreas" userId="d38ccc8a-fe7e-480c-a2aa-16c94f6c336f" providerId="ADAL" clId="{5CA7B36F-A265-4A96-A150-5162E9ABF80D}" dt="2019-09-05T09:20:49.690" v="1319" actId="14100"/>
          <ac:spMkLst>
            <pc:docMk/>
            <pc:sldMk cId="3113525521" sldId="553"/>
            <ac:spMk id="5" creationId="{398558D4-113D-4C80-8935-B73E9EECF820}"/>
          </ac:spMkLst>
        </pc:spChg>
        <pc:spChg chg="add mod">
          <ac:chgData name="Kyritsakis, Andreas" userId="d38ccc8a-fe7e-480c-a2aa-16c94f6c336f" providerId="ADAL" clId="{5CA7B36F-A265-4A96-A150-5162E9ABF80D}" dt="2019-09-05T09:20:58.428" v="1320" actId="14100"/>
          <ac:spMkLst>
            <pc:docMk/>
            <pc:sldMk cId="3113525521" sldId="553"/>
            <ac:spMk id="6" creationId="{5775CF1D-FEEC-4C1E-A0A1-2F7357544E3E}"/>
          </ac:spMkLst>
        </pc:spChg>
      </pc:sldChg>
      <pc:sldMasterChg chg="modSp">
        <pc:chgData name="Kyritsakis, Andreas" userId="d38ccc8a-fe7e-480c-a2aa-16c94f6c336f" providerId="ADAL" clId="{5CA7B36F-A265-4A96-A150-5162E9ABF80D}" dt="2019-09-05T08:23:06.022" v="493" actId="1037"/>
        <pc:sldMasterMkLst>
          <pc:docMk/>
          <pc:sldMasterMk cId="0" sldId="2147483686"/>
        </pc:sldMasterMkLst>
        <pc:spChg chg="mod">
          <ac:chgData name="Kyritsakis, Andreas" userId="d38ccc8a-fe7e-480c-a2aa-16c94f6c336f" providerId="ADAL" clId="{5CA7B36F-A265-4A96-A150-5162E9ABF80D}" dt="2019-09-05T08:22:56.147" v="476" actId="1037"/>
          <ac:spMkLst>
            <pc:docMk/>
            <pc:sldMasterMk cId="0" sldId="2147483686"/>
            <ac:spMk id="1025" creationId="{4A556D5E-A77D-4D43-90CC-BFD9F5EDD717}"/>
          </ac:spMkLst>
        </pc:spChg>
        <pc:spChg chg="mod">
          <ac:chgData name="Kyritsakis, Andreas" userId="d38ccc8a-fe7e-480c-a2aa-16c94f6c336f" providerId="ADAL" clId="{5CA7B36F-A265-4A96-A150-5162E9ABF80D}" dt="2019-09-05T08:23:06.022" v="493" actId="1037"/>
          <ac:spMkLst>
            <pc:docMk/>
            <pc:sldMasterMk cId="0" sldId="2147483686"/>
            <ac:spMk id="1027" creationId="{B8861648-04EE-4221-B7F4-4708A0B0F4FD}"/>
          </ac:spMkLst>
        </pc:spChg>
        <pc:picChg chg="mod">
          <ac:chgData name="Kyritsakis, Andreas" userId="d38ccc8a-fe7e-480c-a2aa-16c94f6c336f" providerId="ADAL" clId="{5CA7B36F-A265-4A96-A150-5162E9ABF80D}" dt="2019-09-05T08:22:42.418" v="454" actId="1036"/>
          <ac:picMkLst>
            <pc:docMk/>
            <pc:sldMasterMk cId="0" sldId="2147483686"/>
            <ac:picMk id="1028" creationId="{8A87B946-627D-48FD-8E81-EEF8A5D62EE4}"/>
          </ac:picMkLst>
        </pc:picChg>
        <pc:picChg chg="mod">
          <ac:chgData name="Kyritsakis, Andreas" userId="d38ccc8a-fe7e-480c-a2aa-16c94f6c336f" providerId="ADAL" clId="{5CA7B36F-A265-4A96-A150-5162E9ABF80D}" dt="2019-09-05T08:22:46.828" v="464" actId="1035"/>
          <ac:picMkLst>
            <pc:docMk/>
            <pc:sldMasterMk cId="0" sldId="2147483686"/>
            <ac:picMk id="1031" creationId="{3864F193-CC83-4346-A2DC-ADFA331ABEEF}"/>
          </ac:picMkLst>
        </pc:picChg>
        <pc:picChg chg="mod">
          <ac:chgData name="Kyritsakis, Andreas" userId="d38ccc8a-fe7e-480c-a2aa-16c94f6c336f" providerId="ADAL" clId="{5CA7B36F-A265-4A96-A150-5162E9ABF80D}" dt="2019-09-05T08:22:51.557" v="467" actId="1038"/>
          <ac:picMkLst>
            <pc:docMk/>
            <pc:sldMasterMk cId="0" sldId="2147483686"/>
            <ac:picMk id="1032" creationId="{B51F34FA-FA3C-417B-9BD4-99D44344FD94}"/>
          </ac:picMkLst>
        </pc:picChg>
      </pc:sldMasterChg>
    </pc:docChg>
  </pc:docChgLst>
  <pc:docChgLst>
    <pc:chgData name="Andreas Kyritsakis" userId="d38ccc8a-fe7e-480c-a2aa-16c94f6c336f" providerId="ADAL" clId="{8DC4EA08-6382-4833-8700-D676F2C370EF}"/>
    <pc:docChg chg="custSel addSld modSld">
      <pc:chgData name="Andreas Kyritsakis" userId="d38ccc8a-fe7e-480c-a2aa-16c94f6c336f" providerId="ADAL" clId="{8DC4EA08-6382-4833-8700-D676F2C370EF}" dt="2019-09-11T14:41:23.449" v="27" actId="1036"/>
      <pc:docMkLst>
        <pc:docMk/>
      </pc:docMkLst>
      <pc:sldChg chg="addSp delSp modSp">
        <pc:chgData name="Andreas Kyritsakis" userId="d38ccc8a-fe7e-480c-a2aa-16c94f6c336f" providerId="ADAL" clId="{8DC4EA08-6382-4833-8700-D676F2C370EF}" dt="2019-09-11T14:41:23.449" v="27" actId="1036"/>
        <pc:sldMkLst>
          <pc:docMk/>
          <pc:sldMk cId="0" sldId="273"/>
        </pc:sldMkLst>
        <pc:picChg chg="del">
          <ac:chgData name="Andreas Kyritsakis" userId="d38ccc8a-fe7e-480c-a2aa-16c94f6c336f" providerId="ADAL" clId="{8DC4EA08-6382-4833-8700-D676F2C370EF}" dt="2019-09-11T14:36:56.955" v="22" actId="478"/>
          <ac:picMkLst>
            <pc:docMk/>
            <pc:sldMk cId="0" sldId="273"/>
            <ac:picMk id="4" creationId="{00000000-0000-0000-0000-000000000000}"/>
          </ac:picMkLst>
        </pc:picChg>
        <pc:picChg chg="add mod">
          <ac:chgData name="Andreas Kyritsakis" userId="d38ccc8a-fe7e-480c-a2aa-16c94f6c336f" providerId="ADAL" clId="{8DC4EA08-6382-4833-8700-D676F2C370EF}" dt="2019-09-11T14:41:23.449" v="27" actId="1036"/>
          <ac:picMkLst>
            <pc:docMk/>
            <pc:sldMk cId="0" sldId="273"/>
            <ac:picMk id="5" creationId="{5CF38450-0D4B-48F3-867A-A7EE493837DE}"/>
          </ac:picMkLst>
        </pc:picChg>
      </pc:sldChg>
      <pc:sldChg chg="modSp">
        <pc:chgData name="Andreas Kyritsakis" userId="d38ccc8a-fe7e-480c-a2aa-16c94f6c336f" providerId="ADAL" clId="{8DC4EA08-6382-4833-8700-D676F2C370EF}" dt="2019-09-11T14:05:13.731" v="11" actId="1037"/>
        <pc:sldMkLst>
          <pc:docMk/>
          <pc:sldMk cId="0" sldId="442"/>
        </pc:sldMkLst>
        <pc:spChg chg="mod">
          <ac:chgData name="Andreas Kyritsakis" userId="d38ccc8a-fe7e-480c-a2aa-16c94f6c336f" providerId="ADAL" clId="{8DC4EA08-6382-4833-8700-D676F2C370EF}" dt="2019-09-11T14:05:13.731" v="11" actId="1037"/>
          <ac:spMkLst>
            <pc:docMk/>
            <pc:sldMk cId="0" sldId="442"/>
            <ac:spMk id="18486" creationId="{2DCB1E63-B373-4273-B09F-512E03971D13}"/>
          </ac:spMkLst>
        </pc:spChg>
        <pc:grpChg chg="mod">
          <ac:chgData name="Andreas Kyritsakis" userId="d38ccc8a-fe7e-480c-a2aa-16c94f6c336f" providerId="ADAL" clId="{8DC4EA08-6382-4833-8700-D676F2C370EF}" dt="2019-09-11T14:05:13.731" v="11" actId="1037"/>
          <ac:grpSpMkLst>
            <pc:docMk/>
            <pc:sldMk cId="0" sldId="442"/>
            <ac:grpSpMk id="76" creationId="{9414E461-6EB3-4360-9B04-9B419DD4DC21}"/>
          </ac:grpSpMkLst>
        </pc:grpChg>
        <pc:grpChg chg="mod">
          <ac:chgData name="Andreas Kyritsakis" userId="d38ccc8a-fe7e-480c-a2aa-16c94f6c336f" providerId="ADAL" clId="{8DC4EA08-6382-4833-8700-D676F2C370EF}" dt="2019-09-11T14:05:13.731" v="11" actId="1037"/>
          <ac:grpSpMkLst>
            <pc:docMk/>
            <pc:sldMk cId="0" sldId="442"/>
            <ac:grpSpMk id="18466" creationId="{E86DE6BF-AA10-48DC-9DEB-3069D1DA5427}"/>
          </ac:grpSpMkLst>
        </pc:grpChg>
        <pc:grpChg chg="mod">
          <ac:chgData name="Andreas Kyritsakis" userId="d38ccc8a-fe7e-480c-a2aa-16c94f6c336f" providerId="ADAL" clId="{8DC4EA08-6382-4833-8700-D676F2C370EF}" dt="2019-09-11T14:05:13.731" v="11" actId="1037"/>
          <ac:grpSpMkLst>
            <pc:docMk/>
            <pc:sldMk cId="0" sldId="442"/>
            <ac:grpSpMk id="18467" creationId="{ECFDD5D6-252B-4235-B088-8F5C065E649C}"/>
          </ac:grpSpMkLst>
        </pc:grpChg>
        <pc:grpChg chg="mod">
          <ac:chgData name="Andreas Kyritsakis" userId="d38ccc8a-fe7e-480c-a2aa-16c94f6c336f" providerId="ADAL" clId="{8DC4EA08-6382-4833-8700-D676F2C370EF}" dt="2019-09-11T14:05:08.839" v="7" actId="14100"/>
          <ac:grpSpMkLst>
            <pc:docMk/>
            <pc:sldMk cId="0" sldId="442"/>
            <ac:grpSpMk id="18468" creationId="{48273250-A444-4C08-91FE-DCED41BF3B24}"/>
          </ac:grpSpMkLst>
        </pc:grpChg>
        <pc:grpChg chg="mod">
          <ac:chgData name="Andreas Kyritsakis" userId="d38ccc8a-fe7e-480c-a2aa-16c94f6c336f" providerId="ADAL" clId="{8DC4EA08-6382-4833-8700-D676F2C370EF}" dt="2019-09-11T14:05:13.731" v="11" actId="1037"/>
          <ac:grpSpMkLst>
            <pc:docMk/>
            <pc:sldMk cId="0" sldId="442"/>
            <ac:grpSpMk id="18471" creationId="{5D3E11C3-8C78-495D-80AD-B10094001BBF}"/>
          </ac:grpSpMkLst>
        </pc:grpChg>
        <pc:grpChg chg="mod">
          <ac:chgData name="Andreas Kyritsakis" userId="d38ccc8a-fe7e-480c-a2aa-16c94f6c336f" providerId="ADAL" clId="{8DC4EA08-6382-4833-8700-D676F2C370EF}" dt="2019-09-11T14:05:08.839" v="7" actId="14100"/>
          <ac:grpSpMkLst>
            <pc:docMk/>
            <pc:sldMk cId="0" sldId="442"/>
            <ac:grpSpMk id="18472" creationId="{97623321-9EDE-4845-A8BA-0652E93E33C8}"/>
          </ac:grpSpMkLst>
        </pc:grpChg>
        <pc:grpChg chg="mod">
          <ac:chgData name="Andreas Kyritsakis" userId="d38ccc8a-fe7e-480c-a2aa-16c94f6c336f" providerId="ADAL" clId="{8DC4EA08-6382-4833-8700-D676F2C370EF}" dt="2019-09-11T14:05:08.839" v="7" actId="14100"/>
          <ac:grpSpMkLst>
            <pc:docMk/>
            <pc:sldMk cId="0" sldId="442"/>
            <ac:grpSpMk id="18477" creationId="{DCBFE62F-429F-4F6D-9369-939A70F01E10}"/>
          </ac:grpSpMkLst>
        </pc:grpChg>
        <pc:grpChg chg="mod">
          <ac:chgData name="Andreas Kyritsakis" userId="d38ccc8a-fe7e-480c-a2aa-16c94f6c336f" providerId="ADAL" clId="{8DC4EA08-6382-4833-8700-D676F2C370EF}" dt="2019-09-11T14:05:08.839" v="7" actId="14100"/>
          <ac:grpSpMkLst>
            <pc:docMk/>
            <pc:sldMk cId="0" sldId="442"/>
            <ac:grpSpMk id="18478" creationId="{D6896018-51D1-454E-9904-BBD0438083D4}"/>
          </ac:grpSpMkLst>
        </pc:grpChg>
        <pc:grpChg chg="mod">
          <ac:chgData name="Andreas Kyritsakis" userId="d38ccc8a-fe7e-480c-a2aa-16c94f6c336f" providerId="ADAL" clId="{8DC4EA08-6382-4833-8700-D676F2C370EF}" dt="2019-09-11T14:05:13.731" v="11" actId="1037"/>
          <ac:grpSpMkLst>
            <pc:docMk/>
            <pc:sldMk cId="0" sldId="442"/>
            <ac:grpSpMk id="18479" creationId="{E33609FA-C892-4CBA-9F74-36AE65AF1034}"/>
          </ac:grpSpMkLst>
        </pc:grpChg>
      </pc:sldChg>
      <pc:sldChg chg="modSp">
        <pc:chgData name="Andreas Kyritsakis" userId="d38ccc8a-fe7e-480c-a2aa-16c94f6c336f" providerId="ADAL" clId="{8DC4EA08-6382-4833-8700-D676F2C370EF}" dt="2019-09-11T14:06:04.223" v="12" actId="6549"/>
        <pc:sldMkLst>
          <pc:docMk/>
          <pc:sldMk cId="1192694733" sldId="531"/>
        </pc:sldMkLst>
        <pc:spChg chg="mod">
          <ac:chgData name="Andreas Kyritsakis" userId="d38ccc8a-fe7e-480c-a2aa-16c94f6c336f" providerId="ADAL" clId="{8DC4EA08-6382-4833-8700-D676F2C370EF}" dt="2019-09-11T14:06:04.223" v="12" actId="6549"/>
          <ac:spMkLst>
            <pc:docMk/>
            <pc:sldMk cId="1192694733" sldId="531"/>
            <ac:spMk id="4" creationId="{01B12A99-1E3D-4C41-8B44-56F8144CB680}"/>
          </ac:spMkLst>
        </pc:spChg>
      </pc:sldChg>
      <pc:sldChg chg="modSp">
        <pc:chgData name="Andreas Kyritsakis" userId="d38ccc8a-fe7e-480c-a2aa-16c94f6c336f" providerId="ADAL" clId="{8DC4EA08-6382-4833-8700-D676F2C370EF}" dt="2019-09-11T14:36:08.722" v="21" actId="207"/>
        <pc:sldMkLst>
          <pc:docMk/>
          <pc:sldMk cId="1186464443" sldId="543"/>
        </pc:sldMkLst>
        <pc:spChg chg="mod">
          <ac:chgData name="Andreas Kyritsakis" userId="d38ccc8a-fe7e-480c-a2aa-16c94f6c336f" providerId="ADAL" clId="{8DC4EA08-6382-4833-8700-D676F2C370EF}" dt="2019-09-11T14:36:08.722" v="21" actId="207"/>
          <ac:spMkLst>
            <pc:docMk/>
            <pc:sldMk cId="1186464443" sldId="543"/>
            <ac:spMk id="4" creationId="{00000000-0000-0000-0000-000000000000}"/>
          </ac:spMkLst>
        </pc:spChg>
      </pc:sldChg>
      <pc:sldChg chg="modSp add modAnim">
        <pc:chgData name="Andreas Kyritsakis" userId="d38ccc8a-fe7e-480c-a2aa-16c94f6c336f" providerId="ADAL" clId="{8DC4EA08-6382-4833-8700-D676F2C370EF}" dt="2019-09-11T14:04:40.383" v="6"/>
        <pc:sldMkLst>
          <pc:docMk/>
          <pc:sldMk cId="1805394264" sldId="554"/>
        </pc:sldMkLst>
        <pc:spChg chg="mod">
          <ac:chgData name="Andreas Kyritsakis" userId="d38ccc8a-fe7e-480c-a2aa-16c94f6c336f" providerId="ADAL" clId="{8DC4EA08-6382-4833-8700-D676F2C370EF}" dt="2019-09-11T14:04:23.675" v="1" actId="14100"/>
          <ac:spMkLst>
            <pc:docMk/>
            <pc:sldMk cId="1805394264" sldId="554"/>
            <ac:spMk id="18486" creationId="{2DCB1E63-B373-4273-B09F-512E03971D13}"/>
          </ac:spMkLst>
        </pc:spChg>
        <pc:grpChg chg="mod">
          <ac:chgData name="Andreas Kyritsakis" userId="d38ccc8a-fe7e-480c-a2aa-16c94f6c336f" providerId="ADAL" clId="{8DC4EA08-6382-4833-8700-D676F2C370EF}" dt="2019-09-11T14:04:23.675" v="1" actId="14100"/>
          <ac:grpSpMkLst>
            <pc:docMk/>
            <pc:sldMk cId="1805394264" sldId="554"/>
            <ac:grpSpMk id="76" creationId="{9414E461-6EB3-4360-9B04-9B419DD4DC21}"/>
          </ac:grpSpMkLst>
        </pc:grpChg>
        <pc:grpChg chg="mod">
          <ac:chgData name="Andreas Kyritsakis" userId="d38ccc8a-fe7e-480c-a2aa-16c94f6c336f" providerId="ADAL" clId="{8DC4EA08-6382-4833-8700-D676F2C370EF}" dt="2019-09-11T14:04:23.675" v="1" actId="14100"/>
          <ac:grpSpMkLst>
            <pc:docMk/>
            <pc:sldMk cId="1805394264" sldId="554"/>
            <ac:grpSpMk id="18466" creationId="{E86DE6BF-AA10-48DC-9DEB-3069D1DA5427}"/>
          </ac:grpSpMkLst>
        </pc:grpChg>
        <pc:grpChg chg="mod">
          <ac:chgData name="Andreas Kyritsakis" userId="d38ccc8a-fe7e-480c-a2aa-16c94f6c336f" providerId="ADAL" clId="{8DC4EA08-6382-4833-8700-D676F2C370EF}" dt="2019-09-11T14:04:23.675" v="1" actId="14100"/>
          <ac:grpSpMkLst>
            <pc:docMk/>
            <pc:sldMk cId="1805394264" sldId="554"/>
            <ac:grpSpMk id="18467" creationId="{ECFDD5D6-252B-4235-B088-8F5C065E649C}"/>
          </ac:grpSpMkLst>
        </pc:grpChg>
        <pc:grpChg chg="mod">
          <ac:chgData name="Andreas Kyritsakis" userId="d38ccc8a-fe7e-480c-a2aa-16c94f6c336f" providerId="ADAL" clId="{8DC4EA08-6382-4833-8700-D676F2C370EF}" dt="2019-09-11T14:04:23.675" v="1" actId="14100"/>
          <ac:grpSpMkLst>
            <pc:docMk/>
            <pc:sldMk cId="1805394264" sldId="554"/>
            <ac:grpSpMk id="18468" creationId="{48273250-A444-4C08-91FE-DCED41BF3B24}"/>
          </ac:grpSpMkLst>
        </pc:grpChg>
        <pc:grpChg chg="mod">
          <ac:chgData name="Andreas Kyritsakis" userId="d38ccc8a-fe7e-480c-a2aa-16c94f6c336f" providerId="ADAL" clId="{8DC4EA08-6382-4833-8700-D676F2C370EF}" dt="2019-09-11T14:04:23.675" v="1" actId="14100"/>
          <ac:grpSpMkLst>
            <pc:docMk/>
            <pc:sldMk cId="1805394264" sldId="554"/>
            <ac:grpSpMk id="18471" creationId="{5D3E11C3-8C78-495D-80AD-B10094001BBF}"/>
          </ac:grpSpMkLst>
        </pc:grpChg>
        <pc:grpChg chg="mod">
          <ac:chgData name="Andreas Kyritsakis" userId="d38ccc8a-fe7e-480c-a2aa-16c94f6c336f" providerId="ADAL" clId="{8DC4EA08-6382-4833-8700-D676F2C370EF}" dt="2019-09-11T14:04:23.675" v="1" actId="14100"/>
          <ac:grpSpMkLst>
            <pc:docMk/>
            <pc:sldMk cId="1805394264" sldId="554"/>
            <ac:grpSpMk id="18472" creationId="{97623321-9EDE-4845-A8BA-0652E93E33C8}"/>
          </ac:grpSpMkLst>
        </pc:grpChg>
        <pc:grpChg chg="mod">
          <ac:chgData name="Andreas Kyritsakis" userId="d38ccc8a-fe7e-480c-a2aa-16c94f6c336f" providerId="ADAL" clId="{8DC4EA08-6382-4833-8700-D676F2C370EF}" dt="2019-09-11T14:04:23.675" v="1" actId="14100"/>
          <ac:grpSpMkLst>
            <pc:docMk/>
            <pc:sldMk cId="1805394264" sldId="554"/>
            <ac:grpSpMk id="18477" creationId="{DCBFE62F-429F-4F6D-9369-939A70F01E10}"/>
          </ac:grpSpMkLst>
        </pc:grpChg>
        <pc:grpChg chg="mod">
          <ac:chgData name="Andreas Kyritsakis" userId="d38ccc8a-fe7e-480c-a2aa-16c94f6c336f" providerId="ADAL" clId="{8DC4EA08-6382-4833-8700-D676F2C370EF}" dt="2019-09-11T14:04:23.675" v="1" actId="14100"/>
          <ac:grpSpMkLst>
            <pc:docMk/>
            <pc:sldMk cId="1805394264" sldId="554"/>
            <ac:grpSpMk id="18478" creationId="{D6896018-51D1-454E-9904-BBD0438083D4}"/>
          </ac:grpSpMkLst>
        </pc:grpChg>
        <pc:grpChg chg="mod">
          <ac:chgData name="Andreas Kyritsakis" userId="d38ccc8a-fe7e-480c-a2aa-16c94f6c336f" providerId="ADAL" clId="{8DC4EA08-6382-4833-8700-D676F2C370EF}" dt="2019-09-11T14:04:23.675" v="1" actId="14100"/>
          <ac:grpSpMkLst>
            <pc:docMk/>
            <pc:sldMk cId="1805394264" sldId="554"/>
            <ac:grpSpMk id="18479" creationId="{E33609FA-C892-4CBA-9F74-36AE65AF1034}"/>
          </ac:grpSpMkLst>
        </pc:grp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1">
            <a:extLst>
              <a:ext uri="{FF2B5EF4-FFF2-40B4-BE49-F238E27FC236}">
                <a16:creationId xmlns:a16="http://schemas.microsoft.com/office/drawing/2014/main" id="{11393B8B-4306-4DC7-ACE6-498142791E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endParaRPr lang="fi-FI" altLang="fi-FI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38F99F45-BFBB-4F96-B2E3-231F19CAE71C}"/>
              </a:ext>
            </a:extLst>
          </p:cNvPr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70213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100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 b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E02D2A45-6EE8-4E79-B7E6-85D9D886C136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3886200" y="0"/>
            <a:ext cx="2970213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100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 b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7" name="Rectangle 4">
            <a:extLst>
              <a:ext uri="{FF2B5EF4-FFF2-40B4-BE49-F238E27FC236}">
                <a16:creationId xmlns:a16="http://schemas.microsoft.com/office/drawing/2014/main" id="{C492B5FF-958C-4E9A-8845-0666590C686B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11C0B25E-4FA4-49AF-A304-180159FC5522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914400" y="4343400"/>
            <a:ext cx="50276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FC9F80A4-1785-47FF-9881-49A744C7C8F0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0" y="8686800"/>
            <a:ext cx="2970213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eaLnBrk="1">
              <a:lnSpc>
                <a:spcPct val="100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 b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D32A4AEA-C399-45C5-B2E2-2D2F88FB7A63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3886200" y="8686800"/>
            <a:ext cx="2970213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100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 b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0A060CF1-5C1F-46B4-87A2-76FB17DC258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>
            <a:extLst>
              <a:ext uri="{FF2B5EF4-FFF2-40B4-BE49-F238E27FC236}">
                <a16:creationId xmlns:a16="http://schemas.microsoft.com/office/drawing/2014/main" id="{53AA0B00-BCE4-49E8-911C-58356DD3FA52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100000"/>
              </a:lnSpc>
              <a:buSzPct val="45000"/>
              <a:buFont typeface="Wingdings" panose="05000000000000000000" pitchFamily="2" charset="2"/>
              <a:buNone/>
            </a:pPr>
            <a:fld id="{B223248B-8893-4344-BF9D-DE061CBD61BD}" type="slidenum">
              <a:rPr lang="en-GB" altLang="fi-FI" sz="1200" b="0" smtClean="0">
                <a:solidFill>
                  <a:srgbClr val="000000"/>
                </a:solidFill>
              </a:rPr>
              <a:pPr>
                <a:lnSpc>
                  <a:spcPct val="100000"/>
                </a:lnSpc>
                <a:buSzPct val="45000"/>
                <a:buFont typeface="Wingdings" panose="05000000000000000000" pitchFamily="2" charset="2"/>
                <a:buNone/>
              </a:pPr>
              <a:t>1</a:t>
            </a:fld>
            <a:endParaRPr lang="en-GB" altLang="fi-FI" sz="1200" b="0">
              <a:solidFill>
                <a:srgbClr val="000000"/>
              </a:solidFill>
            </a:endParaRPr>
          </a:p>
        </p:txBody>
      </p:sp>
      <p:sp>
        <p:nvSpPr>
          <p:cNvPr id="5123" name="Text Box 1">
            <a:extLst>
              <a:ext uri="{FF2B5EF4-FFF2-40B4-BE49-F238E27FC236}">
                <a16:creationId xmlns:a16="http://schemas.microsoft.com/office/drawing/2014/main" id="{674866F4-ADF3-4923-BF93-6EED87A882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endParaRPr lang="fi-FI" altLang="fi-FI"/>
          </a:p>
        </p:txBody>
      </p:sp>
      <p:sp>
        <p:nvSpPr>
          <p:cNvPr id="5124" name="Rectangle 2">
            <a:extLst>
              <a:ext uri="{FF2B5EF4-FFF2-40B4-BE49-F238E27FC236}">
                <a16:creationId xmlns:a16="http://schemas.microsoft.com/office/drawing/2014/main" id="{F554FD54-3B4A-4329-A02E-E8C9AD26B428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fi-FI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692532EF-946D-4EBB-81F0-0A166D9A96CB}" type="slidenum">
              <a:t>17</a:t>
            </a:fld>
            <a:endParaRPr lang="en-GB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52675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692532EF-946D-4EBB-81F0-0A166D9A96CB}" type="slidenum">
              <a:t>18</a:t>
            </a:fld>
            <a:endParaRPr lang="en-GB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36247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D207C608-C513-405D-8125-951F732257B0}" type="slidenum">
              <a:t>19</a:t>
            </a:fld>
            <a:endParaRPr lang="en-GB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50840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D207C608-C513-405D-8125-951F732257B0}" type="slidenum">
              <a:t>20</a:t>
            </a:fld>
            <a:endParaRPr lang="en-GB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12843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47DCCA61-FD70-4DC5-B698-ECB2CB7C9D52}" type="slidenum">
              <a:t>21</a:t>
            </a:fld>
            <a:endParaRPr lang="en-GB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6">
            <a:extLst>
              <a:ext uri="{FF2B5EF4-FFF2-40B4-BE49-F238E27FC236}">
                <a16:creationId xmlns:a16="http://schemas.microsoft.com/office/drawing/2014/main" id="{75D79DF6-0A27-4605-923B-9E10140FDB38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100000"/>
              </a:lnSpc>
              <a:buSzPct val="45000"/>
              <a:buFont typeface="Wingdings" panose="05000000000000000000" pitchFamily="2" charset="2"/>
              <a:buNone/>
            </a:pPr>
            <a:fld id="{8712B8BE-769D-4B50-8F57-74F8EF321EB7}" type="slidenum">
              <a:rPr lang="fi-FI" altLang="fi-FI" sz="1200" b="0" smtClean="0">
                <a:solidFill>
                  <a:srgbClr val="000000"/>
                </a:solidFill>
              </a:rPr>
              <a:pPr>
                <a:lnSpc>
                  <a:spcPct val="100000"/>
                </a:lnSpc>
                <a:buSzPct val="45000"/>
                <a:buFont typeface="Wingdings" panose="05000000000000000000" pitchFamily="2" charset="2"/>
                <a:buNone/>
              </a:pPr>
              <a:t>7</a:t>
            </a:fld>
            <a:endParaRPr lang="en-GB" altLang="fi-FI" sz="1200" b="0">
              <a:solidFill>
                <a:srgbClr val="000000"/>
              </a:solidFill>
            </a:endParaRPr>
          </a:p>
        </p:txBody>
      </p:sp>
      <p:sp>
        <p:nvSpPr>
          <p:cNvPr id="20483" name="Slide Image Placeholder 1">
            <a:extLst>
              <a:ext uri="{FF2B5EF4-FFF2-40B4-BE49-F238E27FC236}">
                <a16:creationId xmlns:a16="http://schemas.microsoft.com/office/drawing/2014/main" id="{4FB72B51-2C93-4E39-8118-D9A02D72280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</a:ln>
        </p:spPr>
      </p:sp>
      <p:sp>
        <p:nvSpPr>
          <p:cNvPr id="20484" name="Notes Placeholder 2">
            <a:extLst>
              <a:ext uri="{FF2B5EF4-FFF2-40B4-BE49-F238E27FC236}">
                <a16:creationId xmlns:a16="http://schemas.microsoft.com/office/drawing/2014/main" id="{6AEFC5C3-06E0-4915-BA58-AC1F943AD855}"/>
              </a:ext>
            </a:extLst>
          </p:cNvPr>
          <p:cNvSpPr>
            <a:spLocks noGrp="1" noChangeArrowheads="1"/>
          </p:cNvSpPr>
          <p:nvPr>
            <p:ph type="body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fi-FI" altLang="fi-FI"/>
          </a:p>
        </p:txBody>
      </p:sp>
    </p:spTree>
    <p:extLst>
      <p:ext uri="{BB962C8B-B14F-4D97-AF65-F5344CB8AC3E}">
        <p14:creationId xmlns:p14="http://schemas.microsoft.com/office/powerpoint/2010/main" val="32986638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6">
            <a:extLst>
              <a:ext uri="{FF2B5EF4-FFF2-40B4-BE49-F238E27FC236}">
                <a16:creationId xmlns:a16="http://schemas.microsoft.com/office/drawing/2014/main" id="{71D211B9-85D6-42A2-B9BA-F8C06113B65D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100000"/>
              </a:lnSpc>
              <a:buSzPct val="45000"/>
              <a:buFont typeface="Wingdings" panose="05000000000000000000" pitchFamily="2" charset="2"/>
              <a:buNone/>
            </a:pPr>
            <a:fld id="{4BA609D3-0D4F-4740-A1FA-360F87B6A334}" type="slidenum">
              <a:rPr lang="fi-FI" altLang="fi-FI" sz="1200" b="0" smtClean="0">
                <a:solidFill>
                  <a:srgbClr val="000000"/>
                </a:solidFill>
              </a:rPr>
              <a:pPr>
                <a:lnSpc>
                  <a:spcPct val="100000"/>
                </a:lnSpc>
                <a:buSzPct val="45000"/>
                <a:buFont typeface="Wingdings" panose="05000000000000000000" pitchFamily="2" charset="2"/>
                <a:buNone/>
              </a:pPr>
              <a:t>8</a:t>
            </a:fld>
            <a:endParaRPr lang="en-GB" altLang="fi-FI" sz="1200" b="0">
              <a:solidFill>
                <a:srgbClr val="000000"/>
              </a:solidFill>
            </a:endParaRPr>
          </a:p>
        </p:txBody>
      </p:sp>
      <p:sp>
        <p:nvSpPr>
          <p:cNvPr id="24579" name="Slide Image Placeholder 1">
            <a:extLst>
              <a:ext uri="{FF2B5EF4-FFF2-40B4-BE49-F238E27FC236}">
                <a16:creationId xmlns:a16="http://schemas.microsoft.com/office/drawing/2014/main" id="{A752FEF3-4472-4AB6-AB42-943B5CCC780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</a:ln>
        </p:spPr>
      </p:sp>
      <p:sp>
        <p:nvSpPr>
          <p:cNvPr id="24580" name="Notes Placeholder 2">
            <a:extLst>
              <a:ext uri="{FF2B5EF4-FFF2-40B4-BE49-F238E27FC236}">
                <a16:creationId xmlns:a16="http://schemas.microsoft.com/office/drawing/2014/main" id="{7B845C4B-BAD7-48C3-9E3A-B0DED5F60A36}"/>
              </a:ext>
            </a:extLst>
          </p:cNvPr>
          <p:cNvSpPr>
            <a:spLocks noGrp="1" noChangeArrowheads="1"/>
          </p:cNvSpPr>
          <p:nvPr>
            <p:ph type="body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fi-FI" altLang="fi-FI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43B365-8C8B-44F2-860E-8D846EDAAB64}" type="slidenum"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iberation Serif" pitchFamily="18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88757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0174D102-2F9A-4919-8E16-0EE628AD12AD}" type="slidenum">
              <a:t>11</a:t>
            </a:fld>
            <a:endParaRPr lang="en-GB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11183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692532EF-946D-4EBB-81F0-0A166D9A96CB}" type="slidenum">
              <a:t>12</a:t>
            </a:fld>
            <a:endParaRPr lang="en-GB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05860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0174D102-2F9A-4919-8E16-0EE628AD12AD}" type="slidenum">
              <a:t>13</a:t>
            </a:fld>
            <a:endParaRPr lang="en-GB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52695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692532EF-946D-4EBB-81F0-0A166D9A96CB}" type="slidenum">
              <a:t>15</a:t>
            </a:fld>
            <a:endParaRPr lang="en-GB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71619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692532EF-946D-4EBB-81F0-0A166D9A96CB}" type="slidenum">
              <a:t>16</a:t>
            </a:fld>
            <a:endParaRPr lang="en-GB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9404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33927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96553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152400"/>
            <a:ext cx="1751013" cy="63992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28800" y="152400"/>
            <a:ext cx="5105400" cy="63992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63232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52400"/>
            <a:ext cx="7008813" cy="11144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828800" y="1600200"/>
            <a:ext cx="3427413" cy="49514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08613" y="1600200"/>
            <a:ext cx="3429000" cy="49514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167454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216654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077426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903614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52600" y="3048000"/>
            <a:ext cx="3009900" cy="350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4900" y="3048000"/>
            <a:ext cx="3009900" cy="350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474198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857979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144308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3817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561975"/>
            <a:ext cx="6553199" cy="504825"/>
          </a:xfrm>
          <a:noFill/>
          <a:ln>
            <a:noFill/>
          </a:ln>
        </p:spPr>
        <p:txBody>
          <a:bodyPr/>
          <a:lstStyle>
            <a:lvl1pPr marL="0" algn="ctr">
              <a:lnSpc>
                <a:spcPct val="100000"/>
              </a:lnSpc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>
                <a:solidFill>
                  <a:schemeClr val="tx1"/>
                </a:solidFill>
              </a:defRPr>
            </a:lvl1pPr>
            <a:lvl2pPr>
              <a:buClrTx/>
              <a:defRPr>
                <a:solidFill>
                  <a:schemeClr val="tx1"/>
                </a:solidFill>
              </a:defRPr>
            </a:lvl2pPr>
            <a:lvl3pPr>
              <a:buClrTx/>
              <a:defRPr>
                <a:solidFill>
                  <a:schemeClr val="tx1"/>
                </a:solidFill>
              </a:defRPr>
            </a:lvl3pPr>
            <a:lvl4pPr>
              <a:buClrTx/>
              <a:defRPr>
                <a:solidFill>
                  <a:schemeClr val="tx1"/>
                </a:solidFill>
              </a:defRPr>
            </a:lvl4pPr>
            <a:lvl5pPr>
              <a:buClrTx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6334863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81379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597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619516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676400"/>
            <a:ext cx="1676400" cy="4876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1676400"/>
            <a:ext cx="4876800" cy="4876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717875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676400"/>
            <a:ext cx="5408613" cy="114141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6959458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360" y="1121879"/>
            <a:ext cx="6857280" cy="2387771"/>
          </a:xfrm>
        </p:spPr>
        <p:txBody>
          <a:bodyPr anchor="b"/>
          <a:lstStyle>
            <a:lvl1pPr algn="ctr">
              <a:defRPr sz="5443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360" y="3601819"/>
            <a:ext cx="6857280" cy="1656174"/>
          </a:xfrm>
        </p:spPr>
        <p:txBody>
          <a:bodyPr/>
          <a:lstStyle>
            <a:lvl1pPr marL="0" indent="0" algn="ctr">
              <a:buNone/>
              <a:defRPr sz="2177"/>
            </a:lvl1pPr>
            <a:lvl2pPr marL="414726" indent="0" algn="ctr">
              <a:buNone/>
              <a:defRPr sz="1814"/>
            </a:lvl2pPr>
            <a:lvl3pPr marL="829452" indent="0" algn="ctr">
              <a:buNone/>
              <a:defRPr sz="1633"/>
            </a:lvl3pPr>
            <a:lvl4pPr marL="1244178" indent="0" algn="ctr">
              <a:buNone/>
              <a:defRPr sz="1451"/>
            </a:lvl4pPr>
            <a:lvl5pPr marL="1658904" indent="0" algn="ctr">
              <a:buNone/>
              <a:defRPr sz="1451"/>
            </a:lvl5pPr>
            <a:lvl6pPr marL="2073631" indent="0" algn="ctr">
              <a:buNone/>
              <a:defRPr sz="1451"/>
            </a:lvl6pPr>
            <a:lvl7pPr marL="2488357" indent="0" algn="ctr">
              <a:buNone/>
              <a:defRPr sz="1451"/>
            </a:lvl7pPr>
            <a:lvl8pPr marL="2903083" indent="0" algn="ctr">
              <a:buNone/>
              <a:defRPr sz="1451"/>
            </a:lvl8pPr>
            <a:lvl9pPr marL="3317809" indent="0" algn="ctr">
              <a:buNone/>
              <a:defRPr sz="1451"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3B88C72-DD0C-4AC3-A6CF-3D27BEEF61D1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82210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4839E3E-C2DE-4BE4-B1A0-D0F4FCAC377B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347497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521" y="1709460"/>
            <a:ext cx="7886880" cy="2852939"/>
          </a:xfrm>
        </p:spPr>
        <p:txBody>
          <a:bodyPr anchor="b"/>
          <a:lstStyle>
            <a:lvl1pPr>
              <a:defRPr sz="5443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521" y="4589763"/>
            <a:ext cx="7886880" cy="1499197"/>
          </a:xfrm>
        </p:spPr>
        <p:txBody>
          <a:bodyPr/>
          <a:lstStyle>
            <a:lvl1pPr marL="0" indent="0">
              <a:buNone/>
              <a:defRPr sz="2177">
                <a:solidFill>
                  <a:schemeClr val="tx1">
                    <a:tint val="75000"/>
                  </a:schemeClr>
                </a:solidFill>
              </a:defRPr>
            </a:lvl1pPr>
            <a:lvl2pPr marL="414726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2pPr>
            <a:lvl3pPr marL="829452" indent="0">
              <a:buNone/>
              <a:defRPr sz="1633">
                <a:solidFill>
                  <a:schemeClr val="tx1">
                    <a:tint val="75000"/>
                  </a:schemeClr>
                </a:solidFill>
              </a:defRPr>
            </a:lvl3pPr>
            <a:lvl4pPr marL="1244178" indent="0">
              <a:buNone/>
              <a:defRPr sz="1451">
                <a:solidFill>
                  <a:schemeClr val="tx1">
                    <a:tint val="75000"/>
                  </a:schemeClr>
                </a:solidFill>
              </a:defRPr>
            </a:lvl4pPr>
            <a:lvl5pPr marL="1658904" indent="0">
              <a:buNone/>
              <a:defRPr sz="1451">
                <a:solidFill>
                  <a:schemeClr val="tx1">
                    <a:tint val="75000"/>
                  </a:schemeClr>
                </a:solidFill>
              </a:defRPr>
            </a:lvl5pPr>
            <a:lvl6pPr marL="2073631" indent="0">
              <a:buNone/>
              <a:defRPr sz="1451">
                <a:solidFill>
                  <a:schemeClr val="tx1">
                    <a:tint val="75000"/>
                  </a:schemeClr>
                </a:solidFill>
              </a:defRPr>
            </a:lvl6pPr>
            <a:lvl7pPr marL="2488357" indent="0">
              <a:buNone/>
              <a:defRPr sz="1451">
                <a:solidFill>
                  <a:schemeClr val="tx1">
                    <a:tint val="75000"/>
                  </a:schemeClr>
                </a:solidFill>
              </a:defRPr>
            </a:lvl7pPr>
            <a:lvl8pPr marL="2903083" indent="0">
              <a:buNone/>
              <a:defRPr sz="1451">
                <a:solidFill>
                  <a:schemeClr val="tx1">
                    <a:tint val="75000"/>
                  </a:schemeClr>
                </a:solidFill>
              </a:defRPr>
            </a:lvl8pPr>
            <a:lvl9pPr marL="3317809" indent="0">
              <a:buNone/>
              <a:defRPr sz="145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97B4C06-5CEA-4314-899D-EA8301D7DB23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505175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6481" y="1604329"/>
            <a:ext cx="4044960" cy="39776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9680" y="1604329"/>
            <a:ext cx="4046400" cy="39776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F3B9103-6D48-49E4-92D4-DDC2C0C0AE57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27387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281" y="365798"/>
            <a:ext cx="7886880" cy="132493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280" y="1680657"/>
            <a:ext cx="3869280" cy="823766"/>
          </a:xfrm>
        </p:spPr>
        <p:txBody>
          <a:bodyPr anchor="b"/>
          <a:lstStyle>
            <a:lvl1pPr marL="0" indent="0">
              <a:buNone/>
              <a:defRPr sz="2177" b="1"/>
            </a:lvl1pPr>
            <a:lvl2pPr marL="414726" indent="0">
              <a:buNone/>
              <a:defRPr sz="1814" b="1"/>
            </a:lvl2pPr>
            <a:lvl3pPr marL="829452" indent="0">
              <a:buNone/>
              <a:defRPr sz="1633" b="1"/>
            </a:lvl3pPr>
            <a:lvl4pPr marL="1244178" indent="0">
              <a:buNone/>
              <a:defRPr sz="1451" b="1"/>
            </a:lvl4pPr>
            <a:lvl5pPr marL="1658904" indent="0">
              <a:buNone/>
              <a:defRPr sz="1451" b="1"/>
            </a:lvl5pPr>
            <a:lvl6pPr marL="2073631" indent="0">
              <a:buNone/>
              <a:defRPr sz="1451" b="1"/>
            </a:lvl6pPr>
            <a:lvl7pPr marL="2488357" indent="0">
              <a:buNone/>
              <a:defRPr sz="1451" b="1"/>
            </a:lvl7pPr>
            <a:lvl8pPr marL="2903083" indent="0">
              <a:buNone/>
              <a:defRPr sz="1451" b="1"/>
            </a:lvl8pPr>
            <a:lvl9pPr marL="3317809" indent="0">
              <a:buNone/>
              <a:defRPr sz="1451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280" y="2504424"/>
            <a:ext cx="3869280" cy="368534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600" y="1680657"/>
            <a:ext cx="3886560" cy="823766"/>
          </a:xfrm>
        </p:spPr>
        <p:txBody>
          <a:bodyPr anchor="b"/>
          <a:lstStyle>
            <a:lvl1pPr marL="0" indent="0">
              <a:buNone/>
              <a:defRPr sz="2177" b="1"/>
            </a:lvl1pPr>
            <a:lvl2pPr marL="414726" indent="0">
              <a:buNone/>
              <a:defRPr sz="1814" b="1"/>
            </a:lvl2pPr>
            <a:lvl3pPr marL="829452" indent="0">
              <a:buNone/>
              <a:defRPr sz="1633" b="1"/>
            </a:lvl3pPr>
            <a:lvl4pPr marL="1244178" indent="0">
              <a:buNone/>
              <a:defRPr sz="1451" b="1"/>
            </a:lvl4pPr>
            <a:lvl5pPr marL="1658904" indent="0">
              <a:buNone/>
              <a:defRPr sz="1451" b="1"/>
            </a:lvl5pPr>
            <a:lvl6pPr marL="2073631" indent="0">
              <a:buNone/>
              <a:defRPr sz="1451" b="1"/>
            </a:lvl6pPr>
            <a:lvl7pPr marL="2488357" indent="0">
              <a:buNone/>
              <a:defRPr sz="1451" b="1"/>
            </a:lvl7pPr>
            <a:lvl8pPr marL="2903083" indent="0">
              <a:buNone/>
              <a:defRPr sz="1451" b="1"/>
            </a:lvl8pPr>
            <a:lvl9pPr marL="3317809" indent="0">
              <a:buNone/>
              <a:defRPr sz="1451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600" y="2504424"/>
            <a:ext cx="3886560" cy="368534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919D8A0-4176-4E7B-BD72-63103BBB0F3E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3683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6173701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ECAB8D3-F987-4079-B3C1-7723C37B991F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4676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1549B46-D53A-4AA4-962C-937FA486CEC5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2312597"/>
      </p:ext>
    </p:extLst>
  </p:cSld>
  <p:clrMapOvr>
    <a:masterClrMapping/>
  </p:clrMapOvr>
  <p:hf sldNum="0"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280" y="456528"/>
            <a:ext cx="2949120" cy="1601448"/>
          </a:xfrm>
        </p:spPr>
        <p:txBody>
          <a:bodyPr anchor="b"/>
          <a:lstStyle>
            <a:lvl1pPr>
              <a:defRPr sz="2903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8000" y="987944"/>
            <a:ext cx="4628160" cy="4873472"/>
          </a:xfrm>
        </p:spPr>
        <p:txBody>
          <a:bodyPr/>
          <a:lstStyle>
            <a:lvl1pPr>
              <a:defRPr sz="2903"/>
            </a:lvl1pPr>
            <a:lvl2pPr>
              <a:defRPr sz="2540"/>
            </a:lvl2pPr>
            <a:lvl3pPr>
              <a:defRPr sz="2177"/>
            </a:lvl3pPr>
            <a:lvl4pPr>
              <a:defRPr sz="1814"/>
            </a:lvl4pPr>
            <a:lvl5pPr>
              <a:defRPr sz="1814"/>
            </a:lvl5pPr>
            <a:lvl6pPr>
              <a:defRPr sz="1814"/>
            </a:lvl6pPr>
            <a:lvl7pPr>
              <a:defRPr sz="1814"/>
            </a:lvl7pPr>
            <a:lvl8pPr>
              <a:defRPr sz="1814"/>
            </a:lvl8pPr>
            <a:lvl9pPr>
              <a:defRPr sz="1814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280" y="2057977"/>
            <a:ext cx="2949120" cy="3810640"/>
          </a:xfrm>
        </p:spPr>
        <p:txBody>
          <a:bodyPr/>
          <a:lstStyle>
            <a:lvl1pPr marL="0" indent="0">
              <a:buNone/>
              <a:defRPr sz="1451"/>
            </a:lvl1pPr>
            <a:lvl2pPr marL="414726" indent="0">
              <a:buNone/>
              <a:defRPr sz="1270"/>
            </a:lvl2pPr>
            <a:lvl3pPr marL="829452" indent="0">
              <a:buNone/>
              <a:defRPr sz="1089"/>
            </a:lvl3pPr>
            <a:lvl4pPr marL="1244178" indent="0">
              <a:buNone/>
              <a:defRPr sz="907"/>
            </a:lvl4pPr>
            <a:lvl5pPr marL="1658904" indent="0">
              <a:buNone/>
              <a:defRPr sz="907"/>
            </a:lvl5pPr>
            <a:lvl6pPr marL="2073631" indent="0">
              <a:buNone/>
              <a:defRPr sz="907"/>
            </a:lvl6pPr>
            <a:lvl7pPr marL="2488357" indent="0">
              <a:buNone/>
              <a:defRPr sz="907"/>
            </a:lvl7pPr>
            <a:lvl8pPr marL="2903083" indent="0">
              <a:buNone/>
              <a:defRPr sz="907"/>
            </a:lvl8pPr>
            <a:lvl9pPr marL="3317809" indent="0">
              <a:buNone/>
              <a:defRPr sz="90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C5E9100-52D4-4F22-903C-5F58CFC56B89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94211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280" y="456528"/>
            <a:ext cx="2949120" cy="1601448"/>
          </a:xfrm>
        </p:spPr>
        <p:txBody>
          <a:bodyPr anchor="b"/>
          <a:lstStyle>
            <a:lvl1pPr>
              <a:defRPr sz="2903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8000" y="987944"/>
            <a:ext cx="4628160" cy="4873472"/>
          </a:xfrm>
        </p:spPr>
        <p:txBody>
          <a:bodyPr/>
          <a:lstStyle>
            <a:lvl1pPr marL="0" indent="0">
              <a:buNone/>
              <a:defRPr sz="2903"/>
            </a:lvl1pPr>
            <a:lvl2pPr marL="414726" indent="0">
              <a:buNone/>
              <a:defRPr sz="2540"/>
            </a:lvl2pPr>
            <a:lvl3pPr marL="829452" indent="0">
              <a:buNone/>
              <a:defRPr sz="2177"/>
            </a:lvl3pPr>
            <a:lvl4pPr marL="1244178" indent="0">
              <a:buNone/>
              <a:defRPr sz="1814"/>
            </a:lvl4pPr>
            <a:lvl5pPr marL="1658904" indent="0">
              <a:buNone/>
              <a:defRPr sz="1814"/>
            </a:lvl5pPr>
            <a:lvl6pPr marL="2073631" indent="0">
              <a:buNone/>
              <a:defRPr sz="1814"/>
            </a:lvl6pPr>
            <a:lvl7pPr marL="2488357" indent="0">
              <a:buNone/>
              <a:defRPr sz="1814"/>
            </a:lvl7pPr>
            <a:lvl8pPr marL="2903083" indent="0">
              <a:buNone/>
              <a:defRPr sz="1814"/>
            </a:lvl8pPr>
            <a:lvl9pPr marL="3317809" indent="0">
              <a:buNone/>
              <a:defRPr sz="1814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280" y="2057977"/>
            <a:ext cx="2949120" cy="3810640"/>
          </a:xfrm>
        </p:spPr>
        <p:txBody>
          <a:bodyPr/>
          <a:lstStyle>
            <a:lvl1pPr marL="0" indent="0">
              <a:buNone/>
              <a:defRPr sz="1451"/>
            </a:lvl1pPr>
            <a:lvl2pPr marL="414726" indent="0">
              <a:buNone/>
              <a:defRPr sz="1270"/>
            </a:lvl2pPr>
            <a:lvl3pPr marL="829452" indent="0">
              <a:buNone/>
              <a:defRPr sz="1089"/>
            </a:lvl3pPr>
            <a:lvl4pPr marL="1244178" indent="0">
              <a:buNone/>
              <a:defRPr sz="907"/>
            </a:lvl4pPr>
            <a:lvl5pPr marL="1658904" indent="0">
              <a:buNone/>
              <a:defRPr sz="907"/>
            </a:lvl5pPr>
            <a:lvl6pPr marL="2073631" indent="0">
              <a:buNone/>
              <a:defRPr sz="907"/>
            </a:lvl6pPr>
            <a:lvl7pPr marL="2488357" indent="0">
              <a:buNone/>
              <a:defRPr sz="907"/>
            </a:lvl7pPr>
            <a:lvl8pPr marL="2903083" indent="0">
              <a:buNone/>
              <a:defRPr sz="907"/>
            </a:lvl8pPr>
            <a:lvl9pPr marL="3317809" indent="0">
              <a:buNone/>
              <a:defRPr sz="90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51671FD-10DA-44CD-BDBA-9D40339B368E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895452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D678C14-6F71-49C5-B1E3-8641D786C644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906562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760" y="273629"/>
            <a:ext cx="2056320" cy="530839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6480" y="273629"/>
            <a:ext cx="6035040" cy="530839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5756FA5-D440-4B8B-B651-14496BD29641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819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8800" y="1600200"/>
            <a:ext cx="3427413" cy="4951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08613" y="1600200"/>
            <a:ext cx="3429000" cy="4951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89265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37470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>
                <a:solidFill>
                  <a:srgbClr val="FF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687793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6386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63645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34638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4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>
            <a:extLst>
              <a:ext uri="{FF2B5EF4-FFF2-40B4-BE49-F238E27FC236}">
                <a16:creationId xmlns:a16="http://schemas.microsoft.com/office/drawing/2014/main" id="{4A556D5E-A77D-4D43-90CC-BFD9F5EDD71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457200"/>
            <a:ext cx="6934200" cy="657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027" name="Rectangle 2">
            <a:extLst>
              <a:ext uri="{FF2B5EF4-FFF2-40B4-BE49-F238E27FC236}">
                <a16:creationId xmlns:a16="http://schemas.microsoft.com/office/drawing/2014/main" id="{B8861648-04EE-4221-B7F4-4708A0B0F4F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1449387"/>
            <a:ext cx="7008813" cy="495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i-FI" dirty="0"/>
              <a:t>Click to edit the outline text format</a:t>
            </a:r>
          </a:p>
          <a:p>
            <a:pPr lvl="1"/>
            <a:r>
              <a:rPr lang="en-GB" altLang="fi-FI" dirty="0"/>
              <a:t>Second Outline Level</a:t>
            </a:r>
          </a:p>
          <a:p>
            <a:pPr lvl="2"/>
            <a:r>
              <a:rPr lang="en-GB" altLang="fi-FI" dirty="0"/>
              <a:t>Third Outline Level</a:t>
            </a:r>
          </a:p>
          <a:p>
            <a:pPr lvl="3"/>
            <a:r>
              <a:rPr lang="en-GB" altLang="fi-FI" dirty="0"/>
              <a:t>Fourth Outline Level</a:t>
            </a:r>
          </a:p>
          <a:p>
            <a:pPr lvl="4"/>
            <a:r>
              <a:rPr lang="en-GB" altLang="fi-FI" dirty="0"/>
              <a:t>Fifth Outline Level</a:t>
            </a:r>
          </a:p>
          <a:p>
            <a:pPr lvl="4"/>
            <a:r>
              <a:rPr lang="en-GB" altLang="fi-FI" dirty="0"/>
              <a:t>Sixth Outline Level</a:t>
            </a:r>
          </a:p>
          <a:p>
            <a:pPr lvl="4"/>
            <a:r>
              <a:rPr lang="en-GB" altLang="fi-FI" dirty="0"/>
              <a:t>Seventh Outline Level</a:t>
            </a:r>
          </a:p>
          <a:p>
            <a:pPr lvl="4"/>
            <a:r>
              <a:rPr lang="en-GB" altLang="fi-FI" dirty="0"/>
              <a:t>Eighth Outline Level</a:t>
            </a:r>
          </a:p>
          <a:p>
            <a:pPr lvl="4"/>
            <a:r>
              <a:rPr lang="en-GB" altLang="fi-FI" dirty="0"/>
              <a:t>Ninth Outline Level</a:t>
            </a:r>
          </a:p>
        </p:txBody>
      </p:sp>
      <p:pic>
        <p:nvPicPr>
          <p:cNvPr id="1028" name="Picture 3">
            <a:extLst>
              <a:ext uri="{FF2B5EF4-FFF2-40B4-BE49-F238E27FC236}">
                <a16:creationId xmlns:a16="http://schemas.microsoft.com/office/drawing/2014/main" id="{8A87B946-627D-48FD-8E81-EEF8A5D62E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50"/>
            <a:ext cx="942975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029" name="Text Box 4">
            <a:extLst>
              <a:ext uri="{FF2B5EF4-FFF2-40B4-BE49-F238E27FC236}">
                <a16:creationId xmlns:a16="http://schemas.microsoft.com/office/drawing/2014/main" id="{08FC3DAA-0EE4-4348-BC26-7F34CEAD0D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613525"/>
            <a:ext cx="7593012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GB" altLang="fi-FI" sz="1100" i="1" dirty="0">
                <a:solidFill>
                  <a:srgbClr val="595959"/>
                </a:solidFill>
                <a:latin typeface="Georgia" panose="02040502050405020303" pitchFamily="18" charset="0"/>
              </a:rPr>
              <a:t>Andreas Kyritsakis, University of Helsinki @ </a:t>
            </a:r>
            <a:r>
              <a:rPr lang="en-GB" altLang="fi-FI" sz="1100" i="1" dirty="0" err="1">
                <a:solidFill>
                  <a:srgbClr val="595959"/>
                </a:solidFill>
                <a:latin typeface="Georgia" panose="02040502050405020303" pitchFamily="18" charset="0"/>
              </a:rPr>
              <a:t>MeVarc</a:t>
            </a:r>
            <a:r>
              <a:rPr lang="en-GB" altLang="fi-FI" sz="1100" i="1" dirty="0">
                <a:solidFill>
                  <a:srgbClr val="595959"/>
                </a:solidFill>
                <a:latin typeface="Georgia" panose="02040502050405020303" pitchFamily="18" charset="0"/>
              </a:rPr>
              <a:t>,</a:t>
            </a:r>
            <a:r>
              <a:rPr lang="en-GB" altLang="fi-FI" sz="1100" i="1" baseline="0" dirty="0">
                <a:solidFill>
                  <a:srgbClr val="595959"/>
                </a:solidFill>
                <a:latin typeface="Georgia" panose="02040502050405020303" pitchFamily="18" charset="0"/>
              </a:rPr>
              <a:t> Padova, September</a:t>
            </a:r>
            <a:r>
              <a:rPr lang="en-GB" altLang="fi-FI" sz="1100" i="1" dirty="0">
                <a:solidFill>
                  <a:srgbClr val="595959"/>
                </a:solidFill>
                <a:latin typeface="Georgia" panose="02040502050405020303" pitchFamily="18" charset="0"/>
              </a:rPr>
              <a:t> 2019</a:t>
            </a:r>
          </a:p>
        </p:txBody>
      </p:sp>
      <p:sp>
        <p:nvSpPr>
          <p:cNvPr id="1030" name="Text Box 5">
            <a:extLst>
              <a:ext uri="{FF2B5EF4-FFF2-40B4-BE49-F238E27FC236}">
                <a16:creationId xmlns:a16="http://schemas.microsoft.com/office/drawing/2014/main" id="{515614D2-BF3F-478A-B407-D8E24E2293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01013" y="6613525"/>
            <a:ext cx="8636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lnSpc>
                <a:spcPct val="100000"/>
              </a:lnSpc>
              <a:buFont typeface="Arial" panose="020B0604020202020204" pitchFamily="34" charset="0"/>
              <a:buNone/>
            </a:pPr>
            <a:fld id="{D75B598C-ACBC-4D96-907A-E6C886D1C2D3}" type="slidenum">
              <a:rPr lang="en-GB" altLang="fi-FI" sz="1000" b="0">
                <a:solidFill>
                  <a:srgbClr val="000000"/>
                </a:solidFill>
                <a:latin typeface="Arial" panose="020B0604020202020204" pitchFamily="34" charset="0"/>
              </a:rPr>
              <a:pPr algn="r">
                <a:lnSpc>
                  <a:spcPct val="100000"/>
                </a:lnSpc>
                <a:buFont typeface="Arial" panose="020B0604020202020204" pitchFamily="34" charset="0"/>
                <a:buNone/>
              </a:pPr>
              <a:t>‹#›</a:t>
            </a:fld>
            <a:endParaRPr lang="en-GB" altLang="fi-FI" sz="1000" b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1031" name="Picture 7">
            <a:extLst>
              <a:ext uri="{FF2B5EF4-FFF2-40B4-BE49-F238E27FC236}">
                <a16:creationId xmlns:a16="http://schemas.microsoft.com/office/drawing/2014/main" id="{3864F193-CC83-4346-A2DC-ADFA331ABE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4400"/>
            <a:ext cx="8382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032" name="Picture 2">
            <a:extLst>
              <a:ext uri="{FF2B5EF4-FFF2-40B4-BE49-F238E27FC236}">
                <a16:creationId xmlns:a16="http://schemas.microsoft.com/office/drawing/2014/main" id="{B51F34FA-FA3C-417B-9BD4-99D44344FD9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7687" y="0"/>
            <a:ext cx="976313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</p:sldLayoutIdLst>
  <p:hf hdr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panose="020B0604020202020204" pitchFamily="34" charset="0"/>
        <a:defRPr sz="3600" b="1">
          <a:solidFill>
            <a:srgbClr val="40404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ndara" pitchFamily="34" charset="0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panose="020B0604020202020204" pitchFamily="34" charset="0"/>
        <a:defRPr sz="3600" b="1">
          <a:solidFill>
            <a:srgbClr val="404040"/>
          </a:solidFill>
          <a:latin typeface="Candara" panose="020E0502030303020204" pitchFamily="34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panose="020B0604020202020204" pitchFamily="34" charset="0"/>
        <a:defRPr sz="3600" b="1">
          <a:solidFill>
            <a:srgbClr val="404040"/>
          </a:solidFill>
          <a:latin typeface="Candara" panose="020E0502030303020204" pitchFamily="34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panose="020B0604020202020204" pitchFamily="34" charset="0"/>
        <a:defRPr sz="3600" b="1">
          <a:solidFill>
            <a:srgbClr val="404040"/>
          </a:solidFill>
          <a:latin typeface="Candara" panose="020E0502030303020204" pitchFamily="34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panose="020B0604020202020204" pitchFamily="34" charset="0"/>
        <a:defRPr sz="3600" b="1">
          <a:solidFill>
            <a:srgbClr val="404040"/>
          </a:solidFill>
          <a:latin typeface="Candara" panose="020E0502030303020204" pitchFamily="34" charset="0"/>
        </a:defRPr>
      </a:lvl5pPr>
      <a:lvl6pPr marL="457200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</a:defRPr>
      </a:lvl6pPr>
      <a:lvl7pPr marL="914400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</a:defRPr>
      </a:lvl7pPr>
      <a:lvl8pPr marL="1371600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</a:defRPr>
      </a:lvl8pPr>
      <a:lvl9pPr marL="1828800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</a:defRPr>
      </a:lvl9pPr>
    </p:titleStyle>
    <p:bodyStyle>
      <a:lvl1pPr marL="280988" indent="-280988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SzPct val="95000"/>
        <a:buFont typeface="Wingdings" panose="05000000000000000000" pitchFamily="2" charset="2"/>
        <a:buChar char=""/>
        <a:defRPr sz="2000">
          <a:solidFill>
            <a:schemeClr val="tx1"/>
          </a:solidFill>
          <a:latin typeface="Georgia" pitchFamily="18" charset="0"/>
          <a:ea typeface="+mn-ea"/>
          <a:cs typeface="+mn-cs"/>
        </a:defRPr>
      </a:lvl1pPr>
      <a:lvl2pPr marL="668338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SzPct val="80000"/>
        <a:buFont typeface="Wingdings" panose="05000000000000000000" pitchFamily="2" charset="2"/>
        <a:buChar char="w"/>
        <a:defRPr>
          <a:solidFill>
            <a:schemeClr val="tx1"/>
          </a:solidFill>
          <a:latin typeface="Georgia" pitchFamily="18" charset="0"/>
        </a:defRPr>
      </a:lvl2pPr>
      <a:lvl3pPr marL="1049338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SzPct val="100000"/>
        <a:buFont typeface="Arial" panose="020B0604020202020204" pitchFamily="34" charset="0"/>
        <a:buChar char="-"/>
        <a:defRPr>
          <a:solidFill>
            <a:schemeClr val="tx1"/>
          </a:solidFill>
          <a:latin typeface="Georgia" pitchFamily="18" charset="0"/>
        </a:defRPr>
      </a:lvl3pPr>
      <a:lvl4pPr marL="1620838" indent="-1508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SzPct val="100000"/>
        <a:buFont typeface="Arial" panose="020B0604020202020204" pitchFamily="34" charset="0"/>
        <a:buChar char="-"/>
        <a:defRPr>
          <a:solidFill>
            <a:schemeClr val="tx1"/>
          </a:solidFill>
          <a:latin typeface="Georgia" pitchFamily="18" charset="0"/>
        </a:defRPr>
      </a:lvl4pPr>
      <a:lvl5pPr marL="2093913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SzPct val="100000"/>
        <a:buFont typeface="Arial" panose="020B0604020202020204" pitchFamily="34" charset="0"/>
        <a:buChar char="-"/>
        <a:defRPr>
          <a:solidFill>
            <a:schemeClr val="tx1"/>
          </a:solidFill>
          <a:latin typeface="Georgia" pitchFamily="18" charset="0"/>
        </a:defRPr>
      </a:lvl5pPr>
      <a:lvl6pPr marL="2551113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chemeClr val="bg1"/>
        </a:buClr>
        <a:buSzPct val="100000"/>
        <a:buFont typeface="Arial" charset="0"/>
        <a:buChar char="-"/>
        <a:defRPr>
          <a:solidFill>
            <a:srgbClr val="CCECFF"/>
          </a:solidFill>
          <a:latin typeface="+mn-lt"/>
        </a:defRPr>
      </a:lvl6pPr>
      <a:lvl7pPr marL="3008313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chemeClr val="bg1"/>
        </a:buClr>
        <a:buSzPct val="100000"/>
        <a:buFont typeface="Arial" charset="0"/>
        <a:buChar char="-"/>
        <a:defRPr>
          <a:solidFill>
            <a:srgbClr val="CCECFF"/>
          </a:solidFill>
          <a:latin typeface="+mn-lt"/>
        </a:defRPr>
      </a:lvl7pPr>
      <a:lvl8pPr marL="3465513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chemeClr val="bg1"/>
        </a:buClr>
        <a:buSzPct val="100000"/>
        <a:buFont typeface="Arial" charset="0"/>
        <a:buChar char="-"/>
        <a:defRPr>
          <a:solidFill>
            <a:srgbClr val="CCECFF"/>
          </a:solidFill>
          <a:latin typeface="+mn-lt"/>
        </a:defRPr>
      </a:lvl8pPr>
      <a:lvl9pPr marL="3922713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chemeClr val="bg1"/>
        </a:buClr>
        <a:buSzPct val="100000"/>
        <a:buFont typeface="Arial" charset="0"/>
        <a:buChar char="-"/>
        <a:defRPr>
          <a:solidFill>
            <a:srgbClr val="CCECFF"/>
          </a:solidFill>
          <a:latin typeface="+mn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>
            <a:extLst>
              <a:ext uri="{FF2B5EF4-FFF2-40B4-BE49-F238E27FC236}">
                <a16:creationId xmlns:a16="http://schemas.microsoft.com/office/drawing/2014/main" id="{A385C15B-051E-42D5-805F-2ED6CAD093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CA311"/>
              </a:clrFrom>
              <a:clrTo>
                <a:srgbClr val="FCA31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0"/>
            <a:ext cx="9145588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Rectangle 2">
            <a:extLst>
              <a:ext uri="{FF2B5EF4-FFF2-40B4-BE49-F238E27FC236}">
                <a16:creationId xmlns:a16="http://schemas.microsoft.com/office/drawing/2014/main" id="{48002320-9E50-430B-BA8A-F12655841A7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1676400"/>
            <a:ext cx="5408613" cy="1141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pic>
        <p:nvPicPr>
          <p:cNvPr id="2052" name="Picture 5">
            <a:extLst>
              <a:ext uri="{FF2B5EF4-FFF2-40B4-BE49-F238E27FC236}">
                <a16:creationId xmlns:a16="http://schemas.microsoft.com/office/drawing/2014/main" id="{FBE226F8-B920-492B-B003-1BEBB8070D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62063"/>
            <a:ext cx="795338" cy="80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053" name="Text Box 6">
            <a:extLst>
              <a:ext uri="{FF2B5EF4-FFF2-40B4-BE49-F238E27FC236}">
                <a16:creationId xmlns:a16="http://schemas.microsoft.com/office/drawing/2014/main" id="{8BE31BA4-1729-4912-9640-AA79BC1005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055813"/>
            <a:ext cx="477838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GB" altLang="fi-FI" sz="1400">
                <a:solidFill>
                  <a:srgbClr val="000000"/>
                </a:solidFill>
                <a:latin typeface="Arial" panose="020B0604020202020204" pitchFamily="34" charset="0"/>
              </a:rPr>
              <a:t>HIP</a:t>
            </a:r>
          </a:p>
        </p:txBody>
      </p:sp>
      <p:sp>
        <p:nvSpPr>
          <p:cNvPr id="2054" name="Rectangle 7">
            <a:extLst>
              <a:ext uri="{FF2B5EF4-FFF2-40B4-BE49-F238E27FC236}">
                <a16:creationId xmlns:a16="http://schemas.microsoft.com/office/drawing/2014/main" id="{A8780DD8-FF1E-4EBB-989B-6E015C1286F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752600" y="3048000"/>
            <a:ext cx="617220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i-FI"/>
              <a:t>Click to edit the outline text format</a:t>
            </a:r>
          </a:p>
          <a:p>
            <a:pPr lvl="1"/>
            <a:r>
              <a:rPr lang="en-GB" altLang="fi-FI"/>
              <a:t>Second Outline Level</a:t>
            </a:r>
          </a:p>
          <a:p>
            <a:pPr lvl="2"/>
            <a:r>
              <a:rPr lang="en-GB" altLang="fi-FI"/>
              <a:t>Third Outline Level</a:t>
            </a:r>
          </a:p>
          <a:p>
            <a:pPr lvl="3"/>
            <a:r>
              <a:rPr lang="en-GB" altLang="fi-FI"/>
              <a:t>Fourth Outline Level</a:t>
            </a:r>
          </a:p>
          <a:p>
            <a:pPr lvl="4"/>
            <a:r>
              <a:rPr lang="en-GB" altLang="fi-FI"/>
              <a:t>Fifth Outline Level</a:t>
            </a:r>
          </a:p>
          <a:p>
            <a:pPr lvl="4"/>
            <a:r>
              <a:rPr lang="en-GB" altLang="fi-FI"/>
              <a:t>Sixth Outline Level</a:t>
            </a:r>
          </a:p>
          <a:p>
            <a:pPr lvl="4"/>
            <a:r>
              <a:rPr lang="en-GB" altLang="fi-FI"/>
              <a:t>Seventh Outline Level</a:t>
            </a:r>
          </a:p>
          <a:p>
            <a:pPr lvl="4"/>
            <a:r>
              <a:rPr lang="en-GB" altLang="fi-FI"/>
              <a:t>Eighth Outline Level</a:t>
            </a:r>
          </a:p>
          <a:p>
            <a:pPr lvl="4"/>
            <a:r>
              <a:rPr lang="en-GB" altLang="fi-FI"/>
              <a:t>Ninth Outline Level</a:t>
            </a:r>
          </a:p>
        </p:txBody>
      </p:sp>
      <p:pic>
        <p:nvPicPr>
          <p:cNvPr id="2055" name="Picture 2">
            <a:extLst>
              <a:ext uri="{FF2B5EF4-FFF2-40B4-BE49-F238E27FC236}">
                <a16:creationId xmlns:a16="http://schemas.microsoft.com/office/drawing/2014/main" id="{E61A59CC-61E6-4657-9DAA-9DC6773E5A9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8013" y="76200"/>
            <a:ext cx="8255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</p:sldLayoutIdLst>
  <p:hf hdr="0"/>
  <p:txStyles>
    <p:titleStyle>
      <a:lvl1pPr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panose="020B0604020202020204" pitchFamily="34" charset="0"/>
        <a:defRPr sz="36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Candara" pitchFamily="34" charset="0"/>
          <a:ea typeface="+mj-ea"/>
          <a:cs typeface="+mj-cs"/>
        </a:defRPr>
      </a:lvl1pPr>
      <a:lvl2pPr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panose="020B0604020202020204" pitchFamily="34" charset="0"/>
        <a:defRPr sz="3600" b="1">
          <a:solidFill>
            <a:schemeClr val="tx1"/>
          </a:solidFill>
          <a:latin typeface="Candara" panose="020E0502030303020204" pitchFamily="34" charset="0"/>
        </a:defRPr>
      </a:lvl2pPr>
      <a:lvl3pPr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panose="020B0604020202020204" pitchFamily="34" charset="0"/>
        <a:defRPr sz="3600" b="1">
          <a:solidFill>
            <a:schemeClr val="tx1"/>
          </a:solidFill>
          <a:latin typeface="Candara" panose="020E0502030303020204" pitchFamily="34" charset="0"/>
        </a:defRPr>
      </a:lvl3pPr>
      <a:lvl4pPr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panose="020B0604020202020204" pitchFamily="34" charset="0"/>
        <a:defRPr sz="3600" b="1">
          <a:solidFill>
            <a:schemeClr val="tx1"/>
          </a:solidFill>
          <a:latin typeface="Candara" panose="020E0502030303020204" pitchFamily="34" charset="0"/>
        </a:defRPr>
      </a:lvl4pPr>
      <a:lvl5pPr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panose="020B0604020202020204" pitchFamily="34" charset="0"/>
        <a:defRPr sz="3600" b="1">
          <a:solidFill>
            <a:schemeClr val="tx1"/>
          </a:solidFill>
          <a:latin typeface="Candara" panose="020E0502030303020204" pitchFamily="34" charset="0"/>
        </a:defRPr>
      </a:lvl5pPr>
      <a:lvl6pPr marL="457200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</a:defRPr>
      </a:lvl6pPr>
      <a:lvl7pPr marL="914400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</a:defRPr>
      </a:lvl7pPr>
      <a:lvl8pPr marL="1371600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</a:defRPr>
      </a:lvl8pPr>
      <a:lvl9pPr marL="1828800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</a:defRPr>
      </a:lvl9pPr>
    </p:titleStyle>
    <p:bodyStyle>
      <a:lvl1pPr marL="280988" indent="-280988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FCA311"/>
        </a:buClr>
        <a:buSzPct val="110000"/>
        <a:buFont typeface="Wingdings" panose="05000000000000000000" pitchFamily="2" charset="2"/>
        <a:buChar char=""/>
        <a:defRPr>
          <a:solidFill>
            <a:srgbClr val="000000"/>
          </a:solidFill>
          <a:latin typeface="Georgia" pitchFamily="18" charset="0"/>
          <a:ea typeface="+mn-ea"/>
          <a:cs typeface="+mn-cs"/>
        </a:defRPr>
      </a:lvl1pPr>
      <a:lvl2pPr marL="668338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FCA311"/>
        </a:buClr>
        <a:buSzPct val="80000"/>
        <a:buFont typeface="Wingdings" panose="05000000000000000000" pitchFamily="2" charset="2"/>
        <a:buChar char=""/>
        <a:defRPr>
          <a:solidFill>
            <a:srgbClr val="000000"/>
          </a:solidFill>
          <a:latin typeface="Georgia" pitchFamily="18" charset="0"/>
        </a:defRPr>
      </a:lvl2pPr>
      <a:lvl3pPr marL="1049338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FCA311"/>
        </a:buClr>
        <a:buSzPct val="100000"/>
        <a:buFont typeface="Arial" panose="020B0604020202020204" pitchFamily="34" charset="0"/>
        <a:buChar char="-"/>
        <a:defRPr sz="1600">
          <a:solidFill>
            <a:srgbClr val="000000"/>
          </a:solidFill>
          <a:latin typeface="Georgia" pitchFamily="18" charset="0"/>
        </a:defRPr>
      </a:lvl3pPr>
      <a:lvl4pPr marL="1620838" indent="-1508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FCA311"/>
        </a:buClr>
        <a:buSzPct val="100000"/>
        <a:buFont typeface="Arial" panose="020B0604020202020204" pitchFamily="34" charset="0"/>
        <a:buChar char="-"/>
        <a:defRPr sz="1600">
          <a:solidFill>
            <a:srgbClr val="000000"/>
          </a:solidFill>
          <a:latin typeface="Georgia" pitchFamily="18" charset="0"/>
        </a:defRPr>
      </a:lvl4pPr>
      <a:lvl5pPr marL="2093913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FCA311"/>
        </a:buClr>
        <a:buSzPct val="100000"/>
        <a:buFont typeface="Arial" panose="020B0604020202020204" pitchFamily="34" charset="0"/>
        <a:buChar char="-"/>
        <a:defRPr sz="1600">
          <a:solidFill>
            <a:srgbClr val="000000"/>
          </a:solidFill>
          <a:latin typeface="Georgia" pitchFamily="18" charset="0"/>
        </a:defRPr>
      </a:lvl5pPr>
      <a:lvl6pPr marL="2551113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FCA311"/>
        </a:buClr>
        <a:buSzPct val="100000"/>
        <a:buFont typeface="Arial" charset="0"/>
        <a:buChar char="-"/>
        <a:defRPr sz="1600">
          <a:solidFill>
            <a:srgbClr val="000000"/>
          </a:solidFill>
          <a:latin typeface="+mn-lt"/>
        </a:defRPr>
      </a:lvl6pPr>
      <a:lvl7pPr marL="3008313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FCA311"/>
        </a:buClr>
        <a:buSzPct val="100000"/>
        <a:buFont typeface="Arial" charset="0"/>
        <a:buChar char="-"/>
        <a:defRPr sz="1600">
          <a:solidFill>
            <a:srgbClr val="000000"/>
          </a:solidFill>
          <a:latin typeface="+mn-lt"/>
        </a:defRPr>
      </a:lvl7pPr>
      <a:lvl8pPr marL="3465513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FCA311"/>
        </a:buClr>
        <a:buSzPct val="100000"/>
        <a:buFont typeface="Arial" charset="0"/>
        <a:buChar char="-"/>
        <a:defRPr sz="1600">
          <a:solidFill>
            <a:srgbClr val="000000"/>
          </a:solidFill>
          <a:latin typeface="+mn-lt"/>
        </a:defRPr>
      </a:lvl8pPr>
      <a:lvl9pPr marL="3922713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FCA311"/>
        </a:buClr>
        <a:buSzPct val="100000"/>
        <a:buFont typeface="Arial" charset="0"/>
        <a:buChar char="-"/>
        <a:defRPr sz="1600">
          <a:solidFill>
            <a:srgbClr val="000000"/>
          </a:solidFill>
          <a:latin typeface="+mn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457171" y="273352"/>
            <a:ext cx="8228763" cy="114500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en-GB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457171" y="1604841"/>
            <a:ext cx="8228763" cy="397748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457171" y="6247906"/>
            <a:ext cx="2130093" cy="47289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hangingPunct="0">
              <a:buNone/>
              <a:tabLst/>
              <a:defRPr lang="en-GB" sz="127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GB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127054" y="6247906"/>
            <a:ext cx="2898142" cy="47289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ctr" hangingPunct="0">
              <a:buNone/>
              <a:tabLst/>
              <a:defRPr lang="en-GB" sz="127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GB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555842" y="6247906"/>
            <a:ext cx="2130093" cy="47289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r" hangingPunct="0">
              <a:buNone/>
              <a:tabLst/>
              <a:defRPr lang="en-GB" sz="127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fld id="{B2C35F41-E602-4481-8371-BBFE6AAB5CEF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4296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txStyles>
    <p:titleStyle>
      <a:lvl1pPr algn="ctr" hangingPunct="0">
        <a:tabLst/>
        <a:defRPr lang="en-GB" sz="3991" b="0" i="0" u="none" strike="noStrike" kern="1200" cap="none">
          <a:ln>
            <a:noFill/>
          </a:ln>
          <a:latin typeface="Liberation Sans" pitchFamily="18"/>
        </a:defRPr>
      </a:lvl1pPr>
    </p:titleStyle>
    <p:bodyStyle>
      <a:lvl1pPr hangingPunct="0">
        <a:spcBef>
          <a:spcPts val="1285"/>
        </a:spcBef>
        <a:spcAft>
          <a:spcPts val="0"/>
        </a:spcAft>
        <a:tabLst/>
        <a:defRPr lang="en-GB" sz="2903" b="0" i="0" u="none" strike="noStrike" kern="1200" cap="none">
          <a:ln>
            <a:noFill/>
          </a:ln>
          <a:latin typeface="Liberation Sans" pitchFamily="18"/>
        </a:defRPr>
      </a:lvl1pPr>
      <a:lvl2pPr marL="622089" indent="-207363" algn="l" defTabSz="829452" rtl="0" eaLnBrk="1" latinLnBrk="0" hangingPunct="1">
        <a:lnSpc>
          <a:spcPct val="90000"/>
        </a:lnSpc>
        <a:spcBef>
          <a:spcPts val="454"/>
        </a:spcBef>
        <a:buFont typeface="Arial" panose="020B0604020202020204" pitchFamily="34" charset="0"/>
        <a:buChar char="•"/>
        <a:defRPr sz="2177" kern="1200">
          <a:solidFill>
            <a:schemeClr val="tx1"/>
          </a:solidFill>
          <a:latin typeface="+mn-lt"/>
          <a:ea typeface="+mn-ea"/>
          <a:cs typeface="+mn-cs"/>
        </a:defRPr>
      </a:lvl2pPr>
      <a:lvl3pPr marL="1036815" indent="-207363" algn="l" defTabSz="829452" rtl="0" eaLnBrk="1" latinLnBrk="0" hangingPunct="1">
        <a:lnSpc>
          <a:spcPct val="90000"/>
        </a:lnSpc>
        <a:spcBef>
          <a:spcPts val="454"/>
        </a:spcBef>
        <a:buFont typeface="Arial" panose="020B0604020202020204" pitchFamily="34" charset="0"/>
        <a:buChar char="•"/>
        <a:defRPr sz="1814" kern="1200">
          <a:solidFill>
            <a:schemeClr val="tx1"/>
          </a:solidFill>
          <a:latin typeface="+mn-lt"/>
          <a:ea typeface="+mn-ea"/>
          <a:cs typeface="+mn-cs"/>
        </a:defRPr>
      </a:lvl3pPr>
      <a:lvl4pPr marL="1451541" indent="-207363" algn="l" defTabSz="829452" rtl="0" eaLnBrk="1" latinLnBrk="0" hangingPunct="1">
        <a:lnSpc>
          <a:spcPct val="90000"/>
        </a:lnSpc>
        <a:spcBef>
          <a:spcPts val="454"/>
        </a:spcBef>
        <a:buFont typeface="Arial" panose="020B0604020202020204" pitchFamily="34" charset="0"/>
        <a:buChar char="•"/>
        <a:defRPr sz="1633" kern="1200">
          <a:solidFill>
            <a:schemeClr val="tx1"/>
          </a:solidFill>
          <a:latin typeface="+mn-lt"/>
          <a:ea typeface="+mn-ea"/>
          <a:cs typeface="+mn-cs"/>
        </a:defRPr>
      </a:lvl4pPr>
      <a:lvl5pPr marL="1866268" indent="-207363" algn="l" defTabSz="829452" rtl="0" eaLnBrk="1" latinLnBrk="0" hangingPunct="1">
        <a:lnSpc>
          <a:spcPct val="90000"/>
        </a:lnSpc>
        <a:spcBef>
          <a:spcPts val="454"/>
        </a:spcBef>
        <a:buFont typeface="Arial" panose="020B0604020202020204" pitchFamily="34" charset="0"/>
        <a:buChar char="•"/>
        <a:defRPr sz="1633" kern="1200">
          <a:solidFill>
            <a:schemeClr val="tx1"/>
          </a:solidFill>
          <a:latin typeface="+mn-lt"/>
          <a:ea typeface="+mn-ea"/>
          <a:cs typeface="+mn-cs"/>
        </a:defRPr>
      </a:lvl5pPr>
      <a:lvl6pPr marL="2280994" indent="-207363" algn="l" defTabSz="829452" rtl="0" eaLnBrk="1" latinLnBrk="0" hangingPunct="1">
        <a:lnSpc>
          <a:spcPct val="90000"/>
        </a:lnSpc>
        <a:spcBef>
          <a:spcPts val="454"/>
        </a:spcBef>
        <a:buFont typeface="Arial" panose="020B0604020202020204" pitchFamily="34" charset="0"/>
        <a:buChar char="•"/>
        <a:defRPr sz="1633" kern="1200">
          <a:solidFill>
            <a:schemeClr val="tx1"/>
          </a:solidFill>
          <a:latin typeface="+mn-lt"/>
          <a:ea typeface="+mn-ea"/>
          <a:cs typeface="+mn-cs"/>
        </a:defRPr>
      </a:lvl6pPr>
      <a:lvl7pPr marL="2695720" indent="-207363" algn="l" defTabSz="829452" rtl="0" eaLnBrk="1" latinLnBrk="0" hangingPunct="1">
        <a:lnSpc>
          <a:spcPct val="90000"/>
        </a:lnSpc>
        <a:spcBef>
          <a:spcPts val="454"/>
        </a:spcBef>
        <a:buFont typeface="Arial" panose="020B0604020202020204" pitchFamily="34" charset="0"/>
        <a:buChar char="•"/>
        <a:defRPr sz="1633" kern="1200">
          <a:solidFill>
            <a:schemeClr val="tx1"/>
          </a:solidFill>
          <a:latin typeface="+mn-lt"/>
          <a:ea typeface="+mn-ea"/>
          <a:cs typeface="+mn-cs"/>
        </a:defRPr>
      </a:lvl7pPr>
      <a:lvl8pPr marL="3110446" indent="-207363" algn="l" defTabSz="829452" rtl="0" eaLnBrk="1" latinLnBrk="0" hangingPunct="1">
        <a:lnSpc>
          <a:spcPct val="90000"/>
        </a:lnSpc>
        <a:spcBef>
          <a:spcPts val="454"/>
        </a:spcBef>
        <a:buFont typeface="Arial" panose="020B0604020202020204" pitchFamily="34" charset="0"/>
        <a:buChar char="•"/>
        <a:defRPr sz="1633" kern="1200">
          <a:solidFill>
            <a:schemeClr val="tx1"/>
          </a:solidFill>
          <a:latin typeface="+mn-lt"/>
          <a:ea typeface="+mn-ea"/>
          <a:cs typeface="+mn-cs"/>
        </a:defRPr>
      </a:lvl8pPr>
      <a:lvl9pPr marL="3525172" indent="-207363" algn="l" defTabSz="829452" rtl="0" eaLnBrk="1" latinLnBrk="0" hangingPunct="1">
        <a:lnSpc>
          <a:spcPct val="90000"/>
        </a:lnSpc>
        <a:spcBef>
          <a:spcPts val="454"/>
        </a:spcBef>
        <a:buFont typeface="Arial" panose="020B0604020202020204" pitchFamily="34" charset="0"/>
        <a:buChar char="•"/>
        <a:defRPr sz="16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829452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1pPr>
      <a:lvl2pPr marL="414726" algn="l" defTabSz="829452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2pPr>
      <a:lvl3pPr marL="829452" algn="l" defTabSz="829452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3pPr>
      <a:lvl4pPr marL="1244178" algn="l" defTabSz="829452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4pPr>
      <a:lvl5pPr marL="1658904" algn="l" defTabSz="829452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5pPr>
      <a:lvl6pPr marL="2073631" algn="l" defTabSz="829452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6pPr>
      <a:lvl7pPr marL="2488357" algn="l" defTabSz="829452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7pPr>
      <a:lvl8pPr marL="2903083" algn="l" defTabSz="829452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8pPr>
      <a:lvl9pPr marL="3317809" algn="l" defTabSz="829452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gif"/><Relationship Id="rId4" Type="http://schemas.openxmlformats.org/officeDocument/2006/relationships/image" Target="../media/image8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19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8.png"/><Relationship Id="rId5" Type="http://schemas.openxmlformats.org/officeDocument/2006/relationships/hyperlink" Target="https://arxiv.org/abs/1906.08125" TargetMode="External"/><Relationship Id="rId4" Type="http://schemas.openxmlformats.org/officeDocument/2006/relationships/notesSlide" Target="../notesSlides/notesSlide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13.png"/><Relationship Id="rId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F4FB1AD-DD6C-49D2-AB91-CC0006E1AC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19200" y="1676400"/>
            <a:ext cx="7086600" cy="1447800"/>
          </a:xfrm>
        </p:spPr>
        <p:txBody>
          <a:bodyPr/>
          <a:lstStyle/>
          <a:p>
            <a:pPr algn="ctr">
              <a:lnSpc>
                <a:spcPct val="100000"/>
              </a:lnSpc>
              <a:buFont typeface="Arial" charset="0"/>
              <a:buNone/>
              <a:defRPr/>
            </a:pPr>
            <a:r>
              <a:rPr lang="en-US" sz="4000" dirty="0">
                <a:effectLst/>
              </a:rPr>
              <a:t>Dynamic coupling between particle-in-cell and atomistic simulations</a:t>
            </a:r>
            <a:endParaRPr lang="en-US" sz="4000" dirty="0"/>
          </a:p>
        </p:txBody>
      </p:sp>
      <p:sp>
        <p:nvSpPr>
          <p:cNvPr id="5123" name="Rectangle 2">
            <a:extLst>
              <a:ext uri="{FF2B5EF4-FFF2-40B4-BE49-F238E27FC236}">
                <a16:creationId xmlns:a16="http://schemas.microsoft.com/office/drawing/2014/main" id="{8C74CF4F-A76D-4F9C-9BA4-68241E9C4A0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14400" y="3657600"/>
            <a:ext cx="6934200" cy="838199"/>
          </a:xfrm>
        </p:spPr>
        <p:txBody>
          <a:bodyPr lIns="90000" tIns="46800" rIns="90000" bIns="4680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Mihkel Veske, </a:t>
            </a:r>
            <a:r>
              <a:rPr lang="en-GB" sz="2400" u="sng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Andreas Kyritsakis</a:t>
            </a:r>
            <a:r>
              <a:rPr lang="en-GB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Kyrre N. Sjobaek, V. Zadin, A. </a:t>
            </a:r>
            <a:r>
              <a:rPr lang="en-GB" sz="24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Aabloo</a:t>
            </a:r>
            <a:r>
              <a:rPr lang="en-GB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F. Djurabekova </a:t>
            </a:r>
          </a:p>
        </p:txBody>
      </p:sp>
      <p:sp>
        <p:nvSpPr>
          <p:cNvPr id="5124" name="Text Box 3">
            <a:extLst>
              <a:ext uri="{FF2B5EF4-FFF2-40B4-BE49-F238E27FC236}">
                <a16:creationId xmlns:a16="http://schemas.microsoft.com/office/drawing/2014/main" id="{25946BC4-EE06-42E5-97FC-8D9EBA94CC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4953000"/>
            <a:ext cx="7696200" cy="13684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>
              <a:spcBef>
                <a:spcPts val="1125"/>
              </a:spcBef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000" b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</a:rPr>
              <a:t>Helsinki Institute of Physics and Department of Physics</a:t>
            </a:r>
          </a:p>
          <a:p>
            <a:pPr>
              <a:spcBef>
                <a:spcPts val="1125"/>
              </a:spcBef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000" b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</a:rPr>
              <a:t>University of Helsinki</a:t>
            </a:r>
          </a:p>
          <a:p>
            <a:pPr>
              <a:spcBef>
                <a:spcPts val="1125"/>
              </a:spcBef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000" b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</a:rPr>
              <a:t>Finland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517810" y="226987"/>
            <a:ext cx="6400403" cy="1144888"/>
          </a:xfrm>
        </p:spPr>
        <p:txBody>
          <a:bodyPr/>
          <a:lstStyle/>
          <a:p>
            <a:pPr lvl="0"/>
            <a:r>
              <a:rPr lang="en-GB" sz="3266" dirty="0">
                <a:latin typeface="Accanthis ADF Std No3" pitchFamily="18"/>
              </a:rPr>
              <a:t>Thermal runaway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993022" y="1353453"/>
            <a:ext cx="240725" cy="403485"/>
          </a:xfrm>
          <a:prstGeom prst="rect">
            <a:avLst/>
          </a:prstGeom>
          <a:noFill/>
          <a:ln>
            <a:noFill/>
          </a:ln>
        </p:spPr>
        <p:txBody>
          <a:bodyPr wrap="none" lIns="81638" tIns="40819" rIns="81638" bIns="40819" anchorCtr="0" compatLnSpc="0">
            <a:spAutoFit/>
          </a:bodyPr>
          <a:lstStyle/>
          <a:p>
            <a:pPr marL="0" lvl="1" defTabSz="829452" eaLnBrk="1" fontAlgn="auto"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</a:pPr>
            <a:endParaRPr lang="en-GB" sz="2177" b="0" dirty="0">
              <a:solidFill>
                <a:prstClr val="black"/>
              </a:solidFill>
              <a:latin typeface="Times New Roman" pitchFamily="18"/>
              <a:ea typeface="WenQuanYi Micro Hei" pitchFamily="2"/>
              <a:cs typeface="FreeSans" pitchFamily="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667000" y="5709696"/>
            <a:ext cx="5380085" cy="668032"/>
          </a:xfrm>
          <a:prstGeom prst="rect">
            <a:avLst/>
          </a:prstGeom>
          <a:noFill/>
          <a:ln>
            <a:noFill/>
          </a:ln>
        </p:spPr>
        <p:txBody>
          <a:bodyPr wrap="none" lIns="81638" tIns="40819" rIns="81638" bIns="40819" anchorCtr="0" compatLnSpc="0"/>
          <a:lstStyle/>
          <a:p>
            <a:pPr marL="0" lvl="1" defTabSz="829452" eaLnBrk="1" fontAlgn="auto">
              <a:spcBef>
                <a:spcPts val="0"/>
              </a:spcBef>
              <a:spcAft>
                <a:spcPts val="0"/>
              </a:spcAft>
              <a:buSzPct val="45000"/>
            </a:pPr>
            <a:endParaRPr lang="en-GB" sz="2000" b="0" dirty="0">
              <a:solidFill>
                <a:prstClr val="black"/>
              </a:solidFill>
              <a:latin typeface="Accanthis ADF Std" pitchFamily="18"/>
              <a:ea typeface="WenQuanYi Micro Hei" pitchFamily="2"/>
              <a:cs typeface="FreeSans" pitchFamily="2"/>
            </a:endParaRPr>
          </a:p>
          <a:p>
            <a:pPr marL="0" lvl="1" defTabSz="829452" eaLnBrk="1" fontAlgn="auto">
              <a:spcBef>
                <a:spcPts val="0"/>
              </a:spcBef>
              <a:spcAft>
                <a:spcPts val="0"/>
              </a:spcAft>
              <a:buSzPct val="45000"/>
            </a:pPr>
            <a:r>
              <a:rPr lang="en-GB" sz="2000" b="0" dirty="0">
                <a:solidFill>
                  <a:prstClr val="black"/>
                </a:solidFill>
                <a:latin typeface="Accanthis ADF Std" pitchFamily="18"/>
                <a:ea typeface="WenQuanYi Micro Hei" pitchFamily="2"/>
                <a:cs typeface="FreeSans" pitchFamily="2"/>
              </a:rPr>
              <a:t>A. Kyritsakis et. al, </a:t>
            </a:r>
            <a:r>
              <a:rPr lang="en-US" sz="2000" b="0" dirty="0">
                <a:solidFill>
                  <a:prstClr val="black"/>
                </a:solidFill>
                <a:latin typeface="Accanthis ADF Std" pitchFamily="18"/>
                <a:ea typeface="WenQuanYi Micro Hei" pitchFamily="2"/>
                <a:cs typeface="FreeSans" pitchFamily="2"/>
              </a:rPr>
              <a:t>J. Phys. D: Appl. Phys. 51, 225203 (2018) </a:t>
            </a:r>
            <a:endParaRPr lang="en-GB" sz="2000" b="0" dirty="0">
              <a:solidFill>
                <a:prstClr val="black"/>
              </a:solidFill>
              <a:latin typeface="Accanthis ADF Std" pitchFamily="18"/>
              <a:ea typeface="WenQuanYi Micro Hei" pitchFamily="2"/>
              <a:cs typeface="FreeSans" pitchFamily="2"/>
            </a:endParaRPr>
          </a:p>
        </p:txBody>
      </p:sp>
      <p:pic>
        <p:nvPicPr>
          <p:cNvPr id="21" name="Picture 20">
            <a:extLst/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26552" y="1314401"/>
            <a:ext cx="2220548" cy="5451772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Picture 21">
            <a:extLst/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7949236" y="195965"/>
            <a:ext cx="1063577" cy="1073047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Picture 22">
            <a:extLst/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130295" y="130981"/>
            <a:ext cx="1387189" cy="113150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TextBox 23"/>
          <p:cNvSpPr txBox="1"/>
          <p:nvPr/>
        </p:nvSpPr>
        <p:spPr>
          <a:xfrm>
            <a:off x="2993022" y="1891520"/>
            <a:ext cx="5761366" cy="4329239"/>
          </a:xfrm>
          <a:prstGeom prst="rect">
            <a:avLst/>
          </a:prstGeom>
          <a:noFill/>
          <a:ln>
            <a:noFill/>
          </a:ln>
        </p:spPr>
        <p:txBody>
          <a:bodyPr wrap="square" lIns="81638" tIns="40819" rIns="81638" bIns="40819" anchorCtr="0" compatLnSpc="0">
            <a:spAutoFit/>
          </a:bodyPr>
          <a:lstStyle/>
          <a:p>
            <a:pPr marL="342900" lvl="1" indent="-342900" defTabSz="829452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b="0" dirty="0" err="1">
                <a:solidFill>
                  <a:prstClr val="black"/>
                </a:solidFill>
                <a:latin typeface="Accanthis ADF Std" pitchFamily="18"/>
                <a:ea typeface="WenQuanYi Micro Hei" pitchFamily="2"/>
                <a:cs typeface="FreeSans" pitchFamily="2"/>
              </a:rPr>
              <a:t>E</a:t>
            </a:r>
            <a:r>
              <a:rPr lang="en-GB" b="0" baseline="-25000" dirty="0" err="1">
                <a:solidFill>
                  <a:prstClr val="black"/>
                </a:solidFill>
                <a:latin typeface="Accanthis ADF Std" pitchFamily="18"/>
                <a:ea typeface="WenQuanYi Micro Hei" pitchFamily="2"/>
                <a:cs typeface="FreeSans" pitchFamily="2"/>
              </a:rPr>
              <a:t>appl</a:t>
            </a:r>
            <a:r>
              <a:rPr lang="en-GB" b="0" dirty="0">
                <a:solidFill>
                  <a:prstClr val="black"/>
                </a:solidFill>
                <a:latin typeface="Accanthis ADF Std" pitchFamily="18"/>
                <a:ea typeface="WenQuanYi Micro Hei" pitchFamily="2"/>
                <a:cs typeface="FreeSans" pitchFamily="2"/>
              </a:rPr>
              <a:t>=0.8GV/m</a:t>
            </a:r>
          </a:p>
          <a:p>
            <a:pPr marL="342900" lvl="1" indent="-342900" defTabSz="829452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prstClr val="black"/>
                </a:solidFill>
                <a:latin typeface="Accanthis ADF Std" pitchFamily="18"/>
                <a:ea typeface="WenQuanYi Micro Hei" pitchFamily="2"/>
                <a:cs typeface="FreeSans" pitchFamily="2"/>
              </a:rPr>
              <a:t>Mean evaporation rate (first to last evaporation events) </a:t>
            </a:r>
            <a:r>
              <a:rPr lang="en-GB" b="0" dirty="0" err="1">
                <a:solidFill>
                  <a:prstClr val="black"/>
                </a:solidFill>
                <a:latin typeface="Accanthis ADF Std" pitchFamily="18"/>
                <a:ea typeface="WenQuanYi Micro Hei" pitchFamily="2"/>
                <a:cs typeface="FreeSans" pitchFamily="2"/>
              </a:rPr>
              <a:t>r</a:t>
            </a:r>
            <a:r>
              <a:rPr lang="en-GB" b="0" baseline="-25000" dirty="0" err="1">
                <a:solidFill>
                  <a:prstClr val="black"/>
                </a:solidFill>
                <a:latin typeface="Accanthis ADF Std" pitchFamily="18"/>
                <a:ea typeface="WenQuanYi Micro Hei" pitchFamily="2"/>
                <a:cs typeface="FreeSans" pitchFamily="2"/>
              </a:rPr>
              <a:t>Cu</a:t>
            </a:r>
            <a:r>
              <a:rPr lang="en-GB" b="0" dirty="0">
                <a:solidFill>
                  <a:prstClr val="black"/>
                </a:solidFill>
                <a:latin typeface="Accanthis ADF Std" pitchFamily="18"/>
                <a:ea typeface="WenQuanYi Micro Hei" pitchFamily="2"/>
                <a:cs typeface="FreeSans" pitchFamily="2"/>
              </a:rPr>
              <a:t>= 75</a:t>
            </a:r>
            <a:r>
              <a:rPr lang="fi-FI" altLang="zh-CN" b="0" dirty="0">
                <a:solidFill>
                  <a:prstClr val="black"/>
                </a:solidFill>
                <a:latin typeface="Accanthis ADF Std" pitchFamily="18"/>
                <a:ea typeface="Times New Roman" pitchFamily="18"/>
                <a:cs typeface="Times New Roman" pitchFamily="18"/>
              </a:rPr>
              <a:t>±11 </a:t>
            </a:r>
            <a:r>
              <a:rPr lang="fi-FI" altLang="zh-CN" b="0" dirty="0" err="1">
                <a:solidFill>
                  <a:prstClr val="black"/>
                </a:solidFill>
                <a:latin typeface="Accanthis ADF Std" pitchFamily="18"/>
                <a:ea typeface="Times New Roman" pitchFamily="18"/>
                <a:cs typeface="Times New Roman" pitchFamily="18"/>
              </a:rPr>
              <a:t>atoms</a:t>
            </a:r>
            <a:r>
              <a:rPr lang="fi-FI" altLang="zh-CN" b="0" dirty="0">
                <a:solidFill>
                  <a:prstClr val="black"/>
                </a:solidFill>
                <a:latin typeface="Accanthis ADF Std" pitchFamily="18"/>
                <a:ea typeface="Times New Roman" pitchFamily="18"/>
                <a:cs typeface="Times New Roman" pitchFamily="18"/>
              </a:rPr>
              <a:t>/ps</a:t>
            </a:r>
          </a:p>
          <a:p>
            <a:pPr marL="342900" lvl="1" indent="-342900" defTabSz="829452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prstClr val="black"/>
                </a:solidFill>
                <a:latin typeface="Accanthis ADF Std" pitchFamily="18"/>
                <a:ea typeface="WenQuanYi Micro Hei" pitchFamily="2"/>
                <a:cs typeface="FreeSans" pitchFamily="2"/>
              </a:rPr>
              <a:t>Mean current r</a:t>
            </a:r>
            <a:r>
              <a:rPr lang="en-GB" b="0" baseline="-25000" dirty="0">
                <a:solidFill>
                  <a:prstClr val="black"/>
                </a:solidFill>
                <a:latin typeface="Accanthis ADF Std" pitchFamily="18"/>
                <a:ea typeface="WenQuanYi Micro Hei" pitchFamily="2"/>
                <a:cs typeface="FreeSans" pitchFamily="2"/>
              </a:rPr>
              <a:t>e</a:t>
            </a:r>
            <a:r>
              <a:rPr lang="en-GB" b="0" dirty="0">
                <a:solidFill>
                  <a:prstClr val="black"/>
                </a:solidFill>
                <a:latin typeface="Accanthis ADF Std" pitchFamily="18"/>
                <a:ea typeface="WenQuanYi Micro Hei" pitchFamily="2"/>
                <a:cs typeface="FreeSans" pitchFamily="2"/>
              </a:rPr>
              <a:t> = 2807</a:t>
            </a:r>
            <a:r>
              <a:rPr lang="fi-FI" altLang="zh-CN" b="0" dirty="0">
                <a:solidFill>
                  <a:prstClr val="black"/>
                </a:solidFill>
                <a:latin typeface="Accanthis ADF Std" pitchFamily="18"/>
                <a:ea typeface="Times New Roman" pitchFamily="18"/>
                <a:cs typeface="Times New Roman" pitchFamily="18"/>
              </a:rPr>
              <a:t>±153 e/ps</a:t>
            </a:r>
          </a:p>
          <a:p>
            <a:pPr marL="342900" lvl="1" indent="-342900" defTabSz="829452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b="0" dirty="0" err="1">
                <a:solidFill>
                  <a:prstClr val="black"/>
                </a:solidFill>
                <a:latin typeface="Accanthis ADF Std" pitchFamily="18"/>
                <a:ea typeface="WenQuanYi Micro Hei" pitchFamily="2"/>
                <a:cs typeface="FreeSans" pitchFamily="2"/>
              </a:rPr>
              <a:t>r</a:t>
            </a:r>
            <a:r>
              <a:rPr lang="en-GB" b="0" baseline="-25000" dirty="0" err="1">
                <a:solidFill>
                  <a:prstClr val="black"/>
                </a:solidFill>
                <a:latin typeface="Accanthis ADF Std" pitchFamily="18"/>
                <a:ea typeface="WenQuanYi Micro Hei" pitchFamily="2"/>
                <a:cs typeface="FreeSans" pitchFamily="2"/>
              </a:rPr>
              <a:t>Cu</a:t>
            </a:r>
            <a:r>
              <a:rPr lang="en-GB" b="0" baseline="-25000" dirty="0">
                <a:solidFill>
                  <a:prstClr val="black"/>
                </a:solidFill>
                <a:latin typeface="Accanthis ADF Std" pitchFamily="18"/>
                <a:ea typeface="WenQuanYi Micro Hei" pitchFamily="2"/>
                <a:cs typeface="FreeSans" pitchFamily="2"/>
              </a:rPr>
              <a:t>/e</a:t>
            </a:r>
            <a:r>
              <a:rPr lang="en-GB" b="0" dirty="0">
                <a:solidFill>
                  <a:prstClr val="black"/>
                </a:solidFill>
                <a:latin typeface="Accanthis ADF Std" pitchFamily="18"/>
                <a:ea typeface="WenQuanYi Micro Hei" pitchFamily="2"/>
                <a:cs typeface="FreeSans" pitchFamily="2"/>
              </a:rPr>
              <a:t>= 0.025</a:t>
            </a:r>
            <a:r>
              <a:rPr lang="fi-FI" altLang="zh-CN" b="0" dirty="0">
                <a:solidFill>
                  <a:prstClr val="black"/>
                </a:solidFill>
                <a:latin typeface="Accanthis ADF Std" pitchFamily="18"/>
                <a:ea typeface="Times New Roman" pitchFamily="18"/>
                <a:cs typeface="Times New Roman" pitchFamily="18"/>
              </a:rPr>
              <a:t>±0.003 </a:t>
            </a:r>
            <a:r>
              <a:rPr lang="fi-FI" altLang="zh-CN" b="0" dirty="0" err="1">
                <a:solidFill>
                  <a:prstClr val="black"/>
                </a:solidFill>
                <a:latin typeface="Accanthis ADF Std" pitchFamily="18"/>
                <a:ea typeface="Times New Roman" pitchFamily="18"/>
                <a:cs typeface="Times New Roman" pitchFamily="18"/>
              </a:rPr>
              <a:t>atoms</a:t>
            </a:r>
            <a:r>
              <a:rPr lang="fi-FI" altLang="zh-CN" b="0" dirty="0">
                <a:solidFill>
                  <a:prstClr val="black"/>
                </a:solidFill>
                <a:latin typeface="Accanthis ADF Std" pitchFamily="18"/>
                <a:ea typeface="Times New Roman" pitchFamily="18"/>
                <a:cs typeface="Times New Roman" pitchFamily="18"/>
              </a:rPr>
              <a:t>/e</a:t>
            </a:r>
          </a:p>
          <a:p>
            <a:pPr marL="342900" lvl="1" indent="-342900" defTabSz="829452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prstClr val="black"/>
                </a:solidFill>
                <a:latin typeface="Accanthis ADF Std" pitchFamily="18"/>
                <a:ea typeface="WenQuanYi Micro Hei" pitchFamily="2"/>
                <a:cs typeface="FreeSans" pitchFamily="2"/>
              </a:rPr>
              <a:t>The assumption of the </a:t>
            </a:r>
            <a:r>
              <a:rPr lang="en-GB" b="0" dirty="0" err="1">
                <a:solidFill>
                  <a:prstClr val="black"/>
                </a:solidFill>
                <a:latin typeface="Accanthis ADF Std" pitchFamily="18"/>
                <a:ea typeface="WenQuanYi Micro Hei" pitchFamily="2"/>
                <a:cs typeface="FreeSans" pitchFamily="2"/>
              </a:rPr>
              <a:t>ArcPIC</a:t>
            </a:r>
            <a:r>
              <a:rPr lang="en-GB" b="0" dirty="0">
                <a:solidFill>
                  <a:prstClr val="black"/>
                </a:solidFill>
                <a:latin typeface="Accanthis ADF Std" pitchFamily="18"/>
                <a:ea typeface="WenQuanYi Micro Hei" pitchFamily="2"/>
                <a:cs typeface="FreeSans" pitchFamily="2"/>
              </a:rPr>
              <a:t> simulations  (0.015 atoms/e) was not unrealistic at all</a:t>
            </a:r>
          </a:p>
          <a:p>
            <a:pPr marL="0" lvl="1" defTabSz="829452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</a:pPr>
            <a:endParaRPr lang="en-GB" b="0" dirty="0">
              <a:solidFill>
                <a:prstClr val="black"/>
              </a:solidFill>
              <a:latin typeface="Accanthis ADF Std" pitchFamily="18"/>
              <a:ea typeface="WenQuanYi Micro Hei" pitchFamily="2"/>
              <a:cs typeface="Free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61990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 noGrp="1"/>
          </p:cNvSpPr>
          <p:nvPr>
            <p:ph type="title" idx="4294967295"/>
          </p:nvPr>
        </p:nvSpPr>
        <p:spPr>
          <a:xfrm>
            <a:off x="1517810" y="304800"/>
            <a:ext cx="6400403" cy="965612"/>
          </a:xfrm>
        </p:spPr>
        <p:txBody>
          <a:bodyPr/>
          <a:lstStyle/>
          <a:p>
            <a:pPr lvl="0"/>
            <a:r>
              <a:rPr lang="en-GB" sz="3266" dirty="0">
                <a:latin typeface="Accanthis ADF Std No3" pitchFamily="18"/>
              </a:rPr>
              <a:t>Problem 1: Space-charge limited Field Emission in 3D</a:t>
            </a:r>
          </a:p>
        </p:txBody>
      </p:sp>
      <p:pic>
        <p:nvPicPr>
          <p:cNvPr id="5" name="Picture 4">
            <a:extLst/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869126" y="2426692"/>
            <a:ext cx="6143687" cy="423223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1517810" y="1438039"/>
            <a:ext cx="7037329" cy="965562"/>
          </a:xfrm>
          <a:prstGeom prst="rect">
            <a:avLst/>
          </a:prstGeom>
          <a:noFill/>
          <a:ln>
            <a:noFill/>
          </a:ln>
        </p:spPr>
        <p:txBody>
          <a:bodyPr wrap="none" lIns="81638" tIns="40819" rIns="81638" bIns="40819" anchorCtr="0" compatLnSpc="0">
            <a:spAutoFit/>
          </a:bodyPr>
          <a:lstStyle/>
          <a:p>
            <a:pPr marL="311045" indent="-311045" hangingPunct="1">
              <a:spcBef>
                <a:spcPts val="0"/>
              </a:spcBef>
              <a:spcAft>
                <a:spcPts val="0"/>
              </a:spcAft>
              <a:buSzPct val="120000"/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sz="1996" b="0" dirty="0">
                <a:solidFill>
                  <a:srgbClr val="000000"/>
                </a:solidFill>
                <a:latin typeface="Accanthis ADF Std" pitchFamily="18"/>
                <a:ea typeface="WenQuanYi Micro Hei" pitchFamily="2"/>
                <a:cs typeface="FreeSans" pitchFamily="2"/>
              </a:rPr>
              <a:t>In reality, no field emitter is flat and the 1D model is inadequate</a:t>
            </a:r>
            <a:endParaRPr lang="el-GR" sz="1996" b="0" dirty="0">
              <a:solidFill>
                <a:srgbClr val="000000"/>
              </a:solidFill>
              <a:latin typeface="Accanthis ADF Std" pitchFamily="18"/>
              <a:ea typeface="WenQuanYi Micro Hei" pitchFamily="2"/>
              <a:cs typeface="FreeSans" pitchFamily="2"/>
            </a:endParaRPr>
          </a:p>
          <a:p>
            <a:pPr marL="311045" indent="-311045" hangingPunct="1">
              <a:spcBef>
                <a:spcPts val="0"/>
              </a:spcBef>
              <a:spcAft>
                <a:spcPts val="0"/>
              </a:spcAft>
              <a:buSzPct val="120000"/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sz="1996" b="0" dirty="0">
                <a:solidFill>
                  <a:srgbClr val="000000"/>
                </a:solidFill>
                <a:latin typeface="Accanthis ADF Std" pitchFamily="18"/>
                <a:ea typeface="WenQuanYi Micro Hei" pitchFamily="2"/>
                <a:cs typeface="FreeSans" pitchFamily="2"/>
              </a:rPr>
              <a:t>Standard treatment: Equivalent Planar Diode (EPD) model</a:t>
            </a:r>
            <a:br>
              <a:rPr lang="en-GB" sz="1996" b="0" dirty="0">
                <a:solidFill>
                  <a:srgbClr val="000000"/>
                </a:solidFill>
                <a:latin typeface="Accanthis ADF Std" pitchFamily="18"/>
                <a:ea typeface="WenQuanYi Micro Hei" pitchFamily="2"/>
                <a:cs typeface="FreeSans" pitchFamily="2"/>
              </a:rPr>
            </a:br>
            <a:r>
              <a:rPr lang="en-GB" sz="1996" b="0" dirty="0">
                <a:solidFill>
                  <a:srgbClr val="000000"/>
                </a:solidFill>
                <a:latin typeface="Accanthis ADF Std" pitchFamily="18"/>
                <a:ea typeface="WenQuanYi Micro Hei" pitchFamily="2"/>
                <a:cs typeface="FreeSans" pitchFamily="2"/>
              </a:rPr>
              <a:t>to correct for the field enhancement factor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0069" y="3180814"/>
            <a:ext cx="2655483" cy="2437439"/>
          </a:xfrm>
          <a:prstGeom prst="rect">
            <a:avLst/>
          </a:prstGeom>
          <a:noFill/>
          <a:ln>
            <a:noFill/>
          </a:ln>
        </p:spPr>
        <p:txBody>
          <a:bodyPr wrap="square" lIns="81638" tIns="40819" rIns="81638" bIns="40819" anchorCtr="0" compatLnSpc="0">
            <a:spAutoFit/>
          </a:bodyPr>
          <a:lstStyle/>
          <a:p>
            <a:pPr marL="311045" indent="-311045" hangingPunct="1"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Ø"/>
              <a:tabLst>
                <a:tab pos="0" algn="l"/>
              </a:tabLst>
            </a:pPr>
            <a:r>
              <a:rPr lang="en-GB" sz="1996" b="0" dirty="0">
                <a:solidFill>
                  <a:srgbClr val="000000"/>
                </a:solidFill>
                <a:latin typeface="Accanthis ADF Std" pitchFamily="18"/>
                <a:ea typeface="WenQuanYi Micro Hei" pitchFamily="2"/>
                <a:cs typeface="FreeSans" pitchFamily="2"/>
              </a:rPr>
              <a:t>EPD fails for a simple reason:</a:t>
            </a:r>
            <a:br>
              <a:rPr lang="en-GB" sz="1996" b="0" dirty="0">
                <a:solidFill>
                  <a:srgbClr val="000000"/>
                </a:solidFill>
                <a:latin typeface="Accanthis ADF Std" pitchFamily="18"/>
                <a:ea typeface="WenQuanYi Micro Hei" pitchFamily="2"/>
                <a:cs typeface="FreeSans" pitchFamily="2"/>
              </a:rPr>
            </a:br>
            <a:r>
              <a:rPr lang="en-GB" sz="1996" b="0" dirty="0">
                <a:solidFill>
                  <a:srgbClr val="000000"/>
                </a:solidFill>
                <a:latin typeface="Accanthis ADF Std" pitchFamily="18"/>
                <a:ea typeface="WenQuanYi Micro Hei" pitchFamily="2"/>
                <a:cs typeface="FreeSans" pitchFamily="2"/>
              </a:rPr>
              <a:t>The electron beam </a:t>
            </a:r>
            <a:r>
              <a:rPr lang="en-GB" sz="1996" dirty="0">
                <a:solidFill>
                  <a:srgbClr val="000000"/>
                </a:solidFill>
                <a:latin typeface="Accanthis ADF Std" pitchFamily="18"/>
                <a:ea typeface="WenQuanYi Micro Hei" pitchFamily="2"/>
                <a:cs typeface="FreeSans" pitchFamily="2"/>
              </a:rPr>
              <a:t>spreads</a:t>
            </a:r>
            <a:r>
              <a:rPr lang="en-GB" sz="1996" b="0" dirty="0">
                <a:solidFill>
                  <a:srgbClr val="000000"/>
                </a:solidFill>
                <a:latin typeface="Accanthis ADF Std" pitchFamily="18"/>
                <a:ea typeface="WenQuanYi Micro Hei" pitchFamily="2"/>
                <a:cs typeface="FreeSans" pitchFamily="2"/>
              </a:rPr>
              <a:t> and J is </a:t>
            </a:r>
            <a:r>
              <a:rPr lang="en-GB" sz="1996" dirty="0">
                <a:solidFill>
                  <a:srgbClr val="000000"/>
                </a:solidFill>
                <a:latin typeface="Accanthis ADF Std" pitchFamily="18"/>
                <a:ea typeface="WenQuanYi Micro Hei" pitchFamily="2"/>
                <a:cs typeface="FreeSans" pitchFamily="2"/>
              </a:rPr>
              <a:t>not constant</a:t>
            </a:r>
            <a:r>
              <a:rPr lang="en-GB" sz="1996" b="0" dirty="0">
                <a:solidFill>
                  <a:srgbClr val="000000"/>
                </a:solidFill>
                <a:latin typeface="Accanthis ADF Std" pitchFamily="18"/>
                <a:ea typeface="WenQuanYi Micro Hei" pitchFamily="2"/>
                <a:cs typeface="FreeSans" pitchFamily="2"/>
              </a:rPr>
              <a:t> as in the 1D case</a:t>
            </a:r>
            <a:endParaRPr lang="el-GR" sz="1996" dirty="0">
              <a:solidFill>
                <a:srgbClr val="000000"/>
              </a:solidFill>
              <a:latin typeface="Accanthis ADF Std" pitchFamily="18"/>
              <a:ea typeface="WenQuanYi Micro Hei" pitchFamily="2"/>
              <a:cs typeface="FreeSans" pitchFamily="2"/>
            </a:endParaRPr>
          </a:p>
          <a:p>
            <a:pPr marL="311045" indent="-311045" hangingPunct="1"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Ø"/>
              <a:tabLst>
                <a:tab pos="0" algn="l"/>
              </a:tabLst>
            </a:pPr>
            <a:r>
              <a:rPr lang="en-GB" sz="1996" b="0" dirty="0">
                <a:solidFill>
                  <a:srgbClr val="000000"/>
                </a:solidFill>
                <a:latin typeface="Accanthis ADF Std" pitchFamily="18"/>
                <a:ea typeface="WenQuanYi Micro Hei" pitchFamily="2"/>
                <a:cs typeface="FreeSans" pitchFamily="2"/>
              </a:rPr>
              <a:t>NEED for </a:t>
            </a:r>
            <a:r>
              <a:rPr lang="en-GB" sz="1996" dirty="0">
                <a:solidFill>
                  <a:srgbClr val="000000"/>
                </a:solidFill>
                <a:latin typeface="Accanthis ADF Std" pitchFamily="18"/>
                <a:ea typeface="WenQuanYi Micro Hei" pitchFamily="2"/>
                <a:cs typeface="FreeSans" pitchFamily="2"/>
              </a:rPr>
              <a:t>PIC simulations</a:t>
            </a:r>
          </a:p>
        </p:txBody>
      </p:sp>
    </p:spTree>
    <p:extLst>
      <p:ext uri="{BB962C8B-B14F-4D97-AF65-F5344CB8AC3E}">
        <p14:creationId xmlns:p14="http://schemas.microsoft.com/office/powerpoint/2010/main" val="2492214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 noGrp="1"/>
          </p:cNvSpPr>
          <p:nvPr>
            <p:ph type="title"/>
          </p:nvPr>
        </p:nvSpPr>
        <p:spPr>
          <a:xfrm>
            <a:off x="1690521" y="95509"/>
            <a:ext cx="5921182" cy="1144888"/>
          </a:xfrm>
        </p:spPr>
        <p:txBody>
          <a:bodyPr/>
          <a:lstStyle/>
          <a:p>
            <a:pPr lvl="0"/>
            <a:r>
              <a:rPr lang="en-GB" sz="3266" dirty="0">
                <a:latin typeface="Accanthis ADF Std No3" pitchFamily="18"/>
              </a:rPr>
              <a:t>Problem 2: connecting </a:t>
            </a:r>
            <a:br>
              <a:rPr lang="en-GB" sz="3266" dirty="0">
                <a:latin typeface="Accanthis ADF Std No3" pitchFamily="18"/>
              </a:rPr>
            </a:br>
            <a:r>
              <a:rPr lang="en-GB" sz="3266" dirty="0">
                <a:latin typeface="Accanthis ADF Std No3" pitchFamily="18"/>
              </a:rPr>
              <a:t>stages 2 and 3</a:t>
            </a:r>
          </a:p>
        </p:txBody>
      </p:sp>
      <p:pic>
        <p:nvPicPr>
          <p:cNvPr id="4" name="Picture 3">
            <a:extLst/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026393" y="2341003"/>
            <a:ext cx="2990096" cy="32843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F46A127-2C28-4393-AAAB-54066D68DB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5441" y="2242535"/>
            <a:ext cx="3919959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8DA3E1A-3CA2-4132-9C45-0DCB956A38FF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1487100" y="1767807"/>
            <a:ext cx="1637100" cy="472440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Content Placeholder 7">
            <a:extLst>
              <a:ext uri="{FF2B5EF4-FFF2-40B4-BE49-F238E27FC236}">
                <a16:creationId xmlns:a16="http://schemas.microsoft.com/office/drawing/2014/main" id="{A67B7681-DFCF-4171-94BC-B73FD5EAB2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7800" y="1066800"/>
            <a:ext cx="1600200" cy="838200"/>
          </a:xfrm>
        </p:spPr>
        <p:txBody>
          <a:bodyPr/>
          <a:lstStyle/>
          <a:p>
            <a:pPr marL="0" indent="0" algn="ctr">
              <a:buNone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Stage 2 (runaway)</a:t>
            </a:r>
            <a:endParaRPr lang="en-U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Content Placeholder 7">
            <a:extLst>
              <a:ext uri="{FF2B5EF4-FFF2-40B4-BE49-F238E27FC236}">
                <a16:creationId xmlns:a16="http://schemas.microsoft.com/office/drawing/2014/main" id="{857E2A89-B223-44E9-90CE-5D4FB73BBA9E}"/>
              </a:ext>
            </a:extLst>
          </p:cNvPr>
          <p:cNvSpPr txBox="1">
            <a:spLocks/>
          </p:cNvSpPr>
          <p:nvPr/>
        </p:nvSpPr>
        <p:spPr bwMode="auto">
          <a:xfrm>
            <a:off x="5884279" y="1371600"/>
            <a:ext cx="1964321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280988" indent="-280988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SzPct val="95000"/>
              <a:buFont typeface="Wingdings" panose="05000000000000000000" pitchFamily="2" charset="2"/>
              <a:buChar char=""/>
              <a:defRPr sz="28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1pPr>
            <a:lvl2pPr marL="668338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SzPct val="80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Georgia" pitchFamily="18" charset="0"/>
              </a:defRPr>
            </a:lvl2pPr>
            <a:lvl3pPr marL="1049338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Georgia" pitchFamily="18" charset="0"/>
              </a:defRPr>
            </a:lvl3pPr>
            <a:lvl4pPr marL="1620838" indent="-1508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-"/>
              <a:defRPr sz="1800">
                <a:solidFill>
                  <a:schemeClr val="tx1"/>
                </a:solidFill>
                <a:latin typeface="Georgia" pitchFamily="18" charset="0"/>
              </a:defRPr>
            </a:lvl4pPr>
            <a:lvl5pPr marL="20939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-"/>
              <a:defRPr sz="1800">
                <a:solidFill>
                  <a:schemeClr val="tx1"/>
                </a:solidFill>
                <a:latin typeface="Georgia" pitchFamily="18" charset="0"/>
              </a:defRPr>
            </a:lvl5pPr>
            <a:lvl6pPr marL="25511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 sz="1800">
                <a:solidFill>
                  <a:srgbClr val="CCECFF"/>
                </a:solidFill>
                <a:latin typeface="+mn-lt"/>
              </a:defRPr>
            </a:lvl6pPr>
            <a:lvl7pPr marL="30083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 sz="1800">
                <a:solidFill>
                  <a:srgbClr val="CCECFF"/>
                </a:solidFill>
                <a:latin typeface="+mn-lt"/>
              </a:defRPr>
            </a:lvl7pPr>
            <a:lvl8pPr marL="34655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 sz="1800">
                <a:solidFill>
                  <a:srgbClr val="CCECFF"/>
                </a:solidFill>
                <a:latin typeface="+mn-lt"/>
              </a:defRPr>
            </a:lvl8pPr>
            <a:lvl9pPr marL="39227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 sz="1800">
                <a:solidFill>
                  <a:srgbClr val="CCECFF"/>
                </a:solidFill>
                <a:latin typeface="+mn-lt"/>
              </a:defRPr>
            </a:lvl9pPr>
          </a:lstStyle>
          <a:p>
            <a:pPr marL="0" indent="0" algn="ctr">
              <a:buFont typeface="Wingdings" panose="05000000000000000000" pitchFamily="2" charset="2"/>
              <a:buNone/>
              <a:defRPr/>
            </a:pPr>
            <a:r>
              <a:rPr lang="en-US" sz="2000" b="1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Stage 3 (Plasma onset)</a:t>
            </a:r>
            <a:endParaRPr lang="en-US" sz="1800" b="1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0E76650-7EEC-4DC3-86F1-8311361EC4C7}"/>
              </a:ext>
            </a:extLst>
          </p:cNvPr>
          <p:cNvCxnSpPr>
            <a:cxnSpLocks/>
          </p:cNvCxnSpPr>
          <p:nvPr/>
        </p:nvCxnSpPr>
        <p:spPr bwMode="auto">
          <a:xfrm flipV="1">
            <a:off x="2514600" y="3581400"/>
            <a:ext cx="2819400" cy="11430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4" name="Content Placeholder 7">
            <a:extLst>
              <a:ext uri="{FF2B5EF4-FFF2-40B4-BE49-F238E27FC236}">
                <a16:creationId xmlns:a16="http://schemas.microsoft.com/office/drawing/2014/main" id="{FCB0D04A-C617-4683-A7FB-5D3BC787EB06}"/>
              </a:ext>
            </a:extLst>
          </p:cNvPr>
          <p:cNvSpPr txBox="1">
            <a:spLocks/>
          </p:cNvSpPr>
          <p:nvPr/>
        </p:nvSpPr>
        <p:spPr bwMode="auto">
          <a:xfrm>
            <a:off x="3350846" y="1502803"/>
            <a:ext cx="1754554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280988" indent="-280988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SzPct val="95000"/>
              <a:buFont typeface="Wingdings" panose="05000000000000000000" pitchFamily="2" charset="2"/>
              <a:buChar char=""/>
              <a:defRPr sz="28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1pPr>
            <a:lvl2pPr marL="668338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SzPct val="80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Georgia" pitchFamily="18" charset="0"/>
              </a:defRPr>
            </a:lvl2pPr>
            <a:lvl3pPr marL="1049338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Georgia" pitchFamily="18" charset="0"/>
              </a:defRPr>
            </a:lvl3pPr>
            <a:lvl4pPr marL="1620838" indent="-1508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-"/>
              <a:defRPr sz="1800">
                <a:solidFill>
                  <a:schemeClr val="tx1"/>
                </a:solidFill>
                <a:latin typeface="Georgia" pitchFamily="18" charset="0"/>
              </a:defRPr>
            </a:lvl4pPr>
            <a:lvl5pPr marL="20939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-"/>
              <a:defRPr sz="1800">
                <a:solidFill>
                  <a:schemeClr val="tx1"/>
                </a:solidFill>
                <a:latin typeface="Georgia" pitchFamily="18" charset="0"/>
              </a:defRPr>
            </a:lvl5pPr>
            <a:lvl6pPr marL="25511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 sz="1800">
                <a:solidFill>
                  <a:srgbClr val="CCECFF"/>
                </a:solidFill>
                <a:latin typeface="+mn-lt"/>
              </a:defRPr>
            </a:lvl6pPr>
            <a:lvl7pPr marL="30083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 sz="1800">
                <a:solidFill>
                  <a:srgbClr val="CCECFF"/>
                </a:solidFill>
                <a:latin typeface="+mn-lt"/>
              </a:defRPr>
            </a:lvl7pPr>
            <a:lvl8pPr marL="34655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 sz="1800">
                <a:solidFill>
                  <a:srgbClr val="CCECFF"/>
                </a:solidFill>
                <a:latin typeface="+mn-lt"/>
              </a:defRPr>
            </a:lvl8pPr>
            <a:lvl9pPr marL="39227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 sz="1800">
                <a:solidFill>
                  <a:srgbClr val="CCECFF"/>
                </a:solidFill>
                <a:latin typeface="+mn-lt"/>
              </a:defRPr>
            </a:lvl9pPr>
          </a:lstStyle>
          <a:p>
            <a:pPr marL="0" indent="0" algn="ctr">
              <a:buFont typeface="Wingdings" panose="05000000000000000000" pitchFamily="2" charset="2"/>
              <a:buNone/>
              <a:defRPr/>
            </a:pPr>
            <a:r>
              <a:rPr lang="en-US" sz="2000" b="1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Stage 2&amp;3 (multi-scale)</a:t>
            </a:r>
            <a:endParaRPr lang="en-US" sz="1800" b="1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82083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20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uild="p"/>
      <p:bldP spid="20" grpId="0"/>
      <p:bldP spid="2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 noGrp="1"/>
          </p:cNvSpPr>
          <p:nvPr>
            <p:ph type="title" idx="4294967295"/>
          </p:nvPr>
        </p:nvSpPr>
        <p:spPr>
          <a:xfrm>
            <a:off x="1517810" y="304800"/>
            <a:ext cx="6559390" cy="965612"/>
          </a:xfrm>
        </p:spPr>
        <p:txBody>
          <a:bodyPr/>
          <a:lstStyle/>
          <a:p>
            <a:pPr lvl="0"/>
            <a:r>
              <a:rPr lang="en-GB" sz="3266" dirty="0" smtClean="0">
                <a:latin typeface="Accanthis ADF Std No3" pitchFamily="18"/>
              </a:rPr>
              <a:t>Problem 3: Does the runaway stop?</a:t>
            </a:r>
            <a:endParaRPr lang="en-GB" sz="3266" dirty="0">
              <a:latin typeface="Accanthis ADF Std No3" pitchFamily="1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17810" y="1438039"/>
            <a:ext cx="7168990" cy="965562"/>
          </a:xfrm>
          <a:prstGeom prst="rect">
            <a:avLst/>
          </a:prstGeom>
          <a:noFill/>
          <a:ln>
            <a:noFill/>
          </a:ln>
        </p:spPr>
        <p:txBody>
          <a:bodyPr wrap="square" lIns="81638" tIns="40819" rIns="81638" bIns="40819" anchorCtr="0" compatLnSpc="0">
            <a:spAutoFit/>
          </a:bodyPr>
          <a:lstStyle/>
          <a:p>
            <a:pPr marL="311045" indent="-311045" hangingPunct="1">
              <a:spcBef>
                <a:spcPts val="0"/>
              </a:spcBef>
              <a:spcAft>
                <a:spcPts val="0"/>
              </a:spcAft>
              <a:buSzPct val="120000"/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996" b="0" dirty="0" smtClean="0">
                <a:solidFill>
                  <a:srgbClr val="000000"/>
                </a:solidFill>
                <a:latin typeface="Accanthis ADF Std" pitchFamily="18"/>
                <a:ea typeface="WenQuanYi Micro Hei" pitchFamily="2"/>
                <a:cs typeface="FreeSans" pitchFamily="2"/>
              </a:rPr>
              <a:t>What happens if we continue?</a:t>
            </a:r>
          </a:p>
          <a:p>
            <a:pPr marL="311045" indent="-311045" hangingPunct="1">
              <a:spcBef>
                <a:spcPts val="0"/>
              </a:spcBef>
              <a:spcAft>
                <a:spcPts val="0"/>
              </a:spcAft>
              <a:buSzPct val="120000"/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996" b="0" dirty="0" smtClean="0">
                <a:solidFill>
                  <a:srgbClr val="000000"/>
                </a:solidFill>
                <a:latin typeface="Accanthis ADF Std" pitchFamily="18"/>
                <a:ea typeface="WenQuanYi Micro Hei" pitchFamily="2"/>
                <a:cs typeface="FreeSans" pitchFamily="2"/>
              </a:rPr>
              <a:t>Does the process continue providing necessary evaporation for a sufficient time to ignite plasma?</a:t>
            </a:r>
            <a:endParaRPr lang="en-GB" sz="1996" b="0" dirty="0">
              <a:solidFill>
                <a:srgbClr val="000000"/>
              </a:solidFill>
              <a:latin typeface="Accanthis ADF Std" pitchFamily="18"/>
              <a:ea typeface="WenQuanYi Micro Hei" pitchFamily="2"/>
              <a:cs typeface="FreeSans" pitchFamily="2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057400" y="2819400"/>
            <a:ext cx="5338741" cy="37461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475681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3A2F16-E654-4084-88FF-9B764FC88C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493107"/>
            <a:ext cx="6934200" cy="657225"/>
          </a:xfrm>
        </p:spPr>
        <p:txBody>
          <a:bodyPr/>
          <a:lstStyle/>
          <a:p>
            <a:r>
              <a:rPr lang="en-US" dirty="0"/>
              <a:t>Incorporating PIC in FEMOCS</a:t>
            </a:r>
            <a:endParaRPr lang="fi-FI" dirty="0"/>
          </a:p>
        </p:txBody>
      </p:sp>
      <p:sp>
        <p:nvSpPr>
          <p:cNvPr id="3" name="Flowchart: Process 2"/>
          <p:cNvSpPr/>
          <p:nvPr/>
        </p:nvSpPr>
        <p:spPr bwMode="auto">
          <a:xfrm>
            <a:off x="3924300" y="1637860"/>
            <a:ext cx="1828800" cy="871949"/>
          </a:xfrm>
          <a:prstGeom prst="flowChartProcess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n-US" sz="2000" b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Atoms (MD)</a:t>
            </a:r>
            <a:endParaRPr lang="fi-FI" sz="2000" b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0" marR="0" indent="0" algn="ctr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i-FI" sz="2000" b="0" i="0" u="none" strike="noStrike" normalizeH="0" baseline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4" name="Flowchart: Process 3"/>
          <p:cNvSpPr/>
          <p:nvPr/>
        </p:nvSpPr>
        <p:spPr bwMode="auto">
          <a:xfrm>
            <a:off x="3962400" y="2985844"/>
            <a:ext cx="1752600" cy="457200"/>
          </a:xfrm>
          <a:prstGeom prst="flowChartProcess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en-US" sz="2000" b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FEM mesh</a:t>
            </a:r>
            <a:endParaRPr kumimoji="0" lang="fi-FI" sz="2000" b="0" i="0" u="none" strike="noStrike" normalizeH="0" baseline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429000" y="4111745"/>
            <a:ext cx="2819400" cy="2212855"/>
            <a:chOff x="3200400" y="3502145"/>
            <a:chExt cx="2819400" cy="2441455"/>
          </a:xfrm>
        </p:grpSpPr>
        <p:sp>
          <p:nvSpPr>
            <p:cNvPr id="6" name="Flowchart: Process 5"/>
            <p:cNvSpPr/>
            <p:nvPr/>
          </p:nvSpPr>
          <p:spPr bwMode="auto">
            <a:xfrm>
              <a:off x="3867150" y="3709036"/>
              <a:ext cx="2019300" cy="457200"/>
            </a:xfrm>
            <a:prstGeom prst="flowChartProcess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0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r>
                <a:rPr lang="en-US" sz="2000" b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Electric Field</a:t>
              </a:r>
              <a:endParaRPr kumimoji="0" lang="fi-FI" sz="2000" b="0" i="0" u="none" strike="noStrike" normalizeH="0" baseline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7" name="Flowchart: Process 6"/>
            <p:cNvSpPr/>
            <p:nvPr/>
          </p:nvSpPr>
          <p:spPr bwMode="auto">
            <a:xfrm>
              <a:off x="3867150" y="4598450"/>
              <a:ext cx="2019299" cy="1196206"/>
            </a:xfrm>
            <a:prstGeom prst="flowChartProcess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0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r>
                <a:rPr lang="en-US" sz="2000" b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Particles (e), Positions, Injections</a:t>
              </a:r>
              <a:endParaRPr kumimoji="0" lang="fi-FI" sz="2000" b="0" i="0" u="none" strike="noStrike" normalizeH="0" baseline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5" name="Flowchart: Process 4"/>
            <p:cNvSpPr/>
            <p:nvPr/>
          </p:nvSpPr>
          <p:spPr bwMode="auto">
            <a:xfrm>
              <a:off x="3200400" y="3502145"/>
              <a:ext cx="2819400" cy="2441455"/>
            </a:xfrm>
            <a:prstGeom prst="flowChartProcess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defTabSz="449263" rtl="0" eaLnBrk="0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r>
                <a:rPr kumimoji="0" lang="en-US" sz="2400" b="0" i="0" u="none" strike="noStrike" normalizeH="0" baseline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itchFamily="18" charset="0"/>
                </a:rPr>
                <a:t>PIC</a:t>
              </a:r>
              <a:endParaRPr kumimoji="0" lang="fi-FI" sz="2400" b="0" i="0" u="none" strike="noStrike" normalizeH="0" baseline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</a:endParaRPr>
            </a:p>
          </p:txBody>
        </p:sp>
      </p:grpSp>
      <p:cxnSp>
        <p:nvCxnSpPr>
          <p:cNvPr id="10" name="Straight Arrow Connector 9"/>
          <p:cNvCxnSpPr>
            <a:stCxn id="4" idx="2"/>
            <a:endCxn id="5" idx="0"/>
          </p:cNvCxnSpPr>
          <p:nvPr/>
        </p:nvCxnSpPr>
        <p:spPr bwMode="auto">
          <a:xfrm>
            <a:off x="4838700" y="3443044"/>
            <a:ext cx="0" cy="668701"/>
          </a:xfrm>
          <a:prstGeom prst="straightConnector1">
            <a:avLst/>
          </a:prstGeom>
          <a:ln w="38100"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3" idx="2"/>
            <a:endCxn id="4" idx="0"/>
          </p:cNvCxnSpPr>
          <p:nvPr/>
        </p:nvCxnSpPr>
        <p:spPr bwMode="auto">
          <a:xfrm>
            <a:off x="4838700" y="2509809"/>
            <a:ext cx="0" cy="476035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4" name="Straight Arrow Connector 23"/>
          <p:cNvCxnSpPr>
            <a:stCxn id="6" idx="2"/>
            <a:endCxn id="7" idx="0"/>
          </p:cNvCxnSpPr>
          <p:nvPr/>
        </p:nvCxnSpPr>
        <p:spPr bwMode="auto">
          <a:xfrm>
            <a:off x="5105400" y="4713655"/>
            <a:ext cx="0" cy="391745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27" name="Flowchart: Process 26"/>
          <p:cNvSpPr/>
          <p:nvPr/>
        </p:nvSpPr>
        <p:spPr bwMode="auto">
          <a:xfrm>
            <a:off x="860510" y="4837172"/>
            <a:ext cx="1752600" cy="762000"/>
          </a:xfrm>
          <a:prstGeom prst="flowChartProcess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en-US" sz="2000" b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Current distribution</a:t>
            </a:r>
            <a:endParaRPr kumimoji="0" lang="fi-FI" sz="2000" b="0" i="0" u="none" strike="noStrike" normalizeH="0" baseline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8" name="Flowchart: Process 27"/>
          <p:cNvSpPr/>
          <p:nvPr/>
        </p:nvSpPr>
        <p:spPr bwMode="auto">
          <a:xfrm>
            <a:off x="755735" y="3674120"/>
            <a:ext cx="1962149" cy="762000"/>
          </a:xfrm>
          <a:prstGeom prst="flowChartProcess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en-US" sz="2000" b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Temperature distribution</a:t>
            </a:r>
            <a:endParaRPr kumimoji="0" lang="fi-FI" sz="2000" b="0" i="0" u="none" strike="noStrike" normalizeH="0" baseline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0" name="Flowchart: Process 29"/>
          <p:cNvSpPr/>
          <p:nvPr/>
        </p:nvSpPr>
        <p:spPr bwMode="auto">
          <a:xfrm>
            <a:off x="665248" y="2514600"/>
            <a:ext cx="2143124" cy="762000"/>
          </a:xfrm>
          <a:prstGeom prst="flowChartProcess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en-US" sz="2000" b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Velocity </a:t>
            </a:r>
          </a:p>
          <a:p>
            <a:pPr marL="0" marR="0" indent="0" algn="ctr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en-US" sz="2000" b="0" i="0" u="none" strike="noStrike" normalizeH="0" baseline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perturbration</a:t>
            </a:r>
            <a:endParaRPr kumimoji="0" lang="fi-FI" sz="2000" b="0" i="0" u="none" strike="noStrike" normalizeH="0" baseline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36" name="Straight Arrow Connector 35"/>
          <p:cNvCxnSpPr>
            <a:stCxn id="27" idx="0"/>
            <a:endCxn id="28" idx="2"/>
          </p:cNvCxnSpPr>
          <p:nvPr/>
        </p:nvCxnSpPr>
        <p:spPr bwMode="auto">
          <a:xfrm flipV="1">
            <a:off x="1736810" y="4436120"/>
            <a:ext cx="0" cy="401052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1" name="Straight Arrow Connector 40"/>
          <p:cNvCxnSpPr>
            <a:stCxn id="28" idx="0"/>
            <a:endCxn id="30" idx="2"/>
          </p:cNvCxnSpPr>
          <p:nvPr/>
        </p:nvCxnSpPr>
        <p:spPr bwMode="auto">
          <a:xfrm flipV="1">
            <a:off x="1736810" y="3276600"/>
            <a:ext cx="0" cy="39752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6" name="Elbow Connector 45"/>
          <p:cNvCxnSpPr>
            <a:stCxn id="30" idx="0"/>
            <a:endCxn id="3" idx="1"/>
          </p:cNvCxnSpPr>
          <p:nvPr/>
        </p:nvCxnSpPr>
        <p:spPr bwMode="auto">
          <a:xfrm rot="5400000" flipH="1" flipV="1">
            <a:off x="2610173" y="1200473"/>
            <a:ext cx="440765" cy="2187490"/>
          </a:xfrm>
          <a:prstGeom prst="bentConnector2">
            <a:avLst/>
          </a:prstGeom>
          <a:solidFill>
            <a:srgbClr val="00B8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1" name="Elbow Connector 50"/>
          <p:cNvCxnSpPr>
            <a:stCxn id="5" idx="1"/>
            <a:endCxn id="27" idx="3"/>
          </p:cNvCxnSpPr>
          <p:nvPr/>
        </p:nvCxnSpPr>
        <p:spPr bwMode="auto">
          <a:xfrm rot="10800000">
            <a:off x="2613110" y="5218173"/>
            <a:ext cx="815890" cy="1"/>
          </a:xfrm>
          <a:prstGeom prst="bentConnector3">
            <a:avLst/>
          </a:prstGeom>
          <a:solidFill>
            <a:srgbClr val="00B8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5" name="Flowchart: Process 64"/>
          <p:cNvSpPr/>
          <p:nvPr/>
        </p:nvSpPr>
        <p:spPr bwMode="auto">
          <a:xfrm>
            <a:off x="6894143" y="4837172"/>
            <a:ext cx="1752600" cy="762000"/>
          </a:xfrm>
          <a:prstGeom prst="flowChartProcess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en-US" sz="2000" b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Sur. charge distribution</a:t>
            </a:r>
            <a:endParaRPr kumimoji="0" lang="fi-FI" sz="2000" b="0" i="0" u="none" strike="noStrike" normalizeH="0" baseline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67" name="Straight Arrow Connector 66"/>
          <p:cNvCxnSpPr>
            <a:stCxn id="5" idx="3"/>
            <a:endCxn id="65" idx="1"/>
          </p:cNvCxnSpPr>
          <p:nvPr/>
        </p:nvCxnSpPr>
        <p:spPr bwMode="auto">
          <a:xfrm flipV="1">
            <a:off x="6248400" y="5218172"/>
            <a:ext cx="645743" cy="1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9" name="Flowchart: Process 68"/>
          <p:cNvSpPr/>
          <p:nvPr/>
        </p:nvSpPr>
        <p:spPr bwMode="auto">
          <a:xfrm>
            <a:off x="6821003" y="2511231"/>
            <a:ext cx="1902795" cy="762000"/>
          </a:xfrm>
          <a:prstGeom prst="flowChartProcess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en-US" sz="2000" b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Force perturbation</a:t>
            </a:r>
            <a:endParaRPr kumimoji="0" lang="fi-FI" sz="2000" b="0" i="0" u="none" strike="noStrike" normalizeH="0" baseline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71" name="Straight Arrow Connector 70"/>
          <p:cNvCxnSpPr>
            <a:stCxn id="65" idx="0"/>
            <a:endCxn id="69" idx="2"/>
          </p:cNvCxnSpPr>
          <p:nvPr/>
        </p:nvCxnSpPr>
        <p:spPr bwMode="auto">
          <a:xfrm flipV="1">
            <a:off x="7770443" y="3273231"/>
            <a:ext cx="1958" cy="1563941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4" name="Elbow Connector 73"/>
          <p:cNvCxnSpPr>
            <a:stCxn id="69" idx="0"/>
            <a:endCxn id="3" idx="3"/>
          </p:cNvCxnSpPr>
          <p:nvPr/>
        </p:nvCxnSpPr>
        <p:spPr bwMode="auto">
          <a:xfrm rot="16200000" flipV="1">
            <a:off x="6544053" y="1282882"/>
            <a:ext cx="437396" cy="2019301"/>
          </a:xfrm>
          <a:prstGeom prst="bentConnector2">
            <a:avLst/>
          </a:prstGeom>
          <a:solidFill>
            <a:srgbClr val="00B8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686745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 noGrp="1"/>
          </p:cNvSpPr>
          <p:nvPr>
            <p:ph type="title"/>
          </p:nvPr>
        </p:nvSpPr>
        <p:spPr>
          <a:xfrm>
            <a:off x="1701768" y="195965"/>
            <a:ext cx="5921182" cy="1144888"/>
          </a:xfrm>
        </p:spPr>
        <p:txBody>
          <a:bodyPr/>
          <a:lstStyle/>
          <a:p>
            <a:pPr lvl="0"/>
            <a:r>
              <a:rPr lang="en-GB" sz="3266" dirty="0">
                <a:latin typeface="Accanthis ADF Std No3" pitchFamily="18"/>
              </a:rPr>
              <a:t>Runaway with full PIC-FEMOCS simulations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6662" y="2819400"/>
            <a:ext cx="5096475" cy="3642595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828800" y="1600201"/>
            <a:ext cx="6477000" cy="914400"/>
          </a:xfrm>
        </p:spPr>
        <p:txBody>
          <a:bodyPr/>
          <a:lstStyle/>
          <a:p>
            <a:r>
              <a:rPr lang="en-US" dirty="0" err="1"/>
              <a:t>r</a:t>
            </a:r>
            <a:r>
              <a:rPr lang="en-US" baseline="-25000" dirty="0" err="1"/>
              <a:t>thin</a:t>
            </a:r>
            <a:r>
              <a:rPr lang="en-US" dirty="0"/>
              <a:t> = 17nm, </a:t>
            </a:r>
            <a:r>
              <a:rPr lang="en-US" dirty="0" err="1"/>
              <a:t>r</a:t>
            </a:r>
            <a:r>
              <a:rPr lang="en-US" baseline="-25000" dirty="0" err="1"/>
              <a:t>wide</a:t>
            </a:r>
            <a:r>
              <a:rPr lang="en-US" dirty="0"/>
              <a:t> = 54nm</a:t>
            </a:r>
          </a:p>
          <a:p>
            <a:r>
              <a:rPr lang="en-US" dirty="0" err="1"/>
              <a:t>E</a:t>
            </a:r>
            <a:r>
              <a:rPr lang="en-US" baseline="-25000" dirty="0" err="1"/>
              <a:t>appl</a:t>
            </a:r>
            <a:r>
              <a:rPr lang="en-US" dirty="0"/>
              <a:t> = 600MV/m (closer to reality)</a:t>
            </a:r>
            <a:endParaRPr lang="fi-FI" baseline="-25000" dirty="0"/>
          </a:p>
        </p:txBody>
      </p:sp>
    </p:spTree>
    <p:extLst>
      <p:ext uri="{BB962C8B-B14F-4D97-AF65-F5344CB8AC3E}">
        <p14:creationId xmlns:p14="http://schemas.microsoft.com/office/powerpoint/2010/main" val="2385415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 noGrp="1"/>
          </p:cNvSpPr>
          <p:nvPr>
            <p:ph type="title"/>
          </p:nvPr>
        </p:nvSpPr>
        <p:spPr>
          <a:xfrm>
            <a:off x="1701768" y="195965"/>
            <a:ext cx="5921182" cy="1144888"/>
          </a:xfrm>
        </p:spPr>
        <p:txBody>
          <a:bodyPr/>
          <a:lstStyle/>
          <a:p>
            <a:pPr lvl="0"/>
            <a:r>
              <a:rPr lang="en-GB" sz="3266" dirty="0">
                <a:latin typeface="Accanthis ADF Std No3" pitchFamily="18"/>
              </a:rPr>
              <a:t>Results I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0" y="5760306"/>
            <a:ext cx="50555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M. Veske, et. al. </a:t>
            </a:r>
            <a:r>
              <a:rPr lang="en-US" sz="1600" b="0" u="sng" dirty="0">
                <a:ln w="0"/>
                <a:solidFill>
                  <a:schemeClr val="accent6"/>
                </a:solidFill>
                <a:hlinkClick r:id="rId5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https://arxiv.org/abs/1906.08125 </a:t>
            </a:r>
            <a:endParaRPr lang="fi-FI" sz="1600" u="sng" dirty="0">
              <a:solidFill>
                <a:schemeClr val="accent6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10000" y="1639277"/>
            <a:ext cx="5181600" cy="4151923"/>
          </a:xfrm>
          <a:prstGeom prst="rect">
            <a:avLst/>
          </a:prstGeom>
        </p:spPr>
      </p:pic>
      <p:pic>
        <p:nvPicPr>
          <p:cNvPr id="8" name="animation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914400" y="1147245"/>
            <a:ext cx="2209800" cy="530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464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 noGrp="1"/>
          </p:cNvSpPr>
          <p:nvPr>
            <p:ph type="title"/>
          </p:nvPr>
        </p:nvSpPr>
        <p:spPr>
          <a:xfrm>
            <a:off x="1701768" y="195965"/>
            <a:ext cx="5921182" cy="1144888"/>
          </a:xfrm>
        </p:spPr>
        <p:txBody>
          <a:bodyPr/>
          <a:lstStyle/>
          <a:p>
            <a:pPr lvl="0"/>
            <a:r>
              <a:rPr lang="en-GB" sz="3266" dirty="0">
                <a:latin typeface="Accanthis ADF Std No3" pitchFamily="18"/>
              </a:rPr>
              <a:t>Results II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35891" y="5544056"/>
            <a:ext cx="701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Power flux density in a cylinder of 10nm radius: 9.5 MW/mm</a:t>
            </a:r>
            <a:r>
              <a:rPr lang="en-US" sz="2000" b="0" baseline="30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endParaRPr lang="en-US" sz="2000" b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Similar to SC limit calculations [1]</a:t>
            </a:r>
            <a:endParaRPr lang="fi-FI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653" y="1867932"/>
            <a:ext cx="4404234" cy="360346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541732" y="6324600"/>
            <a:ext cx="5791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[1] A. </a:t>
            </a:r>
            <a:r>
              <a:rPr lang="en-US" sz="1600" b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Grudiev</a:t>
            </a:r>
            <a:r>
              <a:rPr lang="en-US" sz="1600" b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et. al. Phys. Rev.  </a:t>
            </a:r>
            <a:r>
              <a:rPr lang="en-US" sz="1600" b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accel</a:t>
            </a:r>
            <a:r>
              <a:rPr lang="en-US" sz="1600" b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 beam. 12 102001</a:t>
            </a:r>
            <a:endParaRPr lang="fi-FI" sz="16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63341" y="1867933"/>
            <a:ext cx="4552950" cy="3603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716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 noGrp="1"/>
          </p:cNvSpPr>
          <p:nvPr>
            <p:ph type="title"/>
          </p:nvPr>
        </p:nvSpPr>
        <p:spPr>
          <a:xfrm>
            <a:off x="1701768" y="195965"/>
            <a:ext cx="5921182" cy="1144888"/>
          </a:xfrm>
        </p:spPr>
        <p:txBody>
          <a:bodyPr/>
          <a:lstStyle/>
          <a:p>
            <a:pPr lvl="0"/>
            <a:r>
              <a:rPr lang="en-GB" sz="3266" dirty="0">
                <a:latin typeface="Accanthis ADF Std No3" pitchFamily="18"/>
              </a:rPr>
              <a:t>Evaporation rates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9600" y="2940841"/>
            <a:ext cx="4572000" cy="361235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9455" y="1143000"/>
            <a:ext cx="5467350" cy="155272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00" y="3124200"/>
            <a:ext cx="4323302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049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517810" y="226987"/>
            <a:ext cx="6400403" cy="1144888"/>
          </a:xfrm>
        </p:spPr>
        <p:txBody>
          <a:bodyPr/>
          <a:lstStyle/>
          <a:p>
            <a:pPr lvl="0"/>
            <a:r>
              <a:rPr lang="en-GB" sz="3266" dirty="0">
                <a:latin typeface="Accanthis ADF Std No3" pitchFamily="18"/>
              </a:rPr>
              <a:t>Outlook for plasma onset simulations</a:t>
            </a:r>
          </a:p>
        </p:txBody>
      </p:sp>
      <p:sp>
        <p:nvSpPr>
          <p:cNvPr id="6" name="Content Placeholder 7">
            <a:extLst>
              <a:ext uri="{FF2B5EF4-FFF2-40B4-BE49-F238E27FC236}">
                <a16:creationId xmlns:a16="http://schemas.microsoft.com/office/drawing/2014/main" id="{A6B8468E-D90B-40EA-80C8-137C8B81B93A}"/>
              </a:ext>
            </a:extLst>
          </p:cNvPr>
          <p:cNvSpPr txBox="1">
            <a:spLocks/>
          </p:cNvSpPr>
          <p:nvPr/>
        </p:nvSpPr>
        <p:spPr>
          <a:xfrm>
            <a:off x="1517810" y="1676400"/>
            <a:ext cx="7277100" cy="4483100"/>
          </a:xfrm>
          <a:prstGeom prst="rect">
            <a:avLst/>
          </a:prstGeom>
        </p:spPr>
        <p:txBody>
          <a:bodyPr/>
          <a:lstStyle>
            <a:lvl1pPr marL="280988" indent="-280988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SzPct val="95000"/>
              <a:buFont typeface="Wingdings" panose="05000000000000000000" pitchFamily="2" charset="2"/>
              <a:buChar char=""/>
              <a:defRPr sz="20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1pPr>
            <a:lvl2pPr marL="668338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SzPct val="80000"/>
              <a:buFont typeface="Wingdings" panose="05000000000000000000" pitchFamily="2" charset="2"/>
              <a:buChar char="w"/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049338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-"/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20838" indent="-1508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-"/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939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-"/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511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6pPr>
            <a:lvl7pPr marL="30083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7pPr>
            <a:lvl8pPr marL="34655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8pPr>
            <a:lvl9pPr marL="39227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9pPr>
          </a:lstStyle>
          <a:p>
            <a:pPr marL="414726" indent="-414726">
              <a:buFont typeface="Arial" panose="020B0604020202020204" pitchFamily="34" charset="0"/>
              <a:buChar char="•"/>
              <a:defRPr/>
            </a:pPr>
            <a:r>
              <a:rPr lang="en-US" sz="2400" b="0" kern="0" dirty="0">
                <a:latin typeface="Accanthis ADF Std"/>
              </a:rPr>
              <a:t>Ultimate goal: direct connection of stages 2 and 3, simulation of the full BD process</a:t>
            </a:r>
          </a:p>
          <a:p>
            <a:pPr marL="414726" indent="-414726">
              <a:buFont typeface="Arial" panose="020B0604020202020204" pitchFamily="34" charset="0"/>
              <a:buChar char="•"/>
              <a:defRPr/>
            </a:pPr>
            <a:r>
              <a:rPr lang="en-US" sz="2400" b="0" kern="0" dirty="0">
                <a:latin typeface="Accanthis ADF Std"/>
              </a:rPr>
              <a:t>Including other particle species (Cu, Cu</a:t>
            </a:r>
            <a:r>
              <a:rPr lang="en-US" sz="2400" b="0" kern="0" baseline="30000" dirty="0">
                <a:latin typeface="Accanthis ADF Std"/>
              </a:rPr>
              <a:t>+</a:t>
            </a:r>
            <a:r>
              <a:rPr lang="en-US" sz="2400" b="0" kern="0" dirty="0">
                <a:latin typeface="Accanthis ADF Std"/>
              </a:rPr>
              <a:t>, Cu</a:t>
            </a:r>
            <a:r>
              <a:rPr lang="en-US" sz="2400" b="0" kern="0" baseline="30000" dirty="0">
                <a:latin typeface="Accanthis ADF Std"/>
              </a:rPr>
              <a:t>++ </a:t>
            </a:r>
            <a:r>
              <a:rPr lang="en-US" sz="2400" b="0" kern="0" dirty="0" err="1">
                <a:latin typeface="Accanthis ADF Std"/>
              </a:rPr>
              <a:t>etc</a:t>
            </a:r>
            <a:r>
              <a:rPr lang="en-US" sz="2400" b="0" kern="0" dirty="0">
                <a:latin typeface="Accanthis ADF Std"/>
              </a:rPr>
              <a:t>)</a:t>
            </a:r>
          </a:p>
          <a:p>
            <a:pPr marL="1036815" lvl="1" indent="-414726">
              <a:buFont typeface="Wingdings" panose="05000000000000000000" pitchFamily="2" charset="2"/>
              <a:buChar char="ü"/>
              <a:defRPr/>
            </a:pPr>
            <a:r>
              <a:rPr lang="en-US" b="0" kern="0" dirty="0">
                <a:latin typeface="Accanthis ADF Std"/>
              </a:rPr>
              <a:t>Managing boundary injection between MD and PIC domains (quite challenging)</a:t>
            </a:r>
          </a:p>
          <a:p>
            <a:pPr marL="1036815" lvl="1" indent="-414726">
              <a:buFont typeface="Wingdings" panose="05000000000000000000" pitchFamily="2" charset="2"/>
              <a:buChar char="ü"/>
              <a:defRPr/>
            </a:pPr>
            <a:r>
              <a:rPr lang="en-US" b="0" kern="0" dirty="0">
                <a:latin typeface="Accanthis ADF Std"/>
              </a:rPr>
              <a:t> Simulating larger systems for longer times to check whether the runaway continues</a:t>
            </a:r>
          </a:p>
          <a:p>
            <a:pPr marL="649465" indent="-414726">
              <a:buFont typeface="Arial" panose="020B0604020202020204" pitchFamily="34" charset="0"/>
              <a:buChar char="•"/>
              <a:defRPr/>
            </a:pPr>
            <a:r>
              <a:rPr lang="en-US" sz="2400" b="0" kern="0" dirty="0">
                <a:latin typeface="Accanthis ADF Std"/>
              </a:rPr>
              <a:t>Understanding the limitations of the arc ignition progress with respect to:</a:t>
            </a:r>
          </a:p>
          <a:p>
            <a:pPr marL="1036815" lvl="1" indent="-414726">
              <a:buFont typeface="Wingdings" panose="05000000000000000000" pitchFamily="2" charset="2"/>
              <a:buChar char="ü"/>
              <a:defRPr/>
            </a:pPr>
            <a:r>
              <a:rPr lang="en-US" b="0" kern="0" dirty="0">
                <a:latin typeface="Accanthis ADF Std"/>
              </a:rPr>
              <a:t>Power flow and related quantities</a:t>
            </a:r>
          </a:p>
          <a:p>
            <a:pPr marL="1036815" lvl="1" indent="-414726">
              <a:buFont typeface="Wingdings" panose="05000000000000000000" pitchFamily="2" charset="2"/>
              <a:buChar char="ü"/>
              <a:defRPr/>
            </a:pPr>
            <a:r>
              <a:rPr lang="en-US" b="0" kern="0" dirty="0">
                <a:latin typeface="Accanthis ADF Std"/>
              </a:rPr>
              <a:t>Tip size, shape, </a:t>
            </a:r>
            <a:r>
              <a:rPr lang="el-GR" b="0" kern="0" dirty="0">
                <a:latin typeface="Accanthis ADF Std"/>
              </a:rPr>
              <a:t>β, </a:t>
            </a:r>
            <a:r>
              <a:rPr lang="en-US" b="0" kern="0" dirty="0" err="1">
                <a:latin typeface="Accanthis ADF Std"/>
              </a:rPr>
              <a:t>etc</a:t>
            </a:r>
            <a:endParaRPr lang="en-US" b="0" kern="0" dirty="0">
              <a:latin typeface="Accanthis ADF Std"/>
            </a:endParaRPr>
          </a:p>
          <a:p>
            <a:pPr marL="1036815" lvl="1" indent="-414726">
              <a:buFont typeface="Wingdings" panose="05000000000000000000" pitchFamily="2" charset="2"/>
              <a:buChar char="ü"/>
              <a:defRPr/>
            </a:pPr>
            <a:endParaRPr lang="en-US" b="0" kern="0" dirty="0"/>
          </a:p>
          <a:p>
            <a:pPr marL="649465" indent="-414726">
              <a:buFont typeface="Arial" panose="020B0604020202020204" pitchFamily="34" charset="0"/>
              <a:buChar char="•"/>
              <a:defRPr/>
            </a:pPr>
            <a:endParaRPr lang="en-US" sz="2400" b="0" kern="0" dirty="0"/>
          </a:p>
        </p:txBody>
      </p:sp>
    </p:spTree>
    <p:extLst>
      <p:ext uri="{BB962C8B-B14F-4D97-AF65-F5344CB8AC3E}">
        <p14:creationId xmlns:p14="http://schemas.microsoft.com/office/powerpoint/2010/main" val="2916274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A200F4-E5D6-4AF6-BDFC-9D52AFA53C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0" y="561975"/>
            <a:ext cx="6553200" cy="504825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en-US" dirty="0"/>
              <a:t>Outline</a:t>
            </a:r>
            <a:endParaRPr lang="fi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15453D-DA15-4B79-BE1A-116D313231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0993" y="1066800"/>
            <a:ext cx="7008813" cy="4951413"/>
          </a:xfrm>
        </p:spPr>
        <p:txBody>
          <a:bodyPr/>
          <a:lstStyle/>
          <a:p>
            <a:pPr marL="434975" indent="-3429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The plasma onset stage of vacuum BD and its importance for BD mitigation</a:t>
            </a:r>
          </a:p>
          <a:p>
            <a:pPr marL="434975" indent="-3429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Two schools of thought: </a:t>
            </a:r>
            <a:br>
              <a:rPr lang="en-US" sz="2400" dirty="0"/>
            </a:br>
            <a:r>
              <a:rPr lang="en-US" sz="2400" dirty="0"/>
              <a:t>“explosive emission” vs “thermal evaporation”</a:t>
            </a:r>
          </a:p>
          <a:p>
            <a:pPr marL="434975" indent="-3429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Concurrent ED-MD simulations on nanotips</a:t>
            </a:r>
          </a:p>
          <a:p>
            <a:pPr marL="434975" indent="-3429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The thermal runaway process</a:t>
            </a:r>
          </a:p>
          <a:p>
            <a:pPr marL="434975" indent="-3429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Integrating with PIC simulations</a:t>
            </a:r>
          </a:p>
          <a:p>
            <a:pPr marL="434975" indent="-3429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Results</a:t>
            </a:r>
          </a:p>
          <a:p>
            <a:pPr marL="434975" indent="-3429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Conclusions</a:t>
            </a:r>
          </a:p>
          <a:p>
            <a:pPr marL="434975" indent="-3429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lang="fi-FI" sz="2400" dirty="0"/>
          </a:p>
        </p:txBody>
      </p:sp>
    </p:spTree>
    <p:extLst>
      <p:ext uri="{BB962C8B-B14F-4D97-AF65-F5344CB8AC3E}">
        <p14:creationId xmlns:p14="http://schemas.microsoft.com/office/powerpoint/2010/main" val="33330810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517810" y="226987"/>
            <a:ext cx="6400403" cy="1144888"/>
          </a:xfrm>
        </p:spPr>
        <p:txBody>
          <a:bodyPr/>
          <a:lstStyle/>
          <a:p>
            <a:pPr lvl="0"/>
            <a:r>
              <a:rPr lang="en-GB" sz="3266" dirty="0">
                <a:latin typeface="Accanthis ADF Std No3" pitchFamily="18"/>
              </a:rPr>
              <a:t>Conclusions</a:t>
            </a:r>
          </a:p>
        </p:txBody>
      </p:sp>
      <p:sp>
        <p:nvSpPr>
          <p:cNvPr id="6" name="Content Placeholder 7">
            <a:extLst>
              <a:ext uri="{FF2B5EF4-FFF2-40B4-BE49-F238E27FC236}">
                <a16:creationId xmlns:a16="http://schemas.microsoft.com/office/drawing/2014/main" id="{A6B8468E-D90B-40EA-80C8-137C8B81B93A}"/>
              </a:ext>
            </a:extLst>
          </p:cNvPr>
          <p:cNvSpPr txBox="1">
            <a:spLocks/>
          </p:cNvSpPr>
          <p:nvPr/>
        </p:nvSpPr>
        <p:spPr>
          <a:xfrm>
            <a:off x="1517810" y="1524000"/>
            <a:ext cx="7010400" cy="4572000"/>
          </a:xfrm>
          <a:prstGeom prst="rect">
            <a:avLst/>
          </a:prstGeom>
        </p:spPr>
        <p:txBody>
          <a:bodyPr/>
          <a:lstStyle>
            <a:lvl1pPr marL="280988" indent="-280988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SzPct val="95000"/>
              <a:buFont typeface="Wingdings" panose="05000000000000000000" pitchFamily="2" charset="2"/>
              <a:buChar char=""/>
              <a:defRPr sz="20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1pPr>
            <a:lvl2pPr marL="668338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SzPct val="80000"/>
              <a:buFont typeface="Wingdings" panose="05000000000000000000" pitchFamily="2" charset="2"/>
              <a:buChar char="w"/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049338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-"/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20838" indent="-1508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-"/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939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-"/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511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6pPr>
            <a:lvl7pPr marL="30083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7pPr>
            <a:lvl8pPr marL="34655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8pPr>
            <a:lvl9pPr marL="39227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9pPr>
          </a:lstStyle>
          <a:p>
            <a:pPr marL="414726" indent="-414726">
              <a:buFont typeface="Arial" panose="020B0604020202020204" pitchFamily="34" charset="0"/>
              <a:buChar char="•"/>
              <a:defRPr/>
            </a:pPr>
            <a:r>
              <a:rPr lang="en-US" b="0" kern="0" dirty="0"/>
              <a:t>Getting closer to understanding the transition from intense FE to arc plasma, more complex simulation methods required</a:t>
            </a:r>
          </a:p>
          <a:p>
            <a:pPr marL="414726" indent="-414726">
              <a:buFont typeface="Arial" panose="020B0604020202020204" pitchFamily="34" charset="0"/>
              <a:buChar char="•"/>
              <a:defRPr/>
            </a:pPr>
            <a:r>
              <a:rPr lang="en-US" b="0" kern="0" dirty="0"/>
              <a:t>Experiments show that the anode does not play a significant role on </a:t>
            </a:r>
            <a:r>
              <a:rPr lang="en-US" b="0" kern="0" dirty="0" err="1"/>
              <a:t>BDs.</a:t>
            </a:r>
            <a:r>
              <a:rPr lang="en-US" b="0" kern="0" dirty="0"/>
              <a:t> Even the anode flare seems to be caused by cathode material</a:t>
            </a:r>
          </a:p>
          <a:p>
            <a:pPr marL="414726" indent="-414726">
              <a:buFont typeface="Arial" panose="020B0604020202020204" pitchFamily="34" charset="0"/>
              <a:buChar char="•"/>
              <a:defRPr/>
            </a:pPr>
            <a:r>
              <a:rPr lang="en-US" b="0" kern="0" dirty="0"/>
              <a:t>Now we know how to properly calculate the biased diffusion parameters, preliminary results indicate a possibility to grow tips by this mechanism</a:t>
            </a:r>
          </a:p>
          <a:p>
            <a:pPr marL="414726" indent="-414726">
              <a:buFont typeface="Arial" panose="020B0604020202020204" pitchFamily="34" charset="0"/>
              <a:buChar char="•"/>
              <a:defRPr/>
            </a:pPr>
            <a:r>
              <a:rPr lang="en-US" b="0" kern="0" dirty="0"/>
              <a:t>Surface defects do not affect FE dynamics apart from a slight </a:t>
            </a:r>
            <a:r>
              <a:rPr lang="el-GR" b="0" kern="0" dirty="0"/>
              <a:t>φ</a:t>
            </a:r>
            <a:r>
              <a:rPr lang="en-US" b="0" kern="0" dirty="0"/>
              <a:t> lowering. More evidence that field enhancement is most probably geometric</a:t>
            </a:r>
          </a:p>
        </p:txBody>
      </p:sp>
    </p:spTree>
    <p:extLst>
      <p:ext uri="{BB962C8B-B14F-4D97-AF65-F5344CB8AC3E}">
        <p14:creationId xmlns:p14="http://schemas.microsoft.com/office/powerpoint/2010/main" val="1555006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/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578160" y="1654662"/>
            <a:ext cx="3455565" cy="217711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/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1110275" y="1437186"/>
            <a:ext cx="2547099" cy="2547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/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1502135" y="4539422"/>
            <a:ext cx="1921754" cy="156744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48BB59B4-8D2B-4F31-B894-7EC556AE11AD}"/>
              </a:ext>
            </a:extLst>
          </p:cNvPr>
          <p:cNvSpPr txBox="1">
            <a:spLocks/>
          </p:cNvSpPr>
          <p:nvPr/>
        </p:nvSpPr>
        <p:spPr>
          <a:xfrm>
            <a:off x="1752600" y="845008"/>
            <a:ext cx="6553200" cy="504825"/>
          </a:xfrm>
          <a:prstGeom prst="rect">
            <a:avLst/>
          </a:prstGeom>
        </p:spPr>
        <p:txBody>
          <a:bodyPr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5pPr>
            <a:lvl6pPr marL="4572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6pPr>
            <a:lvl7pPr marL="9144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7pPr>
            <a:lvl8pPr marL="13716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8pPr>
            <a:lvl9pPr marL="18288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9pPr>
          </a:lstStyle>
          <a:p>
            <a:pPr>
              <a:buFont typeface="Arial" charset="0"/>
              <a:buNone/>
              <a:defRPr/>
            </a:pPr>
            <a:r>
              <a:rPr lang="en-US" kern="0" dirty="0"/>
              <a:t>THANK YOU</a:t>
            </a:r>
            <a:endParaRPr lang="fi-FI" kern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CF38450-0D4B-48F3-867A-A7EE493837D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7704" y="4752975"/>
            <a:ext cx="2276475" cy="13430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1922FB-3108-4A0D-92A8-7E1D47903A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333375"/>
            <a:ext cx="6553200" cy="504825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fi-FI" dirty="0" err="1"/>
              <a:t>Vacuum</a:t>
            </a:r>
            <a:r>
              <a:rPr lang="fi-FI" dirty="0"/>
              <a:t> </a:t>
            </a:r>
            <a:r>
              <a:rPr lang="fi-FI" dirty="0" err="1"/>
              <a:t>breakdown</a:t>
            </a:r>
            <a:r>
              <a:rPr lang="fi-FI" dirty="0"/>
              <a:t> </a:t>
            </a:r>
            <a:r>
              <a:rPr lang="fi-FI" dirty="0" err="1"/>
              <a:t>stages</a:t>
            </a:r>
            <a:r>
              <a:rPr lang="fi-FI" dirty="0"/>
              <a:t> </a:t>
            </a:r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FDF203F-B8A2-457E-8A6B-0CFB7B98AA07}"/>
              </a:ext>
            </a:extLst>
          </p:cNvPr>
          <p:cNvGrpSpPr>
            <a:grpSpLocks/>
          </p:cNvGrpSpPr>
          <p:nvPr/>
        </p:nvGrpSpPr>
        <p:grpSpPr bwMode="auto">
          <a:xfrm>
            <a:off x="2041525" y="1250950"/>
            <a:ext cx="2670175" cy="2471738"/>
            <a:chOff x="3581400" y="1618968"/>
            <a:chExt cx="2669546" cy="2471440"/>
          </a:xfrm>
        </p:grpSpPr>
        <p:grpSp>
          <p:nvGrpSpPr>
            <p:cNvPr id="18515" name="Group 125">
              <a:extLst>
                <a:ext uri="{FF2B5EF4-FFF2-40B4-BE49-F238E27FC236}">
                  <a16:creationId xmlns:a16="http://schemas.microsoft.com/office/drawing/2014/main" id="{8A28CC86-7410-429C-BA46-514C3038D45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57920" y="2411056"/>
              <a:ext cx="706544" cy="504056"/>
              <a:chOff x="4657920" y="2411056"/>
              <a:chExt cx="706544" cy="504056"/>
            </a:xfrm>
          </p:grpSpPr>
          <p:sp>
            <p:nvSpPr>
              <p:cNvPr id="20" name="Isosceles Triangle 19">
                <a:extLst>
                  <a:ext uri="{FF2B5EF4-FFF2-40B4-BE49-F238E27FC236}">
                    <a16:creationId xmlns:a16="http://schemas.microsoft.com/office/drawing/2014/main" id="{675C094A-BC10-4714-861C-EB24807B3462}"/>
                  </a:ext>
                </a:extLst>
              </p:cNvPr>
              <p:cNvSpPr/>
              <p:nvPr/>
            </p:nvSpPr>
            <p:spPr>
              <a:xfrm>
                <a:off x="4984419" y="2771353"/>
                <a:ext cx="60311" cy="144446"/>
              </a:xfrm>
              <a:prstGeom prst="triangle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anchor="ctr"/>
              <a:lstStyle/>
              <a:p>
                <a:pPr marL="266700" indent="-266700" defTabSz="914400" eaLnBrk="1" fontAlgn="auto" hangingPunct="1">
                  <a:spcBef>
                    <a:spcPts val="0"/>
                  </a:spcBef>
                  <a:spcAft>
                    <a:spcPts val="800"/>
                  </a:spcAft>
                  <a:buClr>
                    <a:srgbClr val="FCA311"/>
                  </a:buClr>
                  <a:buSzPct val="100000"/>
                  <a:buFont typeface="Wingdings" pitchFamily="2" charset="2"/>
                  <a:buChar char="Ø"/>
                  <a:defRPr/>
                </a:pPr>
                <a:endParaRPr lang="en-US" sz="2200" b="0" dirty="0">
                  <a:solidFill>
                    <a:schemeClr val="tx1"/>
                  </a:solidFill>
                  <a:latin typeface="+mn-lt"/>
                </a:endParaRPr>
              </a:p>
            </p:txBody>
          </p:sp>
          <p:sp>
            <p:nvSpPr>
              <p:cNvPr id="21" name="Isosceles Triangle 20">
                <a:extLst>
                  <a:ext uri="{FF2B5EF4-FFF2-40B4-BE49-F238E27FC236}">
                    <a16:creationId xmlns:a16="http://schemas.microsoft.com/office/drawing/2014/main" id="{E0E59A22-9F50-4517-95DB-03221604DFC0}"/>
                  </a:ext>
                </a:extLst>
              </p:cNvPr>
              <p:cNvSpPr/>
              <p:nvPr/>
            </p:nvSpPr>
            <p:spPr>
              <a:xfrm>
                <a:off x="4657471" y="2771353"/>
                <a:ext cx="58724" cy="144446"/>
              </a:xfrm>
              <a:prstGeom prst="triangle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anchor="ctr"/>
              <a:lstStyle/>
              <a:p>
                <a:pPr marL="266700" indent="-266700" defTabSz="914400" eaLnBrk="1" fontAlgn="auto" hangingPunct="1">
                  <a:spcBef>
                    <a:spcPts val="0"/>
                  </a:spcBef>
                  <a:spcAft>
                    <a:spcPts val="800"/>
                  </a:spcAft>
                  <a:buClr>
                    <a:srgbClr val="FCA311"/>
                  </a:buClr>
                  <a:buSzPct val="100000"/>
                  <a:buFont typeface="Wingdings" pitchFamily="2" charset="2"/>
                  <a:buChar char="Ø"/>
                  <a:defRPr/>
                </a:pPr>
                <a:endParaRPr lang="en-US" sz="2200" b="0" dirty="0">
                  <a:solidFill>
                    <a:schemeClr val="tx1"/>
                  </a:solidFill>
                  <a:latin typeface="+mn-lt"/>
                </a:endParaRPr>
              </a:p>
            </p:txBody>
          </p:sp>
          <p:sp>
            <p:nvSpPr>
              <p:cNvPr id="22" name="Isosceles Triangle 21">
                <a:extLst>
                  <a:ext uri="{FF2B5EF4-FFF2-40B4-BE49-F238E27FC236}">
                    <a16:creationId xmlns:a16="http://schemas.microsoft.com/office/drawing/2014/main" id="{4B660CE1-F951-4ADF-9CDE-636972CB2125}"/>
                  </a:ext>
                </a:extLst>
              </p:cNvPr>
              <p:cNvSpPr/>
              <p:nvPr/>
            </p:nvSpPr>
            <p:spPr>
              <a:xfrm>
                <a:off x="5125674" y="2771353"/>
                <a:ext cx="93640" cy="144446"/>
              </a:xfrm>
              <a:prstGeom prst="triangle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anchor="ctr"/>
              <a:lstStyle/>
              <a:p>
                <a:pPr marL="266700" indent="-266700" defTabSz="914400" eaLnBrk="1" fontAlgn="auto" hangingPunct="1">
                  <a:spcBef>
                    <a:spcPts val="0"/>
                  </a:spcBef>
                  <a:spcAft>
                    <a:spcPts val="800"/>
                  </a:spcAft>
                  <a:buClr>
                    <a:srgbClr val="FCA311"/>
                  </a:buClr>
                  <a:buSzPct val="100000"/>
                  <a:buFont typeface="Wingdings" pitchFamily="2" charset="2"/>
                  <a:buChar char="Ø"/>
                  <a:defRPr/>
                </a:pPr>
                <a:endParaRPr lang="en-US" sz="2200" b="0" dirty="0">
                  <a:solidFill>
                    <a:schemeClr val="tx1"/>
                  </a:solidFill>
                  <a:latin typeface="+mn-lt"/>
                </a:endParaRPr>
              </a:p>
            </p:txBody>
          </p:sp>
          <p:sp>
            <p:nvSpPr>
              <p:cNvPr id="18533" name="TextBox 22">
                <a:extLst>
                  <a:ext uri="{FF2B5EF4-FFF2-40B4-BE49-F238E27FC236}">
                    <a16:creationId xmlns:a16="http://schemas.microsoft.com/office/drawing/2014/main" id="{CC8260F0-AC16-4D11-BC30-6AF70AD3DC9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071408" y="2411056"/>
                <a:ext cx="293056" cy="2862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lnSpc>
                    <a:spcPct val="93000"/>
                  </a:lnSpc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 b="1">
                    <a:solidFill>
                      <a:schemeClr val="bg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lnSpc>
                    <a:spcPct val="93000"/>
                  </a:lnSpc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 b="1">
                    <a:solidFill>
                      <a:schemeClr val="bg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lnSpc>
                    <a:spcPct val="93000"/>
                  </a:lnSpc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 b="1">
                    <a:solidFill>
                      <a:schemeClr val="bg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lnSpc>
                    <a:spcPct val="93000"/>
                  </a:lnSpc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 b="1">
                    <a:solidFill>
                      <a:schemeClr val="bg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lnSpc>
                    <a:spcPct val="93000"/>
                  </a:lnSpc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 b="1">
                    <a:solidFill>
                      <a:schemeClr val="bg1"/>
                    </a:solidFill>
                    <a:latin typeface="Times New Roman" panose="02020603050405020304" pitchFamily="18" charset="0"/>
                  </a:defRPr>
                </a:lvl5pPr>
                <a:lvl6pPr marL="2514600" indent="-228600" defTabSz="449263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 b="1">
                    <a:solidFill>
                      <a:schemeClr val="bg1"/>
                    </a:solidFill>
                    <a:latin typeface="Times New Roman" panose="02020603050405020304" pitchFamily="18" charset="0"/>
                  </a:defRPr>
                </a:lvl6pPr>
                <a:lvl7pPr marL="2971800" indent="-228600" defTabSz="449263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 b="1">
                    <a:solidFill>
                      <a:schemeClr val="bg1"/>
                    </a:solidFill>
                    <a:latin typeface="Times New Roman" panose="02020603050405020304" pitchFamily="18" charset="0"/>
                  </a:defRPr>
                </a:lvl7pPr>
                <a:lvl8pPr marL="3429000" indent="-228600" defTabSz="449263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 b="1">
                    <a:solidFill>
                      <a:schemeClr val="bg1"/>
                    </a:solidFill>
                    <a:latin typeface="Times New Roman" panose="02020603050405020304" pitchFamily="18" charset="0"/>
                  </a:defRPr>
                </a:lvl8pPr>
                <a:lvl9pPr marL="3886200" indent="-228600" defTabSz="449263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 b="1">
                    <a:solidFill>
                      <a:schemeClr val="bg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r>
                  <a:rPr lang="en-US" altLang="fi-FI" sz="2000">
                    <a:solidFill>
                      <a:schemeClr val="tx1"/>
                    </a:solidFill>
                  </a:rPr>
                  <a:t>e</a:t>
                </a:r>
                <a:r>
                  <a:rPr lang="en-US" altLang="fi-FI" sz="2000" baseline="3000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24" name="Freeform 23">
                <a:extLst>
                  <a:ext uri="{FF2B5EF4-FFF2-40B4-BE49-F238E27FC236}">
                    <a16:creationId xmlns:a16="http://schemas.microsoft.com/office/drawing/2014/main" id="{FB8D548A-78B1-4CCE-8CBF-DF1805E0A3F8}"/>
                  </a:ext>
                </a:extLst>
              </p:cNvPr>
              <p:cNvSpPr/>
              <p:nvPr/>
            </p:nvSpPr>
            <p:spPr>
              <a:xfrm>
                <a:off x="4844752" y="2518972"/>
                <a:ext cx="93641" cy="176191"/>
              </a:xfrm>
              <a:custGeom>
                <a:avLst/>
                <a:gdLst>
                  <a:gd name="connsiteX0" fmla="*/ 0 w 95250"/>
                  <a:gd name="connsiteY0" fmla="*/ 163512 h 163512"/>
                  <a:gd name="connsiteX1" fmla="*/ 80963 w 95250"/>
                  <a:gd name="connsiteY1" fmla="*/ 77787 h 163512"/>
                  <a:gd name="connsiteX2" fmla="*/ 85725 w 95250"/>
                  <a:gd name="connsiteY2" fmla="*/ 11112 h 163512"/>
                  <a:gd name="connsiteX3" fmla="*/ 90488 w 95250"/>
                  <a:gd name="connsiteY3" fmla="*/ 11112 h 163512"/>
                  <a:gd name="connsiteX0" fmla="*/ 0 w 92954"/>
                  <a:gd name="connsiteY0" fmla="*/ 169767 h 169767"/>
                  <a:gd name="connsiteX1" fmla="*/ 47111 w 92954"/>
                  <a:gd name="connsiteY1" fmla="*/ 121571 h 169767"/>
                  <a:gd name="connsiteX2" fmla="*/ 85725 w 92954"/>
                  <a:gd name="connsiteY2" fmla="*/ 17367 h 169767"/>
                  <a:gd name="connsiteX3" fmla="*/ 90488 w 92954"/>
                  <a:gd name="connsiteY3" fmla="*/ 17367 h 169767"/>
                  <a:gd name="connsiteX0" fmla="*/ 0 w 93366"/>
                  <a:gd name="connsiteY0" fmla="*/ 211327 h 211327"/>
                  <a:gd name="connsiteX1" fmla="*/ 47111 w 93366"/>
                  <a:gd name="connsiteY1" fmla="*/ 163131 h 211327"/>
                  <a:gd name="connsiteX2" fmla="*/ 85725 w 93366"/>
                  <a:gd name="connsiteY2" fmla="*/ 58927 h 211327"/>
                  <a:gd name="connsiteX3" fmla="*/ 92954 w 93366"/>
                  <a:gd name="connsiteY3" fmla="*/ 5556 h 211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3366" h="211327">
                    <a:moveTo>
                      <a:pt x="0" y="211327"/>
                    </a:moveTo>
                    <a:cubicBezTo>
                      <a:pt x="33338" y="181164"/>
                      <a:pt x="32824" y="188531"/>
                      <a:pt x="47111" y="163131"/>
                    </a:cubicBezTo>
                    <a:cubicBezTo>
                      <a:pt x="61398" y="137731"/>
                      <a:pt x="78084" y="85190"/>
                      <a:pt x="85725" y="58927"/>
                    </a:cubicBezTo>
                    <a:cubicBezTo>
                      <a:pt x="93366" y="32664"/>
                      <a:pt x="91366" y="0"/>
                      <a:pt x="92954" y="5556"/>
                    </a:cubicBezTo>
                  </a:path>
                </a:pathLst>
              </a:custGeom>
              <a:ln w="19050">
                <a:solidFill>
                  <a:srgbClr val="FF0000"/>
                </a:solidFill>
                <a:prstDash val="sysDash"/>
                <a:headEnd type="none" w="med" len="med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lnSpc>
                    <a:spcPct val="93000"/>
                  </a:lnSpc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en-US"/>
              </a:p>
            </p:txBody>
          </p:sp>
          <p:sp>
            <p:nvSpPr>
              <p:cNvPr id="25" name="Freeform 24">
                <a:extLst>
                  <a:ext uri="{FF2B5EF4-FFF2-40B4-BE49-F238E27FC236}">
                    <a16:creationId xmlns:a16="http://schemas.microsoft.com/office/drawing/2014/main" id="{CD04B288-E290-43DB-B140-ACFB7B9742B7}"/>
                  </a:ext>
                </a:extLst>
              </p:cNvPr>
              <p:cNvSpPr/>
              <p:nvPr/>
            </p:nvSpPr>
            <p:spPr>
              <a:xfrm flipH="1">
                <a:off x="4751112" y="2518972"/>
                <a:ext cx="93640" cy="176191"/>
              </a:xfrm>
              <a:custGeom>
                <a:avLst/>
                <a:gdLst>
                  <a:gd name="connsiteX0" fmla="*/ 0 w 95250"/>
                  <a:gd name="connsiteY0" fmla="*/ 163512 h 163512"/>
                  <a:gd name="connsiteX1" fmla="*/ 80963 w 95250"/>
                  <a:gd name="connsiteY1" fmla="*/ 77787 h 163512"/>
                  <a:gd name="connsiteX2" fmla="*/ 85725 w 95250"/>
                  <a:gd name="connsiteY2" fmla="*/ 11112 h 163512"/>
                  <a:gd name="connsiteX3" fmla="*/ 90488 w 95250"/>
                  <a:gd name="connsiteY3" fmla="*/ 11112 h 163512"/>
                  <a:gd name="connsiteX0" fmla="*/ 0 w 92954"/>
                  <a:gd name="connsiteY0" fmla="*/ 169767 h 169767"/>
                  <a:gd name="connsiteX1" fmla="*/ 47111 w 92954"/>
                  <a:gd name="connsiteY1" fmla="*/ 121571 h 169767"/>
                  <a:gd name="connsiteX2" fmla="*/ 85725 w 92954"/>
                  <a:gd name="connsiteY2" fmla="*/ 17367 h 169767"/>
                  <a:gd name="connsiteX3" fmla="*/ 90488 w 92954"/>
                  <a:gd name="connsiteY3" fmla="*/ 17367 h 169767"/>
                  <a:gd name="connsiteX0" fmla="*/ 0 w 93366"/>
                  <a:gd name="connsiteY0" fmla="*/ 211327 h 211327"/>
                  <a:gd name="connsiteX1" fmla="*/ 47111 w 93366"/>
                  <a:gd name="connsiteY1" fmla="*/ 163131 h 211327"/>
                  <a:gd name="connsiteX2" fmla="*/ 85725 w 93366"/>
                  <a:gd name="connsiteY2" fmla="*/ 58927 h 211327"/>
                  <a:gd name="connsiteX3" fmla="*/ 92954 w 93366"/>
                  <a:gd name="connsiteY3" fmla="*/ 5556 h 211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3366" h="211327">
                    <a:moveTo>
                      <a:pt x="0" y="211327"/>
                    </a:moveTo>
                    <a:cubicBezTo>
                      <a:pt x="33338" y="181164"/>
                      <a:pt x="32824" y="188531"/>
                      <a:pt x="47111" y="163131"/>
                    </a:cubicBezTo>
                    <a:cubicBezTo>
                      <a:pt x="61398" y="137731"/>
                      <a:pt x="78084" y="85190"/>
                      <a:pt x="85725" y="58927"/>
                    </a:cubicBezTo>
                    <a:cubicBezTo>
                      <a:pt x="93366" y="32664"/>
                      <a:pt x="91366" y="0"/>
                      <a:pt x="92954" y="5556"/>
                    </a:cubicBezTo>
                  </a:path>
                </a:pathLst>
              </a:custGeom>
              <a:ln w="19050">
                <a:solidFill>
                  <a:srgbClr val="FF0000"/>
                </a:solidFill>
                <a:prstDash val="sysDash"/>
                <a:headEnd type="none" w="med" len="med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lnSpc>
                    <a:spcPct val="93000"/>
                  </a:lnSpc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en-US"/>
              </a:p>
            </p:txBody>
          </p:sp>
          <p:sp>
            <p:nvSpPr>
              <p:cNvPr id="26" name="Freeform 25">
                <a:extLst>
                  <a:ext uri="{FF2B5EF4-FFF2-40B4-BE49-F238E27FC236}">
                    <a16:creationId xmlns:a16="http://schemas.microsoft.com/office/drawing/2014/main" id="{876BFF1F-5B6E-40A4-B433-EF090ACA4A95}"/>
                  </a:ext>
                </a:extLst>
              </p:cNvPr>
              <p:cNvSpPr/>
              <p:nvPr/>
            </p:nvSpPr>
            <p:spPr>
              <a:xfrm>
                <a:off x="4844752" y="2626909"/>
                <a:ext cx="161887" cy="92064"/>
              </a:xfrm>
              <a:custGeom>
                <a:avLst/>
                <a:gdLst>
                  <a:gd name="connsiteX0" fmla="*/ 0 w 95250"/>
                  <a:gd name="connsiteY0" fmla="*/ 163512 h 163512"/>
                  <a:gd name="connsiteX1" fmla="*/ 80963 w 95250"/>
                  <a:gd name="connsiteY1" fmla="*/ 77787 h 163512"/>
                  <a:gd name="connsiteX2" fmla="*/ 85725 w 95250"/>
                  <a:gd name="connsiteY2" fmla="*/ 11112 h 163512"/>
                  <a:gd name="connsiteX3" fmla="*/ 90488 w 95250"/>
                  <a:gd name="connsiteY3" fmla="*/ 11112 h 163512"/>
                  <a:gd name="connsiteX0" fmla="*/ 0 w 92954"/>
                  <a:gd name="connsiteY0" fmla="*/ 169767 h 169767"/>
                  <a:gd name="connsiteX1" fmla="*/ 47111 w 92954"/>
                  <a:gd name="connsiteY1" fmla="*/ 121571 h 169767"/>
                  <a:gd name="connsiteX2" fmla="*/ 85725 w 92954"/>
                  <a:gd name="connsiteY2" fmla="*/ 17367 h 169767"/>
                  <a:gd name="connsiteX3" fmla="*/ 90488 w 92954"/>
                  <a:gd name="connsiteY3" fmla="*/ 17367 h 169767"/>
                  <a:gd name="connsiteX0" fmla="*/ 0 w 93366"/>
                  <a:gd name="connsiteY0" fmla="*/ 211327 h 211327"/>
                  <a:gd name="connsiteX1" fmla="*/ 47111 w 93366"/>
                  <a:gd name="connsiteY1" fmla="*/ 163131 h 211327"/>
                  <a:gd name="connsiteX2" fmla="*/ 85725 w 93366"/>
                  <a:gd name="connsiteY2" fmla="*/ 58927 h 211327"/>
                  <a:gd name="connsiteX3" fmla="*/ 92954 w 93366"/>
                  <a:gd name="connsiteY3" fmla="*/ 5556 h 211327"/>
                  <a:gd name="connsiteX0" fmla="*/ 0 w 93434"/>
                  <a:gd name="connsiteY0" fmla="*/ 293253 h 293253"/>
                  <a:gd name="connsiteX1" fmla="*/ 47111 w 93434"/>
                  <a:gd name="connsiteY1" fmla="*/ 245057 h 293253"/>
                  <a:gd name="connsiteX2" fmla="*/ 85725 w 93434"/>
                  <a:gd name="connsiteY2" fmla="*/ 140853 h 293253"/>
                  <a:gd name="connsiteX3" fmla="*/ 93366 w 93434"/>
                  <a:gd name="connsiteY3" fmla="*/ 5556 h 293253"/>
                  <a:gd name="connsiteX0" fmla="*/ 0 w 93445"/>
                  <a:gd name="connsiteY0" fmla="*/ 298810 h 298810"/>
                  <a:gd name="connsiteX1" fmla="*/ 47111 w 93445"/>
                  <a:gd name="connsiteY1" fmla="*/ 250614 h 298810"/>
                  <a:gd name="connsiteX2" fmla="*/ 85725 w 93445"/>
                  <a:gd name="connsiteY2" fmla="*/ 146410 h 298810"/>
                  <a:gd name="connsiteX3" fmla="*/ 93433 w 93445"/>
                  <a:gd name="connsiteY3" fmla="*/ 5557 h 298810"/>
                  <a:gd name="connsiteX0" fmla="*/ 0 w 93433"/>
                  <a:gd name="connsiteY0" fmla="*/ 298810 h 298810"/>
                  <a:gd name="connsiteX1" fmla="*/ 47111 w 93433"/>
                  <a:gd name="connsiteY1" fmla="*/ 250614 h 298810"/>
                  <a:gd name="connsiteX2" fmla="*/ 73367 w 93433"/>
                  <a:gd name="connsiteY2" fmla="*/ 139399 h 298810"/>
                  <a:gd name="connsiteX3" fmla="*/ 93433 w 93433"/>
                  <a:gd name="connsiteY3" fmla="*/ 5557 h 298810"/>
                  <a:gd name="connsiteX0" fmla="*/ 0 w 93433"/>
                  <a:gd name="connsiteY0" fmla="*/ 298810 h 298810"/>
                  <a:gd name="connsiteX1" fmla="*/ 47111 w 93433"/>
                  <a:gd name="connsiteY1" fmla="*/ 250614 h 298810"/>
                  <a:gd name="connsiteX2" fmla="*/ 79546 w 93433"/>
                  <a:gd name="connsiteY2" fmla="*/ 139399 h 298810"/>
                  <a:gd name="connsiteX3" fmla="*/ 93433 w 93433"/>
                  <a:gd name="connsiteY3" fmla="*/ 5557 h 298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3433" h="298810">
                    <a:moveTo>
                      <a:pt x="0" y="298810"/>
                    </a:moveTo>
                    <a:cubicBezTo>
                      <a:pt x="33338" y="268647"/>
                      <a:pt x="33853" y="277182"/>
                      <a:pt x="47111" y="250614"/>
                    </a:cubicBezTo>
                    <a:cubicBezTo>
                      <a:pt x="60369" y="224046"/>
                      <a:pt x="71826" y="180242"/>
                      <a:pt x="79546" y="139399"/>
                    </a:cubicBezTo>
                    <a:cubicBezTo>
                      <a:pt x="87266" y="98556"/>
                      <a:pt x="91845" y="1"/>
                      <a:pt x="93433" y="5557"/>
                    </a:cubicBezTo>
                  </a:path>
                </a:pathLst>
              </a:custGeom>
              <a:ln w="19050">
                <a:solidFill>
                  <a:srgbClr val="FF0000"/>
                </a:solidFill>
                <a:prstDash val="sysDash"/>
                <a:headEnd type="none" w="med" len="med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lnSpc>
                    <a:spcPct val="93000"/>
                  </a:lnSpc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en-US"/>
              </a:p>
            </p:txBody>
          </p:sp>
          <p:sp>
            <p:nvSpPr>
              <p:cNvPr id="27" name="Freeform 26">
                <a:extLst>
                  <a:ext uri="{FF2B5EF4-FFF2-40B4-BE49-F238E27FC236}">
                    <a16:creationId xmlns:a16="http://schemas.microsoft.com/office/drawing/2014/main" id="{349BC92E-A9A6-4AF3-8E9D-ACEBF2539282}"/>
                  </a:ext>
                </a:extLst>
              </p:cNvPr>
              <p:cNvSpPr/>
              <p:nvPr/>
            </p:nvSpPr>
            <p:spPr>
              <a:xfrm flipH="1">
                <a:off x="4682865" y="2628496"/>
                <a:ext cx="161887" cy="92064"/>
              </a:xfrm>
              <a:custGeom>
                <a:avLst/>
                <a:gdLst>
                  <a:gd name="connsiteX0" fmla="*/ 0 w 95250"/>
                  <a:gd name="connsiteY0" fmla="*/ 163512 h 163512"/>
                  <a:gd name="connsiteX1" fmla="*/ 80963 w 95250"/>
                  <a:gd name="connsiteY1" fmla="*/ 77787 h 163512"/>
                  <a:gd name="connsiteX2" fmla="*/ 85725 w 95250"/>
                  <a:gd name="connsiteY2" fmla="*/ 11112 h 163512"/>
                  <a:gd name="connsiteX3" fmla="*/ 90488 w 95250"/>
                  <a:gd name="connsiteY3" fmla="*/ 11112 h 163512"/>
                  <a:gd name="connsiteX0" fmla="*/ 0 w 92954"/>
                  <a:gd name="connsiteY0" fmla="*/ 169767 h 169767"/>
                  <a:gd name="connsiteX1" fmla="*/ 47111 w 92954"/>
                  <a:gd name="connsiteY1" fmla="*/ 121571 h 169767"/>
                  <a:gd name="connsiteX2" fmla="*/ 85725 w 92954"/>
                  <a:gd name="connsiteY2" fmla="*/ 17367 h 169767"/>
                  <a:gd name="connsiteX3" fmla="*/ 90488 w 92954"/>
                  <a:gd name="connsiteY3" fmla="*/ 17367 h 169767"/>
                  <a:gd name="connsiteX0" fmla="*/ 0 w 93366"/>
                  <a:gd name="connsiteY0" fmla="*/ 211327 h 211327"/>
                  <a:gd name="connsiteX1" fmla="*/ 47111 w 93366"/>
                  <a:gd name="connsiteY1" fmla="*/ 163131 h 211327"/>
                  <a:gd name="connsiteX2" fmla="*/ 85725 w 93366"/>
                  <a:gd name="connsiteY2" fmla="*/ 58927 h 211327"/>
                  <a:gd name="connsiteX3" fmla="*/ 92954 w 93366"/>
                  <a:gd name="connsiteY3" fmla="*/ 5556 h 211327"/>
                  <a:gd name="connsiteX0" fmla="*/ 0 w 93434"/>
                  <a:gd name="connsiteY0" fmla="*/ 293253 h 293253"/>
                  <a:gd name="connsiteX1" fmla="*/ 47111 w 93434"/>
                  <a:gd name="connsiteY1" fmla="*/ 245057 h 293253"/>
                  <a:gd name="connsiteX2" fmla="*/ 85725 w 93434"/>
                  <a:gd name="connsiteY2" fmla="*/ 140853 h 293253"/>
                  <a:gd name="connsiteX3" fmla="*/ 93366 w 93434"/>
                  <a:gd name="connsiteY3" fmla="*/ 5556 h 293253"/>
                  <a:gd name="connsiteX0" fmla="*/ 0 w 93445"/>
                  <a:gd name="connsiteY0" fmla="*/ 298810 h 298810"/>
                  <a:gd name="connsiteX1" fmla="*/ 47111 w 93445"/>
                  <a:gd name="connsiteY1" fmla="*/ 250614 h 298810"/>
                  <a:gd name="connsiteX2" fmla="*/ 85725 w 93445"/>
                  <a:gd name="connsiteY2" fmla="*/ 146410 h 298810"/>
                  <a:gd name="connsiteX3" fmla="*/ 93433 w 93445"/>
                  <a:gd name="connsiteY3" fmla="*/ 5557 h 298810"/>
                  <a:gd name="connsiteX0" fmla="*/ 0 w 93433"/>
                  <a:gd name="connsiteY0" fmla="*/ 298810 h 298810"/>
                  <a:gd name="connsiteX1" fmla="*/ 47111 w 93433"/>
                  <a:gd name="connsiteY1" fmla="*/ 250614 h 298810"/>
                  <a:gd name="connsiteX2" fmla="*/ 73367 w 93433"/>
                  <a:gd name="connsiteY2" fmla="*/ 139399 h 298810"/>
                  <a:gd name="connsiteX3" fmla="*/ 93433 w 93433"/>
                  <a:gd name="connsiteY3" fmla="*/ 5557 h 298810"/>
                  <a:gd name="connsiteX0" fmla="*/ 0 w 93433"/>
                  <a:gd name="connsiteY0" fmla="*/ 298810 h 298810"/>
                  <a:gd name="connsiteX1" fmla="*/ 47111 w 93433"/>
                  <a:gd name="connsiteY1" fmla="*/ 250614 h 298810"/>
                  <a:gd name="connsiteX2" fmla="*/ 79546 w 93433"/>
                  <a:gd name="connsiteY2" fmla="*/ 139399 h 298810"/>
                  <a:gd name="connsiteX3" fmla="*/ 93433 w 93433"/>
                  <a:gd name="connsiteY3" fmla="*/ 5557 h 298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3433" h="298810">
                    <a:moveTo>
                      <a:pt x="0" y="298810"/>
                    </a:moveTo>
                    <a:cubicBezTo>
                      <a:pt x="33338" y="268647"/>
                      <a:pt x="33853" y="277182"/>
                      <a:pt x="47111" y="250614"/>
                    </a:cubicBezTo>
                    <a:cubicBezTo>
                      <a:pt x="60369" y="224046"/>
                      <a:pt x="71826" y="180242"/>
                      <a:pt x="79546" y="139399"/>
                    </a:cubicBezTo>
                    <a:cubicBezTo>
                      <a:pt x="87266" y="98556"/>
                      <a:pt x="91845" y="1"/>
                      <a:pt x="93433" y="5557"/>
                    </a:cubicBezTo>
                  </a:path>
                </a:pathLst>
              </a:custGeom>
              <a:ln w="19050">
                <a:solidFill>
                  <a:srgbClr val="FF0000"/>
                </a:solidFill>
                <a:prstDash val="sysDash"/>
                <a:headEnd type="none" w="med" len="med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lnSpc>
                    <a:spcPct val="93000"/>
                  </a:lnSpc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en-US"/>
              </a:p>
            </p:txBody>
          </p: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9DB80D5F-CFFE-4DC2-96E4-7AC162A2A2F3}"/>
                  </a:ext>
                </a:extLst>
              </p:cNvPr>
              <p:cNvCxnSpPr>
                <a:stCxn id="27" idx="0"/>
              </p:cNvCxnSpPr>
              <p:nvPr/>
            </p:nvCxnSpPr>
            <p:spPr>
              <a:xfrm flipV="1">
                <a:off x="4844752" y="2474527"/>
                <a:ext cx="0" cy="246032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prstDash val="sysDot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Isosceles Triangle 28">
                <a:extLst>
                  <a:ext uri="{FF2B5EF4-FFF2-40B4-BE49-F238E27FC236}">
                    <a16:creationId xmlns:a16="http://schemas.microsoft.com/office/drawing/2014/main" id="{C4654662-845D-4EB6-AC2A-3BCB497E7F6B}"/>
                  </a:ext>
                </a:extLst>
              </p:cNvPr>
              <p:cNvSpPr/>
              <p:nvPr/>
            </p:nvSpPr>
            <p:spPr>
              <a:xfrm>
                <a:off x="4797138" y="2699925"/>
                <a:ext cx="93641" cy="215874"/>
              </a:xfrm>
              <a:prstGeom prst="triangle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anchor="ctr"/>
              <a:lstStyle/>
              <a:p>
                <a:pPr marL="266700" indent="-266700" defTabSz="914400" eaLnBrk="1" fontAlgn="auto" hangingPunct="1">
                  <a:spcBef>
                    <a:spcPts val="0"/>
                  </a:spcBef>
                  <a:spcAft>
                    <a:spcPts val="800"/>
                  </a:spcAft>
                  <a:buClr>
                    <a:srgbClr val="FCA311"/>
                  </a:buClr>
                  <a:buSzPct val="100000"/>
                  <a:buFont typeface="Wingdings" pitchFamily="2" charset="2"/>
                  <a:buChar char="Ø"/>
                  <a:defRPr/>
                </a:pPr>
                <a:endParaRPr lang="en-US" sz="2200" b="0" dirty="0">
                  <a:solidFill>
                    <a:schemeClr val="tx1"/>
                  </a:solidFill>
                  <a:latin typeface="+mn-lt"/>
                </a:endParaRPr>
              </a:p>
            </p:txBody>
          </p:sp>
        </p:grpSp>
        <p:grpSp>
          <p:nvGrpSpPr>
            <p:cNvPr id="18516" name="Group 126">
              <a:extLst>
                <a:ext uri="{FF2B5EF4-FFF2-40B4-BE49-F238E27FC236}">
                  <a16:creationId xmlns:a16="http://schemas.microsoft.com/office/drawing/2014/main" id="{CC962578-758A-4296-A124-8106CA061B7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81400" y="1618968"/>
              <a:ext cx="2669546" cy="2471440"/>
              <a:chOff x="3581400" y="1618968"/>
              <a:chExt cx="2669546" cy="2471440"/>
            </a:xfrm>
          </p:grpSpPr>
          <p:grpSp>
            <p:nvGrpSpPr>
              <p:cNvPr id="18518" name="Group 18">
                <a:extLst>
                  <a:ext uri="{FF2B5EF4-FFF2-40B4-BE49-F238E27FC236}">
                    <a16:creationId xmlns:a16="http://schemas.microsoft.com/office/drawing/2014/main" id="{77914EA6-1F86-4E35-B4E1-134B5A03552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81400" y="1618968"/>
                <a:ext cx="2480676" cy="2471440"/>
                <a:chOff x="1850214" y="2384884"/>
                <a:chExt cx="1908212" cy="2471440"/>
              </a:xfrm>
            </p:grpSpPr>
            <p:cxnSp>
              <p:nvCxnSpPr>
                <p:cNvPr id="30" name="Straight Connector 29">
                  <a:extLst>
                    <a:ext uri="{FF2B5EF4-FFF2-40B4-BE49-F238E27FC236}">
                      <a16:creationId xmlns:a16="http://schemas.microsoft.com/office/drawing/2014/main" id="{104B09B4-BE29-4A1D-9A86-25C87975ADA0}"/>
                    </a:ext>
                  </a:extLst>
                </p:cNvPr>
                <p:cNvCxnSpPr/>
                <p:nvPr/>
              </p:nvCxnSpPr>
              <p:spPr>
                <a:xfrm>
                  <a:off x="1979626" y="3681716"/>
                  <a:ext cx="1692121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0E3D1622-6A8C-4F4C-8C3F-0E6D6B6078F5}"/>
                    </a:ext>
                  </a:extLst>
                </p:cNvPr>
                <p:cNvSpPr/>
                <p:nvPr/>
              </p:nvSpPr>
              <p:spPr>
                <a:xfrm>
                  <a:off x="1979626" y="3681716"/>
                  <a:ext cx="1692121" cy="395239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266700" indent="-266700" algn="ctr" defTabSz="914400" eaLnBrk="1" fontAlgn="auto" hangingPunct="1">
                    <a:spcBef>
                      <a:spcPts val="0"/>
                    </a:spcBef>
                    <a:spcAft>
                      <a:spcPts val="800"/>
                    </a:spcAft>
                    <a:buClr>
                      <a:srgbClr val="FCA311"/>
                    </a:buClr>
                    <a:buSzPct val="100000"/>
                    <a:buFont typeface="Times New Roman" pitchFamily="18" charset="0"/>
                    <a:buNone/>
                    <a:defRPr/>
                  </a:pPr>
                  <a:r>
                    <a:rPr lang="en-US" sz="1600" dirty="0">
                      <a:solidFill>
                        <a:schemeClr val="tx1"/>
                      </a:solidFill>
                      <a:latin typeface="Arial Rounded MT Bold" panose="020F0704030504030204" pitchFamily="34" charset="0"/>
                    </a:rPr>
                    <a:t>Cathode</a:t>
                  </a:r>
                </a:p>
              </p:txBody>
            </p:sp>
            <p:sp>
              <p:nvSpPr>
                <p:cNvPr id="32" name="Arc 31">
                  <a:extLst>
                    <a:ext uri="{FF2B5EF4-FFF2-40B4-BE49-F238E27FC236}">
                      <a16:creationId xmlns:a16="http://schemas.microsoft.com/office/drawing/2014/main" id="{F8584B64-7B93-4C59-8A91-984B8BFABFA5}"/>
                    </a:ext>
                  </a:extLst>
                </p:cNvPr>
                <p:cNvSpPr/>
                <p:nvPr/>
              </p:nvSpPr>
              <p:spPr>
                <a:xfrm rot="10800000">
                  <a:off x="2016252" y="2384884"/>
                  <a:ext cx="1655495" cy="792067"/>
                </a:xfrm>
                <a:prstGeom prst="arc">
                  <a:avLst>
                    <a:gd name="adj1" fmla="val 10783414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itchFamily="18" charset="0"/>
                    <a:buNone/>
                    <a:defRPr/>
                  </a:pPr>
                  <a:endParaRPr lang="en-US"/>
                </a:p>
              </p:txBody>
            </p:sp>
            <p:sp>
              <p:nvSpPr>
                <p:cNvPr id="18523" name="TextBox 32">
                  <a:extLst>
                    <a:ext uri="{FF2B5EF4-FFF2-40B4-BE49-F238E27FC236}">
                      <a16:creationId xmlns:a16="http://schemas.microsoft.com/office/drawing/2014/main" id="{AF16D86D-8E23-46F8-8378-A318DEC1D9E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316578" y="2708920"/>
                  <a:ext cx="276457" cy="4358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r>
                    <a:rPr lang="en-US" altLang="fi-FI">
                      <a:solidFill>
                        <a:schemeClr val="tx1"/>
                      </a:solidFill>
                    </a:rPr>
                    <a:t>+</a:t>
                  </a:r>
                </a:p>
              </p:txBody>
            </p:sp>
            <p:sp>
              <p:nvSpPr>
                <p:cNvPr id="18524" name="TextBox 33">
                  <a:extLst>
                    <a:ext uri="{FF2B5EF4-FFF2-40B4-BE49-F238E27FC236}">
                      <a16:creationId xmlns:a16="http://schemas.microsoft.com/office/drawing/2014/main" id="{36954CD5-63BA-4849-AC1F-DFABE394288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519772" y="2816932"/>
                  <a:ext cx="637748" cy="3213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r>
                    <a:rPr lang="en-US" altLang="fi-FI" sz="1600">
                      <a:solidFill>
                        <a:schemeClr val="tx1"/>
                      </a:solidFill>
                      <a:latin typeface="Arial Rounded MT Bold" panose="020F0704030504030204" pitchFamily="34" charset="0"/>
                    </a:rPr>
                    <a:t>Anode</a:t>
                  </a:r>
                </a:p>
              </p:txBody>
            </p:sp>
            <p:sp>
              <p:nvSpPr>
                <p:cNvPr id="18525" name="TextBox 34">
                  <a:extLst>
                    <a:ext uri="{FF2B5EF4-FFF2-40B4-BE49-F238E27FC236}">
                      <a16:creationId xmlns:a16="http://schemas.microsoft.com/office/drawing/2014/main" id="{6F2BD508-68E0-412F-A211-9BC8CF17862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311860" y="3609020"/>
                  <a:ext cx="220968" cy="4358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r>
                    <a:rPr lang="en-US" altLang="fi-FI">
                      <a:solidFill>
                        <a:schemeClr val="tx1"/>
                      </a:solidFill>
                    </a:rPr>
                    <a:t>-</a:t>
                  </a:r>
                </a:p>
              </p:txBody>
            </p:sp>
            <p:cxnSp>
              <p:nvCxnSpPr>
                <p:cNvPr id="36" name="Straight Arrow Connector 35">
                  <a:extLst>
                    <a:ext uri="{FF2B5EF4-FFF2-40B4-BE49-F238E27FC236}">
                      <a16:creationId xmlns:a16="http://schemas.microsoft.com/office/drawing/2014/main" id="{19B2AFD1-1061-449C-96D2-A3B21B3085ED}"/>
                    </a:ext>
                  </a:extLst>
                </p:cNvPr>
                <p:cNvCxnSpPr/>
                <p:nvPr/>
              </p:nvCxnSpPr>
              <p:spPr>
                <a:xfrm>
                  <a:off x="3455653" y="3140443"/>
                  <a:ext cx="0" cy="468257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76709695-B21E-4232-83F2-0AF692915D93}"/>
                    </a:ext>
                  </a:extLst>
                </p:cNvPr>
                <p:cNvCxnSpPr/>
                <p:nvPr/>
              </p:nvCxnSpPr>
              <p:spPr>
                <a:xfrm>
                  <a:off x="3605820" y="3176951"/>
                  <a:ext cx="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528" name="TextBox 37">
                  <a:extLst>
                    <a:ext uri="{FF2B5EF4-FFF2-40B4-BE49-F238E27FC236}">
                      <a16:creationId xmlns:a16="http://schemas.microsoft.com/office/drawing/2014/main" id="{D5B27EB0-2EE6-458B-94B0-21D1AB3EBED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943708" y="3104964"/>
                  <a:ext cx="415795" cy="3213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r>
                    <a:rPr lang="en-US" altLang="fi-FI" sz="1600">
                      <a:solidFill>
                        <a:schemeClr val="tx1"/>
                      </a:solidFill>
                      <a:latin typeface="Arial Narrow" panose="020B0606020202030204" pitchFamily="34" charset="0"/>
                      <a:cs typeface="Arial" panose="020B0604020202020204" pitchFamily="34" charset="0"/>
                    </a:rPr>
                    <a:t>UHV</a:t>
                  </a:r>
                </a:p>
              </p:txBody>
            </p:sp>
            <p:sp>
              <p:nvSpPr>
                <p:cNvPr id="18529" name="TextBox 38">
                  <a:extLst>
                    <a:ext uri="{FF2B5EF4-FFF2-40B4-BE49-F238E27FC236}">
                      <a16:creationId xmlns:a16="http://schemas.microsoft.com/office/drawing/2014/main" id="{4D61BCBF-7A2D-4AB3-9C3F-3462D8AAA4B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850214" y="4077072"/>
                  <a:ext cx="1908212" cy="7792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algn="ctr"/>
                  <a:r>
                    <a:rPr lang="en-US" altLang="fi-FI" sz="1600" b="0">
                      <a:solidFill>
                        <a:schemeClr val="tx1"/>
                      </a:solidFill>
                      <a:latin typeface="Georgia" panose="02040502050405020303" pitchFamily="18" charset="0"/>
                      <a:ea typeface="Arial Unicode MS" panose="020B0604020202020204" pitchFamily="34" charset="-128"/>
                      <a:cs typeface="Arial" panose="020B0604020202020204" pitchFamily="34" charset="0"/>
                    </a:rPr>
                    <a:t>Sharp tips on surface, field enhancement, electron emission</a:t>
                  </a:r>
                  <a:endParaRPr lang="en-US" altLang="fi-FI" sz="1600" b="0" i="1">
                    <a:solidFill>
                      <a:schemeClr val="tx1"/>
                    </a:solidFill>
                    <a:latin typeface="Georgia" panose="02040502050405020303" pitchFamily="18" charset="0"/>
                    <a:ea typeface="Arial Unicode MS" panose="020B0604020202020204" pitchFamily="34" charset="-128"/>
                    <a:cs typeface="Arial" panose="020B0604020202020204" pitchFamily="34" charset="0"/>
                  </a:endParaRPr>
                </a:p>
              </p:txBody>
            </p:sp>
          </p:grpSp>
          <p:graphicFrame>
            <p:nvGraphicFramePr>
              <p:cNvPr id="18519" name="Object 17">
                <a:extLst>
                  <a:ext uri="{FF2B5EF4-FFF2-40B4-BE49-F238E27FC236}">
                    <a16:creationId xmlns:a16="http://schemas.microsoft.com/office/drawing/2014/main" id="{274C6BBF-7FA6-4660-B0F4-83DF35CE5654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5771521" y="2403846"/>
              <a:ext cx="479425" cy="4270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41" name="Equation" r:id="rId3" imgW="241195" imgH="253890" progId="Equation.DSMT4">
                      <p:embed/>
                    </p:oleObj>
                  </mc:Choice>
                  <mc:Fallback>
                    <p:oleObj name="Equation" r:id="rId3" imgW="241195" imgH="253890" progId="Equation.DSMT4">
                      <p:embed/>
                      <p:pic>
                        <p:nvPicPr>
                          <p:cNvPr id="18519" name="Object 17">
                            <a:extLst>
                              <a:ext uri="{FF2B5EF4-FFF2-40B4-BE49-F238E27FC236}">
                                <a16:creationId xmlns:a16="http://schemas.microsoft.com/office/drawing/2014/main" id="{274C6BBF-7FA6-4660-B0F4-83DF35CE5654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771521" y="2403846"/>
                            <a:ext cx="479425" cy="42703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18517" name="TextBox 39">
              <a:extLst>
                <a:ext uri="{FF2B5EF4-FFF2-40B4-BE49-F238E27FC236}">
                  <a16:creationId xmlns:a16="http://schemas.microsoft.com/office/drawing/2014/main" id="{1F2B0322-6BE4-446C-8CCE-2FA4E4FE0E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57069" y="1639891"/>
              <a:ext cx="1096775" cy="378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5pPr>
              <a:lvl6pPr marL="25146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6pPr>
              <a:lvl7pPr marL="29718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7pPr>
              <a:lvl8pPr marL="34290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8pPr>
              <a:lvl9pPr marL="38862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fi-FI" sz="200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Stage 1</a:t>
              </a:r>
            </a:p>
          </p:txBody>
        </p:sp>
      </p:grp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96F80DE4-765A-441A-B4BF-FF7FE0805222}"/>
              </a:ext>
            </a:extLst>
          </p:cNvPr>
          <p:cNvCxnSpPr/>
          <p:nvPr/>
        </p:nvCxnSpPr>
        <p:spPr>
          <a:xfrm>
            <a:off x="8718550" y="2359025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7648D1EB-6162-4B6E-9F2D-BBDE85433698}"/>
              </a:ext>
            </a:extLst>
          </p:cNvPr>
          <p:cNvCxnSpPr/>
          <p:nvPr/>
        </p:nvCxnSpPr>
        <p:spPr>
          <a:xfrm>
            <a:off x="2889250" y="4764088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6C2CAF71-4D65-4CFB-BD4E-C0EBA676C2A2}"/>
              </a:ext>
            </a:extLst>
          </p:cNvPr>
          <p:cNvCxnSpPr/>
          <p:nvPr/>
        </p:nvCxnSpPr>
        <p:spPr>
          <a:xfrm>
            <a:off x="774700" y="5270500"/>
            <a:ext cx="2200275" cy="0"/>
          </a:xfrm>
          <a:prstGeom prst="line">
            <a:avLst/>
          </a:prstGeom>
          <a:ln w="381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A44719F8-E2A0-4316-BBB8-D532CB5A78ED}"/>
              </a:ext>
            </a:extLst>
          </p:cNvPr>
          <p:cNvCxnSpPr/>
          <p:nvPr/>
        </p:nvCxnSpPr>
        <p:spPr>
          <a:xfrm>
            <a:off x="5805488" y="4721225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A6AF94D5-FAD6-4B10-9194-A9F0B74E0356}"/>
              </a:ext>
            </a:extLst>
          </p:cNvPr>
          <p:cNvCxnSpPr/>
          <p:nvPr/>
        </p:nvCxnSpPr>
        <p:spPr>
          <a:xfrm>
            <a:off x="3743325" y="5265738"/>
            <a:ext cx="2200275" cy="0"/>
          </a:xfrm>
          <a:prstGeom prst="line">
            <a:avLst/>
          </a:prstGeom>
          <a:ln w="381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6" name="Group 85">
            <a:extLst>
              <a:ext uri="{FF2B5EF4-FFF2-40B4-BE49-F238E27FC236}">
                <a16:creationId xmlns:a16="http://schemas.microsoft.com/office/drawing/2014/main" id="{B74857A9-A2E3-4276-A97D-D0D95595BA70}"/>
              </a:ext>
            </a:extLst>
          </p:cNvPr>
          <p:cNvGrpSpPr>
            <a:grpSpLocks/>
          </p:cNvGrpSpPr>
          <p:nvPr/>
        </p:nvGrpSpPr>
        <p:grpSpPr bwMode="auto">
          <a:xfrm>
            <a:off x="5372100" y="3702051"/>
            <a:ext cx="2212975" cy="2700617"/>
            <a:chOff x="5395084" y="3914073"/>
            <a:chExt cx="2212892" cy="2700291"/>
          </a:xfrm>
        </p:grpSpPr>
        <p:grpSp>
          <p:nvGrpSpPr>
            <p:cNvPr id="18496" name="Group 40">
              <a:extLst>
                <a:ext uri="{FF2B5EF4-FFF2-40B4-BE49-F238E27FC236}">
                  <a16:creationId xmlns:a16="http://schemas.microsoft.com/office/drawing/2014/main" id="{141E85BA-5B11-48D8-A230-FF191E15DDA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95084" y="3914073"/>
              <a:ext cx="2212892" cy="2700291"/>
              <a:chOff x="3644552" y="3929733"/>
              <a:chExt cx="2212892" cy="2700291"/>
            </a:xfrm>
          </p:grpSpPr>
          <p:grpSp>
            <p:nvGrpSpPr>
              <p:cNvPr id="18498" name="Group 129">
                <a:extLst>
                  <a:ext uri="{FF2B5EF4-FFF2-40B4-BE49-F238E27FC236}">
                    <a16:creationId xmlns:a16="http://schemas.microsoft.com/office/drawing/2014/main" id="{4CFADC77-970B-43CA-A32D-772C32EDB5F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63062" y="4717344"/>
                <a:ext cx="723130" cy="468052"/>
                <a:chOff x="4463062" y="4717344"/>
                <a:chExt cx="723130" cy="468052"/>
              </a:xfrm>
            </p:grpSpPr>
            <p:sp>
              <p:nvSpPr>
                <p:cNvPr id="96" name="Cloud 95">
                  <a:extLst>
                    <a:ext uri="{FF2B5EF4-FFF2-40B4-BE49-F238E27FC236}">
                      <a16:creationId xmlns:a16="http://schemas.microsoft.com/office/drawing/2014/main" id="{3186624E-CB69-403E-A52B-A056F3F3F12B}"/>
                    </a:ext>
                  </a:extLst>
                </p:cNvPr>
                <p:cNvSpPr/>
                <p:nvPr/>
              </p:nvSpPr>
              <p:spPr>
                <a:xfrm>
                  <a:off x="4516057" y="4717038"/>
                  <a:ext cx="614339" cy="468257"/>
                </a:xfrm>
                <a:prstGeom prst="cloud">
                  <a:avLst/>
                </a:prstGeom>
                <a:solidFill>
                  <a:srgbClr val="FF9999">
                    <a:alpha val="20000"/>
                  </a:srgbClr>
                </a:solidFill>
                <a:ln>
                  <a:solidFill>
                    <a:srgbClr val="000000">
                      <a:alpha val="20000"/>
                    </a:srgbClr>
                  </a:solidFill>
                </a:ln>
              </p:spPr>
              <p:txBody>
                <a:bodyPr anchor="ctr"/>
                <a:lstStyle/>
                <a:p>
                  <a:pPr marL="266700" indent="-266700" defTabSz="914400" eaLnBrk="1" fontAlgn="auto" hangingPunct="1">
                    <a:spcBef>
                      <a:spcPts val="0"/>
                    </a:spcBef>
                    <a:spcAft>
                      <a:spcPts val="800"/>
                    </a:spcAft>
                    <a:buClr>
                      <a:srgbClr val="FCA311"/>
                    </a:buClr>
                    <a:buSzPct val="100000"/>
                    <a:buFont typeface="Wingdings" pitchFamily="2" charset="2"/>
                    <a:buChar char="Ø"/>
                    <a:defRPr/>
                  </a:pPr>
                  <a:endParaRPr lang="en-US" sz="2200" b="0" dirty="0">
                    <a:solidFill>
                      <a:schemeClr val="tx1"/>
                    </a:solidFill>
                    <a:latin typeface="+mn-lt"/>
                  </a:endParaRPr>
                </a:p>
              </p:txBody>
            </p:sp>
            <p:sp>
              <p:nvSpPr>
                <p:cNvPr id="97" name="Oval 96">
                  <a:extLst>
                    <a:ext uri="{FF2B5EF4-FFF2-40B4-BE49-F238E27FC236}">
                      <a16:creationId xmlns:a16="http://schemas.microsoft.com/office/drawing/2014/main" id="{B0FDF364-FE18-48F4-B73B-89217A985E10}"/>
                    </a:ext>
                  </a:extLst>
                </p:cNvPr>
                <p:cNvSpPr/>
                <p:nvPr/>
              </p:nvSpPr>
              <p:spPr>
                <a:xfrm rot="18961365">
                  <a:off x="4463671" y="4866245"/>
                  <a:ext cx="533380" cy="46032"/>
                </a:xfrm>
                <a:prstGeom prst="ellipse">
                  <a:avLst/>
                </a:prstGeom>
                <a:solidFill>
                  <a:srgbClr val="6699FF">
                    <a:alpha val="20000"/>
                  </a:srgbClr>
                </a:solidFill>
                <a:ln>
                  <a:solidFill>
                    <a:srgbClr val="FF9999">
                      <a:alpha val="21176"/>
                    </a:srgbClr>
                  </a:solidFill>
                </a:ln>
              </p:spPr>
              <p:txBody>
                <a:bodyPr anchor="ctr"/>
                <a:lstStyle/>
                <a:p>
                  <a:pPr marL="266700" indent="-266700" defTabSz="914400" eaLnBrk="1" fontAlgn="auto" hangingPunct="1">
                    <a:spcBef>
                      <a:spcPts val="0"/>
                    </a:spcBef>
                    <a:spcAft>
                      <a:spcPts val="800"/>
                    </a:spcAft>
                    <a:buClr>
                      <a:srgbClr val="FCA311"/>
                    </a:buClr>
                    <a:buSzPct val="100000"/>
                    <a:buFont typeface="Wingdings" pitchFamily="2" charset="2"/>
                    <a:buChar char="Ø"/>
                    <a:defRPr/>
                  </a:pPr>
                  <a:endParaRPr lang="en-US" sz="2200" b="0" dirty="0">
                    <a:solidFill>
                      <a:schemeClr val="tx1"/>
                    </a:solidFill>
                    <a:latin typeface="+mn-lt"/>
                  </a:endParaRPr>
                </a:p>
              </p:txBody>
            </p:sp>
            <p:sp>
              <p:nvSpPr>
                <p:cNvPr id="98" name="Oval 97">
                  <a:extLst>
                    <a:ext uri="{FF2B5EF4-FFF2-40B4-BE49-F238E27FC236}">
                      <a16:creationId xmlns:a16="http://schemas.microsoft.com/office/drawing/2014/main" id="{5DB76663-45F3-46C5-8672-045C1BC87456}"/>
                    </a:ext>
                  </a:extLst>
                </p:cNvPr>
                <p:cNvSpPr/>
                <p:nvPr/>
              </p:nvSpPr>
              <p:spPr>
                <a:xfrm rot="18961365" flipV="1">
                  <a:off x="4474784" y="4901166"/>
                  <a:ext cx="663550" cy="46032"/>
                </a:xfrm>
                <a:prstGeom prst="ellipse">
                  <a:avLst/>
                </a:prstGeom>
                <a:solidFill>
                  <a:srgbClr val="6699FF">
                    <a:alpha val="20000"/>
                  </a:srgbClr>
                </a:solidFill>
                <a:ln>
                  <a:solidFill>
                    <a:srgbClr val="FF9999">
                      <a:alpha val="21176"/>
                    </a:srgbClr>
                  </a:solidFill>
                </a:ln>
              </p:spPr>
              <p:txBody>
                <a:bodyPr anchor="ctr"/>
                <a:lstStyle/>
                <a:p>
                  <a:pPr marL="266700" indent="-266700" defTabSz="914400" eaLnBrk="1" fontAlgn="auto" hangingPunct="1">
                    <a:spcBef>
                      <a:spcPts val="0"/>
                    </a:spcBef>
                    <a:spcAft>
                      <a:spcPts val="800"/>
                    </a:spcAft>
                    <a:buClr>
                      <a:srgbClr val="FCA311"/>
                    </a:buClr>
                    <a:buSzPct val="100000"/>
                    <a:buFont typeface="Wingdings" pitchFamily="2" charset="2"/>
                    <a:buChar char="Ø"/>
                    <a:defRPr/>
                  </a:pPr>
                  <a:endParaRPr lang="en-US" sz="2200" b="0" dirty="0">
                    <a:solidFill>
                      <a:schemeClr val="tx1"/>
                    </a:solidFill>
                    <a:latin typeface="+mn-lt"/>
                  </a:endParaRPr>
                </a:p>
              </p:txBody>
            </p:sp>
            <p:sp>
              <p:nvSpPr>
                <p:cNvPr id="99" name="Oval 98">
                  <a:extLst>
                    <a:ext uri="{FF2B5EF4-FFF2-40B4-BE49-F238E27FC236}">
                      <a16:creationId xmlns:a16="http://schemas.microsoft.com/office/drawing/2014/main" id="{06D96B15-6911-41D0-9315-575C7F8B4384}"/>
                    </a:ext>
                  </a:extLst>
                </p:cNvPr>
                <p:cNvSpPr/>
                <p:nvPr/>
              </p:nvSpPr>
              <p:spPr>
                <a:xfrm rot="18961365">
                  <a:off x="4570030" y="4939261"/>
                  <a:ext cx="615927" cy="50794"/>
                </a:xfrm>
                <a:prstGeom prst="ellipse">
                  <a:avLst/>
                </a:prstGeom>
                <a:solidFill>
                  <a:srgbClr val="6699FF">
                    <a:alpha val="20000"/>
                  </a:srgbClr>
                </a:solidFill>
                <a:ln>
                  <a:solidFill>
                    <a:srgbClr val="FF9999">
                      <a:alpha val="21176"/>
                    </a:srgbClr>
                  </a:solidFill>
                </a:ln>
              </p:spPr>
              <p:txBody>
                <a:bodyPr anchor="ctr"/>
                <a:lstStyle/>
                <a:p>
                  <a:pPr marL="266700" indent="-266700" defTabSz="914400" eaLnBrk="1" fontAlgn="auto" hangingPunct="1">
                    <a:spcBef>
                      <a:spcPts val="0"/>
                    </a:spcBef>
                    <a:spcAft>
                      <a:spcPts val="800"/>
                    </a:spcAft>
                    <a:buClr>
                      <a:srgbClr val="FCA311"/>
                    </a:buClr>
                    <a:buSzPct val="100000"/>
                    <a:buFont typeface="Wingdings" pitchFamily="2" charset="2"/>
                    <a:buChar char="Ø"/>
                    <a:defRPr/>
                  </a:pPr>
                  <a:endParaRPr lang="en-US" sz="2200" b="0" dirty="0">
                    <a:solidFill>
                      <a:schemeClr val="tx1"/>
                    </a:solidFill>
                    <a:latin typeface="+mn-lt"/>
                  </a:endParaRPr>
                </a:p>
              </p:txBody>
            </p:sp>
            <p:sp>
              <p:nvSpPr>
                <p:cNvPr id="100" name="Oval 99">
                  <a:extLst>
                    <a:ext uri="{FF2B5EF4-FFF2-40B4-BE49-F238E27FC236}">
                      <a16:creationId xmlns:a16="http://schemas.microsoft.com/office/drawing/2014/main" id="{0C77056A-03E9-4814-B3E5-C63109098538}"/>
                    </a:ext>
                  </a:extLst>
                </p:cNvPr>
                <p:cNvSpPr/>
                <p:nvPr/>
              </p:nvSpPr>
              <p:spPr>
                <a:xfrm rot="18961365">
                  <a:off x="4697025" y="4994818"/>
                  <a:ext cx="474644" cy="44445"/>
                </a:xfrm>
                <a:prstGeom prst="ellipse">
                  <a:avLst/>
                </a:prstGeom>
                <a:solidFill>
                  <a:srgbClr val="6699FF">
                    <a:alpha val="20000"/>
                  </a:srgbClr>
                </a:solidFill>
                <a:ln>
                  <a:solidFill>
                    <a:srgbClr val="FF9999">
                      <a:alpha val="21176"/>
                    </a:srgbClr>
                  </a:solidFill>
                </a:ln>
              </p:spPr>
              <p:txBody>
                <a:bodyPr anchor="ctr"/>
                <a:lstStyle/>
                <a:p>
                  <a:pPr marL="266700" indent="-266700" defTabSz="914400" eaLnBrk="1" fontAlgn="auto" hangingPunct="1">
                    <a:spcBef>
                      <a:spcPts val="0"/>
                    </a:spcBef>
                    <a:spcAft>
                      <a:spcPts val="800"/>
                    </a:spcAft>
                    <a:buClr>
                      <a:srgbClr val="FCA311"/>
                    </a:buClr>
                    <a:buSzPct val="100000"/>
                    <a:buFont typeface="Wingdings" pitchFamily="2" charset="2"/>
                    <a:buChar char="Ø"/>
                    <a:defRPr/>
                  </a:pPr>
                  <a:endParaRPr lang="en-US" sz="2200" b="0" dirty="0">
                    <a:solidFill>
                      <a:schemeClr val="tx1"/>
                    </a:solidFill>
                    <a:latin typeface="+mn-lt"/>
                  </a:endParaRPr>
                </a:p>
              </p:txBody>
            </p:sp>
            <p:sp>
              <p:nvSpPr>
                <p:cNvPr id="101" name="Oval 100">
                  <a:extLst>
                    <a:ext uri="{FF2B5EF4-FFF2-40B4-BE49-F238E27FC236}">
                      <a16:creationId xmlns:a16="http://schemas.microsoft.com/office/drawing/2014/main" id="{BB03364C-F8AD-495A-837A-090A6B593F66}"/>
                    </a:ext>
                  </a:extLst>
                </p:cNvPr>
                <p:cNvSpPr/>
                <p:nvPr/>
              </p:nvSpPr>
              <p:spPr>
                <a:xfrm rot="18961365">
                  <a:off x="4522407" y="4802753"/>
                  <a:ext cx="323838" cy="55556"/>
                </a:xfrm>
                <a:prstGeom prst="ellipse">
                  <a:avLst/>
                </a:prstGeom>
                <a:solidFill>
                  <a:srgbClr val="6699FF">
                    <a:alpha val="20000"/>
                  </a:srgbClr>
                </a:solidFill>
                <a:ln>
                  <a:solidFill>
                    <a:srgbClr val="FF9999">
                      <a:alpha val="21176"/>
                    </a:srgbClr>
                  </a:solidFill>
                </a:ln>
              </p:spPr>
              <p:txBody>
                <a:bodyPr anchor="ctr"/>
                <a:lstStyle/>
                <a:p>
                  <a:pPr marL="266700" indent="-266700" defTabSz="914400" eaLnBrk="1" fontAlgn="auto" hangingPunct="1">
                    <a:spcBef>
                      <a:spcPts val="0"/>
                    </a:spcBef>
                    <a:spcAft>
                      <a:spcPts val="800"/>
                    </a:spcAft>
                    <a:buClr>
                      <a:srgbClr val="FCA311"/>
                    </a:buClr>
                    <a:buSzPct val="100000"/>
                    <a:buFont typeface="Wingdings" pitchFamily="2" charset="2"/>
                    <a:buChar char="Ø"/>
                    <a:defRPr/>
                  </a:pPr>
                  <a:endParaRPr lang="en-US" sz="2200" b="0" dirty="0">
                    <a:solidFill>
                      <a:schemeClr val="tx1"/>
                    </a:solidFill>
                    <a:latin typeface="+mn-lt"/>
                  </a:endParaRPr>
                </a:p>
              </p:txBody>
            </p:sp>
          </p:grpSp>
          <p:grpSp>
            <p:nvGrpSpPr>
              <p:cNvPr id="18499" name="Group 136">
                <a:extLst>
                  <a:ext uri="{FF2B5EF4-FFF2-40B4-BE49-F238E27FC236}">
                    <a16:creationId xmlns:a16="http://schemas.microsoft.com/office/drawing/2014/main" id="{60E91509-9203-42A7-BDBD-DBA623FF8C8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44552" y="3929733"/>
                <a:ext cx="2212892" cy="2700291"/>
                <a:chOff x="3644552" y="3929733"/>
                <a:chExt cx="2212892" cy="2700291"/>
              </a:xfrm>
            </p:grpSpPr>
            <p:grpSp>
              <p:nvGrpSpPr>
                <p:cNvPr id="18500" name="Group 131">
                  <a:extLst>
                    <a:ext uri="{FF2B5EF4-FFF2-40B4-BE49-F238E27FC236}">
                      <a16:creationId xmlns:a16="http://schemas.microsoft.com/office/drawing/2014/main" id="{5018486C-F4A9-4E15-AA72-D4F86AC7047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302863" y="5176652"/>
                  <a:ext cx="985464" cy="259567"/>
                  <a:chOff x="4302863" y="5176652"/>
                  <a:chExt cx="985464" cy="259567"/>
                </a:xfrm>
              </p:grpSpPr>
              <p:sp>
                <p:nvSpPr>
                  <p:cNvPr id="103" name="Chord 102">
                    <a:extLst>
                      <a:ext uri="{FF2B5EF4-FFF2-40B4-BE49-F238E27FC236}">
                        <a16:creationId xmlns:a16="http://schemas.microsoft.com/office/drawing/2014/main" id="{CFE66E39-1290-447A-B26A-74B6119D7A4D}"/>
                      </a:ext>
                    </a:extLst>
                  </p:cNvPr>
                  <p:cNvSpPr/>
                  <p:nvPr/>
                </p:nvSpPr>
                <p:spPr>
                  <a:xfrm>
                    <a:off x="4303340" y="5177358"/>
                    <a:ext cx="420671" cy="249208"/>
                  </a:xfrm>
                  <a:prstGeom prst="chord">
                    <a:avLst>
                      <a:gd name="adj1" fmla="val 11170982"/>
                      <a:gd name="adj2" fmla="val 21247256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txBody>
                  <a:bodyPr anchor="ctr"/>
                  <a:lstStyle/>
                  <a:p>
                    <a:pPr marL="266700" indent="-266700" defTabSz="914400" eaLnBrk="1" fontAlgn="auto" hangingPunct="1">
                      <a:spcBef>
                        <a:spcPts val="0"/>
                      </a:spcBef>
                      <a:spcAft>
                        <a:spcPts val="800"/>
                      </a:spcAft>
                      <a:buClr>
                        <a:srgbClr val="FCA311"/>
                      </a:buClr>
                      <a:buSzPct val="100000"/>
                      <a:buFont typeface="Wingdings" pitchFamily="2" charset="2"/>
                      <a:buChar char="Ø"/>
                      <a:defRPr/>
                    </a:pPr>
                    <a:endParaRPr lang="en-US" sz="2200" b="0" dirty="0">
                      <a:solidFill>
                        <a:schemeClr val="tx1"/>
                      </a:solidFill>
                      <a:latin typeface="+mn-lt"/>
                    </a:endParaRPr>
                  </a:p>
                </p:txBody>
              </p:sp>
              <p:sp>
                <p:nvSpPr>
                  <p:cNvPr id="104" name="Chord 103">
                    <a:extLst>
                      <a:ext uri="{FF2B5EF4-FFF2-40B4-BE49-F238E27FC236}">
                        <a16:creationId xmlns:a16="http://schemas.microsoft.com/office/drawing/2014/main" id="{69266CE6-56C2-47A2-8FF5-6609F1A4FD90}"/>
                      </a:ext>
                    </a:extLst>
                  </p:cNvPr>
                  <p:cNvSpPr/>
                  <p:nvPr/>
                </p:nvSpPr>
                <p:spPr>
                  <a:xfrm>
                    <a:off x="4960540" y="5190056"/>
                    <a:ext cx="327013" cy="246034"/>
                  </a:xfrm>
                  <a:prstGeom prst="chord">
                    <a:avLst>
                      <a:gd name="adj1" fmla="val 11170982"/>
                      <a:gd name="adj2" fmla="val 21247256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txBody>
                  <a:bodyPr anchor="ctr"/>
                  <a:lstStyle/>
                  <a:p>
                    <a:pPr marL="266700" indent="-266700" defTabSz="914400" eaLnBrk="1" fontAlgn="auto" hangingPunct="1">
                      <a:spcBef>
                        <a:spcPts val="0"/>
                      </a:spcBef>
                      <a:spcAft>
                        <a:spcPts val="800"/>
                      </a:spcAft>
                      <a:buClr>
                        <a:srgbClr val="FCA311"/>
                      </a:buClr>
                      <a:buSzPct val="100000"/>
                      <a:buFont typeface="Wingdings" pitchFamily="2" charset="2"/>
                      <a:buChar char="Ø"/>
                      <a:defRPr/>
                    </a:pPr>
                    <a:endParaRPr lang="en-US" sz="2200" b="0" dirty="0">
                      <a:solidFill>
                        <a:schemeClr val="tx1"/>
                      </a:solidFill>
                      <a:latin typeface="+mn-lt"/>
                    </a:endParaRPr>
                  </a:p>
                </p:txBody>
              </p:sp>
            </p:grpSp>
            <p:sp>
              <p:nvSpPr>
                <p:cNvPr id="91" name="Arc 90">
                  <a:extLst>
                    <a:ext uri="{FF2B5EF4-FFF2-40B4-BE49-F238E27FC236}">
                      <a16:creationId xmlns:a16="http://schemas.microsoft.com/office/drawing/2014/main" id="{9E15347B-3990-4BF7-B30D-A91BC7FC240C}"/>
                    </a:ext>
                  </a:extLst>
                </p:cNvPr>
                <p:cNvSpPr/>
                <p:nvPr/>
              </p:nvSpPr>
              <p:spPr>
                <a:xfrm rot="10800000">
                  <a:off x="3673126" y="3929733"/>
                  <a:ext cx="2154157" cy="792067"/>
                </a:xfrm>
                <a:prstGeom prst="arc">
                  <a:avLst>
                    <a:gd name="adj1" fmla="val 10783414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itchFamily="18" charset="0"/>
                    <a:buNone/>
                    <a:defRPr/>
                  </a:pPr>
                  <a:endParaRPr lang="en-US"/>
                </a:p>
              </p:txBody>
            </p:sp>
            <p:sp>
              <p:nvSpPr>
                <p:cNvPr id="18502" name="TextBox 91">
                  <a:extLst>
                    <a:ext uri="{FF2B5EF4-FFF2-40B4-BE49-F238E27FC236}">
                      <a16:creationId xmlns:a16="http://schemas.microsoft.com/office/drawing/2014/main" id="{509947AA-E521-4534-B0B4-C3F344F6636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393435" y="4361781"/>
                  <a:ext cx="829073" cy="3213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r>
                    <a:rPr lang="en-US" altLang="fi-FI" sz="1600">
                      <a:solidFill>
                        <a:schemeClr val="tx1"/>
                      </a:solidFill>
                      <a:latin typeface="Arial Rounded MT Bold" panose="020F0704030504030204" pitchFamily="34" charset="0"/>
                    </a:rPr>
                    <a:t>Anode</a:t>
                  </a:r>
                </a:p>
              </p:txBody>
            </p:sp>
            <p:sp>
              <p:nvSpPr>
                <p:cNvPr id="18503" name="TextBox 93">
                  <a:extLst>
                    <a:ext uri="{FF2B5EF4-FFF2-40B4-BE49-F238E27FC236}">
                      <a16:creationId xmlns:a16="http://schemas.microsoft.com/office/drawing/2014/main" id="{C1F5FF03-A3AD-454A-A3C6-F7541585037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644552" y="4649813"/>
                  <a:ext cx="540533" cy="3213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r>
                    <a:rPr lang="en-US" altLang="fi-FI" sz="1600">
                      <a:solidFill>
                        <a:schemeClr val="tx1"/>
                      </a:solidFill>
                      <a:latin typeface="Arial Narrow" panose="020B0606020202030204" pitchFamily="34" charset="0"/>
                      <a:cs typeface="Arial" panose="020B0604020202020204" pitchFamily="34" charset="0"/>
                    </a:rPr>
                    <a:t>UHV</a:t>
                  </a:r>
                </a:p>
              </p:txBody>
            </p:sp>
            <p:sp>
              <p:nvSpPr>
                <p:cNvPr id="18504" name="TextBox 94">
                  <a:extLst>
                    <a:ext uri="{FF2B5EF4-FFF2-40B4-BE49-F238E27FC236}">
                      <a16:creationId xmlns:a16="http://schemas.microsoft.com/office/drawing/2014/main" id="{94957956-5AE8-44E4-A161-E62E87317A0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691357" y="5621921"/>
                  <a:ext cx="2153039" cy="10081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algn="ctr"/>
                  <a:r>
                    <a:rPr lang="en-US" altLang="fi-FI" sz="1600" b="0" dirty="0">
                      <a:solidFill>
                        <a:schemeClr val="tx1"/>
                      </a:solidFill>
                      <a:latin typeface="Georgia" panose="02040502050405020303" pitchFamily="18" charset="0"/>
                      <a:cs typeface="Arial" panose="020B0604020202020204" pitchFamily="34" charset="0"/>
                    </a:rPr>
                    <a:t>Extinction of energy,</a:t>
                  </a:r>
                  <a:br>
                    <a:rPr lang="en-US" altLang="fi-FI" sz="1600" b="0" dirty="0">
                      <a:solidFill>
                        <a:schemeClr val="tx1"/>
                      </a:solidFill>
                      <a:latin typeface="Georgia" panose="02040502050405020303" pitchFamily="18" charset="0"/>
                      <a:cs typeface="Arial" panose="020B0604020202020204" pitchFamily="34" charset="0"/>
                    </a:rPr>
                  </a:br>
                  <a:r>
                    <a:rPr lang="en-US" altLang="fi-FI" sz="1600" b="0" dirty="0">
                      <a:solidFill>
                        <a:schemeClr val="tx1"/>
                      </a:solidFill>
                      <a:latin typeface="Georgia" panose="02040502050405020303" pitchFamily="18" charset="0"/>
                      <a:cs typeface="Arial" panose="020B0604020202020204" pitchFamily="34" charset="0"/>
                    </a:rPr>
                    <a:t>plasma cools- recombines, crater remains</a:t>
                  </a:r>
                  <a:endParaRPr lang="en-US" altLang="fi-FI" sz="1600" b="0" i="1" dirty="0">
                    <a:solidFill>
                      <a:schemeClr val="tx1"/>
                    </a:solidFill>
                    <a:latin typeface="Georgia" panose="02040502050405020303" pitchFamily="18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6" name="Rectangle 105">
                  <a:extLst>
                    <a:ext uri="{FF2B5EF4-FFF2-40B4-BE49-F238E27FC236}">
                      <a16:creationId xmlns:a16="http://schemas.microsoft.com/office/drawing/2014/main" id="{C554096B-8487-4371-B007-7AEC170BF55F}"/>
                    </a:ext>
                  </a:extLst>
                </p:cNvPr>
                <p:cNvSpPr/>
                <p:nvPr/>
              </p:nvSpPr>
              <p:spPr>
                <a:xfrm>
                  <a:off x="3657252" y="5264660"/>
                  <a:ext cx="2200192" cy="396827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266700" indent="-266700" algn="ctr" defTabSz="914400" eaLnBrk="1" fontAlgn="auto" hangingPunct="1">
                    <a:spcBef>
                      <a:spcPts val="0"/>
                    </a:spcBef>
                    <a:spcAft>
                      <a:spcPts val="800"/>
                    </a:spcAft>
                    <a:buClr>
                      <a:srgbClr val="FCA311"/>
                    </a:buClr>
                    <a:buSzPct val="100000"/>
                    <a:buFont typeface="Times New Roman" pitchFamily="18" charset="0"/>
                    <a:buNone/>
                    <a:defRPr/>
                  </a:pPr>
                  <a:r>
                    <a:rPr lang="en-US" sz="1600" dirty="0">
                      <a:solidFill>
                        <a:schemeClr val="tx1"/>
                      </a:solidFill>
                      <a:latin typeface="Arial Rounded MT Bold" panose="020F0704030504030204" pitchFamily="34" charset="0"/>
                    </a:rPr>
                    <a:t>Cathode</a:t>
                  </a:r>
                </a:p>
              </p:txBody>
            </p:sp>
            <p:sp>
              <p:nvSpPr>
                <p:cNvPr id="107" name="Chord 106">
                  <a:extLst>
                    <a:ext uri="{FF2B5EF4-FFF2-40B4-BE49-F238E27FC236}">
                      <a16:creationId xmlns:a16="http://schemas.microsoft.com/office/drawing/2014/main" id="{06CA5E2A-4A71-453D-A14A-BB4DB21B73CD}"/>
                    </a:ext>
                  </a:extLst>
                </p:cNvPr>
                <p:cNvSpPr/>
                <p:nvPr/>
              </p:nvSpPr>
              <p:spPr>
                <a:xfrm rot="10800000">
                  <a:off x="4730361" y="5190056"/>
                  <a:ext cx="233354" cy="144446"/>
                </a:xfrm>
                <a:prstGeom prst="chord">
                  <a:avLst>
                    <a:gd name="adj1" fmla="val 11170982"/>
                    <a:gd name="adj2" fmla="val 21247256"/>
                  </a:avLst>
                </a:prstGeom>
                <a:solidFill>
                  <a:schemeClr val="bg2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txBody>
                <a:bodyPr anchor="ctr"/>
                <a:lstStyle/>
                <a:p>
                  <a:pPr marL="266700" indent="-266700" defTabSz="914400" eaLnBrk="1" fontAlgn="auto" hangingPunct="1">
                    <a:spcBef>
                      <a:spcPts val="0"/>
                    </a:spcBef>
                    <a:spcAft>
                      <a:spcPts val="800"/>
                    </a:spcAft>
                    <a:buClr>
                      <a:srgbClr val="FCA311"/>
                    </a:buClr>
                    <a:buSzPct val="100000"/>
                    <a:buFont typeface="Wingdings" pitchFamily="2" charset="2"/>
                    <a:buChar char="Ø"/>
                    <a:defRPr/>
                  </a:pPr>
                  <a:endParaRPr lang="en-US" sz="2200" b="0" dirty="0">
                    <a:solidFill>
                      <a:schemeClr val="tx1"/>
                    </a:solidFill>
                    <a:latin typeface="+mn-lt"/>
                  </a:endParaRPr>
                </a:p>
              </p:txBody>
            </p:sp>
          </p:grpSp>
        </p:grpSp>
        <p:sp>
          <p:nvSpPr>
            <p:cNvPr id="18497" name="TextBox 121">
              <a:extLst>
                <a:ext uri="{FF2B5EF4-FFF2-40B4-BE49-F238E27FC236}">
                  <a16:creationId xmlns:a16="http://schemas.microsoft.com/office/drawing/2014/main" id="{34EC3311-4FE7-4146-B648-5EF0018780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80047" y="3969134"/>
              <a:ext cx="1096775" cy="378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5pPr>
              <a:lvl6pPr marL="25146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6pPr>
              <a:lvl7pPr marL="29718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7pPr>
              <a:lvl8pPr marL="34290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8pPr>
              <a:lvl9pPr marL="38862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fi-FI" sz="200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Stage 4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9414E461-6EB3-4360-9B04-9B419DD4DC21}"/>
              </a:ext>
            </a:extLst>
          </p:cNvPr>
          <p:cNvGrpSpPr>
            <a:grpSpLocks/>
          </p:cNvGrpSpPr>
          <p:nvPr/>
        </p:nvGrpSpPr>
        <p:grpSpPr bwMode="auto">
          <a:xfrm>
            <a:off x="2041525" y="3679826"/>
            <a:ext cx="2640013" cy="2470557"/>
            <a:chOff x="577444" y="3971437"/>
            <a:chExt cx="2639068" cy="2471847"/>
          </a:xfrm>
        </p:grpSpPr>
        <p:sp>
          <p:nvSpPr>
            <p:cNvPr id="18465" name="TextBox 88">
              <a:extLst>
                <a:ext uri="{FF2B5EF4-FFF2-40B4-BE49-F238E27FC236}">
                  <a16:creationId xmlns:a16="http://schemas.microsoft.com/office/drawing/2014/main" id="{253AC892-1D05-4FBD-9A76-84E18F7130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64077" y="4039668"/>
              <a:ext cx="1096775" cy="378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5pPr>
              <a:lvl6pPr marL="25146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6pPr>
              <a:lvl7pPr marL="29718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7pPr>
              <a:lvl8pPr marL="34290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8pPr>
              <a:lvl9pPr marL="38862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fi-FI" sz="200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Stage 3</a:t>
              </a:r>
            </a:p>
          </p:txBody>
        </p:sp>
        <p:grpSp>
          <p:nvGrpSpPr>
            <p:cNvPr id="18466" name="Group 61">
              <a:extLst>
                <a:ext uri="{FF2B5EF4-FFF2-40B4-BE49-F238E27FC236}">
                  <a16:creationId xmlns:a16="http://schemas.microsoft.com/office/drawing/2014/main" id="{E86DE6BF-AA10-48DC-9DEB-3069D1DA542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7444" y="3971437"/>
              <a:ext cx="2639068" cy="2471847"/>
              <a:chOff x="577444" y="3971437"/>
              <a:chExt cx="2639068" cy="2471847"/>
            </a:xfrm>
          </p:grpSpPr>
          <p:grpSp>
            <p:nvGrpSpPr>
              <p:cNvPr id="18467" name="Group 60">
                <a:extLst>
                  <a:ext uri="{FF2B5EF4-FFF2-40B4-BE49-F238E27FC236}">
                    <a16:creationId xmlns:a16="http://schemas.microsoft.com/office/drawing/2014/main" id="{ECFDD5D6-252B-4235-B088-8F5C065E649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77444" y="3971437"/>
                <a:ext cx="2639068" cy="2471847"/>
                <a:chOff x="577444" y="3971437"/>
                <a:chExt cx="2639068" cy="2471847"/>
              </a:xfrm>
            </p:grpSpPr>
            <p:grpSp>
              <p:nvGrpSpPr>
                <p:cNvPr id="18471" name="Group 42">
                  <a:extLst>
                    <a:ext uri="{FF2B5EF4-FFF2-40B4-BE49-F238E27FC236}">
                      <a16:creationId xmlns:a16="http://schemas.microsoft.com/office/drawing/2014/main" id="{5D3E11C3-8C78-495D-80AD-B10094001BB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77444" y="3971437"/>
                  <a:ext cx="2639068" cy="2471847"/>
                  <a:chOff x="577444" y="3971437"/>
                  <a:chExt cx="2639068" cy="2471847"/>
                </a:xfrm>
              </p:grpSpPr>
              <p:grpSp>
                <p:nvGrpSpPr>
                  <p:cNvPr id="18477" name="Group 135">
                    <a:extLst>
                      <a:ext uri="{FF2B5EF4-FFF2-40B4-BE49-F238E27FC236}">
                        <a16:creationId xmlns:a16="http://schemas.microsoft.com/office/drawing/2014/main" id="{DCBFE62F-429F-4F6D-9369-939A70F01E1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12900" y="4763525"/>
                    <a:ext cx="522808" cy="468052"/>
                    <a:chOff x="1612900" y="4763525"/>
                    <a:chExt cx="522808" cy="468052"/>
                  </a:xfrm>
                </p:grpSpPr>
                <p:sp>
                  <p:nvSpPr>
                    <p:cNvPr id="70" name="Cloud 69">
                      <a:extLst>
                        <a:ext uri="{FF2B5EF4-FFF2-40B4-BE49-F238E27FC236}">
                          <a16:creationId xmlns:a16="http://schemas.microsoft.com/office/drawing/2014/main" id="{DCA5242D-7A46-4FEF-AB2D-A68B576148C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905" y="4764013"/>
                      <a:ext cx="422124" cy="466968"/>
                    </a:xfrm>
                    <a:prstGeom prst="cloud">
                      <a:avLst/>
                    </a:prstGeom>
                    <a:solidFill>
                      <a:srgbClr val="FF9999"/>
                    </a:solidFill>
                    <a:ln>
                      <a:solidFill>
                        <a:schemeClr val="tx1"/>
                      </a:solidFill>
                    </a:ln>
                  </p:spPr>
                  <p:txBody>
                    <a:bodyPr anchor="ctr"/>
                    <a:lstStyle/>
                    <a:p>
                      <a:pPr marL="266700" indent="-266700" defTabSz="914400" eaLnBrk="1" fontAlgn="auto" hangingPunct="1"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FCA311"/>
                        </a:buClr>
                        <a:buSzPct val="100000"/>
                        <a:buFont typeface="Wingdings" pitchFamily="2" charset="2"/>
                        <a:buChar char="Ø"/>
                        <a:defRPr/>
                      </a:pPr>
                      <a:endParaRPr lang="en-US" sz="2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p:txBody>
                </p:sp>
                <p:sp>
                  <p:nvSpPr>
                    <p:cNvPr id="71" name="Oval 70">
                      <a:extLst>
                        <a:ext uri="{FF2B5EF4-FFF2-40B4-BE49-F238E27FC236}">
                          <a16:creationId xmlns:a16="http://schemas.microsoft.com/office/drawing/2014/main" id="{312CCD9B-1615-49B2-B715-589135A7E410}"/>
                        </a:ext>
                      </a:extLst>
                    </p:cNvPr>
                    <p:cNvSpPr/>
                    <p:nvPr/>
                  </p:nvSpPr>
                  <p:spPr>
                    <a:xfrm rot="18961365">
                      <a:off x="1613711" y="4875196"/>
                      <a:ext cx="463384" cy="46061"/>
                    </a:xfrm>
                    <a:prstGeom prst="ellipse">
                      <a:avLst/>
                    </a:prstGeom>
                    <a:solidFill>
                      <a:srgbClr val="6699FF"/>
                    </a:solidFill>
                    <a:ln>
                      <a:solidFill>
                        <a:srgbClr val="FF9999"/>
                      </a:solidFill>
                    </a:ln>
                  </p:spPr>
                  <p:txBody>
                    <a:bodyPr anchor="ctr"/>
                    <a:lstStyle/>
                    <a:p>
                      <a:pPr marL="266700" indent="-266700" defTabSz="914400" eaLnBrk="1" fontAlgn="auto" hangingPunct="1"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FCA311"/>
                        </a:buClr>
                        <a:buSzPct val="100000"/>
                        <a:buFont typeface="Wingdings" pitchFamily="2" charset="2"/>
                        <a:buChar char="Ø"/>
                        <a:defRPr/>
                      </a:pPr>
                      <a:endParaRPr lang="en-US" sz="2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p:txBody>
                </p:sp>
                <p:sp>
                  <p:nvSpPr>
                    <p:cNvPr id="72" name="Oval 71">
                      <a:extLst>
                        <a:ext uri="{FF2B5EF4-FFF2-40B4-BE49-F238E27FC236}">
                          <a16:creationId xmlns:a16="http://schemas.microsoft.com/office/drawing/2014/main" id="{8E0FCD1A-4FD1-4C86-925E-C887DE848DB6}"/>
                        </a:ext>
                      </a:extLst>
                    </p:cNvPr>
                    <p:cNvSpPr/>
                    <p:nvPr/>
                  </p:nvSpPr>
                  <p:spPr>
                    <a:xfrm rot="18961365" flipV="1">
                      <a:off x="1612123" y="4945083"/>
                      <a:ext cx="499884" cy="46061"/>
                    </a:xfrm>
                    <a:prstGeom prst="ellipse">
                      <a:avLst/>
                    </a:prstGeom>
                    <a:solidFill>
                      <a:srgbClr val="6699FF"/>
                    </a:solidFill>
                    <a:ln>
                      <a:solidFill>
                        <a:srgbClr val="FF9999"/>
                      </a:solidFill>
                    </a:ln>
                  </p:spPr>
                  <p:txBody>
                    <a:bodyPr anchor="ctr"/>
                    <a:lstStyle/>
                    <a:p>
                      <a:pPr marL="266700" indent="-266700" defTabSz="914400" eaLnBrk="1" fontAlgn="auto" hangingPunct="1"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FCA311"/>
                        </a:buClr>
                        <a:buSzPct val="100000"/>
                        <a:buFont typeface="Wingdings" pitchFamily="2" charset="2"/>
                        <a:buChar char="Ø"/>
                        <a:defRPr/>
                      </a:pPr>
                      <a:endParaRPr lang="en-US" sz="2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p:txBody>
                </p:sp>
                <p:sp>
                  <p:nvSpPr>
                    <p:cNvPr id="73" name="Oval 72">
                      <a:extLst>
                        <a:ext uri="{FF2B5EF4-FFF2-40B4-BE49-F238E27FC236}">
                          <a16:creationId xmlns:a16="http://schemas.microsoft.com/office/drawing/2014/main" id="{41944727-762A-4DC7-97DB-F53EBB8CCE70}"/>
                        </a:ext>
                      </a:extLst>
                    </p:cNvPr>
                    <p:cNvSpPr/>
                    <p:nvPr/>
                  </p:nvSpPr>
                  <p:spPr>
                    <a:xfrm rot="18961365">
                      <a:off x="1672427" y="4997497"/>
                      <a:ext cx="463384" cy="46062"/>
                    </a:xfrm>
                    <a:prstGeom prst="ellipse">
                      <a:avLst/>
                    </a:prstGeom>
                    <a:solidFill>
                      <a:srgbClr val="6699FF"/>
                    </a:solidFill>
                    <a:ln>
                      <a:solidFill>
                        <a:srgbClr val="FF9999"/>
                      </a:solidFill>
                    </a:ln>
                  </p:spPr>
                  <p:txBody>
                    <a:bodyPr anchor="ctr"/>
                    <a:lstStyle/>
                    <a:p>
                      <a:pPr marL="266700" indent="-266700" defTabSz="914400" eaLnBrk="1" fontAlgn="auto" hangingPunct="1"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FCA311"/>
                        </a:buClr>
                        <a:buSzPct val="100000"/>
                        <a:buFont typeface="Wingdings" pitchFamily="2" charset="2"/>
                        <a:buChar char="Ø"/>
                        <a:defRPr/>
                      </a:pPr>
                      <a:endParaRPr lang="en-US" sz="2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p:txBody>
                </p:sp>
                <p:sp>
                  <p:nvSpPr>
                    <p:cNvPr id="74" name="Oval 73">
                      <a:extLst>
                        <a:ext uri="{FF2B5EF4-FFF2-40B4-BE49-F238E27FC236}">
                          <a16:creationId xmlns:a16="http://schemas.microsoft.com/office/drawing/2014/main" id="{2705FE96-BC3B-49D4-947F-CC17161D83BB}"/>
                        </a:ext>
                      </a:extLst>
                    </p:cNvPr>
                    <p:cNvSpPr/>
                    <p:nvPr/>
                  </p:nvSpPr>
                  <p:spPr>
                    <a:xfrm rot="18961365">
                      <a:off x="1743839" y="5061030"/>
                      <a:ext cx="377690" cy="44473"/>
                    </a:xfrm>
                    <a:prstGeom prst="ellipse">
                      <a:avLst/>
                    </a:prstGeom>
                    <a:solidFill>
                      <a:srgbClr val="6699FF"/>
                    </a:solidFill>
                    <a:ln>
                      <a:solidFill>
                        <a:srgbClr val="FF9999"/>
                      </a:solidFill>
                    </a:ln>
                  </p:spPr>
                  <p:txBody>
                    <a:bodyPr anchor="ctr"/>
                    <a:lstStyle/>
                    <a:p>
                      <a:pPr marL="266700" indent="-266700" defTabSz="914400" eaLnBrk="1" fontAlgn="auto" hangingPunct="1"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FCA311"/>
                        </a:buClr>
                        <a:buSzPct val="100000"/>
                        <a:buFont typeface="Wingdings" pitchFamily="2" charset="2"/>
                        <a:buChar char="Ø"/>
                        <a:defRPr/>
                      </a:pPr>
                      <a:endParaRPr lang="en-US" sz="2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p:txBody>
                </p:sp>
                <p:sp>
                  <p:nvSpPr>
                    <p:cNvPr id="75" name="Oval 74">
                      <a:extLst>
                        <a:ext uri="{FF2B5EF4-FFF2-40B4-BE49-F238E27FC236}">
                          <a16:creationId xmlns:a16="http://schemas.microsoft.com/office/drawing/2014/main" id="{A197DB8D-8594-47EA-A8C7-57A765ABCC86}"/>
                        </a:ext>
                      </a:extLst>
                    </p:cNvPr>
                    <p:cNvSpPr/>
                    <p:nvPr/>
                  </p:nvSpPr>
                  <p:spPr>
                    <a:xfrm rot="18961365">
                      <a:off x="1661319" y="4835488"/>
                      <a:ext cx="261843" cy="50826"/>
                    </a:xfrm>
                    <a:prstGeom prst="ellipse">
                      <a:avLst/>
                    </a:prstGeom>
                    <a:solidFill>
                      <a:srgbClr val="6699FF"/>
                    </a:solidFill>
                    <a:ln>
                      <a:solidFill>
                        <a:srgbClr val="FF9999"/>
                      </a:solidFill>
                    </a:ln>
                  </p:spPr>
                  <p:txBody>
                    <a:bodyPr anchor="ctr"/>
                    <a:lstStyle/>
                    <a:p>
                      <a:pPr marL="266700" indent="-266700" defTabSz="914400" eaLnBrk="1" fontAlgn="auto" hangingPunct="1"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FCA311"/>
                        </a:buClr>
                        <a:buSzPct val="100000"/>
                        <a:buFont typeface="Wingdings" pitchFamily="2" charset="2"/>
                        <a:buChar char="Ø"/>
                        <a:defRPr/>
                      </a:pPr>
                      <a:endParaRPr lang="en-US" sz="2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p:txBody>
                </p:sp>
              </p:grpSp>
              <p:grpSp>
                <p:nvGrpSpPr>
                  <p:cNvPr id="18478" name="Group 139">
                    <a:extLst>
                      <a:ext uri="{FF2B5EF4-FFF2-40B4-BE49-F238E27FC236}">
                        <a16:creationId xmlns:a16="http://schemas.microsoft.com/office/drawing/2014/main" id="{D6896018-51D1-454E-9904-BBD0438083D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336381" y="5182352"/>
                    <a:ext cx="983198" cy="259567"/>
                    <a:chOff x="1336381" y="5182352"/>
                    <a:chExt cx="983198" cy="259567"/>
                  </a:xfrm>
                </p:grpSpPr>
                <p:sp>
                  <p:nvSpPr>
                    <p:cNvPr id="82" name="Chord 81">
                      <a:extLst>
                        <a:ext uri="{FF2B5EF4-FFF2-40B4-BE49-F238E27FC236}">
                          <a16:creationId xmlns:a16="http://schemas.microsoft.com/office/drawing/2014/main" id="{0C96E607-E37A-4804-96ED-3FF43947135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35997" y="5181744"/>
                      <a:ext cx="422124" cy="235072"/>
                    </a:xfrm>
                    <a:prstGeom prst="chord">
                      <a:avLst>
                        <a:gd name="adj1" fmla="val 11170982"/>
                        <a:gd name="adj2" fmla="val 21247256"/>
                      </a:avLst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txBody>
                    <a:bodyPr anchor="ctr"/>
                    <a:lstStyle/>
                    <a:p>
                      <a:pPr marL="266700" indent="-266700" defTabSz="914400" eaLnBrk="1" fontAlgn="auto" hangingPunct="1"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FCA311"/>
                        </a:buClr>
                        <a:buSzPct val="100000"/>
                        <a:buFont typeface="Wingdings" pitchFamily="2" charset="2"/>
                        <a:buChar char="Ø"/>
                        <a:defRPr/>
                      </a:pPr>
                      <a:endParaRPr lang="en-US" sz="2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p:txBody>
                </p:sp>
                <p:sp>
                  <p:nvSpPr>
                    <p:cNvPr id="83" name="Chord 82">
                      <a:extLst>
                        <a:ext uri="{FF2B5EF4-FFF2-40B4-BE49-F238E27FC236}">
                          <a16:creationId xmlns:a16="http://schemas.microsoft.com/office/drawing/2014/main" id="{E13DBDDF-CECC-4F09-86AD-29D5FE50A3E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91400" y="5194450"/>
                      <a:ext cx="328494" cy="247779"/>
                    </a:xfrm>
                    <a:prstGeom prst="chord">
                      <a:avLst>
                        <a:gd name="adj1" fmla="val 11170982"/>
                        <a:gd name="adj2" fmla="val 21247256"/>
                      </a:avLst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txBody>
                    <a:bodyPr anchor="ctr"/>
                    <a:lstStyle/>
                    <a:p>
                      <a:pPr marL="266700" indent="-266700" defTabSz="914400" eaLnBrk="1" fontAlgn="auto" hangingPunct="1"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FCA311"/>
                        </a:buClr>
                        <a:buSzPct val="100000"/>
                        <a:buFont typeface="Wingdings" pitchFamily="2" charset="2"/>
                        <a:buChar char="Ø"/>
                        <a:defRPr/>
                      </a:pPr>
                      <a:endParaRPr lang="en-US" sz="2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p:txBody>
                </p:sp>
              </p:grpSp>
              <p:grpSp>
                <p:nvGrpSpPr>
                  <p:cNvPr id="18479" name="Group 138">
                    <a:extLst>
                      <a:ext uri="{FF2B5EF4-FFF2-40B4-BE49-F238E27FC236}">
                        <a16:creationId xmlns:a16="http://schemas.microsoft.com/office/drawing/2014/main" id="{E33609FA-C892-4CBA-9F74-36AE65AF103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77444" y="3971437"/>
                    <a:ext cx="2639068" cy="2471847"/>
                    <a:chOff x="577444" y="3971437"/>
                    <a:chExt cx="2639068" cy="2471847"/>
                  </a:xfrm>
                </p:grpSpPr>
                <p:sp>
                  <p:nvSpPr>
                    <p:cNvPr id="85" name="Rectangle 84">
                      <a:extLst>
                        <a:ext uri="{FF2B5EF4-FFF2-40B4-BE49-F238E27FC236}">
                          <a16:creationId xmlns:a16="http://schemas.microsoft.com/office/drawing/2014/main" id="{CAE69F37-F3C5-4A68-BACE-891013EDAD4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4224" y="5257984"/>
                      <a:ext cx="2201075" cy="395494"/>
                    </a:xfrm>
                    <a:prstGeom prst="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txBody>
                    <a:bodyPr rIns="0" anchor="ctr"/>
                    <a:lstStyle/>
                    <a:p>
                      <a:pPr marL="266700" indent="-266700" algn="just" defTabSz="914400" eaLnBrk="1" fontAlgn="auto" hangingPunct="1"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FCA311"/>
                        </a:buClr>
                        <a:buSzPct val="100000"/>
                        <a:buFont typeface="Times New Roman" pitchFamily="18" charset="0"/>
                        <a:buNone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Arial Rounded MT Bold" panose="020F0704030504030204" pitchFamily="34" charset="0"/>
                        </a:rPr>
                        <a:t>             Cathode      </a:t>
                      </a:r>
                      <a:r>
                        <a:rPr lang="en-US" sz="2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p:txBody>
                </p:sp>
                <p:sp>
                  <p:nvSpPr>
                    <p:cNvPr id="63" name="Arc 62">
                      <a:extLst>
                        <a:ext uri="{FF2B5EF4-FFF2-40B4-BE49-F238E27FC236}">
                          <a16:creationId xmlns:a16="http://schemas.microsoft.com/office/drawing/2014/main" id="{59AC6D6E-ECFA-4DF6-923B-5BFCF3B24558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756768" y="3971437"/>
                      <a:ext cx="2153466" cy="792577"/>
                    </a:xfrm>
                    <a:prstGeom prst="arc">
                      <a:avLst>
                        <a:gd name="adj1" fmla="val 10783414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8482" name="TextBox 64">
                      <a:extLst>
                        <a:ext uri="{FF2B5EF4-FFF2-40B4-BE49-F238E27FC236}">
                          <a16:creationId xmlns:a16="http://schemas.microsoft.com/office/drawing/2014/main" id="{75FBD302-DCFF-4308-A690-0A2AFBE18E38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477086" y="4403485"/>
                      <a:ext cx="829073" cy="32130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r>
                        <a:rPr lang="en-US" altLang="fi-FI" sz="1600">
                          <a:solidFill>
                            <a:schemeClr val="tx1"/>
                          </a:solidFill>
                          <a:latin typeface="Arial Rounded MT Bold" panose="020F0704030504030204" pitchFamily="34" charset="0"/>
                        </a:rPr>
                        <a:t>Anode</a:t>
                      </a:r>
                    </a:p>
                  </p:txBody>
                </p:sp>
                <p:sp>
                  <p:nvSpPr>
                    <p:cNvPr id="18483" name="TextBox 63">
                      <a:extLst>
                        <a:ext uri="{FF2B5EF4-FFF2-40B4-BE49-F238E27FC236}">
                          <a16:creationId xmlns:a16="http://schemas.microsoft.com/office/drawing/2014/main" id="{3F7E6794-864D-44A4-81DE-576C13D9BEC6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512934" y="4295473"/>
                      <a:ext cx="359394" cy="43582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r>
                        <a:rPr lang="en-US" altLang="fi-FI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p:txBody>
                </p:sp>
                <p:cxnSp>
                  <p:nvCxnSpPr>
                    <p:cNvPr id="66" name="Straight Arrow Connector 65">
                      <a:extLst>
                        <a:ext uri="{FF2B5EF4-FFF2-40B4-BE49-F238E27FC236}">
                          <a16:creationId xmlns:a16="http://schemas.microsoft.com/office/drawing/2014/main" id="{E951C4A7-2930-44DF-9338-B6A312099BFB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694411" y="4727482"/>
                      <a:ext cx="0" cy="468558"/>
                    </a:xfrm>
                    <a:prstGeom prst="straightConnector1">
                      <a:avLst/>
                    </a:prstGeom>
                    <a:ln w="28575">
                      <a:solidFill>
                        <a:schemeClr val="tx1"/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8485" name="TextBox 67">
                      <a:extLst>
                        <a:ext uri="{FF2B5EF4-FFF2-40B4-BE49-F238E27FC236}">
                          <a16:creationId xmlns:a16="http://schemas.microsoft.com/office/drawing/2014/main" id="{BD261551-B416-491C-A0C9-7EFDACCFDDBD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28203" y="4691517"/>
                      <a:ext cx="540533" cy="32130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r>
                        <a:rPr lang="en-US" altLang="fi-FI" sz="160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UHV</a:t>
                      </a:r>
                    </a:p>
                  </p:txBody>
                </p:sp>
                <p:sp>
                  <p:nvSpPr>
                    <p:cNvPr id="18486" name="TextBox 68">
                      <a:extLst>
                        <a:ext uri="{FF2B5EF4-FFF2-40B4-BE49-F238E27FC236}">
                          <a16:creationId xmlns:a16="http://schemas.microsoft.com/office/drawing/2014/main" id="{2DCB1E63-B373-4273-B09F-512E03971D13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577444" y="5663625"/>
                      <a:ext cx="2639068" cy="77965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square">
                      <a:spAutoFit/>
                    </a:bodyPr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algn="ctr"/>
                      <a:r>
                        <a:rPr lang="en-US" altLang="fi-FI" sz="1600" b="0" dirty="0">
                          <a:solidFill>
                            <a:schemeClr val="tx1"/>
                          </a:solidFill>
                          <a:latin typeface="Georgia" panose="02040502050405020303" pitchFamily="18" charset="0"/>
                          <a:cs typeface="Arial" panose="020B0604020202020204" pitchFamily="34" charset="0"/>
                        </a:rPr>
                        <a:t>Ionization, plasma formation-expansion, high current, voltage collapse</a:t>
                      </a:r>
                    </a:p>
                  </p:txBody>
                </p:sp>
                <p:graphicFrame>
                  <p:nvGraphicFramePr>
                    <p:cNvPr id="18487" name="Object 76">
                      <a:extLst>
                        <a:ext uri="{FF2B5EF4-FFF2-40B4-BE49-F238E27FC236}">
                          <a16:creationId xmlns:a16="http://schemas.microsoft.com/office/drawing/2014/main" id="{451883A4-7F9A-4B25-BB54-460676F1AAAC}"/>
                        </a:ext>
                      </a:extLst>
                    </p:cNvPr>
                    <p:cNvGraphicFramePr>
                      <a:graphicFrameLocks noChangeAspect="1"/>
                    </p:cNvGraphicFramePr>
                    <p:nvPr/>
                  </p:nvGraphicFramePr>
                  <p:xfrm>
                    <a:off x="2737087" y="4732531"/>
                    <a:ext cx="479425" cy="427038"/>
                  </p:xfrm>
                  <a:graphic>
                    <a:graphicData uri="http://schemas.openxmlformats.org/presentationml/2006/ole">
                      <mc:AlternateContent xmlns:mc="http://schemas.openxmlformats.org/markup-compatibility/2006">
                        <mc:Choice xmlns:v="urn:schemas-microsoft-com:vml" Requires="v">
                          <p:oleObj spid="_x0000_s1042" name="Equation" r:id="rId5" imgW="241195" imgH="253890" progId="Equation.DSMT4">
                            <p:embed/>
                          </p:oleObj>
                        </mc:Choice>
                        <mc:Fallback>
                          <p:oleObj name="Equation" r:id="rId5" imgW="241195" imgH="253890" progId="Equation.DSMT4">
                            <p:embed/>
                            <p:pic>
                              <p:nvPicPr>
                                <p:cNvPr id="18487" name="Object 76">
                                  <a:extLst>
                                    <a:ext uri="{FF2B5EF4-FFF2-40B4-BE49-F238E27FC236}">
                                      <a16:creationId xmlns:a16="http://schemas.microsoft.com/office/drawing/2014/main" id="{451883A4-7F9A-4B25-BB54-460676F1AAAC}"/>
                                    </a:ext>
                                  </a:extLst>
                                </p:cNvPr>
                                <p:cNvPicPr>
                                  <a:picLocks noChangeAspect="1" noChangeArrowheads="1"/>
                                </p:cNvPicPr>
                                <p:nvPr/>
                              </p:nvPicPr>
                              <p:blipFill>
                                <a:blip r:embed="rId4">
                                  <a:extLst>
                                    <a:ext uri="{28A0092B-C50C-407E-A947-70E740481C1C}">
                                      <a14:useLocalDpi xmlns:a14="http://schemas.microsoft.com/office/drawing/2010/main" val="0"/>
                                    </a:ext>
                                  </a:extLst>
                                </a:blip>
                                <a:srcRect/>
                                <a:stretch>
                                  <a:fillRect/>
                                </a:stretch>
                              </p:blipFill>
                              <p:spPr bwMode="auto">
                                <a:xfrm>
                                  <a:off x="2737087" y="4732531"/>
                                  <a:ext cx="479425" cy="427038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  <a:extLst>
                                  <a:ext uri="{909E8E84-426E-40DD-AFC4-6F175D3DCCD1}">
                                    <a14:hiddenFill xmlns:a14="http://schemas.microsoft.com/office/drawing/2010/main">
                                      <a:solidFill>
                                        <a:srgbClr val="FFFFFF"/>
                                      </a:solidFill>
                                    </a14:hiddenFill>
                                  </a:ext>
                                  <a:ext uri="{91240B29-F687-4F45-9708-019B960494DF}">
                                    <a14:hiddenLine xmlns:a14="http://schemas.microsoft.com/office/drawing/2010/main" w="9525">
                                      <a:solidFill>
                                        <a:srgbClr val="000000"/>
                                      </a:solidFill>
                                      <a:miter lim="800000"/>
                                      <a:headEnd/>
                                      <a:tailEnd/>
                                    </a14:hiddenLine>
                                  </a:ext>
                                </a:extLst>
                              </p:spPr>
                            </p:pic>
                          </p:oleObj>
                        </mc:Fallback>
                      </mc:AlternateContent>
                    </a:graphicData>
                  </a:graphic>
                </p:graphicFrame>
              </p:grpSp>
            </p:grpSp>
            <p:grpSp>
              <p:nvGrpSpPr>
                <p:cNvPr id="18472" name="Group 133">
                  <a:extLst>
                    <a:ext uri="{FF2B5EF4-FFF2-40B4-BE49-F238E27FC236}">
                      <a16:creationId xmlns:a16="http://schemas.microsoft.com/office/drawing/2014/main" id="{97623321-9EDE-4845-A8BA-0652E93E33C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585729" y="5029200"/>
                  <a:ext cx="547871" cy="300649"/>
                  <a:chOff x="1538762" y="5029200"/>
                  <a:chExt cx="547871" cy="300649"/>
                </a:xfrm>
              </p:grpSpPr>
              <p:sp>
                <p:nvSpPr>
                  <p:cNvPr id="78" name="Freeform 77">
                    <a:extLst>
                      <a:ext uri="{FF2B5EF4-FFF2-40B4-BE49-F238E27FC236}">
                        <a16:creationId xmlns:a16="http://schemas.microsoft.com/office/drawing/2014/main" id="{44D18C0D-3CBA-40BB-B1FE-94345DB8D3CD}"/>
                      </a:ext>
                    </a:extLst>
                  </p:cNvPr>
                  <p:cNvSpPr/>
                  <p:nvPr/>
                </p:nvSpPr>
                <p:spPr>
                  <a:xfrm>
                    <a:off x="1538179" y="5029264"/>
                    <a:ext cx="161867" cy="241426"/>
                  </a:xfrm>
                  <a:custGeom>
                    <a:avLst/>
                    <a:gdLst>
                      <a:gd name="connsiteX0" fmla="*/ 0 w 95250"/>
                      <a:gd name="connsiteY0" fmla="*/ 163512 h 163512"/>
                      <a:gd name="connsiteX1" fmla="*/ 80963 w 95250"/>
                      <a:gd name="connsiteY1" fmla="*/ 77787 h 163512"/>
                      <a:gd name="connsiteX2" fmla="*/ 85725 w 95250"/>
                      <a:gd name="connsiteY2" fmla="*/ 11112 h 163512"/>
                      <a:gd name="connsiteX3" fmla="*/ 90488 w 95250"/>
                      <a:gd name="connsiteY3" fmla="*/ 11112 h 163512"/>
                      <a:gd name="connsiteX0" fmla="*/ 0 w 92954"/>
                      <a:gd name="connsiteY0" fmla="*/ 169767 h 169767"/>
                      <a:gd name="connsiteX1" fmla="*/ 47111 w 92954"/>
                      <a:gd name="connsiteY1" fmla="*/ 121571 h 169767"/>
                      <a:gd name="connsiteX2" fmla="*/ 85725 w 92954"/>
                      <a:gd name="connsiteY2" fmla="*/ 17367 h 169767"/>
                      <a:gd name="connsiteX3" fmla="*/ 90488 w 92954"/>
                      <a:gd name="connsiteY3" fmla="*/ 17367 h 169767"/>
                      <a:gd name="connsiteX0" fmla="*/ 0 w 93366"/>
                      <a:gd name="connsiteY0" fmla="*/ 211327 h 211327"/>
                      <a:gd name="connsiteX1" fmla="*/ 47111 w 93366"/>
                      <a:gd name="connsiteY1" fmla="*/ 163131 h 211327"/>
                      <a:gd name="connsiteX2" fmla="*/ 85725 w 93366"/>
                      <a:gd name="connsiteY2" fmla="*/ 58927 h 211327"/>
                      <a:gd name="connsiteX3" fmla="*/ 92954 w 93366"/>
                      <a:gd name="connsiteY3" fmla="*/ 5556 h 2113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3366" h="211327">
                        <a:moveTo>
                          <a:pt x="0" y="211327"/>
                        </a:moveTo>
                        <a:cubicBezTo>
                          <a:pt x="33338" y="181164"/>
                          <a:pt x="32824" y="188531"/>
                          <a:pt x="47111" y="163131"/>
                        </a:cubicBezTo>
                        <a:cubicBezTo>
                          <a:pt x="61398" y="137731"/>
                          <a:pt x="78084" y="85190"/>
                          <a:pt x="85725" y="58927"/>
                        </a:cubicBezTo>
                        <a:cubicBezTo>
                          <a:pt x="93366" y="32664"/>
                          <a:pt x="91366" y="0"/>
                          <a:pt x="92954" y="5556"/>
                        </a:cubicBezTo>
                      </a:path>
                    </a:pathLst>
                  </a:custGeom>
                  <a:ln w="28575">
                    <a:solidFill>
                      <a:srgbClr val="FF0000"/>
                    </a:solidFill>
                    <a:prstDash val="sysDot"/>
                    <a:headEnd type="none" w="med" len="med"/>
                    <a:tailEnd type="arrow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>
                      <a:lnSpc>
                        <a:spcPct val="93000"/>
                      </a:lnSpc>
                      <a:buClr>
                        <a:srgbClr val="000000"/>
                      </a:buClr>
                      <a:buSzPct val="100000"/>
                      <a:buFont typeface="Times New Roman" pitchFamily="18" charset="0"/>
                      <a:buNone/>
                      <a:defRPr/>
                    </a:pPr>
                    <a:endParaRPr lang="en-US"/>
                  </a:p>
                </p:txBody>
              </p:sp>
              <p:sp>
                <p:nvSpPr>
                  <p:cNvPr id="79" name="Freeform 78">
                    <a:extLst>
                      <a:ext uri="{FF2B5EF4-FFF2-40B4-BE49-F238E27FC236}">
                        <a16:creationId xmlns:a16="http://schemas.microsoft.com/office/drawing/2014/main" id="{CFA24682-2E74-433A-ABC0-C7EAE028CD92}"/>
                      </a:ext>
                    </a:extLst>
                  </p:cNvPr>
                  <p:cNvSpPr/>
                  <p:nvPr/>
                </p:nvSpPr>
                <p:spPr>
                  <a:xfrm flipH="1">
                    <a:off x="1995216" y="5029264"/>
                    <a:ext cx="92042" cy="247779"/>
                  </a:xfrm>
                  <a:custGeom>
                    <a:avLst/>
                    <a:gdLst>
                      <a:gd name="connsiteX0" fmla="*/ 0 w 95250"/>
                      <a:gd name="connsiteY0" fmla="*/ 163512 h 163512"/>
                      <a:gd name="connsiteX1" fmla="*/ 80963 w 95250"/>
                      <a:gd name="connsiteY1" fmla="*/ 77787 h 163512"/>
                      <a:gd name="connsiteX2" fmla="*/ 85725 w 95250"/>
                      <a:gd name="connsiteY2" fmla="*/ 11112 h 163512"/>
                      <a:gd name="connsiteX3" fmla="*/ 90488 w 95250"/>
                      <a:gd name="connsiteY3" fmla="*/ 11112 h 163512"/>
                      <a:gd name="connsiteX0" fmla="*/ 0 w 92954"/>
                      <a:gd name="connsiteY0" fmla="*/ 169767 h 169767"/>
                      <a:gd name="connsiteX1" fmla="*/ 47111 w 92954"/>
                      <a:gd name="connsiteY1" fmla="*/ 121571 h 169767"/>
                      <a:gd name="connsiteX2" fmla="*/ 85725 w 92954"/>
                      <a:gd name="connsiteY2" fmla="*/ 17367 h 169767"/>
                      <a:gd name="connsiteX3" fmla="*/ 90488 w 92954"/>
                      <a:gd name="connsiteY3" fmla="*/ 17367 h 169767"/>
                      <a:gd name="connsiteX0" fmla="*/ 0 w 93366"/>
                      <a:gd name="connsiteY0" fmla="*/ 211327 h 211327"/>
                      <a:gd name="connsiteX1" fmla="*/ 47111 w 93366"/>
                      <a:gd name="connsiteY1" fmla="*/ 163131 h 211327"/>
                      <a:gd name="connsiteX2" fmla="*/ 85725 w 93366"/>
                      <a:gd name="connsiteY2" fmla="*/ 58927 h 211327"/>
                      <a:gd name="connsiteX3" fmla="*/ 92954 w 93366"/>
                      <a:gd name="connsiteY3" fmla="*/ 5556 h 2113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3366" h="211327">
                        <a:moveTo>
                          <a:pt x="0" y="211327"/>
                        </a:moveTo>
                        <a:cubicBezTo>
                          <a:pt x="33338" y="181164"/>
                          <a:pt x="32824" y="188531"/>
                          <a:pt x="47111" y="163131"/>
                        </a:cubicBezTo>
                        <a:cubicBezTo>
                          <a:pt x="61398" y="137731"/>
                          <a:pt x="78084" y="85190"/>
                          <a:pt x="85725" y="58927"/>
                        </a:cubicBezTo>
                        <a:cubicBezTo>
                          <a:pt x="93366" y="32664"/>
                          <a:pt x="91366" y="0"/>
                          <a:pt x="92954" y="5556"/>
                        </a:cubicBezTo>
                      </a:path>
                    </a:pathLst>
                  </a:custGeom>
                  <a:ln w="28575">
                    <a:solidFill>
                      <a:srgbClr val="FF0000"/>
                    </a:solidFill>
                    <a:prstDash val="sysDot"/>
                    <a:headEnd type="none" w="med" len="med"/>
                    <a:tailEnd type="arrow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>
                      <a:lnSpc>
                        <a:spcPct val="93000"/>
                      </a:lnSpc>
                      <a:buClr>
                        <a:srgbClr val="000000"/>
                      </a:buClr>
                      <a:buSzPct val="100000"/>
                      <a:buFont typeface="Times New Roman" pitchFamily="18" charset="0"/>
                      <a:buNone/>
                      <a:defRPr/>
                    </a:pPr>
                    <a:endParaRPr lang="en-US"/>
                  </a:p>
                </p:txBody>
              </p:sp>
              <p:sp>
                <p:nvSpPr>
                  <p:cNvPr id="80" name="Freeform 79">
                    <a:extLst>
                      <a:ext uri="{FF2B5EF4-FFF2-40B4-BE49-F238E27FC236}">
                        <a16:creationId xmlns:a16="http://schemas.microsoft.com/office/drawing/2014/main" id="{8458DFB5-21DB-43F1-83BF-29CDAE969168}"/>
                      </a:ext>
                    </a:extLst>
                  </p:cNvPr>
                  <p:cNvSpPr/>
                  <p:nvPr/>
                </p:nvSpPr>
                <p:spPr>
                  <a:xfrm>
                    <a:off x="1593721" y="5181744"/>
                    <a:ext cx="136476" cy="147715"/>
                  </a:xfrm>
                  <a:custGeom>
                    <a:avLst/>
                    <a:gdLst>
                      <a:gd name="connsiteX0" fmla="*/ 0 w 95250"/>
                      <a:gd name="connsiteY0" fmla="*/ 163512 h 163512"/>
                      <a:gd name="connsiteX1" fmla="*/ 80963 w 95250"/>
                      <a:gd name="connsiteY1" fmla="*/ 77787 h 163512"/>
                      <a:gd name="connsiteX2" fmla="*/ 85725 w 95250"/>
                      <a:gd name="connsiteY2" fmla="*/ 11112 h 163512"/>
                      <a:gd name="connsiteX3" fmla="*/ 90488 w 95250"/>
                      <a:gd name="connsiteY3" fmla="*/ 11112 h 163512"/>
                      <a:gd name="connsiteX0" fmla="*/ 0 w 92954"/>
                      <a:gd name="connsiteY0" fmla="*/ 169767 h 169767"/>
                      <a:gd name="connsiteX1" fmla="*/ 47111 w 92954"/>
                      <a:gd name="connsiteY1" fmla="*/ 121571 h 169767"/>
                      <a:gd name="connsiteX2" fmla="*/ 85725 w 92954"/>
                      <a:gd name="connsiteY2" fmla="*/ 17367 h 169767"/>
                      <a:gd name="connsiteX3" fmla="*/ 90488 w 92954"/>
                      <a:gd name="connsiteY3" fmla="*/ 17367 h 169767"/>
                      <a:gd name="connsiteX0" fmla="*/ 0 w 93366"/>
                      <a:gd name="connsiteY0" fmla="*/ 211327 h 211327"/>
                      <a:gd name="connsiteX1" fmla="*/ 47111 w 93366"/>
                      <a:gd name="connsiteY1" fmla="*/ 163131 h 211327"/>
                      <a:gd name="connsiteX2" fmla="*/ 85725 w 93366"/>
                      <a:gd name="connsiteY2" fmla="*/ 58927 h 211327"/>
                      <a:gd name="connsiteX3" fmla="*/ 92954 w 93366"/>
                      <a:gd name="connsiteY3" fmla="*/ 5556 h 211327"/>
                      <a:gd name="connsiteX0" fmla="*/ 0 w 93434"/>
                      <a:gd name="connsiteY0" fmla="*/ 293253 h 293253"/>
                      <a:gd name="connsiteX1" fmla="*/ 47111 w 93434"/>
                      <a:gd name="connsiteY1" fmla="*/ 245057 h 293253"/>
                      <a:gd name="connsiteX2" fmla="*/ 85725 w 93434"/>
                      <a:gd name="connsiteY2" fmla="*/ 140853 h 293253"/>
                      <a:gd name="connsiteX3" fmla="*/ 93366 w 93434"/>
                      <a:gd name="connsiteY3" fmla="*/ 5556 h 293253"/>
                      <a:gd name="connsiteX0" fmla="*/ 0 w 93445"/>
                      <a:gd name="connsiteY0" fmla="*/ 298810 h 298810"/>
                      <a:gd name="connsiteX1" fmla="*/ 47111 w 93445"/>
                      <a:gd name="connsiteY1" fmla="*/ 250614 h 298810"/>
                      <a:gd name="connsiteX2" fmla="*/ 85725 w 93445"/>
                      <a:gd name="connsiteY2" fmla="*/ 146410 h 298810"/>
                      <a:gd name="connsiteX3" fmla="*/ 93433 w 93445"/>
                      <a:gd name="connsiteY3" fmla="*/ 5557 h 298810"/>
                      <a:gd name="connsiteX0" fmla="*/ 0 w 93433"/>
                      <a:gd name="connsiteY0" fmla="*/ 298810 h 298810"/>
                      <a:gd name="connsiteX1" fmla="*/ 47111 w 93433"/>
                      <a:gd name="connsiteY1" fmla="*/ 250614 h 298810"/>
                      <a:gd name="connsiteX2" fmla="*/ 73367 w 93433"/>
                      <a:gd name="connsiteY2" fmla="*/ 139399 h 298810"/>
                      <a:gd name="connsiteX3" fmla="*/ 93433 w 93433"/>
                      <a:gd name="connsiteY3" fmla="*/ 5557 h 298810"/>
                      <a:gd name="connsiteX0" fmla="*/ 0 w 93433"/>
                      <a:gd name="connsiteY0" fmla="*/ 298810 h 298810"/>
                      <a:gd name="connsiteX1" fmla="*/ 47111 w 93433"/>
                      <a:gd name="connsiteY1" fmla="*/ 250614 h 298810"/>
                      <a:gd name="connsiteX2" fmla="*/ 79546 w 93433"/>
                      <a:gd name="connsiteY2" fmla="*/ 139399 h 298810"/>
                      <a:gd name="connsiteX3" fmla="*/ 93433 w 93433"/>
                      <a:gd name="connsiteY3" fmla="*/ 5557 h 298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3433" h="298810">
                        <a:moveTo>
                          <a:pt x="0" y="298810"/>
                        </a:moveTo>
                        <a:cubicBezTo>
                          <a:pt x="33338" y="268647"/>
                          <a:pt x="33853" y="277182"/>
                          <a:pt x="47111" y="250614"/>
                        </a:cubicBezTo>
                        <a:cubicBezTo>
                          <a:pt x="60369" y="224046"/>
                          <a:pt x="71826" y="180242"/>
                          <a:pt x="79546" y="139399"/>
                        </a:cubicBezTo>
                        <a:cubicBezTo>
                          <a:pt x="87266" y="98556"/>
                          <a:pt x="91845" y="1"/>
                          <a:pt x="93433" y="5557"/>
                        </a:cubicBezTo>
                      </a:path>
                    </a:pathLst>
                  </a:custGeom>
                  <a:ln w="28575">
                    <a:solidFill>
                      <a:srgbClr val="FF0000"/>
                    </a:solidFill>
                    <a:prstDash val="sysDot"/>
                    <a:headEnd type="none" w="med" len="med"/>
                    <a:tailEnd type="arrow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>
                      <a:lnSpc>
                        <a:spcPct val="93000"/>
                      </a:lnSpc>
                      <a:buClr>
                        <a:srgbClr val="000000"/>
                      </a:buClr>
                      <a:buSzPct val="100000"/>
                      <a:buFont typeface="Times New Roman" pitchFamily="18" charset="0"/>
                      <a:buNone/>
                      <a:defRPr/>
                    </a:pPr>
                    <a:endParaRPr lang="en-US"/>
                  </a:p>
                </p:txBody>
              </p:sp>
              <p:sp>
                <p:nvSpPr>
                  <p:cNvPr id="81" name="Freeform 80">
                    <a:extLst>
                      <a:ext uri="{FF2B5EF4-FFF2-40B4-BE49-F238E27FC236}">
                        <a16:creationId xmlns:a16="http://schemas.microsoft.com/office/drawing/2014/main" id="{9A4DF24A-5128-4C77-8FEC-76E83E45CBB0}"/>
                      </a:ext>
                    </a:extLst>
                  </p:cNvPr>
                  <p:cNvSpPr/>
                  <p:nvPr/>
                </p:nvSpPr>
                <p:spPr>
                  <a:xfrm flipH="1">
                    <a:off x="1904760" y="5181744"/>
                    <a:ext cx="123781" cy="131832"/>
                  </a:xfrm>
                  <a:custGeom>
                    <a:avLst/>
                    <a:gdLst>
                      <a:gd name="connsiteX0" fmla="*/ 0 w 95250"/>
                      <a:gd name="connsiteY0" fmla="*/ 163512 h 163512"/>
                      <a:gd name="connsiteX1" fmla="*/ 80963 w 95250"/>
                      <a:gd name="connsiteY1" fmla="*/ 77787 h 163512"/>
                      <a:gd name="connsiteX2" fmla="*/ 85725 w 95250"/>
                      <a:gd name="connsiteY2" fmla="*/ 11112 h 163512"/>
                      <a:gd name="connsiteX3" fmla="*/ 90488 w 95250"/>
                      <a:gd name="connsiteY3" fmla="*/ 11112 h 163512"/>
                      <a:gd name="connsiteX0" fmla="*/ 0 w 92954"/>
                      <a:gd name="connsiteY0" fmla="*/ 169767 h 169767"/>
                      <a:gd name="connsiteX1" fmla="*/ 47111 w 92954"/>
                      <a:gd name="connsiteY1" fmla="*/ 121571 h 169767"/>
                      <a:gd name="connsiteX2" fmla="*/ 85725 w 92954"/>
                      <a:gd name="connsiteY2" fmla="*/ 17367 h 169767"/>
                      <a:gd name="connsiteX3" fmla="*/ 90488 w 92954"/>
                      <a:gd name="connsiteY3" fmla="*/ 17367 h 169767"/>
                      <a:gd name="connsiteX0" fmla="*/ 0 w 93366"/>
                      <a:gd name="connsiteY0" fmla="*/ 211327 h 211327"/>
                      <a:gd name="connsiteX1" fmla="*/ 47111 w 93366"/>
                      <a:gd name="connsiteY1" fmla="*/ 163131 h 211327"/>
                      <a:gd name="connsiteX2" fmla="*/ 85725 w 93366"/>
                      <a:gd name="connsiteY2" fmla="*/ 58927 h 211327"/>
                      <a:gd name="connsiteX3" fmla="*/ 92954 w 93366"/>
                      <a:gd name="connsiteY3" fmla="*/ 5556 h 211327"/>
                      <a:gd name="connsiteX0" fmla="*/ 0 w 93434"/>
                      <a:gd name="connsiteY0" fmla="*/ 293253 h 293253"/>
                      <a:gd name="connsiteX1" fmla="*/ 47111 w 93434"/>
                      <a:gd name="connsiteY1" fmla="*/ 245057 h 293253"/>
                      <a:gd name="connsiteX2" fmla="*/ 85725 w 93434"/>
                      <a:gd name="connsiteY2" fmla="*/ 140853 h 293253"/>
                      <a:gd name="connsiteX3" fmla="*/ 93366 w 93434"/>
                      <a:gd name="connsiteY3" fmla="*/ 5556 h 293253"/>
                      <a:gd name="connsiteX0" fmla="*/ 0 w 93445"/>
                      <a:gd name="connsiteY0" fmla="*/ 298810 h 298810"/>
                      <a:gd name="connsiteX1" fmla="*/ 47111 w 93445"/>
                      <a:gd name="connsiteY1" fmla="*/ 250614 h 298810"/>
                      <a:gd name="connsiteX2" fmla="*/ 85725 w 93445"/>
                      <a:gd name="connsiteY2" fmla="*/ 146410 h 298810"/>
                      <a:gd name="connsiteX3" fmla="*/ 93433 w 93445"/>
                      <a:gd name="connsiteY3" fmla="*/ 5557 h 298810"/>
                      <a:gd name="connsiteX0" fmla="*/ 0 w 93433"/>
                      <a:gd name="connsiteY0" fmla="*/ 298810 h 298810"/>
                      <a:gd name="connsiteX1" fmla="*/ 47111 w 93433"/>
                      <a:gd name="connsiteY1" fmla="*/ 250614 h 298810"/>
                      <a:gd name="connsiteX2" fmla="*/ 73367 w 93433"/>
                      <a:gd name="connsiteY2" fmla="*/ 139399 h 298810"/>
                      <a:gd name="connsiteX3" fmla="*/ 93433 w 93433"/>
                      <a:gd name="connsiteY3" fmla="*/ 5557 h 298810"/>
                      <a:gd name="connsiteX0" fmla="*/ 0 w 93433"/>
                      <a:gd name="connsiteY0" fmla="*/ 298810 h 298810"/>
                      <a:gd name="connsiteX1" fmla="*/ 47111 w 93433"/>
                      <a:gd name="connsiteY1" fmla="*/ 250614 h 298810"/>
                      <a:gd name="connsiteX2" fmla="*/ 79546 w 93433"/>
                      <a:gd name="connsiteY2" fmla="*/ 139399 h 298810"/>
                      <a:gd name="connsiteX3" fmla="*/ 93433 w 93433"/>
                      <a:gd name="connsiteY3" fmla="*/ 5557 h 298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3433" h="298810">
                        <a:moveTo>
                          <a:pt x="0" y="298810"/>
                        </a:moveTo>
                        <a:cubicBezTo>
                          <a:pt x="33338" y="268647"/>
                          <a:pt x="33853" y="277182"/>
                          <a:pt x="47111" y="250614"/>
                        </a:cubicBezTo>
                        <a:cubicBezTo>
                          <a:pt x="60369" y="224046"/>
                          <a:pt x="71826" y="180242"/>
                          <a:pt x="79546" y="139399"/>
                        </a:cubicBezTo>
                        <a:cubicBezTo>
                          <a:pt x="87266" y="98556"/>
                          <a:pt x="91845" y="1"/>
                          <a:pt x="93433" y="5557"/>
                        </a:cubicBezTo>
                      </a:path>
                    </a:pathLst>
                  </a:custGeom>
                  <a:ln w="28575">
                    <a:solidFill>
                      <a:srgbClr val="FF0000"/>
                    </a:solidFill>
                    <a:prstDash val="sysDot"/>
                    <a:headEnd type="none" w="med" len="med"/>
                    <a:tailEnd type="arrow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>
                      <a:lnSpc>
                        <a:spcPct val="93000"/>
                      </a:lnSpc>
                      <a:buClr>
                        <a:srgbClr val="000000"/>
                      </a:buClr>
                      <a:buSzPct val="100000"/>
                      <a:buFont typeface="Times New Roman" pitchFamily="18" charset="0"/>
                      <a:buNone/>
                      <a:defRPr/>
                    </a:pPr>
                    <a:endParaRPr lang="en-US"/>
                  </a:p>
                </p:txBody>
              </p:sp>
            </p:grpSp>
          </p:grpSp>
          <p:grpSp>
            <p:nvGrpSpPr>
              <p:cNvPr id="18468" name="Group 140">
                <a:extLst>
                  <a:ext uri="{FF2B5EF4-FFF2-40B4-BE49-F238E27FC236}">
                    <a16:creationId xmlns:a16="http://schemas.microsoft.com/office/drawing/2014/main" id="{48273250-A444-4C08-91FE-DCED41BF3B2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61013" y="5179681"/>
                <a:ext cx="234025" cy="144017"/>
                <a:chOff x="1761013" y="5179681"/>
                <a:chExt cx="234025" cy="144017"/>
              </a:xfrm>
            </p:grpSpPr>
            <p:sp>
              <p:nvSpPr>
                <p:cNvPr id="87" name="Chord 86">
                  <a:extLst>
                    <a:ext uri="{FF2B5EF4-FFF2-40B4-BE49-F238E27FC236}">
                      <a16:creationId xmlns:a16="http://schemas.microsoft.com/office/drawing/2014/main" id="{680F9890-BEE6-4CE4-AC2D-C50E23216B33}"/>
                    </a:ext>
                  </a:extLst>
                </p:cNvPr>
                <p:cNvSpPr/>
                <p:nvPr/>
              </p:nvSpPr>
              <p:spPr>
                <a:xfrm rot="10800000">
                  <a:off x="1761295" y="5180156"/>
                  <a:ext cx="233279" cy="142949"/>
                </a:xfrm>
                <a:prstGeom prst="chord">
                  <a:avLst>
                    <a:gd name="adj1" fmla="val 11170982"/>
                    <a:gd name="adj2" fmla="val 21247256"/>
                  </a:avLst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txBody>
                <a:bodyPr anchor="ctr"/>
                <a:lstStyle/>
                <a:p>
                  <a:pPr marL="266700" indent="-266700" defTabSz="914400" eaLnBrk="1" fontAlgn="auto" hangingPunct="1">
                    <a:spcBef>
                      <a:spcPts val="0"/>
                    </a:spcBef>
                    <a:spcAft>
                      <a:spcPts val="800"/>
                    </a:spcAft>
                    <a:buClr>
                      <a:srgbClr val="FCA311"/>
                    </a:buClr>
                    <a:buSzPct val="100000"/>
                    <a:buFont typeface="Wingdings" pitchFamily="2" charset="2"/>
                    <a:buChar char="Ø"/>
                    <a:defRPr/>
                  </a:pPr>
                  <a:endParaRPr lang="en-US" sz="2200" b="0" dirty="0">
                    <a:solidFill>
                      <a:schemeClr val="tx1"/>
                    </a:solidFill>
                    <a:latin typeface="+mn-lt"/>
                  </a:endParaRPr>
                </a:p>
              </p:txBody>
            </p:sp>
            <p:cxnSp>
              <p:nvCxnSpPr>
                <p:cNvPr id="88" name="Straight Connector 87">
                  <a:extLst>
                    <a:ext uri="{FF2B5EF4-FFF2-40B4-BE49-F238E27FC236}">
                      <a16:creationId xmlns:a16="http://schemas.microsoft.com/office/drawing/2014/main" id="{F21A0CD7-A0EB-41CE-8616-B5C24CC44A91}"/>
                    </a:ext>
                  </a:extLst>
                </p:cNvPr>
                <p:cNvCxnSpPr/>
                <p:nvPr/>
              </p:nvCxnSpPr>
              <p:spPr>
                <a:xfrm>
                  <a:off x="1767643" y="5256396"/>
                  <a:ext cx="218996" cy="0"/>
                </a:xfrm>
                <a:prstGeom prst="line">
                  <a:avLst/>
                </a:prstGeom>
                <a:ln w="28575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7AEDECC-4070-4424-962C-3A70001A8D13}"/>
              </a:ext>
            </a:extLst>
          </p:cNvPr>
          <p:cNvGrpSpPr>
            <a:grpSpLocks/>
          </p:cNvGrpSpPr>
          <p:nvPr/>
        </p:nvGrpSpPr>
        <p:grpSpPr bwMode="auto">
          <a:xfrm>
            <a:off x="5305425" y="1255713"/>
            <a:ext cx="2528888" cy="2471737"/>
            <a:chOff x="6553200" y="1566843"/>
            <a:chExt cx="2529390" cy="2471440"/>
          </a:xfrm>
        </p:grpSpPr>
        <p:grpSp>
          <p:nvGrpSpPr>
            <p:cNvPr id="18444" name="Group 127">
              <a:extLst>
                <a:ext uri="{FF2B5EF4-FFF2-40B4-BE49-F238E27FC236}">
                  <a16:creationId xmlns:a16="http://schemas.microsoft.com/office/drawing/2014/main" id="{5E8D8EB0-D056-476D-96E4-1F8F2C97631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699112" y="2358931"/>
              <a:ext cx="140416" cy="468052"/>
              <a:chOff x="7699112" y="2358931"/>
              <a:chExt cx="140416" cy="468052"/>
            </a:xfrm>
          </p:grpSpPr>
          <p:sp>
            <p:nvSpPr>
              <p:cNvPr id="54" name="Cloud 53">
                <a:extLst>
                  <a:ext uri="{FF2B5EF4-FFF2-40B4-BE49-F238E27FC236}">
                    <a16:creationId xmlns:a16="http://schemas.microsoft.com/office/drawing/2014/main" id="{2451ADA2-AEEB-4A33-A306-19608D922882}"/>
                  </a:ext>
                </a:extLst>
              </p:cNvPr>
              <p:cNvSpPr/>
              <p:nvPr/>
            </p:nvSpPr>
            <p:spPr>
              <a:xfrm>
                <a:off x="7699602" y="2358910"/>
                <a:ext cx="139728" cy="468257"/>
              </a:xfrm>
              <a:prstGeom prst="cloud">
                <a:avLst/>
              </a:prstGeom>
              <a:solidFill>
                <a:srgbClr val="FF9999"/>
              </a:solidFill>
              <a:ln>
                <a:solidFill>
                  <a:schemeClr val="tx1"/>
                </a:solidFill>
              </a:ln>
            </p:spPr>
            <p:txBody>
              <a:bodyPr anchor="ctr"/>
              <a:lstStyle/>
              <a:p>
                <a:pPr marL="266700" indent="-266700" defTabSz="914400" eaLnBrk="1" fontAlgn="auto" hangingPunct="1">
                  <a:spcBef>
                    <a:spcPts val="0"/>
                  </a:spcBef>
                  <a:spcAft>
                    <a:spcPts val="800"/>
                  </a:spcAft>
                  <a:buClr>
                    <a:srgbClr val="FCA311"/>
                  </a:buClr>
                  <a:buSzPct val="100000"/>
                  <a:buFont typeface="Wingdings" pitchFamily="2" charset="2"/>
                  <a:buChar char="Ø"/>
                  <a:defRPr/>
                </a:pPr>
                <a:endParaRPr lang="en-US" sz="2200" dirty="0">
                  <a:solidFill>
                    <a:schemeClr val="tx1"/>
                  </a:solidFill>
                  <a:latin typeface="+mn-lt"/>
                </a:endParaRPr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89654D33-17A5-44C1-9D03-B2A1CCF91C80}"/>
                  </a:ext>
                </a:extLst>
              </p:cNvPr>
              <p:cNvSpPr/>
              <p:nvPr/>
            </p:nvSpPr>
            <p:spPr>
              <a:xfrm>
                <a:off x="7745649" y="2457323"/>
                <a:ext cx="60337" cy="46032"/>
              </a:xfrm>
              <a:prstGeom prst="ellipse">
                <a:avLst/>
              </a:prstGeom>
              <a:solidFill>
                <a:srgbClr val="6699FF"/>
              </a:solidFill>
              <a:ln>
                <a:solidFill>
                  <a:srgbClr val="6699FF"/>
                </a:solidFill>
              </a:ln>
            </p:spPr>
            <p:txBody>
              <a:bodyPr anchor="ctr"/>
              <a:lstStyle/>
              <a:p>
                <a:pPr marL="266700" indent="-266700" defTabSz="914400" eaLnBrk="1" fontAlgn="auto" hangingPunct="1">
                  <a:spcBef>
                    <a:spcPts val="0"/>
                  </a:spcBef>
                  <a:spcAft>
                    <a:spcPts val="800"/>
                  </a:spcAft>
                  <a:buClr>
                    <a:srgbClr val="FCA311"/>
                  </a:buClr>
                  <a:buSzPct val="100000"/>
                  <a:buFont typeface="Wingdings" pitchFamily="2" charset="2"/>
                  <a:buChar char="Ø"/>
                  <a:defRPr/>
                </a:pPr>
                <a:endParaRPr lang="en-US" sz="2200" dirty="0">
                  <a:solidFill>
                    <a:schemeClr val="tx1"/>
                  </a:solidFill>
                  <a:latin typeface="+mn-lt"/>
                </a:endParaRPr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5B8EF092-BF31-4C29-BF66-42E55C7E4969}"/>
                  </a:ext>
                </a:extLst>
              </p:cNvPr>
              <p:cNvSpPr/>
              <p:nvPr/>
            </p:nvSpPr>
            <p:spPr>
              <a:xfrm>
                <a:off x="7732947" y="2519229"/>
                <a:ext cx="60337" cy="46031"/>
              </a:xfrm>
              <a:prstGeom prst="ellipse">
                <a:avLst/>
              </a:prstGeom>
              <a:solidFill>
                <a:srgbClr val="6699FF"/>
              </a:solidFill>
              <a:ln>
                <a:solidFill>
                  <a:srgbClr val="6699FF"/>
                </a:solidFill>
              </a:ln>
            </p:spPr>
            <p:txBody>
              <a:bodyPr anchor="ctr"/>
              <a:lstStyle/>
              <a:p>
                <a:pPr marL="266700" indent="-266700" defTabSz="914400" eaLnBrk="1" fontAlgn="auto" hangingPunct="1">
                  <a:spcBef>
                    <a:spcPts val="0"/>
                  </a:spcBef>
                  <a:spcAft>
                    <a:spcPts val="800"/>
                  </a:spcAft>
                  <a:buClr>
                    <a:srgbClr val="FCA311"/>
                  </a:buClr>
                  <a:buSzPct val="100000"/>
                  <a:buFont typeface="Wingdings" pitchFamily="2" charset="2"/>
                  <a:buChar char="Ø"/>
                  <a:defRPr/>
                </a:pPr>
                <a:endParaRPr lang="en-US" sz="2200" dirty="0">
                  <a:solidFill>
                    <a:schemeClr val="tx1"/>
                  </a:solidFill>
                  <a:latin typeface="+mn-lt"/>
                </a:endParaRPr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5CAEEDB0-08A0-46FB-9531-C042A82D850A}"/>
                  </a:ext>
                </a:extLst>
              </p:cNvPr>
              <p:cNvSpPr/>
              <p:nvPr/>
            </p:nvSpPr>
            <p:spPr>
              <a:xfrm>
                <a:off x="7732947" y="2592245"/>
                <a:ext cx="60337" cy="44445"/>
              </a:xfrm>
              <a:prstGeom prst="ellipse">
                <a:avLst/>
              </a:prstGeom>
              <a:solidFill>
                <a:srgbClr val="6699FF"/>
              </a:solidFill>
              <a:ln>
                <a:solidFill>
                  <a:srgbClr val="6699FF"/>
                </a:solidFill>
              </a:ln>
            </p:spPr>
            <p:txBody>
              <a:bodyPr anchor="ctr"/>
              <a:lstStyle/>
              <a:p>
                <a:pPr marL="266700" indent="-266700" defTabSz="914400" eaLnBrk="1" fontAlgn="auto" hangingPunct="1">
                  <a:spcBef>
                    <a:spcPts val="0"/>
                  </a:spcBef>
                  <a:spcAft>
                    <a:spcPts val="800"/>
                  </a:spcAft>
                  <a:buClr>
                    <a:srgbClr val="FCA311"/>
                  </a:buClr>
                  <a:buSzPct val="100000"/>
                  <a:buFont typeface="Wingdings" pitchFamily="2" charset="2"/>
                  <a:buChar char="Ø"/>
                  <a:defRPr/>
                </a:pPr>
                <a:endParaRPr lang="en-US" sz="2200" dirty="0">
                  <a:solidFill>
                    <a:schemeClr val="tx1"/>
                  </a:solidFill>
                  <a:latin typeface="+mn-lt"/>
                </a:endParaRPr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E3323502-6F8A-4B99-81EA-EE7B619B0EE2}"/>
                  </a:ext>
                </a:extLst>
              </p:cNvPr>
              <p:cNvSpPr/>
              <p:nvPr/>
            </p:nvSpPr>
            <p:spPr>
              <a:xfrm>
                <a:off x="7732947" y="2673197"/>
                <a:ext cx="60337" cy="46032"/>
              </a:xfrm>
              <a:prstGeom prst="ellipse">
                <a:avLst/>
              </a:prstGeom>
              <a:solidFill>
                <a:srgbClr val="6699FF"/>
              </a:solidFill>
              <a:ln>
                <a:solidFill>
                  <a:srgbClr val="6699FF"/>
                </a:solidFill>
              </a:ln>
            </p:spPr>
            <p:txBody>
              <a:bodyPr anchor="ctr"/>
              <a:lstStyle/>
              <a:p>
                <a:pPr marL="266700" indent="-266700" defTabSz="914400" eaLnBrk="1" fontAlgn="auto" hangingPunct="1">
                  <a:spcBef>
                    <a:spcPts val="0"/>
                  </a:spcBef>
                  <a:spcAft>
                    <a:spcPts val="800"/>
                  </a:spcAft>
                  <a:buClr>
                    <a:srgbClr val="FCA311"/>
                  </a:buClr>
                  <a:buSzPct val="100000"/>
                  <a:buFont typeface="Wingdings" pitchFamily="2" charset="2"/>
                  <a:buChar char="Ø"/>
                  <a:defRPr/>
                </a:pPr>
                <a:endParaRPr lang="en-US" sz="2200" dirty="0">
                  <a:solidFill>
                    <a:schemeClr val="tx1"/>
                  </a:solidFill>
                  <a:latin typeface="+mn-lt"/>
                </a:endParaRPr>
              </a:p>
            </p:txBody>
          </p:sp>
        </p:grpSp>
        <p:grpSp>
          <p:nvGrpSpPr>
            <p:cNvPr id="18445" name="Group 15">
              <a:extLst>
                <a:ext uri="{FF2B5EF4-FFF2-40B4-BE49-F238E27FC236}">
                  <a16:creationId xmlns:a16="http://schemas.microsoft.com/office/drawing/2014/main" id="{14D7E429-6B2F-438F-9266-24D0C3E5ECE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53200" y="1566843"/>
              <a:ext cx="2529390" cy="2471440"/>
              <a:chOff x="6553200" y="1566843"/>
              <a:chExt cx="2529390" cy="2471440"/>
            </a:xfrm>
          </p:grpSpPr>
          <p:grpSp>
            <p:nvGrpSpPr>
              <p:cNvPr id="18446" name="Group 128">
                <a:extLst>
                  <a:ext uri="{FF2B5EF4-FFF2-40B4-BE49-F238E27FC236}">
                    <a16:creationId xmlns:a16="http://schemas.microsoft.com/office/drawing/2014/main" id="{BE8CDCA9-1461-4E0A-B08F-D4D1A624C64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553200" y="1566843"/>
                <a:ext cx="2529390" cy="2471440"/>
                <a:chOff x="6553200" y="1566843"/>
                <a:chExt cx="2529390" cy="2471440"/>
              </a:xfrm>
            </p:grpSpPr>
            <p:sp>
              <p:nvSpPr>
                <p:cNvPr id="42" name="Arc 41">
                  <a:extLst>
                    <a:ext uri="{FF2B5EF4-FFF2-40B4-BE49-F238E27FC236}">
                      <a16:creationId xmlns:a16="http://schemas.microsoft.com/office/drawing/2014/main" id="{EA4D84B7-FF2C-453D-B81E-CFF41BCA2FAD}"/>
                    </a:ext>
                  </a:extLst>
                </p:cNvPr>
                <p:cNvSpPr/>
                <p:nvPr/>
              </p:nvSpPr>
              <p:spPr>
                <a:xfrm rot="10800000">
                  <a:off x="6610361" y="1566843"/>
                  <a:ext cx="2153077" cy="792067"/>
                </a:xfrm>
                <a:prstGeom prst="arc">
                  <a:avLst>
                    <a:gd name="adj1" fmla="val 10783414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itchFamily="18" charset="0"/>
                    <a:buNone/>
                    <a:defRPr/>
                  </a:pPr>
                  <a:endParaRPr lang="en-US"/>
                </a:p>
              </p:txBody>
            </p: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08D239E5-3EE5-4857-A60F-87F226B7ACCB}"/>
                    </a:ext>
                  </a:extLst>
                </p:cNvPr>
                <p:cNvCxnSpPr/>
                <p:nvPr/>
              </p:nvCxnSpPr>
              <p:spPr>
                <a:xfrm>
                  <a:off x="6638942" y="2863674"/>
                  <a:ext cx="2200712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5" name="Rectangle 44">
                  <a:extLst>
                    <a:ext uri="{FF2B5EF4-FFF2-40B4-BE49-F238E27FC236}">
                      <a16:creationId xmlns:a16="http://schemas.microsoft.com/office/drawing/2014/main" id="{85875CE0-E6EB-4D67-902C-0C32C8758914}"/>
                    </a:ext>
                  </a:extLst>
                </p:cNvPr>
                <p:cNvSpPr/>
                <p:nvPr/>
              </p:nvSpPr>
              <p:spPr>
                <a:xfrm>
                  <a:off x="6638942" y="2863674"/>
                  <a:ext cx="2200712" cy="395241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266700" indent="-266700" algn="ctr" defTabSz="914400" eaLnBrk="1" fontAlgn="auto" hangingPunct="1">
                    <a:spcBef>
                      <a:spcPts val="0"/>
                    </a:spcBef>
                    <a:spcAft>
                      <a:spcPts val="800"/>
                    </a:spcAft>
                    <a:buClr>
                      <a:srgbClr val="FCA311"/>
                    </a:buClr>
                    <a:buSzPct val="100000"/>
                    <a:buFont typeface="Times New Roman" pitchFamily="18" charset="0"/>
                    <a:buNone/>
                    <a:defRPr/>
                  </a:pPr>
                  <a:r>
                    <a:rPr lang="en-US" sz="1600" dirty="0">
                      <a:solidFill>
                        <a:schemeClr val="tx1"/>
                      </a:solidFill>
                      <a:latin typeface="Arial Rounded MT Bold" panose="020F0704030504030204" pitchFamily="34" charset="0"/>
                    </a:rPr>
                    <a:t>Cathode</a:t>
                  </a:r>
                </a:p>
              </p:txBody>
            </p:sp>
            <p:sp>
              <p:nvSpPr>
                <p:cNvPr id="18454" name="TextBox 46">
                  <a:extLst>
                    <a:ext uri="{FF2B5EF4-FFF2-40B4-BE49-F238E27FC236}">
                      <a16:creationId xmlns:a16="http://schemas.microsoft.com/office/drawing/2014/main" id="{66C067D6-38D1-49F4-AEDE-1937B050754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305797" y="1998891"/>
                  <a:ext cx="829073" cy="3213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r>
                    <a:rPr lang="en-US" altLang="fi-FI" sz="1600">
                      <a:solidFill>
                        <a:schemeClr val="tx1"/>
                      </a:solidFill>
                      <a:latin typeface="Arial Rounded MT Bold" panose="020F0704030504030204" pitchFamily="34" charset="0"/>
                    </a:rPr>
                    <a:t>Anode</a:t>
                  </a:r>
                </a:p>
              </p:txBody>
            </p:sp>
            <p:cxnSp>
              <p:nvCxnSpPr>
                <p:cNvPr id="49" name="Straight Arrow Connector 48">
                  <a:extLst>
                    <a:ext uri="{FF2B5EF4-FFF2-40B4-BE49-F238E27FC236}">
                      <a16:creationId xmlns:a16="http://schemas.microsoft.com/office/drawing/2014/main" id="{884A754D-F0CF-42AD-A68A-B87EB330E6B7}"/>
                    </a:ext>
                  </a:extLst>
                </p:cNvPr>
                <p:cNvCxnSpPr/>
                <p:nvPr/>
              </p:nvCxnSpPr>
              <p:spPr>
                <a:xfrm>
                  <a:off x="8522091" y="2322402"/>
                  <a:ext cx="0" cy="468256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456" name="TextBox 50">
                  <a:extLst>
                    <a:ext uri="{FF2B5EF4-FFF2-40B4-BE49-F238E27FC236}">
                      <a16:creationId xmlns:a16="http://schemas.microsoft.com/office/drawing/2014/main" id="{27D29289-C24C-4B6C-A1D0-14781BAC759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556914" y="2286923"/>
                  <a:ext cx="540533" cy="3213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r>
                    <a:rPr lang="en-US" altLang="fi-FI" sz="1600">
                      <a:solidFill>
                        <a:schemeClr val="tx1"/>
                      </a:solidFill>
                      <a:latin typeface="Arial Narrow" panose="020B0606020202030204" pitchFamily="34" charset="0"/>
                      <a:cs typeface="Arial" panose="020B0604020202020204" pitchFamily="34" charset="0"/>
                    </a:rPr>
                    <a:t>UHV</a:t>
                  </a:r>
                </a:p>
              </p:txBody>
            </p:sp>
            <p:sp>
              <p:nvSpPr>
                <p:cNvPr id="18457" name="TextBox 51">
                  <a:extLst>
                    <a:ext uri="{FF2B5EF4-FFF2-40B4-BE49-F238E27FC236}">
                      <a16:creationId xmlns:a16="http://schemas.microsoft.com/office/drawing/2014/main" id="{93C7438A-FFBA-49D1-8AEA-B8C065E863F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553200" y="3259031"/>
                  <a:ext cx="2221146" cy="7792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rIns="0">
                  <a:spAutoFit/>
                </a:bodyPr>
                <a:lstStyle>
                  <a:lvl1pPr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algn="ctr"/>
                  <a:r>
                    <a:rPr lang="en-US" altLang="fi-FI" sz="1600" b="0" dirty="0">
                      <a:solidFill>
                        <a:schemeClr val="tx1"/>
                      </a:solidFill>
                      <a:latin typeface="Georgia" panose="02040502050405020303" pitchFamily="18" charset="0"/>
                      <a:ea typeface="Arial Unicode MS" panose="020B0604020202020204" pitchFamily="34" charset="-128"/>
                      <a:cs typeface="Arial" panose="020B0604020202020204" pitchFamily="34" charset="0"/>
                    </a:rPr>
                    <a:t>Plasma onset: thermal runaway, neutral evaporation</a:t>
                  </a:r>
                </a:p>
              </p:txBody>
            </p:sp>
            <p:sp>
              <p:nvSpPr>
                <p:cNvPr id="53" name="Isosceles Triangle 52">
                  <a:extLst>
                    <a:ext uri="{FF2B5EF4-FFF2-40B4-BE49-F238E27FC236}">
                      <a16:creationId xmlns:a16="http://schemas.microsoft.com/office/drawing/2014/main" id="{3F3CEB88-AED2-401C-B1F8-7AD3073B224B}"/>
                    </a:ext>
                  </a:extLst>
                </p:cNvPr>
                <p:cNvSpPr/>
                <p:nvPr/>
              </p:nvSpPr>
              <p:spPr>
                <a:xfrm>
                  <a:off x="7699603" y="2646213"/>
                  <a:ext cx="93682" cy="217461"/>
                </a:xfrm>
                <a:prstGeom prst="triangle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txBody>
                <a:bodyPr anchor="ctr"/>
                <a:lstStyle/>
                <a:p>
                  <a:pPr marL="266700" indent="-266700" defTabSz="914400" eaLnBrk="1" fontAlgn="auto" hangingPunct="1">
                    <a:spcBef>
                      <a:spcPts val="0"/>
                    </a:spcBef>
                    <a:spcAft>
                      <a:spcPts val="800"/>
                    </a:spcAft>
                    <a:buClr>
                      <a:srgbClr val="FCA311"/>
                    </a:buClr>
                    <a:buSzPct val="100000"/>
                    <a:buFont typeface="Wingdings" pitchFamily="2" charset="2"/>
                    <a:buChar char="Ø"/>
                    <a:defRPr/>
                  </a:pPr>
                  <a:endParaRPr lang="en-US" sz="2200" dirty="0">
                    <a:solidFill>
                      <a:schemeClr val="tx1"/>
                    </a:solidFill>
                    <a:latin typeface="+mn-lt"/>
                  </a:endParaRPr>
                </a:p>
              </p:txBody>
            </p:sp>
            <p:graphicFrame>
              <p:nvGraphicFramePr>
                <p:cNvPr id="18459" name="Object 58">
                  <a:extLst>
                    <a:ext uri="{FF2B5EF4-FFF2-40B4-BE49-F238E27FC236}">
                      <a16:creationId xmlns:a16="http://schemas.microsoft.com/office/drawing/2014/main" id="{1F1A952D-DCEB-4B17-9D3E-D2578BC8420E}"/>
                    </a:ext>
                  </a:extLst>
                </p:cNvPr>
                <p:cNvGraphicFramePr>
                  <a:graphicFrameLocks noChangeAspect="1"/>
                </p:cNvGraphicFramePr>
                <p:nvPr/>
              </p:nvGraphicFramePr>
              <p:xfrm>
                <a:off x="8603165" y="2351721"/>
                <a:ext cx="479425" cy="42703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43" name="Equation" r:id="rId6" imgW="241195" imgH="253890" progId="Equation.DSMT4">
                        <p:embed/>
                      </p:oleObj>
                    </mc:Choice>
                    <mc:Fallback>
                      <p:oleObj name="Equation" r:id="rId6" imgW="241195" imgH="253890" progId="Equation.DSMT4">
                        <p:embed/>
                        <p:pic>
                          <p:nvPicPr>
                            <p:cNvPr id="18459" name="Object 58">
                              <a:extLst>
                                <a:ext uri="{FF2B5EF4-FFF2-40B4-BE49-F238E27FC236}">
                                  <a16:creationId xmlns:a16="http://schemas.microsoft.com/office/drawing/2014/main" id="{1F1A952D-DCEB-4B17-9D3E-D2578BC8420E}"/>
                                </a:ext>
                              </a:extLst>
                            </p:cNvPr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4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8603165" y="2351721"/>
                              <a:ext cx="479425" cy="427038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sp>
            <p:nvSpPr>
              <p:cNvPr id="18447" name="TextBox 59">
                <a:extLst>
                  <a:ext uri="{FF2B5EF4-FFF2-40B4-BE49-F238E27FC236}">
                    <a16:creationId xmlns:a16="http://schemas.microsoft.com/office/drawing/2014/main" id="{0C4785B3-97FD-4E64-96FE-DC0A6FF6EEF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197529" y="1625727"/>
                <a:ext cx="1096775" cy="3785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3000"/>
                  </a:lnSpc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 b="1">
                    <a:solidFill>
                      <a:schemeClr val="bg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lnSpc>
                    <a:spcPct val="93000"/>
                  </a:lnSpc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 b="1">
                    <a:solidFill>
                      <a:schemeClr val="bg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lnSpc>
                    <a:spcPct val="93000"/>
                  </a:lnSpc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 b="1">
                    <a:solidFill>
                      <a:schemeClr val="bg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lnSpc>
                    <a:spcPct val="93000"/>
                  </a:lnSpc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 b="1">
                    <a:solidFill>
                      <a:schemeClr val="bg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lnSpc>
                    <a:spcPct val="93000"/>
                  </a:lnSpc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 b="1">
                    <a:solidFill>
                      <a:schemeClr val="bg1"/>
                    </a:solidFill>
                    <a:latin typeface="Times New Roman" panose="02020603050405020304" pitchFamily="18" charset="0"/>
                  </a:defRPr>
                </a:lvl5pPr>
                <a:lvl6pPr marL="2514600" indent="-228600" defTabSz="449263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 b="1">
                    <a:solidFill>
                      <a:schemeClr val="bg1"/>
                    </a:solidFill>
                    <a:latin typeface="Times New Roman" panose="02020603050405020304" pitchFamily="18" charset="0"/>
                  </a:defRPr>
                </a:lvl6pPr>
                <a:lvl7pPr marL="2971800" indent="-228600" defTabSz="449263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 b="1">
                    <a:solidFill>
                      <a:schemeClr val="bg1"/>
                    </a:solidFill>
                    <a:latin typeface="Times New Roman" panose="02020603050405020304" pitchFamily="18" charset="0"/>
                  </a:defRPr>
                </a:lvl7pPr>
                <a:lvl8pPr marL="3429000" indent="-228600" defTabSz="449263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 b="1">
                    <a:solidFill>
                      <a:schemeClr val="bg1"/>
                    </a:solidFill>
                    <a:latin typeface="Times New Roman" panose="02020603050405020304" pitchFamily="18" charset="0"/>
                  </a:defRPr>
                </a:lvl8pPr>
                <a:lvl9pPr marL="3886200" indent="-228600" defTabSz="449263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 b="1">
                    <a:solidFill>
                      <a:schemeClr val="bg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r>
                  <a:rPr lang="en-US" altLang="fi-FI" sz="200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Stage 2</a:t>
                </a:r>
              </a:p>
            </p:txBody>
          </p:sp>
          <p:grpSp>
            <p:nvGrpSpPr>
              <p:cNvPr id="18448" name="Group 142">
                <a:extLst>
                  <a:ext uri="{FF2B5EF4-FFF2-40B4-BE49-F238E27FC236}">
                    <a16:creationId xmlns:a16="http://schemas.microsoft.com/office/drawing/2014/main" id="{F48F8BD1-AF3F-4A25-8693-A0B040E9851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335512" y="1890879"/>
                <a:ext cx="363923" cy="1335925"/>
                <a:chOff x="8335512" y="1890879"/>
                <a:chExt cx="363923" cy="1335925"/>
              </a:xfrm>
            </p:grpSpPr>
            <p:sp>
              <p:nvSpPr>
                <p:cNvPr id="18449" name="TextBox 45">
                  <a:extLst>
                    <a:ext uri="{FF2B5EF4-FFF2-40B4-BE49-F238E27FC236}">
                      <a16:creationId xmlns:a16="http://schemas.microsoft.com/office/drawing/2014/main" id="{4FA3CC6A-C8FC-4D04-A0FD-86A95432989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8341645" y="1890879"/>
                  <a:ext cx="357790" cy="4358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r>
                    <a:rPr lang="en-US" altLang="fi-FI">
                      <a:solidFill>
                        <a:schemeClr val="tx1"/>
                      </a:solidFill>
                    </a:rPr>
                    <a:t>+</a:t>
                  </a:r>
                </a:p>
              </p:txBody>
            </p:sp>
            <p:sp>
              <p:nvSpPr>
                <p:cNvPr id="18450" name="TextBox 47">
                  <a:extLst>
                    <a:ext uri="{FF2B5EF4-FFF2-40B4-BE49-F238E27FC236}">
                      <a16:creationId xmlns:a16="http://schemas.microsoft.com/office/drawing/2014/main" id="{96F68364-D47C-4070-A2B9-150B45350F0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8335512" y="2790979"/>
                  <a:ext cx="287258" cy="4358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r>
                    <a:rPr lang="en-US" altLang="fi-FI">
                      <a:solidFill>
                        <a:schemeClr val="tx1"/>
                      </a:solidFill>
                    </a:rPr>
                    <a:t>-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805394264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15CA12E-B977-47F0-BEB7-FE58B20856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955112"/>
            <a:ext cx="3522329" cy="295724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71E2851-7D45-491D-B80C-92B7EE86404B}"/>
              </a:ext>
            </a:extLst>
          </p:cNvPr>
          <p:cNvSpPr txBox="1"/>
          <p:nvPr/>
        </p:nvSpPr>
        <p:spPr>
          <a:xfrm>
            <a:off x="4919871" y="4912360"/>
            <a:ext cx="29789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0" dirty="0">
                <a:solidFill>
                  <a:schemeClr val="tx1"/>
                </a:solidFill>
              </a:rPr>
              <a:t>Calculated S</a:t>
            </a:r>
            <a:r>
              <a:rPr lang="en-US" sz="1800" b="0" baseline="-25000" dirty="0">
                <a:solidFill>
                  <a:schemeClr val="tx1"/>
                </a:solidFill>
              </a:rPr>
              <a:t>c</a:t>
            </a:r>
            <a:r>
              <a:rPr lang="en-US" sz="1800" b="0" dirty="0">
                <a:solidFill>
                  <a:schemeClr val="tx1"/>
                </a:solidFill>
              </a:rPr>
              <a:t> @ 100 MHz</a:t>
            </a:r>
          </a:p>
          <a:p>
            <a:pPr algn="ctr"/>
            <a:r>
              <a:rPr lang="en-US" sz="1800" b="0" dirty="0">
                <a:solidFill>
                  <a:schemeClr val="tx1"/>
                </a:solidFill>
              </a:rPr>
              <a:t>Jan Paszkiewicz</a:t>
            </a:r>
            <a:endParaRPr lang="en-GB" sz="1800" b="0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11922FB-3108-4A0D-92A8-7E1D47903A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333375"/>
            <a:ext cx="6553200" cy="1190621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fi-FI" dirty="0" err="1"/>
              <a:t>Importance</a:t>
            </a:r>
            <a:r>
              <a:rPr lang="fi-FI" dirty="0"/>
              <a:t> of </a:t>
            </a:r>
            <a:r>
              <a:rPr lang="en-US" dirty="0"/>
              <a:t>stages 2,3: </a:t>
            </a:r>
            <a:br>
              <a:rPr lang="en-US" dirty="0"/>
            </a:br>
            <a:r>
              <a:rPr lang="en-US" dirty="0"/>
              <a:t>power flow limits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96F80DE4-765A-441A-B4BF-FF7FE0805222}"/>
              </a:ext>
            </a:extLst>
          </p:cNvPr>
          <p:cNvCxnSpPr/>
          <p:nvPr/>
        </p:nvCxnSpPr>
        <p:spPr>
          <a:xfrm>
            <a:off x="8718550" y="2359025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6C2CAF71-4D65-4CFB-BD4E-C0EBA676C2A2}"/>
              </a:ext>
            </a:extLst>
          </p:cNvPr>
          <p:cNvCxnSpPr/>
          <p:nvPr/>
        </p:nvCxnSpPr>
        <p:spPr>
          <a:xfrm>
            <a:off x="774700" y="5270500"/>
            <a:ext cx="2200275" cy="0"/>
          </a:xfrm>
          <a:prstGeom prst="line">
            <a:avLst/>
          </a:prstGeom>
          <a:ln w="381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Shape 225">
            <a:extLst>
              <a:ext uri="{FF2B5EF4-FFF2-40B4-BE49-F238E27FC236}">
                <a16:creationId xmlns:a16="http://schemas.microsoft.com/office/drawing/2014/main" id="{B86EC585-80CC-45E7-9064-9275FB68923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4440" t="15421" r="8322" b="33917"/>
          <a:stretch/>
        </p:blipFill>
        <p:spPr>
          <a:xfrm>
            <a:off x="2194741" y="2078231"/>
            <a:ext cx="2590800" cy="260306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66C14CD-6D08-466B-8127-8F9432288A63}"/>
              </a:ext>
            </a:extLst>
          </p:cNvPr>
          <p:cNvSpPr txBox="1"/>
          <p:nvPr/>
        </p:nvSpPr>
        <p:spPr>
          <a:xfrm>
            <a:off x="2362200" y="4912361"/>
            <a:ext cx="1975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0" dirty="0">
                <a:solidFill>
                  <a:schemeClr val="tx1"/>
                </a:solidFill>
              </a:rPr>
              <a:t>Soft Cu electrode,</a:t>
            </a:r>
          </a:p>
          <a:p>
            <a:pPr algn="ctr"/>
            <a:r>
              <a:rPr lang="en-US" sz="1800" b="0" dirty="0">
                <a:solidFill>
                  <a:schemeClr val="tx1"/>
                </a:solidFill>
              </a:rPr>
              <a:t>Anton </a:t>
            </a:r>
            <a:r>
              <a:rPr lang="en-US" sz="1800" b="0" dirty="0" err="1">
                <a:solidFill>
                  <a:schemeClr val="tx1"/>
                </a:solidFill>
              </a:rPr>
              <a:t>Saressalo</a:t>
            </a:r>
            <a:endParaRPr lang="en-GB" sz="1800" b="0" dirty="0">
              <a:solidFill>
                <a:schemeClr val="tx1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EC13825-CE96-4977-A8EB-19263F0A3D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4387" y="1676400"/>
            <a:ext cx="5789613" cy="4951413"/>
          </a:xfrm>
        </p:spPr>
        <p:txBody>
          <a:bodyPr/>
          <a:lstStyle/>
          <a:p>
            <a:pPr marL="434975" indent="-3429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Can we use this as a design way to mitigate Vacuum breakdown?</a:t>
            </a:r>
          </a:p>
          <a:p>
            <a:pPr marL="434975" indent="-3429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First we need to understand it</a:t>
            </a:r>
          </a:p>
          <a:p>
            <a:pPr marL="434975" indent="-3429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What is the limiting factor for BD initiation?</a:t>
            </a:r>
          </a:p>
          <a:p>
            <a:pPr marL="434975" indent="-3429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What makes the available EM power to be sufficient in some cases, while insufficient in other?</a:t>
            </a:r>
          </a:p>
          <a:p>
            <a:pPr marL="434975" indent="-3429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lang="fi-FI" sz="2400" dirty="0"/>
          </a:p>
        </p:txBody>
      </p:sp>
    </p:spTree>
    <p:extLst>
      <p:ext uri="{BB962C8B-B14F-4D97-AF65-F5344CB8AC3E}">
        <p14:creationId xmlns:p14="http://schemas.microsoft.com/office/powerpoint/2010/main" val="187828689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4.44444E-6 L -0.41754 -0.0118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85" y="-602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35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2 0.01435 L -0.41754 -0.14121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417" y="-7778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07407E-6 L -0.22813 -0.14121 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06" y="-70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9" grpId="2"/>
      <p:bldP spid="6" grpId="0"/>
      <p:bldP spid="6" grpId="1"/>
      <p:bldP spid="1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1922FB-3108-4A0D-92A8-7E1D47903A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333375"/>
            <a:ext cx="6553200" cy="504825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fi-FI" dirty="0" err="1"/>
              <a:t>Vacuum</a:t>
            </a:r>
            <a:r>
              <a:rPr lang="fi-FI" dirty="0"/>
              <a:t> </a:t>
            </a:r>
            <a:r>
              <a:rPr lang="fi-FI" dirty="0" err="1"/>
              <a:t>breakdown</a:t>
            </a:r>
            <a:r>
              <a:rPr lang="fi-FI" dirty="0"/>
              <a:t> </a:t>
            </a:r>
            <a:r>
              <a:rPr lang="fi-FI" dirty="0" err="1"/>
              <a:t>stages</a:t>
            </a:r>
            <a:r>
              <a:rPr lang="fi-FI" dirty="0"/>
              <a:t> </a:t>
            </a:r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FDF203F-B8A2-457E-8A6B-0CFB7B98AA07}"/>
              </a:ext>
            </a:extLst>
          </p:cNvPr>
          <p:cNvGrpSpPr>
            <a:grpSpLocks/>
          </p:cNvGrpSpPr>
          <p:nvPr/>
        </p:nvGrpSpPr>
        <p:grpSpPr bwMode="auto">
          <a:xfrm>
            <a:off x="2041525" y="1250950"/>
            <a:ext cx="2670175" cy="2471738"/>
            <a:chOff x="3581400" y="1618968"/>
            <a:chExt cx="2669546" cy="2471440"/>
          </a:xfrm>
        </p:grpSpPr>
        <p:grpSp>
          <p:nvGrpSpPr>
            <p:cNvPr id="18515" name="Group 125">
              <a:extLst>
                <a:ext uri="{FF2B5EF4-FFF2-40B4-BE49-F238E27FC236}">
                  <a16:creationId xmlns:a16="http://schemas.microsoft.com/office/drawing/2014/main" id="{8A28CC86-7410-429C-BA46-514C3038D45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57920" y="2411056"/>
              <a:ext cx="706544" cy="504056"/>
              <a:chOff x="4657920" y="2411056"/>
              <a:chExt cx="706544" cy="504056"/>
            </a:xfrm>
          </p:grpSpPr>
          <p:sp>
            <p:nvSpPr>
              <p:cNvPr id="20" name="Isosceles Triangle 19">
                <a:extLst>
                  <a:ext uri="{FF2B5EF4-FFF2-40B4-BE49-F238E27FC236}">
                    <a16:creationId xmlns:a16="http://schemas.microsoft.com/office/drawing/2014/main" id="{675C094A-BC10-4714-861C-EB24807B3462}"/>
                  </a:ext>
                </a:extLst>
              </p:cNvPr>
              <p:cNvSpPr/>
              <p:nvPr/>
            </p:nvSpPr>
            <p:spPr>
              <a:xfrm>
                <a:off x="4984419" y="2771353"/>
                <a:ext cx="60311" cy="144446"/>
              </a:xfrm>
              <a:prstGeom prst="triangle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anchor="ctr"/>
              <a:lstStyle/>
              <a:p>
                <a:pPr marL="266700" indent="-266700" defTabSz="914400" eaLnBrk="1" fontAlgn="auto" hangingPunct="1">
                  <a:spcBef>
                    <a:spcPts val="0"/>
                  </a:spcBef>
                  <a:spcAft>
                    <a:spcPts val="800"/>
                  </a:spcAft>
                  <a:buClr>
                    <a:srgbClr val="FCA311"/>
                  </a:buClr>
                  <a:buSzPct val="100000"/>
                  <a:buFont typeface="Wingdings" pitchFamily="2" charset="2"/>
                  <a:buChar char="Ø"/>
                  <a:defRPr/>
                </a:pPr>
                <a:endParaRPr lang="en-US" sz="2200" b="0" dirty="0">
                  <a:solidFill>
                    <a:schemeClr val="tx1"/>
                  </a:solidFill>
                  <a:latin typeface="+mn-lt"/>
                </a:endParaRPr>
              </a:p>
            </p:txBody>
          </p:sp>
          <p:sp>
            <p:nvSpPr>
              <p:cNvPr id="21" name="Isosceles Triangle 20">
                <a:extLst>
                  <a:ext uri="{FF2B5EF4-FFF2-40B4-BE49-F238E27FC236}">
                    <a16:creationId xmlns:a16="http://schemas.microsoft.com/office/drawing/2014/main" id="{E0E59A22-9F50-4517-95DB-03221604DFC0}"/>
                  </a:ext>
                </a:extLst>
              </p:cNvPr>
              <p:cNvSpPr/>
              <p:nvPr/>
            </p:nvSpPr>
            <p:spPr>
              <a:xfrm>
                <a:off x="4657471" y="2771353"/>
                <a:ext cx="58724" cy="144446"/>
              </a:xfrm>
              <a:prstGeom prst="triangle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anchor="ctr"/>
              <a:lstStyle/>
              <a:p>
                <a:pPr marL="266700" indent="-266700" defTabSz="914400" eaLnBrk="1" fontAlgn="auto" hangingPunct="1">
                  <a:spcBef>
                    <a:spcPts val="0"/>
                  </a:spcBef>
                  <a:spcAft>
                    <a:spcPts val="800"/>
                  </a:spcAft>
                  <a:buClr>
                    <a:srgbClr val="FCA311"/>
                  </a:buClr>
                  <a:buSzPct val="100000"/>
                  <a:buFont typeface="Wingdings" pitchFamily="2" charset="2"/>
                  <a:buChar char="Ø"/>
                  <a:defRPr/>
                </a:pPr>
                <a:endParaRPr lang="en-US" sz="2200" b="0" dirty="0">
                  <a:solidFill>
                    <a:schemeClr val="tx1"/>
                  </a:solidFill>
                  <a:latin typeface="+mn-lt"/>
                </a:endParaRPr>
              </a:p>
            </p:txBody>
          </p:sp>
          <p:sp>
            <p:nvSpPr>
              <p:cNvPr id="22" name="Isosceles Triangle 21">
                <a:extLst>
                  <a:ext uri="{FF2B5EF4-FFF2-40B4-BE49-F238E27FC236}">
                    <a16:creationId xmlns:a16="http://schemas.microsoft.com/office/drawing/2014/main" id="{4B660CE1-F951-4ADF-9CDE-636972CB2125}"/>
                  </a:ext>
                </a:extLst>
              </p:cNvPr>
              <p:cNvSpPr/>
              <p:nvPr/>
            </p:nvSpPr>
            <p:spPr>
              <a:xfrm>
                <a:off x="5125674" y="2771353"/>
                <a:ext cx="93640" cy="144446"/>
              </a:xfrm>
              <a:prstGeom prst="triangle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anchor="ctr"/>
              <a:lstStyle/>
              <a:p>
                <a:pPr marL="266700" indent="-266700" defTabSz="914400" eaLnBrk="1" fontAlgn="auto" hangingPunct="1">
                  <a:spcBef>
                    <a:spcPts val="0"/>
                  </a:spcBef>
                  <a:spcAft>
                    <a:spcPts val="800"/>
                  </a:spcAft>
                  <a:buClr>
                    <a:srgbClr val="FCA311"/>
                  </a:buClr>
                  <a:buSzPct val="100000"/>
                  <a:buFont typeface="Wingdings" pitchFamily="2" charset="2"/>
                  <a:buChar char="Ø"/>
                  <a:defRPr/>
                </a:pPr>
                <a:endParaRPr lang="en-US" sz="2200" b="0" dirty="0">
                  <a:solidFill>
                    <a:schemeClr val="tx1"/>
                  </a:solidFill>
                  <a:latin typeface="+mn-lt"/>
                </a:endParaRPr>
              </a:p>
            </p:txBody>
          </p:sp>
          <p:sp>
            <p:nvSpPr>
              <p:cNvPr id="18533" name="TextBox 22">
                <a:extLst>
                  <a:ext uri="{FF2B5EF4-FFF2-40B4-BE49-F238E27FC236}">
                    <a16:creationId xmlns:a16="http://schemas.microsoft.com/office/drawing/2014/main" id="{CC8260F0-AC16-4D11-BC30-6AF70AD3DC9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071408" y="2411056"/>
                <a:ext cx="293056" cy="2862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lnSpc>
                    <a:spcPct val="93000"/>
                  </a:lnSpc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 b="1">
                    <a:solidFill>
                      <a:schemeClr val="bg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lnSpc>
                    <a:spcPct val="93000"/>
                  </a:lnSpc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 b="1">
                    <a:solidFill>
                      <a:schemeClr val="bg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lnSpc>
                    <a:spcPct val="93000"/>
                  </a:lnSpc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 b="1">
                    <a:solidFill>
                      <a:schemeClr val="bg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lnSpc>
                    <a:spcPct val="93000"/>
                  </a:lnSpc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 b="1">
                    <a:solidFill>
                      <a:schemeClr val="bg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lnSpc>
                    <a:spcPct val="93000"/>
                  </a:lnSpc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 b="1">
                    <a:solidFill>
                      <a:schemeClr val="bg1"/>
                    </a:solidFill>
                    <a:latin typeface="Times New Roman" panose="02020603050405020304" pitchFamily="18" charset="0"/>
                  </a:defRPr>
                </a:lvl5pPr>
                <a:lvl6pPr marL="2514600" indent="-228600" defTabSz="449263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 b="1">
                    <a:solidFill>
                      <a:schemeClr val="bg1"/>
                    </a:solidFill>
                    <a:latin typeface="Times New Roman" panose="02020603050405020304" pitchFamily="18" charset="0"/>
                  </a:defRPr>
                </a:lvl6pPr>
                <a:lvl7pPr marL="2971800" indent="-228600" defTabSz="449263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 b="1">
                    <a:solidFill>
                      <a:schemeClr val="bg1"/>
                    </a:solidFill>
                    <a:latin typeface="Times New Roman" panose="02020603050405020304" pitchFamily="18" charset="0"/>
                  </a:defRPr>
                </a:lvl7pPr>
                <a:lvl8pPr marL="3429000" indent="-228600" defTabSz="449263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 b="1">
                    <a:solidFill>
                      <a:schemeClr val="bg1"/>
                    </a:solidFill>
                    <a:latin typeface="Times New Roman" panose="02020603050405020304" pitchFamily="18" charset="0"/>
                  </a:defRPr>
                </a:lvl8pPr>
                <a:lvl9pPr marL="3886200" indent="-228600" defTabSz="449263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 b="1">
                    <a:solidFill>
                      <a:schemeClr val="bg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r>
                  <a:rPr lang="en-US" altLang="fi-FI" sz="2000">
                    <a:solidFill>
                      <a:schemeClr val="tx1"/>
                    </a:solidFill>
                  </a:rPr>
                  <a:t>e</a:t>
                </a:r>
                <a:r>
                  <a:rPr lang="en-US" altLang="fi-FI" sz="2000" baseline="3000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24" name="Freeform 23">
                <a:extLst>
                  <a:ext uri="{FF2B5EF4-FFF2-40B4-BE49-F238E27FC236}">
                    <a16:creationId xmlns:a16="http://schemas.microsoft.com/office/drawing/2014/main" id="{FB8D548A-78B1-4CCE-8CBF-DF1805E0A3F8}"/>
                  </a:ext>
                </a:extLst>
              </p:cNvPr>
              <p:cNvSpPr/>
              <p:nvPr/>
            </p:nvSpPr>
            <p:spPr>
              <a:xfrm>
                <a:off x="4844752" y="2518972"/>
                <a:ext cx="93641" cy="176191"/>
              </a:xfrm>
              <a:custGeom>
                <a:avLst/>
                <a:gdLst>
                  <a:gd name="connsiteX0" fmla="*/ 0 w 95250"/>
                  <a:gd name="connsiteY0" fmla="*/ 163512 h 163512"/>
                  <a:gd name="connsiteX1" fmla="*/ 80963 w 95250"/>
                  <a:gd name="connsiteY1" fmla="*/ 77787 h 163512"/>
                  <a:gd name="connsiteX2" fmla="*/ 85725 w 95250"/>
                  <a:gd name="connsiteY2" fmla="*/ 11112 h 163512"/>
                  <a:gd name="connsiteX3" fmla="*/ 90488 w 95250"/>
                  <a:gd name="connsiteY3" fmla="*/ 11112 h 163512"/>
                  <a:gd name="connsiteX0" fmla="*/ 0 w 92954"/>
                  <a:gd name="connsiteY0" fmla="*/ 169767 h 169767"/>
                  <a:gd name="connsiteX1" fmla="*/ 47111 w 92954"/>
                  <a:gd name="connsiteY1" fmla="*/ 121571 h 169767"/>
                  <a:gd name="connsiteX2" fmla="*/ 85725 w 92954"/>
                  <a:gd name="connsiteY2" fmla="*/ 17367 h 169767"/>
                  <a:gd name="connsiteX3" fmla="*/ 90488 w 92954"/>
                  <a:gd name="connsiteY3" fmla="*/ 17367 h 169767"/>
                  <a:gd name="connsiteX0" fmla="*/ 0 w 93366"/>
                  <a:gd name="connsiteY0" fmla="*/ 211327 h 211327"/>
                  <a:gd name="connsiteX1" fmla="*/ 47111 w 93366"/>
                  <a:gd name="connsiteY1" fmla="*/ 163131 h 211327"/>
                  <a:gd name="connsiteX2" fmla="*/ 85725 w 93366"/>
                  <a:gd name="connsiteY2" fmla="*/ 58927 h 211327"/>
                  <a:gd name="connsiteX3" fmla="*/ 92954 w 93366"/>
                  <a:gd name="connsiteY3" fmla="*/ 5556 h 211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3366" h="211327">
                    <a:moveTo>
                      <a:pt x="0" y="211327"/>
                    </a:moveTo>
                    <a:cubicBezTo>
                      <a:pt x="33338" y="181164"/>
                      <a:pt x="32824" y="188531"/>
                      <a:pt x="47111" y="163131"/>
                    </a:cubicBezTo>
                    <a:cubicBezTo>
                      <a:pt x="61398" y="137731"/>
                      <a:pt x="78084" y="85190"/>
                      <a:pt x="85725" y="58927"/>
                    </a:cubicBezTo>
                    <a:cubicBezTo>
                      <a:pt x="93366" y="32664"/>
                      <a:pt x="91366" y="0"/>
                      <a:pt x="92954" y="5556"/>
                    </a:cubicBezTo>
                  </a:path>
                </a:pathLst>
              </a:custGeom>
              <a:ln w="19050">
                <a:solidFill>
                  <a:srgbClr val="FF0000"/>
                </a:solidFill>
                <a:prstDash val="sysDash"/>
                <a:headEnd type="none" w="med" len="med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lnSpc>
                    <a:spcPct val="93000"/>
                  </a:lnSpc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en-US"/>
              </a:p>
            </p:txBody>
          </p:sp>
          <p:sp>
            <p:nvSpPr>
              <p:cNvPr id="25" name="Freeform 24">
                <a:extLst>
                  <a:ext uri="{FF2B5EF4-FFF2-40B4-BE49-F238E27FC236}">
                    <a16:creationId xmlns:a16="http://schemas.microsoft.com/office/drawing/2014/main" id="{CD04B288-E290-43DB-B140-ACFB7B9742B7}"/>
                  </a:ext>
                </a:extLst>
              </p:cNvPr>
              <p:cNvSpPr/>
              <p:nvPr/>
            </p:nvSpPr>
            <p:spPr>
              <a:xfrm flipH="1">
                <a:off x="4751112" y="2518972"/>
                <a:ext cx="93640" cy="176191"/>
              </a:xfrm>
              <a:custGeom>
                <a:avLst/>
                <a:gdLst>
                  <a:gd name="connsiteX0" fmla="*/ 0 w 95250"/>
                  <a:gd name="connsiteY0" fmla="*/ 163512 h 163512"/>
                  <a:gd name="connsiteX1" fmla="*/ 80963 w 95250"/>
                  <a:gd name="connsiteY1" fmla="*/ 77787 h 163512"/>
                  <a:gd name="connsiteX2" fmla="*/ 85725 w 95250"/>
                  <a:gd name="connsiteY2" fmla="*/ 11112 h 163512"/>
                  <a:gd name="connsiteX3" fmla="*/ 90488 w 95250"/>
                  <a:gd name="connsiteY3" fmla="*/ 11112 h 163512"/>
                  <a:gd name="connsiteX0" fmla="*/ 0 w 92954"/>
                  <a:gd name="connsiteY0" fmla="*/ 169767 h 169767"/>
                  <a:gd name="connsiteX1" fmla="*/ 47111 w 92954"/>
                  <a:gd name="connsiteY1" fmla="*/ 121571 h 169767"/>
                  <a:gd name="connsiteX2" fmla="*/ 85725 w 92954"/>
                  <a:gd name="connsiteY2" fmla="*/ 17367 h 169767"/>
                  <a:gd name="connsiteX3" fmla="*/ 90488 w 92954"/>
                  <a:gd name="connsiteY3" fmla="*/ 17367 h 169767"/>
                  <a:gd name="connsiteX0" fmla="*/ 0 w 93366"/>
                  <a:gd name="connsiteY0" fmla="*/ 211327 h 211327"/>
                  <a:gd name="connsiteX1" fmla="*/ 47111 w 93366"/>
                  <a:gd name="connsiteY1" fmla="*/ 163131 h 211327"/>
                  <a:gd name="connsiteX2" fmla="*/ 85725 w 93366"/>
                  <a:gd name="connsiteY2" fmla="*/ 58927 h 211327"/>
                  <a:gd name="connsiteX3" fmla="*/ 92954 w 93366"/>
                  <a:gd name="connsiteY3" fmla="*/ 5556 h 211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3366" h="211327">
                    <a:moveTo>
                      <a:pt x="0" y="211327"/>
                    </a:moveTo>
                    <a:cubicBezTo>
                      <a:pt x="33338" y="181164"/>
                      <a:pt x="32824" y="188531"/>
                      <a:pt x="47111" y="163131"/>
                    </a:cubicBezTo>
                    <a:cubicBezTo>
                      <a:pt x="61398" y="137731"/>
                      <a:pt x="78084" y="85190"/>
                      <a:pt x="85725" y="58927"/>
                    </a:cubicBezTo>
                    <a:cubicBezTo>
                      <a:pt x="93366" y="32664"/>
                      <a:pt x="91366" y="0"/>
                      <a:pt x="92954" y="5556"/>
                    </a:cubicBezTo>
                  </a:path>
                </a:pathLst>
              </a:custGeom>
              <a:ln w="19050">
                <a:solidFill>
                  <a:srgbClr val="FF0000"/>
                </a:solidFill>
                <a:prstDash val="sysDash"/>
                <a:headEnd type="none" w="med" len="med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lnSpc>
                    <a:spcPct val="93000"/>
                  </a:lnSpc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en-US"/>
              </a:p>
            </p:txBody>
          </p:sp>
          <p:sp>
            <p:nvSpPr>
              <p:cNvPr id="26" name="Freeform 25">
                <a:extLst>
                  <a:ext uri="{FF2B5EF4-FFF2-40B4-BE49-F238E27FC236}">
                    <a16:creationId xmlns:a16="http://schemas.microsoft.com/office/drawing/2014/main" id="{876BFF1F-5B6E-40A4-B433-EF090ACA4A95}"/>
                  </a:ext>
                </a:extLst>
              </p:cNvPr>
              <p:cNvSpPr/>
              <p:nvPr/>
            </p:nvSpPr>
            <p:spPr>
              <a:xfrm>
                <a:off x="4844752" y="2626909"/>
                <a:ext cx="161887" cy="92064"/>
              </a:xfrm>
              <a:custGeom>
                <a:avLst/>
                <a:gdLst>
                  <a:gd name="connsiteX0" fmla="*/ 0 w 95250"/>
                  <a:gd name="connsiteY0" fmla="*/ 163512 h 163512"/>
                  <a:gd name="connsiteX1" fmla="*/ 80963 w 95250"/>
                  <a:gd name="connsiteY1" fmla="*/ 77787 h 163512"/>
                  <a:gd name="connsiteX2" fmla="*/ 85725 w 95250"/>
                  <a:gd name="connsiteY2" fmla="*/ 11112 h 163512"/>
                  <a:gd name="connsiteX3" fmla="*/ 90488 w 95250"/>
                  <a:gd name="connsiteY3" fmla="*/ 11112 h 163512"/>
                  <a:gd name="connsiteX0" fmla="*/ 0 w 92954"/>
                  <a:gd name="connsiteY0" fmla="*/ 169767 h 169767"/>
                  <a:gd name="connsiteX1" fmla="*/ 47111 w 92954"/>
                  <a:gd name="connsiteY1" fmla="*/ 121571 h 169767"/>
                  <a:gd name="connsiteX2" fmla="*/ 85725 w 92954"/>
                  <a:gd name="connsiteY2" fmla="*/ 17367 h 169767"/>
                  <a:gd name="connsiteX3" fmla="*/ 90488 w 92954"/>
                  <a:gd name="connsiteY3" fmla="*/ 17367 h 169767"/>
                  <a:gd name="connsiteX0" fmla="*/ 0 w 93366"/>
                  <a:gd name="connsiteY0" fmla="*/ 211327 h 211327"/>
                  <a:gd name="connsiteX1" fmla="*/ 47111 w 93366"/>
                  <a:gd name="connsiteY1" fmla="*/ 163131 h 211327"/>
                  <a:gd name="connsiteX2" fmla="*/ 85725 w 93366"/>
                  <a:gd name="connsiteY2" fmla="*/ 58927 h 211327"/>
                  <a:gd name="connsiteX3" fmla="*/ 92954 w 93366"/>
                  <a:gd name="connsiteY3" fmla="*/ 5556 h 211327"/>
                  <a:gd name="connsiteX0" fmla="*/ 0 w 93434"/>
                  <a:gd name="connsiteY0" fmla="*/ 293253 h 293253"/>
                  <a:gd name="connsiteX1" fmla="*/ 47111 w 93434"/>
                  <a:gd name="connsiteY1" fmla="*/ 245057 h 293253"/>
                  <a:gd name="connsiteX2" fmla="*/ 85725 w 93434"/>
                  <a:gd name="connsiteY2" fmla="*/ 140853 h 293253"/>
                  <a:gd name="connsiteX3" fmla="*/ 93366 w 93434"/>
                  <a:gd name="connsiteY3" fmla="*/ 5556 h 293253"/>
                  <a:gd name="connsiteX0" fmla="*/ 0 w 93445"/>
                  <a:gd name="connsiteY0" fmla="*/ 298810 h 298810"/>
                  <a:gd name="connsiteX1" fmla="*/ 47111 w 93445"/>
                  <a:gd name="connsiteY1" fmla="*/ 250614 h 298810"/>
                  <a:gd name="connsiteX2" fmla="*/ 85725 w 93445"/>
                  <a:gd name="connsiteY2" fmla="*/ 146410 h 298810"/>
                  <a:gd name="connsiteX3" fmla="*/ 93433 w 93445"/>
                  <a:gd name="connsiteY3" fmla="*/ 5557 h 298810"/>
                  <a:gd name="connsiteX0" fmla="*/ 0 w 93433"/>
                  <a:gd name="connsiteY0" fmla="*/ 298810 h 298810"/>
                  <a:gd name="connsiteX1" fmla="*/ 47111 w 93433"/>
                  <a:gd name="connsiteY1" fmla="*/ 250614 h 298810"/>
                  <a:gd name="connsiteX2" fmla="*/ 73367 w 93433"/>
                  <a:gd name="connsiteY2" fmla="*/ 139399 h 298810"/>
                  <a:gd name="connsiteX3" fmla="*/ 93433 w 93433"/>
                  <a:gd name="connsiteY3" fmla="*/ 5557 h 298810"/>
                  <a:gd name="connsiteX0" fmla="*/ 0 w 93433"/>
                  <a:gd name="connsiteY0" fmla="*/ 298810 h 298810"/>
                  <a:gd name="connsiteX1" fmla="*/ 47111 w 93433"/>
                  <a:gd name="connsiteY1" fmla="*/ 250614 h 298810"/>
                  <a:gd name="connsiteX2" fmla="*/ 79546 w 93433"/>
                  <a:gd name="connsiteY2" fmla="*/ 139399 h 298810"/>
                  <a:gd name="connsiteX3" fmla="*/ 93433 w 93433"/>
                  <a:gd name="connsiteY3" fmla="*/ 5557 h 298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3433" h="298810">
                    <a:moveTo>
                      <a:pt x="0" y="298810"/>
                    </a:moveTo>
                    <a:cubicBezTo>
                      <a:pt x="33338" y="268647"/>
                      <a:pt x="33853" y="277182"/>
                      <a:pt x="47111" y="250614"/>
                    </a:cubicBezTo>
                    <a:cubicBezTo>
                      <a:pt x="60369" y="224046"/>
                      <a:pt x="71826" y="180242"/>
                      <a:pt x="79546" y="139399"/>
                    </a:cubicBezTo>
                    <a:cubicBezTo>
                      <a:pt x="87266" y="98556"/>
                      <a:pt x="91845" y="1"/>
                      <a:pt x="93433" y="5557"/>
                    </a:cubicBezTo>
                  </a:path>
                </a:pathLst>
              </a:custGeom>
              <a:ln w="19050">
                <a:solidFill>
                  <a:srgbClr val="FF0000"/>
                </a:solidFill>
                <a:prstDash val="sysDash"/>
                <a:headEnd type="none" w="med" len="med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lnSpc>
                    <a:spcPct val="93000"/>
                  </a:lnSpc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en-US"/>
              </a:p>
            </p:txBody>
          </p:sp>
          <p:sp>
            <p:nvSpPr>
              <p:cNvPr id="27" name="Freeform 26">
                <a:extLst>
                  <a:ext uri="{FF2B5EF4-FFF2-40B4-BE49-F238E27FC236}">
                    <a16:creationId xmlns:a16="http://schemas.microsoft.com/office/drawing/2014/main" id="{349BC92E-A9A6-4AF3-8E9D-ACEBF2539282}"/>
                  </a:ext>
                </a:extLst>
              </p:cNvPr>
              <p:cNvSpPr/>
              <p:nvPr/>
            </p:nvSpPr>
            <p:spPr>
              <a:xfrm flipH="1">
                <a:off x="4682865" y="2628496"/>
                <a:ext cx="161887" cy="92064"/>
              </a:xfrm>
              <a:custGeom>
                <a:avLst/>
                <a:gdLst>
                  <a:gd name="connsiteX0" fmla="*/ 0 w 95250"/>
                  <a:gd name="connsiteY0" fmla="*/ 163512 h 163512"/>
                  <a:gd name="connsiteX1" fmla="*/ 80963 w 95250"/>
                  <a:gd name="connsiteY1" fmla="*/ 77787 h 163512"/>
                  <a:gd name="connsiteX2" fmla="*/ 85725 w 95250"/>
                  <a:gd name="connsiteY2" fmla="*/ 11112 h 163512"/>
                  <a:gd name="connsiteX3" fmla="*/ 90488 w 95250"/>
                  <a:gd name="connsiteY3" fmla="*/ 11112 h 163512"/>
                  <a:gd name="connsiteX0" fmla="*/ 0 w 92954"/>
                  <a:gd name="connsiteY0" fmla="*/ 169767 h 169767"/>
                  <a:gd name="connsiteX1" fmla="*/ 47111 w 92954"/>
                  <a:gd name="connsiteY1" fmla="*/ 121571 h 169767"/>
                  <a:gd name="connsiteX2" fmla="*/ 85725 w 92954"/>
                  <a:gd name="connsiteY2" fmla="*/ 17367 h 169767"/>
                  <a:gd name="connsiteX3" fmla="*/ 90488 w 92954"/>
                  <a:gd name="connsiteY3" fmla="*/ 17367 h 169767"/>
                  <a:gd name="connsiteX0" fmla="*/ 0 w 93366"/>
                  <a:gd name="connsiteY0" fmla="*/ 211327 h 211327"/>
                  <a:gd name="connsiteX1" fmla="*/ 47111 w 93366"/>
                  <a:gd name="connsiteY1" fmla="*/ 163131 h 211327"/>
                  <a:gd name="connsiteX2" fmla="*/ 85725 w 93366"/>
                  <a:gd name="connsiteY2" fmla="*/ 58927 h 211327"/>
                  <a:gd name="connsiteX3" fmla="*/ 92954 w 93366"/>
                  <a:gd name="connsiteY3" fmla="*/ 5556 h 211327"/>
                  <a:gd name="connsiteX0" fmla="*/ 0 w 93434"/>
                  <a:gd name="connsiteY0" fmla="*/ 293253 h 293253"/>
                  <a:gd name="connsiteX1" fmla="*/ 47111 w 93434"/>
                  <a:gd name="connsiteY1" fmla="*/ 245057 h 293253"/>
                  <a:gd name="connsiteX2" fmla="*/ 85725 w 93434"/>
                  <a:gd name="connsiteY2" fmla="*/ 140853 h 293253"/>
                  <a:gd name="connsiteX3" fmla="*/ 93366 w 93434"/>
                  <a:gd name="connsiteY3" fmla="*/ 5556 h 293253"/>
                  <a:gd name="connsiteX0" fmla="*/ 0 w 93445"/>
                  <a:gd name="connsiteY0" fmla="*/ 298810 h 298810"/>
                  <a:gd name="connsiteX1" fmla="*/ 47111 w 93445"/>
                  <a:gd name="connsiteY1" fmla="*/ 250614 h 298810"/>
                  <a:gd name="connsiteX2" fmla="*/ 85725 w 93445"/>
                  <a:gd name="connsiteY2" fmla="*/ 146410 h 298810"/>
                  <a:gd name="connsiteX3" fmla="*/ 93433 w 93445"/>
                  <a:gd name="connsiteY3" fmla="*/ 5557 h 298810"/>
                  <a:gd name="connsiteX0" fmla="*/ 0 w 93433"/>
                  <a:gd name="connsiteY0" fmla="*/ 298810 h 298810"/>
                  <a:gd name="connsiteX1" fmla="*/ 47111 w 93433"/>
                  <a:gd name="connsiteY1" fmla="*/ 250614 h 298810"/>
                  <a:gd name="connsiteX2" fmla="*/ 73367 w 93433"/>
                  <a:gd name="connsiteY2" fmla="*/ 139399 h 298810"/>
                  <a:gd name="connsiteX3" fmla="*/ 93433 w 93433"/>
                  <a:gd name="connsiteY3" fmla="*/ 5557 h 298810"/>
                  <a:gd name="connsiteX0" fmla="*/ 0 w 93433"/>
                  <a:gd name="connsiteY0" fmla="*/ 298810 h 298810"/>
                  <a:gd name="connsiteX1" fmla="*/ 47111 w 93433"/>
                  <a:gd name="connsiteY1" fmla="*/ 250614 h 298810"/>
                  <a:gd name="connsiteX2" fmla="*/ 79546 w 93433"/>
                  <a:gd name="connsiteY2" fmla="*/ 139399 h 298810"/>
                  <a:gd name="connsiteX3" fmla="*/ 93433 w 93433"/>
                  <a:gd name="connsiteY3" fmla="*/ 5557 h 298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3433" h="298810">
                    <a:moveTo>
                      <a:pt x="0" y="298810"/>
                    </a:moveTo>
                    <a:cubicBezTo>
                      <a:pt x="33338" y="268647"/>
                      <a:pt x="33853" y="277182"/>
                      <a:pt x="47111" y="250614"/>
                    </a:cubicBezTo>
                    <a:cubicBezTo>
                      <a:pt x="60369" y="224046"/>
                      <a:pt x="71826" y="180242"/>
                      <a:pt x="79546" y="139399"/>
                    </a:cubicBezTo>
                    <a:cubicBezTo>
                      <a:pt x="87266" y="98556"/>
                      <a:pt x="91845" y="1"/>
                      <a:pt x="93433" y="5557"/>
                    </a:cubicBezTo>
                  </a:path>
                </a:pathLst>
              </a:custGeom>
              <a:ln w="19050">
                <a:solidFill>
                  <a:srgbClr val="FF0000"/>
                </a:solidFill>
                <a:prstDash val="sysDash"/>
                <a:headEnd type="none" w="med" len="med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lnSpc>
                    <a:spcPct val="93000"/>
                  </a:lnSpc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en-US"/>
              </a:p>
            </p:txBody>
          </p: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9DB80D5F-CFFE-4DC2-96E4-7AC162A2A2F3}"/>
                  </a:ext>
                </a:extLst>
              </p:cNvPr>
              <p:cNvCxnSpPr>
                <a:stCxn id="27" idx="0"/>
              </p:cNvCxnSpPr>
              <p:nvPr/>
            </p:nvCxnSpPr>
            <p:spPr>
              <a:xfrm flipV="1">
                <a:off x="4844752" y="2474527"/>
                <a:ext cx="0" cy="246032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prstDash val="sysDot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Isosceles Triangle 28">
                <a:extLst>
                  <a:ext uri="{FF2B5EF4-FFF2-40B4-BE49-F238E27FC236}">
                    <a16:creationId xmlns:a16="http://schemas.microsoft.com/office/drawing/2014/main" id="{C4654662-845D-4EB6-AC2A-3BCB497E7F6B}"/>
                  </a:ext>
                </a:extLst>
              </p:cNvPr>
              <p:cNvSpPr/>
              <p:nvPr/>
            </p:nvSpPr>
            <p:spPr>
              <a:xfrm>
                <a:off x="4797138" y="2699925"/>
                <a:ext cx="93641" cy="215874"/>
              </a:xfrm>
              <a:prstGeom prst="triangle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anchor="ctr"/>
              <a:lstStyle/>
              <a:p>
                <a:pPr marL="266700" indent="-266700" defTabSz="914400" eaLnBrk="1" fontAlgn="auto" hangingPunct="1">
                  <a:spcBef>
                    <a:spcPts val="0"/>
                  </a:spcBef>
                  <a:spcAft>
                    <a:spcPts val="800"/>
                  </a:spcAft>
                  <a:buClr>
                    <a:srgbClr val="FCA311"/>
                  </a:buClr>
                  <a:buSzPct val="100000"/>
                  <a:buFont typeface="Wingdings" pitchFamily="2" charset="2"/>
                  <a:buChar char="Ø"/>
                  <a:defRPr/>
                </a:pPr>
                <a:endParaRPr lang="en-US" sz="2200" b="0" dirty="0">
                  <a:solidFill>
                    <a:schemeClr val="tx1"/>
                  </a:solidFill>
                  <a:latin typeface="+mn-lt"/>
                </a:endParaRPr>
              </a:p>
            </p:txBody>
          </p:sp>
        </p:grpSp>
        <p:grpSp>
          <p:nvGrpSpPr>
            <p:cNvPr id="18516" name="Group 126">
              <a:extLst>
                <a:ext uri="{FF2B5EF4-FFF2-40B4-BE49-F238E27FC236}">
                  <a16:creationId xmlns:a16="http://schemas.microsoft.com/office/drawing/2014/main" id="{CC962578-758A-4296-A124-8106CA061B7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81400" y="1618968"/>
              <a:ext cx="2669546" cy="2471440"/>
              <a:chOff x="3581400" y="1618968"/>
              <a:chExt cx="2669546" cy="2471440"/>
            </a:xfrm>
          </p:grpSpPr>
          <p:grpSp>
            <p:nvGrpSpPr>
              <p:cNvPr id="18518" name="Group 18">
                <a:extLst>
                  <a:ext uri="{FF2B5EF4-FFF2-40B4-BE49-F238E27FC236}">
                    <a16:creationId xmlns:a16="http://schemas.microsoft.com/office/drawing/2014/main" id="{77914EA6-1F86-4E35-B4E1-134B5A03552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81400" y="1618968"/>
                <a:ext cx="2480676" cy="2471440"/>
                <a:chOff x="1850214" y="2384884"/>
                <a:chExt cx="1908212" cy="2471440"/>
              </a:xfrm>
            </p:grpSpPr>
            <p:cxnSp>
              <p:nvCxnSpPr>
                <p:cNvPr id="30" name="Straight Connector 29">
                  <a:extLst>
                    <a:ext uri="{FF2B5EF4-FFF2-40B4-BE49-F238E27FC236}">
                      <a16:creationId xmlns:a16="http://schemas.microsoft.com/office/drawing/2014/main" id="{104B09B4-BE29-4A1D-9A86-25C87975ADA0}"/>
                    </a:ext>
                  </a:extLst>
                </p:cNvPr>
                <p:cNvCxnSpPr/>
                <p:nvPr/>
              </p:nvCxnSpPr>
              <p:spPr>
                <a:xfrm>
                  <a:off x="1979626" y="3681716"/>
                  <a:ext cx="1692121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0E3D1622-6A8C-4F4C-8C3F-0E6D6B6078F5}"/>
                    </a:ext>
                  </a:extLst>
                </p:cNvPr>
                <p:cNvSpPr/>
                <p:nvPr/>
              </p:nvSpPr>
              <p:spPr>
                <a:xfrm>
                  <a:off x="1979626" y="3681716"/>
                  <a:ext cx="1692121" cy="395239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266700" indent="-266700" algn="ctr" defTabSz="914400" eaLnBrk="1" fontAlgn="auto" hangingPunct="1">
                    <a:spcBef>
                      <a:spcPts val="0"/>
                    </a:spcBef>
                    <a:spcAft>
                      <a:spcPts val="800"/>
                    </a:spcAft>
                    <a:buClr>
                      <a:srgbClr val="FCA311"/>
                    </a:buClr>
                    <a:buSzPct val="100000"/>
                    <a:buFont typeface="Times New Roman" pitchFamily="18" charset="0"/>
                    <a:buNone/>
                    <a:defRPr/>
                  </a:pPr>
                  <a:r>
                    <a:rPr lang="en-US" sz="1600" dirty="0">
                      <a:solidFill>
                        <a:schemeClr val="tx1"/>
                      </a:solidFill>
                      <a:latin typeface="Arial Rounded MT Bold" panose="020F0704030504030204" pitchFamily="34" charset="0"/>
                    </a:rPr>
                    <a:t>Cathode</a:t>
                  </a:r>
                </a:p>
              </p:txBody>
            </p:sp>
            <p:sp>
              <p:nvSpPr>
                <p:cNvPr id="32" name="Arc 31">
                  <a:extLst>
                    <a:ext uri="{FF2B5EF4-FFF2-40B4-BE49-F238E27FC236}">
                      <a16:creationId xmlns:a16="http://schemas.microsoft.com/office/drawing/2014/main" id="{F8584B64-7B93-4C59-8A91-984B8BFABFA5}"/>
                    </a:ext>
                  </a:extLst>
                </p:cNvPr>
                <p:cNvSpPr/>
                <p:nvPr/>
              </p:nvSpPr>
              <p:spPr>
                <a:xfrm rot="10800000">
                  <a:off x="2016252" y="2384884"/>
                  <a:ext cx="1655495" cy="792067"/>
                </a:xfrm>
                <a:prstGeom prst="arc">
                  <a:avLst>
                    <a:gd name="adj1" fmla="val 10783414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itchFamily="18" charset="0"/>
                    <a:buNone/>
                    <a:defRPr/>
                  </a:pPr>
                  <a:endParaRPr lang="en-US"/>
                </a:p>
              </p:txBody>
            </p:sp>
            <p:sp>
              <p:nvSpPr>
                <p:cNvPr id="18523" name="TextBox 32">
                  <a:extLst>
                    <a:ext uri="{FF2B5EF4-FFF2-40B4-BE49-F238E27FC236}">
                      <a16:creationId xmlns:a16="http://schemas.microsoft.com/office/drawing/2014/main" id="{AF16D86D-8E23-46F8-8378-A318DEC1D9E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316578" y="2708920"/>
                  <a:ext cx="276457" cy="4358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r>
                    <a:rPr lang="en-US" altLang="fi-FI">
                      <a:solidFill>
                        <a:schemeClr val="tx1"/>
                      </a:solidFill>
                    </a:rPr>
                    <a:t>+</a:t>
                  </a:r>
                </a:p>
              </p:txBody>
            </p:sp>
            <p:sp>
              <p:nvSpPr>
                <p:cNvPr id="18524" name="TextBox 33">
                  <a:extLst>
                    <a:ext uri="{FF2B5EF4-FFF2-40B4-BE49-F238E27FC236}">
                      <a16:creationId xmlns:a16="http://schemas.microsoft.com/office/drawing/2014/main" id="{36954CD5-63BA-4849-AC1F-DFABE394288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519772" y="2816932"/>
                  <a:ext cx="637748" cy="3213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r>
                    <a:rPr lang="en-US" altLang="fi-FI" sz="1600">
                      <a:solidFill>
                        <a:schemeClr val="tx1"/>
                      </a:solidFill>
                      <a:latin typeface="Arial Rounded MT Bold" panose="020F0704030504030204" pitchFamily="34" charset="0"/>
                    </a:rPr>
                    <a:t>Anode</a:t>
                  </a:r>
                </a:p>
              </p:txBody>
            </p:sp>
            <p:sp>
              <p:nvSpPr>
                <p:cNvPr id="18525" name="TextBox 34">
                  <a:extLst>
                    <a:ext uri="{FF2B5EF4-FFF2-40B4-BE49-F238E27FC236}">
                      <a16:creationId xmlns:a16="http://schemas.microsoft.com/office/drawing/2014/main" id="{6F2BD508-68E0-412F-A211-9BC8CF17862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311860" y="3609020"/>
                  <a:ext cx="220968" cy="4358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r>
                    <a:rPr lang="en-US" altLang="fi-FI">
                      <a:solidFill>
                        <a:schemeClr val="tx1"/>
                      </a:solidFill>
                    </a:rPr>
                    <a:t>-</a:t>
                  </a:r>
                </a:p>
              </p:txBody>
            </p:sp>
            <p:cxnSp>
              <p:nvCxnSpPr>
                <p:cNvPr id="36" name="Straight Arrow Connector 35">
                  <a:extLst>
                    <a:ext uri="{FF2B5EF4-FFF2-40B4-BE49-F238E27FC236}">
                      <a16:creationId xmlns:a16="http://schemas.microsoft.com/office/drawing/2014/main" id="{19B2AFD1-1061-449C-96D2-A3B21B3085ED}"/>
                    </a:ext>
                  </a:extLst>
                </p:cNvPr>
                <p:cNvCxnSpPr/>
                <p:nvPr/>
              </p:nvCxnSpPr>
              <p:spPr>
                <a:xfrm>
                  <a:off x="3455653" y="3140443"/>
                  <a:ext cx="0" cy="468257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76709695-B21E-4232-83F2-0AF692915D93}"/>
                    </a:ext>
                  </a:extLst>
                </p:cNvPr>
                <p:cNvCxnSpPr/>
                <p:nvPr/>
              </p:nvCxnSpPr>
              <p:spPr>
                <a:xfrm>
                  <a:off x="3605820" y="3176951"/>
                  <a:ext cx="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528" name="TextBox 37">
                  <a:extLst>
                    <a:ext uri="{FF2B5EF4-FFF2-40B4-BE49-F238E27FC236}">
                      <a16:creationId xmlns:a16="http://schemas.microsoft.com/office/drawing/2014/main" id="{D5B27EB0-2EE6-458B-94B0-21D1AB3EBED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943708" y="3104964"/>
                  <a:ext cx="415795" cy="3213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r>
                    <a:rPr lang="en-US" altLang="fi-FI" sz="1600">
                      <a:solidFill>
                        <a:schemeClr val="tx1"/>
                      </a:solidFill>
                      <a:latin typeface="Arial Narrow" panose="020B0606020202030204" pitchFamily="34" charset="0"/>
                      <a:cs typeface="Arial" panose="020B0604020202020204" pitchFamily="34" charset="0"/>
                    </a:rPr>
                    <a:t>UHV</a:t>
                  </a:r>
                </a:p>
              </p:txBody>
            </p:sp>
            <p:sp>
              <p:nvSpPr>
                <p:cNvPr id="18529" name="TextBox 38">
                  <a:extLst>
                    <a:ext uri="{FF2B5EF4-FFF2-40B4-BE49-F238E27FC236}">
                      <a16:creationId xmlns:a16="http://schemas.microsoft.com/office/drawing/2014/main" id="{4D61BCBF-7A2D-4AB3-9C3F-3462D8AAA4B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850214" y="4077072"/>
                  <a:ext cx="1908212" cy="7792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algn="ctr"/>
                  <a:r>
                    <a:rPr lang="en-US" altLang="fi-FI" sz="1600" b="0">
                      <a:solidFill>
                        <a:schemeClr val="tx1"/>
                      </a:solidFill>
                      <a:latin typeface="Georgia" panose="02040502050405020303" pitchFamily="18" charset="0"/>
                      <a:ea typeface="Arial Unicode MS" panose="020B0604020202020204" pitchFamily="34" charset="-128"/>
                      <a:cs typeface="Arial" panose="020B0604020202020204" pitchFamily="34" charset="0"/>
                    </a:rPr>
                    <a:t>Sharp tips on surface, field enhancement, electron emission</a:t>
                  </a:r>
                  <a:endParaRPr lang="en-US" altLang="fi-FI" sz="1600" b="0" i="1">
                    <a:solidFill>
                      <a:schemeClr val="tx1"/>
                    </a:solidFill>
                    <a:latin typeface="Georgia" panose="02040502050405020303" pitchFamily="18" charset="0"/>
                    <a:ea typeface="Arial Unicode MS" panose="020B0604020202020204" pitchFamily="34" charset="-128"/>
                    <a:cs typeface="Arial" panose="020B0604020202020204" pitchFamily="34" charset="0"/>
                  </a:endParaRPr>
                </a:p>
              </p:txBody>
            </p:sp>
          </p:grpSp>
          <p:graphicFrame>
            <p:nvGraphicFramePr>
              <p:cNvPr id="18519" name="Object 17">
                <a:extLst>
                  <a:ext uri="{FF2B5EF4-FFF2-40B4-BE49-F238E27FC236}">
                    <a16:creationId xmlns:a16="http://schemas.microsoft.com/office/drawing/2014/main" id="{274C6BBF-7FA6-4660-B0F4-83DF35CE5654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5771521" y="2403846"/>
              <a:ext cx="479425" cy="4270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65" name="Equation" r:id="rId3" imgW="241195" imgH="253890" progId="Equation.DSMT4">
                      <p:embed/>
                    </p:oleObj>
                  </mc:Choice>
                  <mc:Fallback>
                    <p:oleObj name="Equation" r:id="rId3" imgW="241195" imgH="253890" progId="Equation.DSMT4">
                      <p:embed/>
                      <p:pic>
                        <p:nvPicPr>
                          <p:cNvPr id="18519" name="Object 17">
                            <a:extLst>
                              <a:ext uri="{FF2B5EF4-FFF2-40B4-BE49-F238E27FC236}">
                                <a16:creationId xmlns:a16="http://schemas.microsoft.com/office/drawing/2014/main" id="{274C6BBF-7FA6-4660-B0F4-83DF35CE5654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771521" y="2403846"/>
                            <a:ext cx="479425" cy="42703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18517" name="TextBox 39">
              <a:extLst>
                <a:ext uri="{FF2B5EF4-FFF2-40B4-BE49-F238E27FC236}">
                  <a16:creationId xmlns:a16="http://schemas.microsoft.com/office/drawing/2014/main" id="{1F2B0322-6BE4-446C-8CCE-2FA4E4FE0E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57069" y="1639891"/>
              <a:ext cx="1096775" cy="378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5pPr>
              <a:lvl6pPr marL="25146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6pPr>
              <a:lvl7pPr marL="29718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7pPr>
              <a:lvl8pPr marL="34290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8pPr>
              <a:lvl9pPr marL="38862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fi-FI" sz="200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Stage 1</a:t>
              </a:r>
            </a:p>
          </p:txBody>
        </p:sp>
      </p:grp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96F80DE4-765A-441A-B4BF-FF7FE0805222}"/>
              </a:ext>
            </a:extLst>
          </p:cNvPr>
          <p:cNvCxnSpPr/>
          <p:nvPr/>
        </p:nvCxnSpPr>
        <p:spPr>
          <a:xfrm>
            <a:off x="8718550" y="2359025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7648D1EB-6162-4B6E-9F2D-BBDE85433698}"/>
              </a:ext>
            </a:extLst>
          </p:cNvPr>
          <p:cNvCxnSpPr/>
          <p:nvPr/>
        </p:nvCxnSpPr>
        <p:spPr>
          <a:xfrm>
            <a:off x="2889250" y="4764088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6C2CAF71-4D65-4CFB-BD4E-C0EBA676C2A2}"/>
              </a:ext>
            </a:extLst>
          </p:cNvPr>
          <p:cNvCxnSpPr/>
          <p:nvPr/>
        </p:nvCxnSpPr>
        <p:spPr>
          <a:xfrm>
            <a:off x="774700" y="5270500"/>
            <a:ext cx="2200275" cy="0"/>
          </a:xfrm>
          <a:prstGeom prst="line">
            <a:avLst/>
          </a:prstGeom>
          <a:ln w="381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A44719F8-E2A0-4316-BBB8-D532CB5A78ED}"/>
              </a:ext>
            </a:extLst>
          </p:cNvPr>
          <p:cNvCxnSpPr/>
          <p:nvPr/>
        </p:nvCxnSpPr>
        <p:spPr>
          <a:xfrm>
            <a:off x="5805488" y="4721225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A6AF94D5-FAD6-4B10-9194-A9F0B74E0356}"/>
              </a:ext>
            </a:extLst>
          </p:cNvPr>
          <p:cNvCxnSpPr/>
          <p:nvPr/>
        </p:nvCxnSpPr>
        <p:spPr>
          <a:xfrm>
            <a:off x="3743325" y="5265738"/>
            <a:ext cx="2200275" cy="0"/>
          </a:xfrm>
          <a:prstGeom prst="line">
            <a:avLst/>
          </a:prstGeom>
          <a:ln w="381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6" name="Group 85">
            <a:extLst>
              <a:ext uri="{FF2B5EF4-FFF2-40B4-BE49-F238E27FC236}">
                <a16:creationId xmlns:a16="http://schemas.microsoft.com/office/drawing/2014/main" id="{B74857A9-A2E3-4276-A97D-D0D95595BA70}"/>
              </a:ext>
            </a:extLst>
          </p:cNvPr>
          <p:cNvGrpSpPr>
            <a:grpSpLocks/>
          </p:cNvGrpSpPr>
          <p:nvPr/>
        </p:nvGrpSpPr>
        <p:grpSpPr bwMode="auto">
          <a:xfrm>
            <a:off x="5372100" y="3702051"/>
            <a:ext cx="2212975" cy="2700617"/>
            <a:chOff x="5395084" y="3914073"/>
            <a:chExt cx="2212892" cy="2700291"/>
          </a:xfrm>
        </p:grpSpPr>
        <p:grpSp>
          <p:nvGrpSpPr>
            <p:cNvPr id="18496" name="Group 40">
              <a:extLst>
                <a:ext uri="{FF2B5EF4-FFF2-40B4-BE49-F238E27FC236}">
                  <a16:creationId xmlns:a16="http://schemas.microsoft.com/office/drawing/2014/main" id="{141E85BA-5B11-48D8-A230-FF191E15DDA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95084" y="3914073"/>
              <a:ext cx="2212892" cy="2700291"/>
              <a:chOff x="3644552" y="3929733"/>
              <a:chExt cx="2212892" cy="2700291"/>
            </a:xfrm>
          </p:grpSpPr>
          <p:grpSp>
            <p:nvGrpSpPr>
              <p:cNvPr id="18498" name="Group 129">
                <a:extLst>
                  <a:ext uri="{FF2B5EF4-FFF2-40B4-BE49-F238E27FC236}">
                    <a16:creationId xmlns:a16="http://schemas.microsoft.com/office/drawing/2014/main" id="{4CFADC77-970B-43CA-A32D-772C32EDB5F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63062" y="4717344"/>
                <a:ext cx="723130" cy="468052"/>
                <a:chOff x="4463062" y="4717344"/>
                <a:chExt cx="723130" cy="468052"/>
              </a:xfrm>
            </p:grpSpPr>
            <p:sp>
              <p:nvSpPr>
                <p:cNvPr id="96" name="Cloud 95">
                  <a:extLst>
                    <a:ext uri="{FF2B5EF4-FFF2-40B4-BE49-F238E27FC236}">
                      <a16:creationId xmlns:a16="http://schemas.microsoft.com/office/drawing/2014/main" id="{3186624E-CB69-403E-A52B-A056F3F3F12B}"/>
                    </a:ext>
                  </a:extLst>
                </p:cNvPr>
                <p:cNvSpPr/>
                <p:nvPr/>
              </p:nvSpPr>
              <p:spPr>
                <a:xfrm>
                  <a:off x="4516057" y="4717038"/>
                  <a:ext cx="614339" cy="468257"/>
                </a:xfrm>
                <a:prstGeom prst="cloud">
                  <a:avLst/>
                </a:prstGeom>
                <a:solidFill>
                  <a:srgbClr val="FF9999">
                    <a:alpha val="20000"/>
                  </a:srgbClr>
                </a:solidFill>
                <a:ln>
                  <a:solidFill>
                    <a:srgbClr val="000000">
                      <a:alpha val="20000"/>
                    </a:srgbClr>
                  </a:solidFill>
                </a:ln>
              </p:spPr>
              <p:txBody>
                <a:bodyPr anchor="ctr"/>
                <a:lstStyle/>
                <a:p>
                  <a:pPr marL="266700" indent="-266700" defTabSz="914400" eaLnBrk="1" fontAlgn="auto" hangingPunct="1">
                    <a:spcBef>
                      <a:spcPts val="0"/>
                    </a:spcBef>
                    <a:spcAft>
                      <a:spcPts val="800"/>
                    </a:spcAft>
                    <a:buClr>
                      <a:srgbClr val="FCA311"/>
                    </a:buClr>
                    <a:buSzPct val="100000"/>
                    <a:buFont typeface="Wingdings" pitchFamily="2" charset="2"/>
                    <a:buChar char="Ø"/>
                    <a:defRPr/>
                  </a:pPr>
                  <a:endParaRPr lang="en-US" sz="2200" b="0" dirty="0">
                    <a:solidFill>
                      <a:schemeClr val="tx1"/>
                    </a:solidFill>
                    <a:latin typeface="+mn-lt"/>
                  </a:endParaRPr>
                </a:p>
              </p:txBody>
            </p:sp>
            <p:sp>
              <p:nvSpPr>
                <p:cNvPr id="97" name="Oval 96">
                  <a:extLst>
                    <a:ext uri="{FF2B5EF4-FFF2-40B4-BE49-F238E27FC236}">
                      <a16:creationId xmlns:a16="http://schemas.microsoft.com/office/drawing/2014/main" id="{B0FDF364-FE18-48F4-B73B-89217A985E10}"/>
                    </a:ext>
                  </a:extLst>
                </p:cNvPr>
                <p:cNvSpPr/>
                <p:nvPr/>
              </p:nvSpPr>
              <p:spPr>
                <a:xfrm rot="18961365">
                  <a:off x="4463671" y="4866245"/>
                  <a:ext cx="533380" cy="46032"/>
                </a:xfrm>
                <a:prstGeom prst="ellipse">
                  <a:avLst/>
                </a:prstGeom>
                <a:solidFill>
                  <a:srgbClr val="6699FF">
                    <a:alpha val="20000"/>
                  </a:srgbClr>
                </a:solidFill>
                <a:ln>
                  <a:solidFill>
                    <a:srgbClr val="FF9999">
                      <a:alpha val="21176"/>
                    </a:srgbClr>
                  </a:solidFill>
                </a:ln>
              </p:spPr>
              <p:txBody>
                <a:bodyPr anchor="ctr"/>
                <a:lstStyle/>
                <a:p>
                  <a:pPr marL="266700" indent="-266700" defTabSz="914400" eaLnBrk="1" fontAlgn="auto" hangingPunct="1">
                    <a:spcBef>
                      <a:spcPts val="0"/>
                    </a:spcBef>
                    <a:spcAft>
                      <a:spcPts val="800"/>
                    </a:spcAft>
                    <a:buClr>
                      <a:srgbClr val="FCA311"/>
                    </a:buClr>
                    <a:buSzPct val="100000"/>
                    <a:buFont typeface="Wingdings" pitchFamily="2" charset="2"/>
                    <a:buChar char="Ø"/>
                    <a:defRPr/>
                  </a:pPr>
                  <a:endParaRPr lang="en-US" sz="2200" b="0" dirty="0">
                    <a:solidFill>
                      <a:schemeClr val="tx1"/>
                    </a:solidFill>
                    <a:latin typeface="+mn-lt"/>
                  </a:endParaRPr>
                </a:p>
              </p:txBody>
            </p:sp>
            <p:sp>
              <p:nvSpPr>
                <p:cNvPr id="98" name="Oval 97">
                  <a:extLst>
                    <a:ext uri="{FF2B5EF4-FFF2-40B4-BE49-F238E27FC236}">
                      <a16:creationId xmlns:a16="http://schemas.microsoft.com/office/drawing/2014/main" id="{5DB76663-45F3-46C5-8672-045C1BC87456}"/>
                    </a:ext>
                  </a:extLst>
                </p:cNvPr>
                <p:cNvSpPr/>
                <p:nvPr/>
              </p:nvSpPr>
              <p:spPr>
                <a:xfrm rot="18961365" flipV="1">
                  <a:off x="4474784" y="4901166"/>
                  <a:ext cx="663550" cy="46032"/>
                </a:xfrm>
                <a:prstGeom prst="ellipse">
                  <a:avLst/>
                </a:prstGeom>
                <a:solidFill>
                  <a:srgbClr val="6699FF">
                    <a:alpha val="20000"/>
                  </a:srgbClr>
                </a:solidFill>
                <a:ln>
                  <a:solidFill>
                    <a:srgbClr val="FF9999">
                      <a:alpha val="21176"/>
                    </a:srgbClr>
                  </a:solidFill>
                </a:ln>
              </p:spPr>
              <p:txBody>
                <a:bodyPr anchor="ctr"/>
                <a:lstStyle/>
                <a:p>
                  <a:pPr marL="266700" indent="-266700" defTabSz="914400" eaLnBrk="1" fontAlgn="auto" hangingPunct="1">
                    <a:spcBef>
                      <a:spcPts val="0"/>
                    </a:spcBef>
                    <a:spcAft>
                      <a:spcPts val="800"/>
                    </a:spcAft>
                    <a:buClr>
                      <a:srgbClr val="FCA311"/>
                    </a:buClr>
                    <a:buSzPct val="100000"/>
                    <a:buFont typeface="Wingdings" pitchFamily="2" charset="2"/>
                    <a:buChar char="Ø"/>
                    <a:defRPr/>
                  </a:pPr>
                  <a:endParaRPr lang="en-US" sz="2200" b="0" dirty="0">
                    <a:solidFill>
                      <a:schemeClr val="tx1"/>
                    </a:solidFill>
                    <a:latin typeface="+mn-lt"/>
                  </a:endParaRPr>
                </a:p>
              </p:txBody>
            </p:sp>
            <p:sp>
              <p:nvSpPr>
                <p:cNvPr id="99" name="Oval 98">
                  <a:extLst>
                    <a:ext uri="{FF2B5EF4-FFF2-40B4-BE49-F238E27FC236}">
                      <a16:creationId xmlns:a16="http://schemas.microsoft.com/office/drawing/2014/main" id="{06D96B15-6911-41D0-9315-575C7F8B4384}"/>
                    </a:ext>
                  </a:extLst>
                </p:cNvPr>
                <p:cNvSpPr/>
                <p:nvPr/>
              </p:nvSpPr>
              <p:spPr>
                <a:xfrm rot="18961365">
                  <a:off x="4570030" y="4939261"/>
                  <a:ext cx="615927" cy="50794"/>
                </a:xfrm>
                <a:prstGeom prst="ellipse">
                  <a:avLst/>
                </a:prstGeom>
                <a:solidFill>
                  <a:srgbClr val="6699FF">
                    <a:alpha val="20000"/>
                  </a:srgbClr>
                </a:solidFill>
                <a:ln>
                  <a:solidFill>
                    <a:srgbClr val="FF9999">
                      <a:alpha val="21176"/>
                    </a:srgbClr>
                  </a:solidFill>
                </a:ln>
              </p:spPr>
              <p:txBody>
                <a:bodyPr anchor="ctr"/>
                <a:lstStyle/>
                <a:p>
                  <a:pPr marL="266700" indent="-266700" defTabSz="914400" eaLnBrk="1" fontAlgn="auto" hangingPunct="1">
                    <a:spcBef>
                      <a:spcPts val="0"/>
                    </a:spcBef>
                    <a:spcAft>
                      <a:spcPts val="800"/>
                    </a:spcAft>
                    <a:buClr>
                      <a:srgbClr val="FCA311"/>
                    </a:buClr>
                    <a:buSzPct val="100000"/>
                    <a:buFont typeface="Wingdings" pitchFamily="2" charset="2"/>
                    <a:buChar char="Ø"/>
                    <a:defRPr/>
                  </a:pPr>
                  <a:endParaRPr lang="en-US" sz="2200" b="0" dirty="0">
                    <a:solidFill>
                      <a:schemeClr val="tx1"/>
                    </a:solidFill>
                    <a:latin typeface="+mn-lt"/>
                  </a:endParaRPr>
                </a:p>
              </p:txBody>
            </p:sp>
            <p:sp>
              <p:nvSpPr>
                <p:cNvPr id="100" name="Oval 99">
                  <a:extLst>
                    <a:ext uri="{FF2B5EF4-FFF2-40B4-BE49-F238E27FC236}">
                      <a16:creationId xmlns:a16="http://schemas.microsoft.com/office/drawing/2014/main" id="{0C77056A-03E9-4814-B3E5-C63109098538}"/>
                    </a:ext>
                  </a:extLst>
                </p:cNvPr>
                <p:cNvSpPr/>
                <p:nvPr/>
              </p:nvSpPr>
              <p:spPr>
                <a:xfrm rot="18961365">
                  <a:off x="4697025" y="4994818"/>
                  <a:ext cx="474644" cy="44445"/>
                </a:xfrm>
                <a:prstGeom prst="ellipse">
                  <a:avLst/>
                </a:prstGeom>
                <a:solidFill>
                  <a:srgbClr val="6699FF">
                    <a:alpha val="20000"/>
                  </a:srgbClr>
                </a:solidFill>
                <a:ln>
                  <a:solidFill>
                    <a:srgbClr val="FF9999">
                      <a:alpha val="21176"/>
                    </a:srgbClr>
                  </a:solidFill>
                </a:ln>
              </p:spPr>
              <p:txBody>
                <a:bodyPr anchor="ctr"/>
                <a:lstStyle/>
                <a:p>
                  <a:pPr marL="266700" indent="-266700" defTabSz="914400" eaLnBrk="1" fontAlgn="auto" hangingPunct="1">
                    <a:spcBef>
                      <a:spcPts val="0"/>
                    </a:spcBef>
                    <a:spcAft>
                      <a:spcPts val="800"/>
                    </a:spcAft>
                    <a:buClr>
                      <a:srgbClr val="FCA311"/>
                    </a:buClr>
                    <a:buSzPct val="100000"/>
                    <a:buFont typeface="Wingdings" pitchFamily="2" charset="2"/>
                    <a:buChar char="Ø"/>
                    <a:defRPr/>
                  </a:pPr>
                  <a:endParaRPr lang="en-US" sz="2200" b="0" dirty="0">
                    <a:solidFill>
                      <a:schemeClr val="tx1"/>
                    </a:solidFill>
                    <a:latin typeface="+mn-lt"/>
                  </a:endParaRPr>
                </a:p>
              </p:txBody>
            </p:sp>
            <p:sp>
              <p:nvSpPr>
                <p:cNvPr id="101" name="Oval 100">
                  <a:extLst>
                    <a:ext uri="{FF2B5EF4-FFF2-40B4-BE49-F238E27FC236}">
                      <a16:creationId xmlns:a16="http://schemas.microsoft.com/office/drawing/2014/main" id="{BB03364C-F8AD-495A-837A-090A6B593F66}"/>
                    </a:ext>
                  </a:extLst>
                </p:cNvPr>
                <p:cNvSpPr/>
                <p:nvPr/>
              </p:nvSpPr>
              <p:spPr>
                <a:xfrm rot="18961365">
                  <a:off x="4522407" y="4802753"/>
                  <a:ext cx="323838" cy="55556"/>
                </a:xfrm>
                <a:prstGeom prst="ellipse">
                  <a:avLst/>
                </a:prstGeom>
                <a:solidFill>
                  <a:srgbClr val="6699FF">
                    <a:alpha val="20000"/>
                  </a:srgbClr>
                </a:solidFill>
                <a:ln>
                  <a:solidFill>
                    <a:srgbClr val="FF9999">
                      <a:alpha val="21176"/>
                    </a:srgbClr>
                  </a:solidFill>
                </a:ln>
              </p:spPr>
              <p:txBody>
                <a:bodyPr anchor="ctr"/>
                <a:lstStyle/>
                <a:p>
                  <a:pPr marL="266700" indent="-266700" defTabSz="914400" eaLnBrk="1" fontAlgn="auto" hangingPunct="1">
                    <a:spcBef>
                      <a:spcPts val="0"/>
                    </a:spcBef>
                    <a:spcAft>
                      <a:spcPts val="800"/>
                    </a:spcAft>
                    <a:buClr>
                      <a:srgbClr val="FCA311"/>
                    </a:buClr>
                    <a:buSzPct val="100000"/>
                    <a:buFont typeface="Wingdings" pitchFamily="2" charset="2"/>
                    <a:buChar char="Ø"/>
                    <a:defRPr/>
                  </a:pPr>
                  <a:endParaRPr lang="en-US" sz="2200" b="0" dirty="0">
                    <a:solidFill>
                      <a:schemeClr val="tx1"/>
                    </a:solidFill>
                    <a:latin typeface="+mn-lt"/>
                  </a:endParaRPr>
                </a:p>
              </p:txBody>
            </p:sp>
          </p:grpSp>
          <p:grpSp>
            <p:nvGrpSpPr>
              <p:cNvPr id="18499" name="Group 136">
                <a:extLst>
                  <a:ext uri="{FF2B5EF4-FFF2-40B4-BE49-F238E27FC236}">
                    <a16:creationId xmlns:a16="http://schemas.microsoft.com/office/drawing/2014/main" id="{60E91509-9203-42A7-BDBD-DBA623FF8C8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44552" y="3929733"/>
                <a:ext cx="2212892" cy="2700291"/>
                <a:chOff x="3644552" y="3929733"/>
                <a:chExt cx="2212892" cy="2700291"/>
              </a:xfrm>
            </p:grpSpPr>
            <p:grpSp>
              <p:nvGrpSpPr>
                <p:cNvPr id="18500" name="Group 131">
                  <a:extLst>
                    <a:ext uri="{FF2B5EF4-FFF2-40B4-BE49-F238E27FC236}">
                      <a16:creationId xmlns:a16="http://schemas.microsoft.com/office/drawing/2014/main" id="{5018486C-F4A9-4E15-AA72-D4F86AC7047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302863" y="5176652"/>
                  <a:ext cx="985464" cy="259567"/>
                  <a:chOff x="4302863" y="5176652"/>
                  <a:chExt cx="985464" cy="259567"/>
                </a:xfrm>
              </p:grpSpPr>
              <p:sp>
                <p:nvSpPr>
                  <p:cNvPr id="103" name="Chord 102">
                    <a:extLst>
                      <a:ext uri="{FF2B5EF4-FFF2-40B4-BE49-F238E27FC236}">
                        <a16:creationId xmlns:a16="http://schemas.microsoft.com/office/drawing/2014/main" id="{CFE66E39-1290-447A-B26A-74B6119D7A4D}"/>
                      </a:ext>
                    </a:extLst>
                  </p:cNvPr>
                  <p:cNvSpPr/>
                  <p:nvPr/>
                </p:nvSpPr>
                <p:spPr>
                  <a:xfrm>
                    <a:off x="4303340" y="5177358"/>
                    <a:ext cx="420671" cy="249208"/>
                  </a:xfrm>
                  <a:prstGeom prst="chord">
                    <a:avLst>
                      <a:gd name="adj1" fmla="val 11170982"/>
                      <a:gd name="adj2" fmla="val 21247256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txBody>
                  <a:bodyPr anchor="ctr"/>
                  <a:lstStyle/>
                  <a:p>
                    <a:pPr marL="266700" indent="-266700" defTabSz="914400" eaLnBrk="1" fontAlgn="auto" hangingPunct="1">
                      <a:spcBef>
                        <a:spcPts val="0"/>
                      </a:spcBef>
                      <a:spcAft>
                        <a:spcPts val="800"/>
                      </a:spcAft>
                      <a:buClr>
                        <a:srgbClr val="FCA311"/>
                      </a:buClr>
                      <a:buSzPct val="100000"/>
                      <a:buFont typeface="Wingdings" pitchFamily="2" charset="2"/>
                      <a:buChar char="Ø"/>
                      <a:defRPr/>
                    </a:pPr>
                    <a:endParaRPr lang="en-US" sz="2200" b="0" dirty="0">
                      <a:solidFill>
                        <a:schemeClr val="tx1"/>
                      </a:solidFill>
                      <a:latin typeface="+mn-lt"/>
                    </a:endParaRPr>
                  </a:p>
                </p:txBody>
              </p:sp>
              <p:sp>
                <p:nvSpPr>
                  <p:cNvPr id="104" name="Chord 103">
                    <a:extLst>
                      <a:ext uri="{FF2B5EF4-FFF2-40B4-BE49-F238E27FC236}">
                        <a16:creationId xmlns:a16="http://schemas.microsoft.com/office/drawing/2014/main" id="{69266CE6-56C2-47A2-8FF5-6609F1A4FD90}"/>
                      </a:ext>
                    </a:extLst>
                  </p:cNvPr>
                  <p:cNvSpPr/>
                  <p:nvPr/>
                </p:nvSpPr>
                <p:spPr>
                  <a:xfrm>
                    <a:off x="4960540" y="5190056"/>
                    <a:ext cx="327013" cy="246034"/>
                  </a:xfrm>
                  <a:prstGeom prst="chord">
                    <a:avLst>
                      <a:gd name="adj1" fmla="val 11170982"/>
                      <a:gd name="adj2" fmla="val 21247256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txBody>
                  <a:bodyPr anchor="ctr"/>
                  <a:lstStyle/>
                  <a:p>
                    <a:pPr marL="266700" indent="-266700" defTabSz="914400" eaLnBrk="1" fontAlgn="auto" hangingPunct="1">
                      <a:spcBef>
                        <a:spcPts val="0"/>
                      </a:spcBef>
                      <a:spcAft>
                        <a:spcPts val="800"/>
                      </a:spcAft>
                      <a:buClr>
                        <a:srgbClr val="FCA311"/>
                      </a:buClr>
                      <a:buSzPct val="100000"/>
                      <a:buFont typeface="Wingdings" pitchFamily="2" charset="2"/>
                      <a:buChar char="Ø"/>
                      <a:defRPr/>
                    </a:pPr>
                    <a:endParaRPr lang="en-US" sz="2200" b="0" dirty="0">
                      <a:solidFill>
                        <a:schemeClr val="tx1"/>
                      </a:solidFill>
                      <a:latin typeface="+mn-lt"/>
                    </a:endParaRPr>
                  </a:p>
                </p:txBody>
              </p:sp>
            </p:grpSp>
            <p:sp>
              <p:nvSpPr>
                <p:cNvPr id="91" name="Arc 90">
                  <a:extLst>
                    <a:ext uri="{FF2B5EF4-FFF2-40B4-BE49-F238E27FC236}">
                      <a16:creationId xmlns:a16="http://schemas.microsoft.com/office/drawing/2014/main" id="{9E15347B-3990-4BF7-B30D-A91BC7FC240C}"/>
                    </a:ext>
                  </a:extLst>
                </p:cNvPr>
                <p:cNvSpPr/>
                <p:nvPr/>
              </p:nvSpPr>
              <p:spPr>
                <a:xfrm rot="10800000">
                  <a:off x="3673126" y="3929733"/>
                  <a:ext cx="2154157" cy="792067"/>
                </a:xfrm>
                <a:prstGeom prst="arc">
                  <a:avLst>
                    <a:gd name="adj1" fmla="val 10783414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itchFamily="18" charset="0"/>
                    <a:buNone/>
                    <a:defRPr/>
                  </a:pPr>
                  <a:endParaRPr lang="en-US"/>
                </a:p>
              </p:txBody>
            </p:sp>
            <p:sp>
              <p:nvSpPr>
                <p:cNvPr id="18502" name="TextBox 91">
                  <a:extLst>
                    <a:ext uri="{FF2B5EF4-FFF2-40B4-BE49-F238E27FC236}">
                      <a16:creationId xmlns:a16="http://schemas.microsoft.com/office/drawing/2014/main" id="{509947AA-E521-4534-B0B4-C3F344F6636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393435" y="4361781"/>
                  <a:ext cx="829073" cy="3213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r>
                    <a:rPr lang="en-US" altLang="fi-FI" sz="1600">
                      <a:solidFill>
                        <a:schemeClr val="tx1"/>
                      </a:solidFill>
                      <a:latin typeface="Arial Rounded MT Bold" panose="020F0704030504030204" pitchFamily="34" charset="0"/>
                    </a:rPr>
                    <a:t>Anode</a:t>
                  </a:r>
                </a:p>
              </p:txBody>
            </p:sp>
            <p:sp>
              <p:nvSpPr>
                <p:cNvPr id="18503" name="TextBox 93">
                  <a:extLst>
                    <a:ext uri="{FF2B5EF4-FFF2-40B4-BE49-F238E27FC236}">
                      <a16:creationId xmlns:a16="http://schemas.microsoft.com/office/drawing/2014/main" id="{C1F5FF03-A3AD-454A-A3C6-F7541585037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644552" y="4649813"/>
                  <a:ext cx="540533" cy="3213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r>
                    <a:rPr lang="en-US" altLang="fi-FI" sz="1600">
                      <a:solidFill>
                        <a:schemeClr val="tx1"/>
                      </a:solidFill>
                      <a:latin typeface="Arial Narrow" panose="020B0606020202030204" pitchFamily="34" charset="0"/>
                      <a:cs typeface="Arial" panose="020B0604020202020204" pitchFamily="34" charset="0"/>
                    </a:rPr>
                    <a:t>UHV</a:t>
                  </a:r>
                </a:p>
              </p:txBody>
            </p:sp>
            <p:sp>
              <p:nvSpPr>
                <p:cNvPr id="18504" name="TextBox 94">
                  <a:extLst>
                    <a:ext uri="{FF2B5EF4-FFF2-40B4-BE49-F238E27FC236}">
                      <a16:creationId xmlns:a16="http://schemas.microsoft.com/office/drawing/2014/main" id="{94957956-5AE8-44E4-A161-E62E87317A0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691357" y="5621921"/>
                  <a:ext cx="2153039" cy="10081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algn="ctr"/>
                  <a:r>
                    <a:rPr lang="en-US" altLang="fi-FI" sz="1600" b="0" dirty="0">
                      <a:solidFill>
                        <a:schemeClr val="tx1"/>
                      </a:solidFill>
                      <a:latin typeface="Georgia" panose="02040502050405020303" pitchFamily="18" charset="0"/>
                      <a:cs typeface="Arial" panose="020B0604020202020204" pitchFamily="34" charset="0"/>
                    </a:rPr>
                    <a:t>Extinction of energy,</a:t>
                  </a:r>
                  <a:br>
                    <a:rPr lang="en-US" altLang="fi-FI" sz="1600" b="0" dirty="0">
                      <a:solidFill>
                        <a:schemeClr val="tx1"/>
                      </a:solidFill>
                      <a:latin typeface="Georgia" panose="02040502050405020303" pitchFamily="18" charset="0"/>
                      <a:cs typeface="Arial" panose="020B0604020202020204" pitchFamily="34" charset="0"/>
                    </a:rPr>
                  </a:br>
                  <a:r>
                    <a:rPr lang="en-US" altLang="fi-FI" sz="1600" b="0" dirty="0">
                      <a:solidFill>
                        <a:schemeClr val="tx1"/>
                      </a:solidFill>
                      <a:latin typeface="Georgia" panose="02040502050405020303" pitchFamily="18" charset="0"/>
                      <a:cs typeface="Arial" panose="020B0604020202020204" pitchFamily="34" charset="0"/>
                    </a:rPr>
                    <a:t>plasma cools- recombines, crater remains</a:t>
                  </a:r>
                  <a:endParaRPr lang="en-US" altLang="fi-FI" sz="1600" b="0" i="1" dirty="0">
                    <a:solidFill>
                      <a:schemeClr val="tx1"/>
                    </a:solidFill>
                    <a:latin typeface="Georgia" panose="02040502050405020303" pitchFamily="18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6" name="Rectangle 105">
                  <a:extLst>
                    <a:ext uri="{FF2B5EF4-FFF2-40B4-BE49-F238E27FC236}">
                      <a16:creationId xmlns:a16="http://schemas.microsoft.com/office/drawing/2014/main" id="{C554096B-8487-4371-B007-7AEC170BF55F}"/>
                    </a:ext>
                  </a:extLst>
                </p:cNvPr>
                <p:cNvSpPr/>
                <p:nvPr/>
              </p:nvSpPr>
              <p:spPr>
                <a:xfrm>
                  <a:off x="3657252" y="5264660"/>
                  <a:ext cx="2200192" cy="396827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266700" indent="-266700" algn="ctr" defTabSz="914400" eaLnBrk="1" fontAlgn="auto" hangingPunct="1">
                    <a:spcBef>
                      <a:spcPts val="0"/>
                    </a:spcBef>
                    <a:spcAft>
                      <a:spcPts val="800"/>
                    </a:spcAft>
                    <a:buClr>
                      <a:srgbClr val="FCA311"/>
                    </a:buClr>
                    <a:buSzPct val="100000"/>
                    <a:buFont typeface="Times New Roman" pitchFamily="18" charset="0"/>
                    <a:buNone/>
                    <a:defRPr/>
                  </a:pPr>
                  <a:r>
                    <a:rPr lang="en-US" sz="1600" dirty="0">
                      <a:solidFill>
                        <a:schemeClr val="tx1"/>
                      </a:solidFill>
                      <a:latin typeface="Arial Rounded MT Bold" panose="020F0704030504030204" pitchFamily="34" charset="0"/>
                    </a:rPr>
                    <a:t>Cathode</a:t>
                  </a:r>
                </a:p>
              </p:txBody>
            </p:sp>
            <p:sp>
              <p:nvSpPr>
                <p:cNvPr id="107" name="Chord 106">
                  <a:extLst>
                    <a:ext uri="{FF2B5EF4-FFF2-40B4-BE49-F238E27FC236}">
                      <a16:creationId xmlns:a16="http://schemas.microsoft.com/office/drawing/2014/main" id="{06CA5E2A-4A71-453D-A14A-BB4DB21B73CD}"/>
                    </a:ext>
                  </a:extLst>
                </p:cNvPr>
                <p:cNvSpPr/>
                <p:nvPr/>
              </p:nvSpPr>
              <p:spPr>
                <a:xfrm rot="10800000">
                  <a:off x="4730361" y="5190056"/>
                  <a:ext cx="233354" cy="144446"/>
                </a:xfrm>
                <a:prstGeom prst="chord">
                  <a:avLst>
                    <a:gd name="adj1" fmla="val 11170982"/>
                    <a:gd name="adj2" fmla="val 21247256"/>
                  </a:avLst>
                </a:prstGeom>
                <a:solidFill>
                  <a:schemeClr val="bg2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txBody>
                <a:bodyPr anchor="ctr"/>
                <a:lstStyle/>
                <a:p>
                  <a:pPr marL="266700" indent="-266700" defTabSz="914400" eaLnBrk="1" fontAlgn="auto" hangingPunct="1">
                    <a:spcBef>
                      <a:spcPts val="0"/>
                    </a:spcBef>
                    <a:spcAft>
                      <a:spcPts val="800"/>
                    </a:spcAft>
                    <a:buClr>
                      <a:srgbClr val="FCA311"/>
                    </a:buClr>
                    <a:buSzPct val="100000"/>
                    <a:buFont typeface="Wingdings" pitchFamily="2" charset="2"/>
                    <a:buChar char="Ø"/>
                    <a:defRPr/>
                  </a:pPr>
                  <a:endParaRPr lang="en-US" sz="2200" b="0" dirty="0">
                    <a:solidFill>
                      <a:schemeClr val="tx1"/>
                    </a:solidFill>
                    <a:latin typeface="+mn-lt"/>
                  </a:endParaRPr>
                </a:p>
              </p:txBody>
            </p:sp>
          </p:grpSp>
        </p:grpSp>
        <p:sp>
          <p:nvSpPr>
            <p:cNvPr id="18497" name="TextBox 121">
              <a:extLst>
                <a:ext uri="{FF2B5EF4-FFF2-40B4-BE49-F238E27FC236}">
                  <a16:creationId xmlns:a16="http://schemas.microsoft.com/office/drawing/2014/main" id="{34EC3311-4FE7-4146-B648-5EF0018780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80047" y="3969134"/>
              <a:ext cx="1096775" cy="378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5pPr>
              <a:lvl6pPr marL="25146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6pPr>
              <a:lvl7pPr marL="29718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7pPr>
              <a:lvl8pPr marL="34290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8pPr>
              <a:lvl9pPr marL="38862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fi-FI" sz="200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Stage 4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9414E461-6EB3-4360-9B04-9B419DD4DC21}"/>
              </a:ext>
            </a:extLst>
          </p:cNvPr>
          <p:cNvGrpSpPr>
            <a:grpSpLocks/>
          </p:cNvGrpSpPr>
          <p:nvPr/>
        </p:nvGrpSpPr>
        <p:grpSpPr bwMode="auto">
          <a:xfrm>
            <a:off x="1981200" y="3679826"/>
            <a:ext cx="2700338" cy="2470557"/>
            <a:chOff x="517140" y="3971437"/>
            <a:chExt cx="2699372" cy="2471847"/>
          </a:xfrm>
        </p:grpSpPr>
        <p:sp>
          <p:nvSpPr>
            <p:cNvPr id="18465" name="TextBox 88">
              <a:extLst>
                <a:ext uri="{FF2B5EF4-FFF2-40B4-BE49-F238E27FC236}">
                  <a16:creationId xmlns:a16="http://schemas.microsoft.com/office/drawing/2014/main" id="{253AC892-1D05-4FBD-9A76-84E18F7130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64077" y="4039668"/>
              <a:ext cx="1096775" cy="378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5pPr>
              <a:lvl6pPr marL="25146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6pPr>
              <a:lvl7pPr marL="29718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7pPr>
              <a:lvl8pPr marL="34290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8pPr>
              <a:lvl9pPr marL="38862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 b="1">
                  <a:solidFill>
                    <a:schemeClr val="bg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fi-FI" sz="200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Stage 3</a:t>
              </a:r>
            </a:p>
          </p:txBody>
        </p:sp>
        <p:grpSp>
          <p:nvGrpSpPr>
            <p:cNvPr id="18466" name="Group 61">
              <a:extLst>
                <a:ext uri="{FF2B5EF4-FFF2-40B4-BE49-F238E27FC236}">
                  <a16:creationId xmlns:a16="http://schemas.microsoft.com/office/drawing/2014/main" id="{E86DE6BF-AA10-48DC-9DEB-3069D1DA542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7140" y="3971437"/>
              <a:ext cx="2699372" cy="2471847"/>
              <a:chOff x="517140" y="3971437"/>
              <a:chExt cx="2699372" cy="2471847"/>
            </a:xfrm>
          </p:grpSpPr>
          <p:grpSp>
            <p:nvGrpSpPr>
              <p:cNvPr id="18467" name="Group 60">
                <a:extLst>
                  <a:ext uri="{FF2B5EF4-FFF2-40B4-BE49-F238E27FC236}">
                    <a16:creationId xmlns:a16="http://schemas.microsoft.com/office/drawing/2014/main" id="{ECFDD5D6-252B-4235-B088-8F5C065E649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7140" y="3971437"/>
                <a:ext cx="2699372" cy="2471847"/>
                <a:chOff x="517140" y="3971437"/>
                <a:chExt cx="2699372" cy="2471847"/>
              </a:xfrm>
            </p:grpSpPr>
            <p:grpSp>
              <p:nvGrpSpPr>
                <p:cNvPr id="18471" name="Group 42">
                  <a:extLst>
                    <a:ext uri="{FF2B5EF4-FFF2-40B4-BE49-F238E27FC236}">
                      <a16:creationId xmlns:a16="http://schemas.microsoft.com/office/drawing/2014/main" id="{5D3E11C3-8C78-495D-80AD-B10094001BB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17140" y="3971437"/>
                  <a:ext cx="2699372" cy="2471847"/>
                  <a:chOff x="517140" y="3971437"/>
                  <a:chExt cx="2699372" cy="2471847"/>
                </a:xfrm>
              </p:grpSpPr>
              <p:grpSp>
                <p:nvGrpSpPr>
                  <p:cNvPr id="18477" name="Group 135">
                    <a:extLst>
                      <a:ext uri="{FF2B5EF4-FFF2-40B4-BE49-F238E27FC236}">
                        <a16:creationId xmlns:a16="http://schemas.microsoft.com/office/drawing/2014/main" id="{DCBFE62F-429F-4F6D-9369-939A70F01E1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12900" y="4763525"/>
                    <a:ext cx="522808" cy="468052"/>
                    <a:chOff x="1612900" y="4763525"/>
                    <a:chExt cx="522808" cy="468052"/>
                  </a:xfrm>
                </p:grpSpPr>
                <p:sp>
                  <p:nvSpPr>
                    <p:cNvPr id="70" name="Cloud 69">
                      <a:extLst>
                        <a:ext uri="{FF2B5EF4-FFF2-40B4-BE49-F238E27FC236}">
                          <a16:creationId xmlns:a16="http://schemas.microsoft.com/office/drawing/2014/main" id="{DCA5242D-7A46-4FEF-AB2D-A68B576148C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905" y="4764013"/>
                      <a:ext cx="422124" cy="466968"/>
                    </a:xfrm>
                    <a:prstGeom prst="cloud">
                      <a:avLst/>
                    </a:prstGeom>
                    <a:solidFill>
                      <a:srgbClr val="FF9999"/>
                    </a:solidFill>
                    <a:ln>
                      <a:solidFill>
                        <a:schemeClr val="tx1"/>
                      </a:solidFill>
                    </a:ln>
                  </p:spPr>
                  <p:txBody>
                    <a:bodyPr anchor="ctr"/>
                    <a:lstStyle/>
                    <a:p>
                      <a:pPr marL="266700" indent="-266700" defTabSz="914400" eaLnBrk="1" fontAlgn="auto" hangingPunct="1"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FCA311"/>
                        </a:buClr>
                        <a:buSzPct val="100000"/>
                        <a:buFont typeface="Wingdings" pitchFamily="2" charset="2"/>
                        <a:buChar char="Ø"/>
                        <a:defRPr/>
                      </a:pPr>
                      <a:endParaRPr lang="en-US" sz="2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p:txBody>
                </p:sp>
                <p:sp>
                  <p:nvSpPr>
                    <p:cNvPr id="71" name="Oval 70">
                      <a:extLst>
                        <a:ext uri="{FF2B5EF4-FFF2-40B4-BE49-F238E27FC236}">
                          <a16:creationId xmlns:a16="http://schemas.microsoft.com/office/drawing/2014/main" id="{312CCD9B-1615-49B2-B715-589135A7E410}"/>
                        </a:ext>
                      </a:extLst>
                    </p:cNvPr>
                    <p:cNvSpPr/>
                    <p:nvPr/>
                  </p:nvSpPr>
                  <p:spPr>
                    <a:xfrm rot="18961365">
                      <a:off x="1613711" y="4875196"/>
                      <a:ext cx="463384" cy="46061"/>
                    </a:xfrm>
                    <a:prstGeom prst="ellipse">
                      <a:avLst/>
                    </a:prstGeom>
                    <a:solidFill>
                      <a:srgbClr val="6699FF"/>
                    </a:solidFill>
                    <a:ln>
                      <a:solidFill>
                        <a:srgbClr val="FF9999"/>
                      </a:solidFill>
                    </a:ln>
                  </p:spPr>
                  <p:txBody>
                    <a:bodyPr anchor="ctr"/>
                    <a:lstStyle/>
                    <a:p>
                      <a:pPr marL="266700" indent="-266700" defTabSz="914400" eaLnBrk="1" fontAlgn="auto" hangingPunct="1"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FCA311"/>
                        </a:buClr>
                        <a:buSzPct val="100000"/>
                        <a:buFont typeface="Wingdings" pitchFamily="2" charset="2"/>
                        <a:buChar char="Ø"/>
                        <a:defRPr/>
                      </a:pPr>
                      <a:endParaRPr lang="en-US" sz="2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p:txBody>
                </p:sp>
                <p:sp>
                  <p:nvSpPr>
                    <p:cNvPr id="72" name="Oval 71">
                      <a:extLst>
                        <a:ext uri="{FF2B5EF4-FFF2-40B4-BE49-F238E27FC236}">
                          <a16:creationId xmlns:a16="http://schemas.microsoft.com/office/drawing/2014/main" id="{8E0FCD1A-4FD1-4C86-925E-C887DE848DB6}"/>
                        </a:ext>
                      </a:extLst>
                    </p:cNvPr>
                    <p:cNvSpPr/>
                    <p:nvPr/>
                  </p:nvSpPr>
                  <p:spPr>
                    <a:xfrm rot="18961365" flipV="1">
                      <a:off x="1612123" y="4945083"/>
                      <a:ext cx="499884" cy="46061"/>
                    </a:xfrm>
                    <a:prstGeom prst="ellipse">
                      <a:avLst/>
                    </a:prstGeom>
                    <a:solidFill>
                      <a:srgbClr val="6699FF"/>
                    </a:solidFill>
                    <a:ln>
                      <a:solidFill>
                        <a:srgbClr val="FF9999"/>
                      </a:solidFill>
                    </a:ln>
                  </p:spPr>
                  <p:txBody>
                    <a:bodyPr anchor="ctr"/>
                    <a:lstStyle/>
                    <a:p>
                      <a:pPr marL="266700" indent="-266700" defTabSz="914400" eaLnBrk="1" fontAlgn="auto" hangingPunct="1"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FCA311"/>
                        </a:buClr>
                        <a:buSzPct val="100000"/>
                        <a:buFont typeface="Wingdings" pitchFamily="2" charset="2"/>
                        <a:buChar char="Ø"/>
                        <a:defRPr/>
                      </a:pPr>
                      <a:endParaRPr lang="en-US" sz="2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p:txBody>
                </p:sp>
                <p:sp>
                  <p:nvSpPr>
                    <p:cNvPr id="73" name="Oval 72">
                      <a:extLst>
                        <a:ext uri="{FF2B5EF4-FFF2-40B4-BE49-F238E27FC236}">
                          <a16:creationId xmlns:a16="http://schemas.microsoft.com/office/drawing/2014/main" id="{41944727-762A-4DC7-97DB-F53EBB8CCE70}"/>
                        </a:ext>
                      </a:extLst>
                    </p:cNvPr>
                    <p:cNvSpPr/>
                    <p:nvPr/>
                  </p:nvSpPr>
                  <p:spPr>
                    <a:xfrm rot="18961365">
                      <a:off x="1672427" y="4997497"/>
                      <a:ext cx="463384" cy="46062"/>
                    </a:xfrm>
                    <a:prstGeom prst="ellipse">
                      <a:avLst/>
                    </a:prstGeom>
                    <a:solidFill>
                      <a:srgbClr val="6699FF"/>
                    </a:solidFill>
                    <a:ln>
                      <a:solidFill>
                        <a:srgbClr val="FF9999"/>
                      </a:solidFill>
                    </a:ln>
                  </p:spPr>
                  <p:txBody>
                    <a:bodyPr anchor="ctr"/>
                    <a:lstStyle/>
                    <a:p>
                      <a:pPr marL="266700" indent="-266700" defTabSz="914400" eaLnBrk="1" fontAlgn="auto" hangingPunct="1"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FCA311"/>
                        </a:buClr>
                        <a:buSzPct val="100000"/>
                        <a:buFont typeface="Wingdings" pitchFamily="2" charset="2"/>
                        <a:buChar char="Ø"/>
                        <a:defRPr/>
                      </a:pPr>
                      <a:endParaRPr lang="en-US" sz="2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p:txBody>
                </p:sp>
                <p:sp>
                  <p:nvSpPr>
                    <p:cNvPr id="74" name="Oval 73">
                      <a:extLst>
                        <a:ext uri="{FF2B5EF4-FFF2-40B4-BE49-F238E27FC236}">
                          <a16:creationId xmlns:a16="http://schemas.microsoft.com/office/drawing/2014/main" id="{2705FE96-BC3B-49D4-947F-CC17161D83BB}"/>
                        </a:ext>
                      </a:extLst>
                    </p:cNvPr>
                    <p:cNvSpPr/>
                    <p:nvPr/>
                  </p:nvSpPr>
                  <p:spPr>
                    <a:xfrm rot="18961365">
                      <a:off x="1743839" y="5061030"/>
                      <a:ext cx="377690" cy="44473"/>
                    </a:xfrm>
                    <a:prstGeom prst="ellipse">
                      <a:avLst/>
                    </a:prstGeom>
                    <a:solidFill>
                      <a:srgbClr val="6699FF"/>
                    </a:solidFill>
                    <a:ln>
                      <a:solidFill>
                        <a:srgbClr val="FF9999"/>
                      </a:solidFill>
                    </a:ln>
                  </p:spPr>
                  <p:txBody>
                    <a:bodyPr anchor="ctr"/>
                    <a:lstStyle/>
                    <a:p>
                      <a:pPr marL="266700" indent="-266700" defTabSz="914400" eaLnBrk="1" fontAlgn="auto" hangingPunct="1"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FCA311"/>
                        </a:buClr>
                        <a:buSzPct val="100000"/>
                        <a:buFont typeface="Wingdings" pitchFamily="2" charset="2"/>
                        <a:buChar char="Ø"/>
                        <a:defRPr/>
                      </a:pPr>
                      <a:endParaRPr lang="en-US" sz="2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p:txBody>
                </p:sp>
                <p:sp>
                  <p:nvSpPr>
                    <p:cNvPr id="75" name="Oval 74">
                      <a:extLst>
                        <a:ext uri="{FF2B5EF4-FFF2-40B4-BE49-F238E27FC236}">
                          <a16:creationId xmlns:a16="http://schemas.microsoft.com/office/drawing/2014/main" id="{A197DB8D-8594-47EA-A8C7-57A765ABCC86}"/>
                        </a:ext>
                      </a:extLst>
                    </p:cNvPr>
                    <p:cNvSpPr/>
                    <p:nvPr/>
                  </p:nvSpPr>
                  <p:spPr>
                    <a:xfrm rot="18961365">
                      <a:off x="1661319" y="4835488"/>
                      <a:ext cx="261843" cy="50826"/>
                    </a:xfrm>
                    <a:prstGeom prst="ellipse">
                      <a:avLst/>
                    </a:prstGeom>
                    <a:solidFill>
                      <a:srgbClr val="6699FF"/>
                    </a:solidFill>
                    <a:ln>
                      <a:solidFill>
                        <a:srgbClr val="FF9999"/>
                      </a:solidFill>
                    </a:ln>
                  </p:spPr>
                  <p:txBody>
                    <a:bodyPr anchor="ctr"/>
                    <a:lstStyle/>
                    <a:p>
                      <a:pPr marL="266700" indent="-266700" defTabSz="914400" eaLnBrk="1" fontAlgn="auto" hangingPunct="1"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FCA311"/>
                        </a:buClr>
                        <a:buSzPct val="100000"/>
                        <a:buFont typeface="Wingdings" pitchFamily="2" charset="2"/>
                        <a:buChar char="Ø"/>
                        <a:defRPr/>
                      </a:pPr>
                      <a:endParaRPr lang="en-US" sz="2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p:txBody>
                </p:sp>
              </p:grpSp>
              <p:grpSp>
                <p:nvGrpSpPr>
                  <p:cNvPr id="18478" name="Group 139">
                    <a:extLst>
                      <a:ext uri="{FF2B5EF4-FFF2-40B4-BE49-F238E27FC236}">
                        <a16:creationId xmlns:a16="http://schemas.microsoft.com/office/drawing/2014/main" id="{D6896018-51D1-454E-9904-BBD0438083D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336381" y="5182352"/>
                    <a:ext cx="983198" cy="259567"/>
                    <a:chOff x="1336381" y="5182352"/>
                    <a:chExt cx="983198" cy="259567"/>
                  </a:xfrm>
                </p:grpSpPr>
                <p:sp>
                  <p:nvSpPr>
                    <p:cNvPr id="82" name="Chord 81">
                      <a:extLst>
                        <a:ext uri="{FF2B5EF4-FFF2-40B4-BE49-F238E27FC236}">
                          <a16:creationId xmlns:a16="http://schemas.microsoft.com/office/drawing/2014/main" id="{0C96E607-E37A-4804-96ED-3FF43947135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35997" y="5181744"/>
                      <a:ext cx="422124" cy="235072"/>
                    </a:xfrm>
                    <a:prstGeom prst="chord">
                      <a:avLst>
                        <a:gd name="adj1" fmla="val 11170982"/>
                        <a:gd name="adj2" fmla="val 21247256"/>
                      </a:avLst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txBody>
                    <a:bodyPr anchor="ctr"/>
                    <a:lstStyle/>
                    <a:p>
                      <a:pPr marL="266700" indent="-266700" defTabSz="914400" eaLnBrk="1" fontAlgn="auto" hangingPunct="1"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FCA311"/>
                        </a:buClr>
                        <a:buSzPct val="100000"/>
                        <a:buFont typeface="Wingdings" pitchFamily="2" charset="2"/>
                        <a:buChar char="Ø"/>
                        <a:defRPr/>
                      </a:pPr>
                      <a:endParaRPr lang="en-US" sz="2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p:txBody>
                </p:sp>
                <p:sp>
                  <p:nvSpPr>
                    <p:cNvPr id="83" name="Chord 82">
                      <a:extLst>
                        <a:ext uri="{FF2B5EF4-FFF2-40B4-BE49-F238E27FC236}">
                          <a16:creationId xmlns:a16="http://schemas.microsoft.com/office/drawing/2014/main" id="{E13DBDDF-CECC-4F09-86AD-29D5FE50A3E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91400" y="5194450"/>
                      <a:ext cx="328494" cy="247779"/>
                    </a:xfrm>
                    <a:prstGeom prst="chord">
                      <a:avLst>
                        <a:gd name="adj1" fmla="val 11170982"/>
                        <a:gd name="adj2" fmla="val 21247256"/>
                      </a:avLst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txBody>
                    <a:bodyPr anchor="ctr"/>
                    <a:lstStyle/>
                    <a:p>
                      <a:pPr marL="266700" indent="-266700" defTabSz="914400" eaLnBrk="1" fontAlgn="auto" hangingPunct="1"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FCA311"/>
                        </a:buClr>
                        <a:buSzPct val="100000"/>
                        <a:buFont typeface="Wingdings" pitchFamily="2" charset="2"/>
                        <a:buChar char="Ø"/>
                        <a:defRPr/>
                      </a:pPr>
                      <a:endParaRPr lang="en-US" sz="2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p:txBody>
                </p:sp>
              </p:grpSp>
              <p:grpSp>
                <p:nvGrpSpPr>
                  <p:cNvPr id="18479" name="Group 138">
                    <a:extLst>
                      <a:ext uri="{FF2B5EF4-FFF2-40B4-BE49-F238E27FC236}">
                        <a16:creationId xmlns:a16="http://schemas.microsoft.com/office/drawing/2014/main" id="{E33609FA-C892-4CBA-9F74-36AE65AF103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17140" y="3971437"/>
                    <a:ext cx="2699372" cy="2471847"/>
                    <a:chOff x="517140" y="3971437"/>
                    <a:chExt cx="2699372" cy="2471847"/>
                  </a:xfrm>
                </p:grpSpPr>
                <p:sp>
                  <p:nvSpPr>
                    <p:cNvPr id="85" name="Rectangle 84">
                      <a:extLst>
                        <a:ext uri="{FF2B5EF4-FFF2-40B4-BE49-F238E27FC236}">
                          <a16:creationId xmlns:a16="http://schemas.microsoft.com/office/drawing/2014/main" id="{CAE69F37-F3C5-4A68-BACE-891013EDAD4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4224" y="5257984"/>
                      <a:ext cx="2201075" cy="395494"/>
                    </a:xfrm>
                    <a:prstGeom prst="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txBody>
                    <a:bodyPr rIns="0" anchor="ctr"/>
                    <a:lstStyle/>
                    <a:p>
                      <a:pPr marL="266700" indent="-266700" algn="just" defTabSz="914400" eaLnBrk="1" fontAlgn="auto" hangingPunct="1"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FCA311"/>
                        </a:buClr>
                        <a:buSzPct val="100000"/>
                        <a:buFont typeface="Times New Roman" pitchFamily="18" charset="0"/>
                        <a:buNone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Arial Rounded MT Bold" panose="020F0704030504030204" pitchFamily="34" charset="0"/>
                        </a:rPr>
                        <a:t>             Cathode      </a:t>
                      </a:r>
                      <a:r>
                        <a:rPr lang="en-US" sz="2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p:txBody>
                </p:sp>
                <p:sp>
                  <p:nvSpPr>
                    <p:cNvPr id="63" name="Arc 62">
                      <a:extLst>
                        <a:ext uri="{FF2B5EF4-FFF2-40B4-BE49-F238E27FC236}">
                          <a16:creationId xmlns:a16="http://schemas.microsoft.com/office/drawing/2014/main" id="{59AC6D6E-ECFA-4DF6-923B-5BFCF3B24558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756768" y="3971437"/>
                      <a:ext cx="2153466" cy="792577"/>
                    </a:xfrm>
                    <a:prstGeom prst="arc">
                      <a:avLst>
                        <a:gd name="adj1" fmla="val 10783414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8482" name="TextBox 64">
                      <a:extLst>
                        <a:ext uri="{FF2B5EF4-FFF2-40B4-BE49-F238E27FC236}">
                          <a16:creationId xmlns:a16="http://schemas.microsoft.com/office/drawing/2014/main" id="{75FBD302-DCFF-4308-A690-0A2AFBE18E38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477086" y="4403485"/>
                      <a:ext cx="829073" cy="32130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r>
                        <a:rPr lang="en-US" altLang="fi-FI" sz="1600">
                          <a:solidFill>
                            <a:schemeClr val="tx1"/>
                          </a:solidFill>
                          <a:latin typeface="Arial Rounded MT Bold" panose="020F0704030504030204" pitchFamily="34" charset="0"/>
                        </a:rPr>
                        <a:t>Anode</a:t>
                      </a:r>
                    </a:p>
                  </p:txBody>
                </p:sp>
                <p:sp>
                  <p:nvSpPr>
                    <p:cNvPr id="18483" name="TextBox 63">
                      <a:extLst>
                        <a:ext uri="{FF2B5EF4-FFF2-40B4-BE49-F238E27FC236}">
                          <a16:creationId xmlns:a16="http://schemas.microsoft.com/office/drawing/2014/main" id="{3F7E6794-864D-44A4-81DE-576C13D9BEC6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512934" y="4295473"/>
                      <a:ext cx="359394" cy="43582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r>
                        <a:rPr lang="en-US" altLang="fi-FI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p:txBody>
                </p:sp>
                <p:cxnSp>
                  <p:nvCxnSpPr>
                    <p:cNvPr id="66" name="Straight Arrow Connector 65">
                      <a:extLst>
                        <a:ext uri="{FF2B5EF4-FFF2-40B4-BE49-F238E27FC236}">
                          <a16:creationId xmlns:a16="http://schemas.microsoft.com/office/drawing/2014/main" id="{E951C4A7-2930-44DF-9338-B6A312099BFB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694411" y="4727482"/>
                      <a:ext cx="0" cy="468558"/>
                    </a:xfrm>
                    <a:prstGeom prst="straightConnector1">
                      <a:avLst/>
                    </a:prstGeom>
                    <a:ln w="28575">
                      <a:solidFill>
                        <a:schemeClr val="tx1"/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8485" name="TextBox 67">
                      <a:extLst>
                        <a:ext uri="{FF2B5EF4-FFF2-40B4-BE49-F238E27FC236}">
                          <a16:creationId xmlns:a16="http://schemas.microsoft.com/office/drawing/2014/main" id="{BD261551-B416-491C-A0C9-7EFDACCFDDBD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28203" y="4691517"/>
                      <a:ext cx="540533" cy="32130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r>
                        <a:rPr lang="en-US" altLang="fi-FI" sz="160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UHV</a:t>
                      </a:r>
                    </a:p>
                  </p:txBody>
                </p:sp>
                <p:sp>
                  <p:nvSpPr>
                    <p:cNvPr id="18486" name="TextBox 68">
                      <a:extLst>
                        <a:ext uri="{FF2B5EF4-FFF2-40B4-BE49-F238E27FC236}">
                          <a16:creationId xmlns:a16="http://schemas.microsoft.com/office/drawing/2014/main" id="{2DCB1E63-B373-4273-B09F-512E03971D13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517140" y="5663625"/>
                      <a:ext cx="2636696" cy="77965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square">
                      <a:spAutoFit/>
                    </a:bodyPr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 b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algn="ctr"/>
                      <a:r>
                        <a:rPr lang="en-US" altLang="fi-FI" sz="1600" b="0" dirty="0">
                          <a:solidFill>
                            <a:schemeClr val="tx1"/>
                          </a:solidFill>
                          <a:latin typeface="Georgia" panose="02040502050405020303" pitchFamily="18" charset="0"/>
                          <a:cs typeface="Arial" panose="020B0604020202020204" pitchFamily="34" charset="0"/>
                        </a:rPr>
                        <a:t>Ionization, plasma formation-expansion, high current, voltage collapse</a:t>
                      </a:r>
                    </a:p>
                  </p:txBody>
                </p:sp>
                <p:graphicFrame>
                  <p:nvGraphicFramePr>
                    <p:cNvPr id="18487" name="Object 76">
                      <a:extLst>
                        <a:ext uri="{FF2B5EF4-FFF2-40B4-BE49-F238E27FC236}">
                          <a16:creationId xmlns:a16="http://schemas.microsoft.com/office/drawing/2014/main" id="{451883A4-7F9A-4B25-BB54-460676F1AAAC}"/>
                        </a:ext>
                      </a:extLst>
                    </p:cNvPr>
                    <p:cNvGraphicFramePr>
                      <a:graphicFrameLocks noChangeAspect="1"/>
                    </p:cNvGraphicFramePr>
                    <p:nvPr/>
                  </p:nvGraphicFramePr>
                  <p:xfrm>
                    <a:off x="2737087" y="4732531"/>
                    <a:ext cx="479425" cy="427038"/>
                  </p:xfrm>
                  <a:graphic>
                    <a:graphicData uri="http://schemas.openxmlformats.org/presentationml/2006/ole">
                      <mc:AlternateContent xmlns:mc="http://schemas.openxmlformats.org/markup-compatibility/2006">
                        <mc:Choice xmlns:v="urn:schemas-microsoft-com:vml" Requires="v">
                          <p:oleObj spid="_x0000_s2066" name="Equation" r:id="rId5" imgW="241195" imgH="253890" progId="Equation.DSMT4">
                            <p:embed/>
                          </p:oleObj>
                        </mc:Choice>
                        <mc:Fallback>
                          <p:oleObj name="Equation" r:id="rId5" imgW="241195" imgH="253890" progId="Equation.DSMT4">
                            <p:embed/>
                            <p:pic>
                              <p:nvPicPr>
                                <p:cNvPr id="18487" name="Object 76">
                                  <a:extLst>
                                    <a:ext uri="{FF2B5EF4-FFF2-40B4-BE49-F238E27FC236}">
                                      <a16:creationId xmlns:a16="http://schemas.microsoft.com/office/drawing/2014/main" id="{451883A4-7F9A-4B25-BB54-460676F1AAAC}"/>
                                    </a:ext>
                                  </a:extLst>
                                </p:cNvPr>
                                <p:cNvPicPr>
                                  <a:picLocks noChangeAspect="1" noChangeArrowheads="1"/>
                                </p:cNvPicPr>
                                <p:nvPr/>
                              </p:nvPicPr>
                              <p:blipFill>
                                <a:blip r:embed="rId4">
                                  <a:extLst>
                                    <a:ext uri="{28A0092B-C50C-407E-A947-70E740481C1C}">
                                      <a14:useLocalDpi xmlns:a14="http://schemas.microsoft.com/office/drawing/2010/main" val="0"/>
                                    </a:ext>
                                  </a:extLst>
                                </a:blip>
                                <a:srcRect/>
                                <a:stretch>
                                  <a:fillRect/>
                                </a:stretch>
                              </p:blipFill>
                              <p:spPr bwMode="auto">
                                <a:xfrm>
                                  <a:off x="2737087" y="4732531"/>
                                  <a:ext cx="479425" cy="427038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  <a:extLst>
                                  <a:ext uri="{909E8E84-426E-40DD-AFC4-6F175D3DCCD1}">
                                    <a14:hiddenFill xmlns:a14="http://schemas.microsoft.com/office/drawing/2010/main">
                                      <a:solidFill>
                                        <a:srgbClr val="FFFFFF"/>
                                      </a:solidFill>
                                    </a14:hiddenFill>
                                  </a:ext>
                                  <a:ext uri="{91240B29-F687-4F45-9708-019B960494DF}">
                                    <a14:hiddenLine xmlns:a14="http://schemas.microsoft.com/office/drawing/2010/main" w="9525">
                                      <a:solidFill>
                                        <a:srgbClr val="000000"/>
                                      </a:solidFill>
                                      <a:miter lim="800000"/>
                                      <a:headEnd/>
                                      <a:tailEnd/>
                                    </a14:hiddenLine>
                                  </a:ext>
                                </a:extLst>
                              </p:spPr>
                            </p:pic>
                          </p:oleObj>
                        </mc:Fallback>
                      </mc:AlternateContent>
                    </a:graphicData>
                  </a:graphic>
                </p:graphicFrame>
              </p:grpSp>
            </p:grpSp>
            <p:grpSp>
              <p:nvGrpSpPr>
                <p:cNvPr id="18472" name="Group 133">
                  <a:extLst>
                    <a:ext uri="{FF2B5EF4-FFF2-40B4-BE49-F238E27FC236}">
                      <a16:creationId xmlns:a16="http://schemas.microsoft.com/office/drawing/2014/main" id="{97623321-9EDE-4845-A8BA-0652E93E33C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585729" y="5029200"/>
                  <a:ext cx="547871" cy="300649"/>
                  <a:chOff x="1538762" y="5029200"/>
                  <a:chExt cx="547871" cy="300649"/>
                </a:xfrm>
              </p:grpSpPr>
              <p:sp>
                <p:nvSpPr>
                  <p:cNvPr id="78" name="Freeform 77">
                    <a:extLst>
                      <a:ext uri="{FF2B5EF4-FFF2-40B4-BE49-F238E27FC236}">
                        <a16:creationId xmlns:a16="http://schemas.microsoft.com/office/drawing/2014/main" id="{44D18C0D-3CBA-40BB-B1FE-94345DB8D3CD}"/>
                      </a:ext>
                    </a:extLst>
                  </p:cNvPr>
                  <p:cNvSpPr/>
                  <p:nvPr/>
                </p:nvSpPr>
                <p:spPr>
                  <a:xfrm>
                    <a:off x="1538179" y="5029264"/>
                    <a:ext cx="161867" cy="241426"/>
                  </a:xfrm>
                  <a:custGeom>
                    <a:avLst/>
                    <a:gdLst>
                      <a:gd name="connsiteX0" fmla="*/ 0 w 95250"/>
                      <a:gd name="connsiteY0" fmla="*/ 163512 h 163512"/>
                      <a:gd name="connsiteX1" fmla="*/ 80963 w 95250"/>
                      <a:gd name="connsiteY1" fmla="*/ 77787 h 163512"/>
                      <a:gd name="connsiteX2" fmla="*/ 85725 w 95250"/>
                      <a:gd name="connsiteY2" fmla="*/ 11112 h 163512"/>
                      <a:gd name="connsiteX3" fmla="*/ 90488 w 95250"/>
                      <a:gd name="connsiteY3" fmla="*/ 11112 h 163512"/>
                      <a:gd name="connsiteX0" fmla="*/ 0 w 92954"/>
                      <a:gd name="connsiteY0" fmla="*/ 169767 h 169767"/>
                      <a:gd name="connsiteX1" fmla="*/ 47111 w 92954"/>
                      <a:gd name="connsiteY1" fmla="*/ 121571 h 169767"/>
                      <a:gd name="connsiteX2" fmla="*/ 85725 w 92954"/>
                      <a:gd name="connsiteY2" fmla="*/ 17367 h 169767"/>
                      <a:gd name="connsiteX3" fmla="*/ 90488 w 92954"/>
                      <a:gd name="connsiteY3" fmla="*/ 17367 h 169767"/>
                      <a:gd name="connsiteX0" fmla="*/ 0 w 93366"/>
                      <a:gd name="connsiteY0" fmla="*/ 211327 h 211327"/>
                      <a:gd name="connsiteX1" fmla="*/ 47111 w 93366"/>
                      <a:gd name="connsiteY1" fmla="*/ 163131 h 211327"/>
                      <a:gd name="connsiteX2" fmla="*/ 85725 w 93366"/>
                      <a:gd name="connsiteY2" fmla="*/ 58927 h 211327"/>
                      <a:gd name="connsiteX3" fmla="*/ 92954 w 93366"/>
                      <a:gd name="connsiteY3" fmla="*/ 5556 h 2113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3366" h="211327">
                        <a:moveTo>
                          <a:pt x="0" y="211327"/>
                        </a:moveTo>
                        <a:cubicBezTo>
                          <a:pt x="33338" y="181164"/>
                          <a:pt x="32824" y="188531"/>
                          <a:pt x="47111" y="163131"/>
                        </a:cubicBezTo>
                        <a:cubicBezTo>
                          <a:pt x="61398" y="137731"/>
                          <a:pt x="78084" y="85190"/>
                          <a:pt x="85725" y="58927"/>
                        </a:cubicBezTo>
                        <a:cubicBezTo>
                          <a:pt x="93366" y="32664"/>
                          <a:pt x="91366" y="0"/>
                          <a:pt x="92954" y="5556"/>
                        </a:cubicBezTo>
                      </a:path>
                    </a:pathLst>
                  </a:custGeom>
                  <a:ln w="28575">
                    <a:solidFill>
                      <a:srgbClr val="FF0000"/>
                    </a:solidFill>
                    <a:prstDash val="sysDot"/>
                    <a:headEnd type="none" w="med" len="med"/>
                    <a:tailEnd type="arrow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>
                      <a:lnSpc>
                        <a:spcPct val="93000"/>
                      </a:lnSpc>
                      <a:buClr>
                        <a:srgbClr val="000000"/>
                      </a:buClr>
                      <a:buSzPct val="100000"/>
                      <a:buFont typeface="Times New Roman" pitchFamily="18" charset="0"/>
                      <a:buNone/>
                      <a:defRPr/>
                    </a:pPr>
                    <a:endParaRPr lang="en-US"/>
                  </a:p>
                </p:txBody>
              </p:sp>
              <p:sp>
                <p:nvSpPr>
                  <p:cNvPr id="79" name="Freeform 78">
                    <a:extLst>
                      <a:ext uri="{FF2B5EF4-FFF2-40B4-BE49-F238E27FC236}">
                        <a16:creationId xmlns:a16="http://schemas.microsoft.com/office/drawing/2014/main" id="{CFA24682-2E74-433A-ABC0-C7EAE028CD92}"/>
                      </a:ext>
                    </a:extLst>
                  </p:cNvPr>
                  <p:cNvSpPr/>
                  <p:nvPr/>
                </p:nvSpPr>
                <p:spPr>
                  <a:xfrm flipH="1">
                    <a:off x="1995216" y="5029264"/>
                    <a:ext cx="92042" cy="247779"/>
                  </a:xfrm>
                  <a:custGeom>
                    <a:avLst/>
                    <a:gdLst>
                      <a:gd name="connsiteX0" fmla="*/ 0 w 95250"/>
                      <a:gd name="connsiteY0" fmla="*/ 163512 h 163512"/>
                      <a:gd name="connsiteX1" fmla="*/ 80963 w 95250"/>
                      <a:gd name="connsiteY1" fmla="*/ 77787 h 163512"/>
                      <a:gd name="connsiteX2" fmla="*/ 85725 w 95250"/>
                      <a:gd name="connsiteY2" fmla="*/ 11112 h 163512"/>
                      <a:gd name="connsiteX3" fmla="*/ 90488 w 95250"/>
                      <a:gd name="connsiteY3" fmla="*/ 11112 h 163512"/>
                      <a:gd name="connsiteX0" fmla="*/ 0 w 92954"/>
                      <a:gd name="connsiteY0" fmla="*/ 169767 h 169767"/>
                      <a:gd name="connsiteX1" fmla="*/ 47111 w 92954"/>
                      <a:gd name="connsiteY1" fmla="*/ 121571 h 169767"/>
                      <a:gd name="connsiteX2" fmla="*/ 85725 w 92954"/>
                      <a:gd name="connsiteY2" fmla="*/ 17367 h 169767"/>
                      <a:gd name="connsiteX3" fmla="*/ 90488 w 92954"/>
                      <a:gd name="connsiteY3" fmla="*/ 17367 h 169767"/>
                      <a:gd name="connsiteX0" fmla="*/ 0 w 93366"/>
                      <a:gd name="connsiteY0" fmla="*/ 211327 h 211327"/>
                      <a:gd name="connsiteX1" fmla="*/ 47111 w 93366"/>
                      <a:gd name="connsiteY1" fmla="*/ 163131 h 211327"/>
                      <a:gd name="connsiteX2" fmla="*/ 85725 w 93366"/>
                      <a:gd name="connsiteY2" fmla="*/ 58927 h 211327"/>
                      <a:gd name="connsiteX3" fmla="*/ 92954 w 93366"/>
                      <a:gd name="connsiteY3" fmla="*/ 5556 h 2113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3366" h="211327">
                        <a:moveTo>
                          <a:pt x="0" y="211327"/>
                        </a:moveTo>
                        <a:cubicBezTo>
                          <a:pt x="33338" y="181164"/>
                          <a:pt x="32824" y="188531"/>
                          <a:pt x="47111" y="163131"/>
                        </a:cubicBezTo>
                        <a:cubicBezTo>
                          <a:pt x="61398" y="137731"/>
                          <a:pt x="78084" y="85190"/>
                          <a:pt x="85725" y="58927"/>
                        </a:cubicBezTo>
                        <a:cubicBezTo>
                          <a:pt x="93366" y="32664"/>
                          <a:pt x="91366" y="0"/>
                          <a:pt x="92954" y="5556"/>
                        </a:cubicBezTo>
                      </a:path>
                    </a:pathLst>
                  </a:custGeom>
                  <a:ln w="28575">
                    <a:solidFill>
                      <a:srgbClr val="FF0000"/>
                    </a:solidFill>
                    <a:prstDash val="sysDot"/>
                    <a:headEnd type="none" w="med" len="med"/>
                    <a:tailEnd type="arrow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>
                      <a:lnSpc>
                        <a:spcPct val="93000"/>
                      </a:lnSpc>
                      <a:buClr>
                        <a:srgbClr val="000000"/>
                      </a:buClr>
                      <a:buSzPct val="100000"/>
                      <a:buFont typeface="Times New Roman" pitchFamily="18" charset="0"/>
                      <a:buNone/>
                      <a:defRPr/>
                    </a:pPr>
                    <a:endParaRPr lang="en-US"/>
                  </a:p>
                </p:txBody>
              </p:sp>
              <p:sp>
                <p:nvSpPr>
                  <p:cNvPr id="80" name="Freeform 79">
                    <a:extLst>
                      <a:ext uri="{FF2B5EF4-FFF2-40B4-BE49-F238E27FC236}">
                        <a16:creationId xmlns:a16="http://schemas.microsoft.com/office/drawing/2014/main" id="{8458DFB5-21DB-43F1-83BF-29CDAE969168}"/>
                      </a:ext>
                    </a:extLst>
                  </p:cNvPr>
                  <p:cNvSpPr/>
                  <p:nvPr/>
                </p:nvSpPr>
                <p:spPr>
                  <a:xfrm>
                    <a:off x="1593721" y="5181744"/>
                    <a:ext cx="136476" cy="147715"/>
                  </a:xfrm>
                  <a:custGeom>
                    <a:avLst/>
                    <a:gdLst>
                      <a:gd name="connsiteX0" fmla="*/ 0 w 95250"/>
                      <a:gd name="connsiteY0" fmla="*/ 163512 h 163512"/>
                      <a:gd name="connsiteX1" fmla="*/ 80963 w 95250"/>
                      <a:gd name="connsiteY1" fmla="*/ 77787 h 163512"/>
                      <a:gd name="connsiteX2" fmla="*/ 85725 w 95250"/>
                      <a:gd name="connsiteY2" fmla="*/ 11112 h 163512"/>
                      <a:gd name="connsiteX3" fmla="*/ 90488 w 95250"/>
                      <a:gd name="connsiteY3" fmla="*/ 11112 h 163512"/>
                      <a:gd name="connsiteX0" fmla="*/ 0 w 92954"/>
                      <a:gd name="connsiteY0" fmla="*/ 169767 h 169767"/>
                      <a:gd name="connsiteX1" fmla="*/ 47111 w 92954"/>
                      <a:gd name="connsiteY1" fmla="*/ 121571 h 169767"/>
                      <a:gd name="connsiteX2" fmla="*/ 85725 w 92954"/>
                      <a:gd name="connsiteY2" fmla="*/ 17367 h 169767"/>
                      <a:gd name="connsiteX3" fmla="*/ 90488 w 92954"/>
                      <a:gd name="connsiteY3" fmla="*/ 17367 h 169767"/>
                      <a:gd name="connsiteX0" fmla="*/ 0 w 93366"/>
                      <a:gd name="connsiteY0" fmla="*/ 211327 h 211327"/>
                      <a:gd name="connsiteX1" fmla="*/ 47111 w 93366"/>
                      <a:gd name="connsiteY1" fmla="*/ 163131 h 211327"/>
                      <a:gd name="connsiteX2" fmla="*/ 85725 w 93366"/>
                      <a:gd name="connsiteY2" fmla="*/ 58927 h 211327"/>
                      <a:gd name="connsiteX3" fmla="*/ 92954 w 93366"/>
                      <a:gd name="connsiteY3" fmla="*/ 5556 h 211327"/>
                      <a:gd name="connsiteX0" fmla="*/ 0 w 93434"/>
                      <a:gd name="connsiteY0" fmla="*/ 293253 h 293253"/>
                      <a:gd name="connsiteX1" fmla="*/ 47111 w 93434"/>
                      <a:gd name="connsiteY1" fmla="*/ 245057 h 293253"/>
                      <a:gd name="connsiteX2" fmla="*/ 85725 w 93434"/>
                      <a:gd name="connsiteY2" fmla="*/ 140853 h 293253"/>
                      <a:gd name="connsiteX3" fmla="*/ 93366 w 93434"/>
                      <a:gd name="connsiteY3" fmla="*/ 5556 h 293253"/>
                      <a:gd name="connsiteX0" fmla="*/ 0 w 93445"/>
                      <a:gd name="connsiteY0" fmla="*/ 298810 h 298810"/>
                      <a:gd name="connsiteX1" fmla="*/ 47111 w 93445"/>
                      <a:gd name="connsiteY1" fmla="*/ 250614 h 298810"/>
                      <a:gd name="connsiteX2" fmla="*/ 85725 w 93445"/>
                      <a:gd name="connsiteY2" fmla="*/ 146410 h 298810"/>
                      <a:gd name="connsiteX3" fmla="*/ 93433 w 93445"/>
                      <a:gd name="connsiteY3" fmla="*/ 5557 h 298810"/>
                      <a:gd name="connsiteX0" fmla="*/ 0 w 93433"/>
                      <a:gd name="connsiteY0" fmla="*/ 298810 h 298810"/>
                      <a:gd name="connsiteX1" fmla="*/ 47111 w 93433"/>
                      <a:gd name="connsiteY1" fmla="*/ 250614 h 298810"/>
                      <a:gd name="connsiteX2" fmla="*/ 73367 w 93433"/>
                      <a:gd name="connsiteY2" fmla="*/ 139399 h 298810"/>
                      <a:gd name="connsiteX3" fmla="*/ 93433 w 93433"/>
                      <a:gd name="connsiteY3" fmla="*/ 5557 h 298810"/>
                      <a:gd name="connsiteX0" fmla="*/ 0 w 93433"/>
                      <a:gd name="connsiteY0" fmla="*/ 298810 h 298810"/>
                      <a:gd name="connsiteX1" fmla="*/ 47111 w 93433"/>
                      <a:gd name="connsiteY1" fmla="*/ 250614 h 298810"/>
                      <a:gd name="connsiteX2" fmla="*/ 79546 w 93433"/>
                      <a:gd name="connsiteY2" fmla="*/ 139399 h 298810"/>
                      <a:gd name="connsiteX3" fmla="*/ 93433 w 93433"/>
                      <a:gd name="connsiteY3" fmla="*/ 5557 h 298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3433" h="298810">
                        <a:moveTo>
                          <a:pt x="0" y="298810"/>
                        </a:moveTo>
                        <a:cubicBezTo>
                          <a:pt x="33338" y="268647"/>
                          <a:pt x="33853" y="277182"/>
                          <a:pt x="47111" y="250614"/>
                        </a:cubicBezTo>
                        <a:cubicBezTo>
                          <a:pt x="60369" y="224046"/>
                          <a:pt x="71826" y="180242"/>
                          <a:pt x="79546" y="139399"/>
                        </a:cubicBezTo>
                        <a:cubicBezTo>
                          <a:pt x="87266" y="98556"/>
                          <a:pt x="91845" y="1"/>
                          <a:pt x="93433" y="5557"/>
                        </a:cubicBezTo>
                      </a:path>
                    </a:pathLst>
                  </a:custGeom>
                  <a:ln w="28575">
                    <a:solidFill>
                      <a:srgbClr val="FF0000"/>
                    </a:solidFill>
                    <a:prstDash val="sysDot"/>
                    <a:headEnd type="none" w="med" len="med"/>
                    <a:tailEnd type="arrow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>
                      <a:lnSpc>
                        <a:spcPct val="93000"/>
                      </a:lnSpc>
                      <a:buClr>
                        <a:srgbClr val="000000"/>
                      </a:buClr>
                      <a:buSzPct val="100000"/>
                      <a:buFont typeface="Times New Roman" pitchFamily="18" charset="0"/>
                      <a:buNone/>
                      <a:defRPr/>
                    </a:pPr>
                    <a:endParaRPr lang="en-US"/>
                  </a:p>
                </p:txBody>
              </p:sp>
              <p:sp>
                <p:nvSpPr>
                  <p:cNvPr id="81" name="Freeform 80">
                    <a:extLst>
                      <a:ext uri="{FF2B5EF4-FFF2-40B4-BE49-F238E27FC236}">
                        <a16:creationId xmlns:a16="http://schemas.microsoft.com/office/drawing/2014/main" id="{9A4DF24A-5128-4C77-8FEC-76E83E45CBB0}"/>
                      </a:ext>
                    </a:extLst>
                  </p:cNvPr>
                  <p:cNvSpPr/>
                  <p:nvPr/>
                </p:nvSpPr>
                <p:spPr>
                  <a:xfrm flipH="1">
                    <a:off x="1904760" y="5181744"/>
                    <a:ext cx="123781" cy="131832"/>
                  </a:xfrm>
                  <a:custGeom>
                    <a:avLst/>
                    <a:gdLst>
                      <a:gd name="connsiteX0" fmla="*/ 0 w 95250"/>
                      <a:gd name="connsiteY0" fmla="*/ 163512 h 163512"/>
                      <a:gd name="connsiteX1" fmla="*/ 80963 w 95250"/>
                      <a:gd name="connsiteY1" fmla="*/ 77787 h 163512"/>
                      <a:gd name="connsiteX2" fmla="*/ 85725 w 95250"/>
                      <a:gd name="connsiteY2" fmla="*/ 11112 h 163512"/>
                      <a:gd name="connsiteX3" fmla="*/ 90488 w 95250"/>
                      <a:gd name="connsiteY3" fmla="*/ 11112 h 163512"/>
                      <a:gd name="connsiteX0" fmla="*/ 0 w 92954"/>
                      <a:gd name="connsiteY0" fmla="*/ 169767 h 169767"/>
                      <a:gd name="connsiteX1" fmla="*/ 47111 w 92954"/>
                      <a:gd name="connsiteY1" fmla="*/ 121571 h 169767"/>
                      <a:gd name="connsiteX2" fmla="*/ 85725 w 92954"/>
                      <a:gd name="connsiteY2" fmla="*/ 17367 h 169767"/>
                      <a:gd name="connsiteX3" fmla="*/ 90488 w 92954"/>
                      <a:gd name="connsiteY3" fmla="*/ 17367 h 169767"/>
                      <a:gd name="connsiteX0" fmla="*/ 0 w 93366"/>
                      <a:gd name="connsiteY0" fmla="*/ 211327 h 211327"/>
                      <a:gd name="connsiteX1" fmla="*/ 47111 w 93366"/>
                      <a:gd name="connsiteY1" fmla="*/ 163131 h 211327"/>
                      <a:gd name="connsiteX2" fmla="*/ 85725 w 93366"/>
                      <a:gd name="connsiteY2" fmla="*/ 58927 h 211327"/>
                      <a:gd name="connsiteX3" fmla="*/ 92954 w 93366"/>
                      <a:gd name="connsiteY3" fmla="*/ 5556 h 211327"/>
                      <a:gd name="connsiteX0" fmla="*/ 0 w 93434"/>
                      <a:gd name="connsiteY0" fmla="*/ 293253 h 293253"/>
                      <a:gd name="connsiteX1" fmla="*/ 47111 w 93434"/>
                      <a:gd name="connsiteY1" fmla="*/ 245057 h 293253"/>
                      <a:gd name="connsiteX2" fmla="*/ 85725 w 93434"/>
                      <a:gd name="connsiteY2" fmla="*/ 140853 h 293253"/>
                      <a:gd name="connsiteX3" fmla="*/ 93366 w 93434"/>
                      <a:gd name="connsiteY3" fmla="*/ 5556 h 293253"/>
                      <a:gd name="connsiteX0" fmla="*/ 0 w 93445"/>
                      <a:gd name="connsiteY0" fmla="*/ 298810 h 298810"/>
                      <a:gd name="connsiteX1" fmla="*/ 47111 w 93445"/>
                      <a:gd name="connsiteY1" fmla="*/ 250614 h 298810"/>
                      <a:gd name="connsiteX2" fmla="*/ 85725 w 93445"/>
                      <a:gd name="connsiteY2" fmla="*/ 146410 h 298810"/>
                      <a:gd name="connsiteX3" fmla="*/ 93433 w 93445"/>
                      <a:gd name="connsiteY3" fmla="*/ 5557 h 298810"/>
                      <a:gd name="connsiteX0" fmla="*/ 0 w 93433"/>
                      <a:gd name="connsiteY0" fmla="*/ 298810 h 298810"/>
                      <a:gd name="connsiteX1" fmla="*/ 47111 w 93433"/>
                      <a:gd name="connsiteY1" fmla="*/ 250614 h 298810"/>
                      <a:gd name="connsiteX2" fmla="*/ 73367 w 93433"/>
                      <a:gd name="connsiteY2" fmla="*/ 139399 h 298810"/>
                      <a:gd name="connsiteX3" fmla="*/ 93433 w 93433"/>
                      <a:gd name="connsiteY3" fmla="*/ 5557 h 298810"/>
                      <a:gd name="connsiteX0" fmla="*/ 0 w 93433"/>
                      <a:gd name="connsiteY0" fmla="*/ 298810 h 298810"/>
                      <a:gd name="connsiteX1" fmla="*/ 47111 w 93433"/>
                      <a:gd name="connsiteY1" fmla="*/ 250614 h 298810"/>
                      <a:gd name="connsiteX2" fmla="*/ 79546 w 93433"/>
                      <a:gd name="connsiteY2" fmla="*/ 139399 h 298810"/>
                      <a:gd name="connsiteX3" fmla="*/ 93433 w 93433"/>
                      <a:gd name="connsiteY3" fmla="*/ 5557 h 298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3433" h="298810">
                        <a:moveTo>
                          <a:pt x="0" y="298810"/>
                        </a:moveTo>
                        <a:cubicBezTo>
                          <a:pt x="33338" y="268647"/>
                          <a:pt x="33853" y="277182"/>
                          <a:pt x="47111" y="250614"/>
                        </a:cubicBezTo>
                        <a:cubicBezTo>
                          <a:pt x="60369" y="224046"/>
                          <a:pt x="71826" y="180242"/>
                          <a:pt x="79546" y="139399"/>
                        </a:cubicBezTo>
                        <a:cubicBezTo>
                          <a:pt x="87266" y="98556"/>
                          <a:pt x="91845" y="1"/>
                          <a:pt x="93433" y="5557"/>
                        </a:cubicBezTo>
                      </a:path>
                    </a:pathLst>
                  </a:custGeom>
                  <a:ln w="28575">
                    <a:solidFill>
                      <a:srgbClr val="FF0000"/>
                    </a:solidFill>
                    <a:prstDash val="sysDot"/>
                    <a:headEnd type="none" w="med" len="med"/>
                    <a:tailEnd type="arrow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>
                      <a:lnSpc>
                        <a:spcPct val="93000"/>
                      </a:lnSpc>
                      <a:buClr>
                        <a:srgbClr val="000000"/>
                      </a:buClr>
                      <a:buSzPct val="100000"/>
                      <a:buFont typeface="Times New Roman" pitchFamily="18" charset="0"/>
                      <a:buNone/>
                      <a:defRPr/>
                    </a:pPr>
                    <a:endParaRPr lang="en-US"/>
                  </a:p>
                </p:txBody>
              </p:sp>
            </p:grpSp>
          </p:grpSp>
          <p:grpSp>
            <p:nvGrpSpPr>
              <p:cNvPr id="18468" name="Group 140">
                <a:extLst>
                  <a:ext uri="{FF2B5EF4-FFF2-40B4-BE49-F238E27FC236}">
                    <a16:creationId xmlns:a16="http://schemas.microsoft.com/office/drawing/2014/main" id="{48273250-A444-4C08-91FE-DCED41BF3B2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61013" y="5179681"/>
                <a:ext cx="234025" cy="144017"/>
                <a:chOff x="1761013" y="5179681"/>
                <a:chExt cx="234025" cy="144017"/>
              </a:xfrm>
            </p:grpSpPr>
            <p:sp>
              <p:nvSpPr>
                <p:cNvPr id="87" name="Chord 86">
                  <a:extLst>
                    <a:ext uri="{FF2B5EF4-FFF2-40B4-BE49-F238E27FC236}">
                      <a16:creationId xmlns:a16="http://schemas.microsoft.com/office/drawing/2014/main" id="{680F9890-BEE6-4CE4-AC2D-C50E23216B33}"/>
                    </a:ext>
                  </a:extLst>
                </p:cNvPr>
                <p:cNvSpPr/>
                <p:nvPr/>
              </p:nvSpPr>
              <p:spPr>
                <a:xfrm rot="10800000">
                  <a:off x="1761295" y="5180156"/>
                  <a:ext cx="233279" cy="142949"/>
                </a:xfrm>
                <a:prstGeom prst="chord">
                  <a:avLst>
                    <a:gd name="adj1" fmla="val 11170982"/>
                    <a:gd name="adj2" fmla="val 21247256"/>
                  </a:avLst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txBody>
                <a:bodyPr anchor="ctr"/>
                <a:lstStyle/>
                <a:p>
                  <a:pPr marL="266700" indent="-266700" defTabSz="914400" eaLnBrk="1" fontAlgn="auto" hangingPunct="1">
                    <a:spcBef>
                      <a:spcPts val="0"/>
                    </a:spcBef>
                    <a:spcAft>
                      <a:spcPts val="800"/>
                    </a:spcAft>
                    <a:buClr>
                      <a:srgbClr val="FCA311"/>
                    </a:buClr>
                    <a:buSzPct val="100000"/>
                    <a:buFont typeface="Wingdings" pitchFamily="2" charset="2"/>
                    <a:buChar char="Ø"/>
                    <a:defRPr/>
                  </a:pPr>
                  <a:endParaRPr lang="en-US" sz="2200" b="0" dirty="0">
                    <a:solidFill>
                      <a:schemeClr val="tx1"/>
                    </a:solidFill>
                    <a:latin typeface="+mn-lt"/>
                  </a:endParaRPr>
                </a:p>
              </p:txBody>
            </p:sp>
            <p:cxnSp>
              <p:nvCxnSpPr>
                <p:cNvPr id="88" name="Straight Connector 87">
                  <a:extLst>
                    <a:ext uri="{FF2B5EF4-FFF2-40B4-BE49-F238E27FC236}">
                      <a16:creationId xmlns:a16="http://schemas.microsoft.com/office/drawing/2014/main" id="{F21A0CD7-A0EB-41CE-8616-B5C24CC44A91}"/>
                    </a:ext>
                  </a:extLst>
                </p:cNvPr>
                <p:cNvCxnSpPr/>
                <p:nvPr/>
              </p:nvCxnSpPr>
              <p:spPr>
                <a:xfrm>
                  <a:off x="1767643" y="5256396"/>
                  <a:ext cx="218996" cy="0"/>
                </a:xfrm>
                <a:prstGeom prst="line">
                  <a:avLst/>
                </a:prstGeom>
                <a:ln w="28575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7AEDECC-4070-4424-962C-3A70001A8D13}"/>
              </a:ext>
            </a:extLst>
          </p:cNvPr>
          <p:cNvGrpSpPr>
            <a:grpSpLocks/>
          </p:cNvGrpSpPr>
          <p:nvPr/>
        </p:nvGrpSpPr>
        <p:grpSpPr bwMode="auto">
          <a:xfrm>
            <a:off x="5305425" y="1255713"/>
            <a:ext cx="2528888" cy="2471737"/>
            <a:chOff x="6553200" y="1566843"/>
            <a:chExt cx="2529390" cy="2471440"/>
          </a:xfrm>
        </p:grpSpPr>
        <p:grpSp>
          <p:nvGrpSpPr>
            <p:cNvPr id="18444" name="Group 127">
              <a:extLst>
                <a:ext uri="{FF2B5EF4-FFF2-40B4-BE49-F238E27FC236}">
                  <a16:creationId xmlns:a16="http://schemas.microsoft.com/office/drawing/2014/main" id="{5E8D8EB0-D056-476D-96E4-1F8F2C97631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699112" y="2358931"/>
              <a:ext cx="140416" cy="468052"/>
              <a:chOff x="7699112" y="2358931"/>
              <a:chExt cx="140416" cy="468052"/>
            </a:xfrm>
          </p:grpSpPr>
          <p:sp>
            <p:nvSpPr>
              <p:cNvPr id="54" name="Cloud 53">
                <a:extLst>
                  <a:ext uri="{FF2B5EF4-FFF2-40B4-BE49-F238E27FC236}">
                    <a16:creationId xmlns:a16="http://schemas.microsoft.com/office/drawing/2014/main" id="{2451ADA2-AEEB-4A33-A306-19608D922882}"/>
                  </a:ext>
                </a:extLst>
              </p:cNvPr>
              <p:cNvSpPr/>
              <p:nvPr/>
            </p:nvSpPr>
            <p:spPr>
              <a:xfrm>
                <a:off x="7699602" y="2358910"/>
                <a:ext cx="139728" cy="468257"/>
              </a:xfrm>
              <a:prstGeom prst="cloud">
                <a:avLst/>
              </a:prstGeom>
              <a:solidFill>
                <a:srgbClr val="FF9999"/>
              </a:solidFill>
              <a:ln>
                <a:solidFill>
                  <a:schemeClr val="tx1"/>
                </a:solidFill>
              </a:ln>
            </p:spPr>
            <p:txBody>
              <a:bodyPr anchor="ctr"/>
              <a:lstStyle/>
              <a:p>
                <a:pPr marL="266700" indent="-266700" defTabSz="914400" eaLnBrk="1" fontAlgn="auto" hangingPunct="1">
                  <a:spcBef>
                    <a:spcPts val="0"/>
                  </a:spcBef>
                  <a:spcAft>
                    <a:spcPts val="800"/>
                  </a:spcAft>
                  <a:buClr>
                    <a:srgbClr val="FCA311"/>
                  </a:buClr>
                  <a:buSzPct val="100000"/>
                  <a:buFont typeface="Wingdings" pitchFamily="2" charset="2"/>
                  <a:buChar char="Ø"/>
                  <a:defRPr/>
                </a:pPr>
                <a:endParaRPr lang="en-US" sz="2200" dirty="0">
                  <a:solidFill>
                    <a:schemeClr val="tx1"/>
                  </a:solidFill>
                  <a:latin typeface="+mn-lt"/>
                </a:endParaRPr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89654D33-17A5-44C1-9D03-B2A1CCF91C80}"/>
                  </a:ext>
                </a:extLst>
              </p:cNvPr>
              <p:cNvSpPr/>
              <p:nvPr/>
            </p:nvSpPr>
            <p:spPr>
              <a:xfrm>
                <a:off x="7745649" y="2457323"/>
                <a:ext cx="60337" cy="46032"/>
              </a:xfrm>
              <a:prstGeom prst="ellipse">
                <a:avLst/>
              </a:prstGeom>
              <a:solidFill>
                <a:srgbClr val="6699FF"/>
              </a:solidFill>
              <a:ln>
                <a:solidFill>
                  <a:srgbClr val="6699FF"/>
                </a:solidFill>
              </a:ln>
            </p:spPr>
            <p:txBody>
              <a:bodyPr anchor="ctr"/>
              <a:lstStyle/>
              <a:p>
                <a:pPr marL="266700" indent="-266700" defTabSz="914400" eaLnBrk="1" fontAlgn="auto" hangingPunct="1">
                  <a:spcBef>
                    <a:spcPts val="0"/>
                  </a:spcBef>
                  <a:spcAft>
                    <a:spcPts val="800"/>
                  </a:spcAft>
                  <a:buClr>
                    <a:srgbClr val="FCA311"/>
                  </a:buClr>
                  <a:buSzPct val="100000"/>
                  <a:buFont typeface="Wingdings" pitchFamily="2" charset="2"/>
                  <a:buChar char="Ø"/>
                  <a:defRPr/>
                </a:pPr>
                <a:endParaRPr lang="en-US" sz="2200" dirty="0">
                  <a:solidFill>
                    <a:schemeClr val="tx1"/>
                  </a:solidFill>
                  <a:latin typeface="+mn-lt"/>
                </a:endParaRPr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5B8EF092-BF31-4C29-BF66-42E55C7E4969}"/>
                  </a:ext>
                </a:extLst>
              </p:cNvPr>
              <p:cNvSpPr/>
              <p:nvPr/>
            </p:nvSpPr>
            <p:spPr>
              <a:xfrm>
                <a:off x="7732947" y="2519229"/>
                <a:ext cx="60337" cy="46031"/>
              </a:xfrm>
              <a:prstGeom prst="ellipse">
                <a:avLst/>
              </a:prstGeom>
              <a:solidFill>
                <a:srgbClr val="6699FF"/>
              </a:solidFill>
              <a:ln>
                <a:solidFill>
                  <a:srgbClr val="6699FF"/>
                </a:solidFill>
              </a:ln>
            </p:spPr>
            <p:txBody>
              <a:bodyPr anchor="ctr"/>
              <a:lstStyle/>
              <a:p>
                <a:pPr marL="266700" indent="-266700" defTabSz="914400" eaLnBrk="1" fontAlgn="auto" hangingPunct="1">
                  <a:spcBef>
                    <a:spcPts val="0"/>
                  </a:spcBef>
                  <a:spcAft>
                    <a:spcPts val="800"/>
                  </a:spcAft>
                  <a:buClr>
                    <a:srgbClr val="FCA311"/>
                  </a:buClr>
                  <a:buSzPct val="100000"/>
                  <a:buFont typeface="Wingdings" pitchFamily="2" charset="2"/>
                  <a:buChar char="Ø"/>
                  <a:defRPr/>
                </a:pPr>
                <a:endParaRPr lang="en-US" sz="2200" dirty="0">
                  <a:solidFill>
                    <a:schemeClr val="tx1"/>
                  </a:solidFill>
                  <a:latin typeface="+mn-lt"/>
                </a:endParaRPr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5CAEEDB0-08A0-46FB-9531-C042A82D850A}"/>
                  </a:ext>
                </a:extLst>
              </p:cNvPr>
              <p:cNvSpPr/>
              <p:nvPr/>
            </p:nvSpPr>
            <p:spPr>
              <a:xfrm>
                <a:off x="7732947" y="2592245"/>
                <a:ext cx="60337" cy="44445"/>
              </a:xfrm>
              <a:prstGeom prst="ellipse">
                <a:avLst/>
              </a:prstGeom>
              <a:solidFill>
                <a:srgbClr val="6699FF"/>
              </a:solidFill>
              <a:ln>
                <a:solidFill>
                  <a:srgbClr val="6699FF"/>
                </a:solidFill>
              </a:ln>
            </p:spPr>
            <p:txBody>
              <a:bodyPr anchor="ctr"/>
              <a:lstStyle/>
              <a:p>
                <a:pPr marL="266700" indent="-266700" defTabSz="914400" eaLnBrk="1" fontAlgn="auto" hangingPunct="1">
                  <a:spcBef>
                    <a:spcPts val="0"/>
                  </a:spcBef>
                  <a:spcAft>
                    <a:spcPts val="800"/>
                  </a:spcAft>
                  <a:buClr>
                    <a:srgbClr val="FCA311"/>
                  </a:buClr>
                  <a:buSzPct val="100000"/>
                  <a:buFont typeface="Wingdings" pitchFamily="2" charset="2"/>
                  <a:buChar char="Ø"/>
                  <a:defRPr/>
                </a:pPr>
                <a:endParaRPr lang="en-US" sz="2200" dirty="0">
                  <a:solidFill>
                    <a:schemeClr val="tx1"/>
                  </a:solidFill>
                  <a:latin typeface="+mn-lt"/>
                </a:endParaRPr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E3323502-6F8A-4B99-81EA-EE7B619B0EE2}"/>
                  </a:ext>
                </a:extLst>
              </p:cNvPr>
              <p:cNvSpPr/>
              <p:nvPr/>
            </p:nvSpPr>
            <p:spPr>
              <a:xfrm>
                <a:off x="7732947" y="2673197"/>
                <a:ext cx="60337" cy="46032"/>
              </a:xfrm>
              <a:prstGeom prst="ellipse">
                <a:avLst/>
              </a:prstGeom>
              <a:solidFill>
                <a:srgbClr val="6699FF"/>
              </a:solidFill>
              <a:ln>
                <a:solidFill>
                  <a:srgbClr val="6699FF"/>
                </a:solidFill>
              </a:ln>
            </p:spPr>
            <p:txBody>
              <a:bodyPr anchor="ctr"/>
              <a:lstStyle/>
              <a:p>
                <a:pPr marL="266700" indent="-266700" defTabSz="914400" eaLnBrk="1" fontAlgn="auto" hangingPunct="1">
                  <a:spcBef>
                    <a:spcPts val="0"/>
                  </a:spcBef>
                  <a:spcAft>
                    <a:spcPts val="800"/>
                  </a:spcAft>
                  <a:buClr>
                    <a:srgbClr val="FCA311"/>
                  </a:buClr>
                  <a:buSzPct val="100000"/>
                  <a:buFont typeface="Wingdings" pitchFamily="2" charset="2"/>
                  <a:buChar char="Ø"/>
                  <a:defRPr/>
                </a:pPr>
                <a:endParaRPr lang="en-US" sz="2200" dirty="0">
                  <a:solidFill>
                    <a:schemeClr val="tx1"/>
                  </a:solidFill>
                  <a:latin typeface="+mn-lt"/>
                </a:endParaRPr>
              </a:p>
            </p:txBody>
          </p:sp>
        </p:grpSp>
        <p:grpSp>
          <p:nvGrpSpPr>
            <p:cNvPr id="18445" name="Group 15">
              <a:extLst>
                <a:ext uri="{FF2B5EF4-FFF2-40B4-BE49-F238E27FC236}">
                  <a16:creationId xmlns:a16="http://schemas.microsoft.com/office/drawing/2014/main" id="{14D7E429-6B2F-438F-9266-24D0C3E5ECE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53200" y="1566843"/>
              <a:ext cx="2529390" cy="2471440"/>
              <a:chOff x="6553200" y="1566843"/>
              <a:chExt cx="2529390" cy="2471440"/>
            </a:xfrm>
          </p:grpSpPr>
          <p:grpSp>
            <p:nvGrpSpPr>
              <p:cNvPr id="18446" name="Group 128">
                <a:extLst>
                  <a:ext uri="{FF2B5EF4-FFF2-40B4-BE49-F238E27FC236}">
                    <a16:creationId xmlns:a16="http://schemas.microsoft.com/office/drawing/2014/main" id="{BE8CDCA9-1461-4E0A-B08F-D4D1A624C64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553200" y="1566843"/>
                <a:ext cx="2529390" cy="2471440"/>
                <a:chOff x="6553200" y="1566843"/>
                <a:chExt cx="2529390" cy="2471440"/>
              </a:xfrm>
            </p:grpSpPr>
            <p:sp>
              <p:nvSpPr>
                <p:cNvPr id="42" name="Arc 41">
                  <a:extLst>
                    <a:ext uri="{FF2B5EF4-FFF2-40B4-BE49-F238E27FC236}">
                      <a16:creationId xmlns:a16="http://schemas.microsoft.com/office/drawing/2014/main" id="{EA4D84B7-FF2C-453D-B81E-CFF41BCA2FAD}"/>
                    </a:ext>
                  </a:extLst>
                </p:cNvPr>
                <p:cNvSpPr/>
                <p:nvPr/>
              </p:nvSpPr>
              <p:spPr>
                <a:xfrm rot="10800000">
                  <a:off x="6610361" y="1566843"/>
                  <a:ext cx="2153077" cy="792067"/>
                </a:xfrm>
                <a:prstGeom prst="arc">
                  <a:avLst>
                    <a:gd name="adj1" fmla="val 10783414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itchFamily="18" charset="0"/>
                    <a:buNone/>
                    <a:defRPr/>
                  </a:pPr>
                  <a:endParaRPr lang="en-US"/>
                </a:p>
              </p:txBody>
            </p: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08D239E5-3EE5-4857-A60F-87F226B7ACCB}"/>
                    </a:ext>
                  </a:extLst>
                </p:cNvPr>
                <p:cNvCxnSpPr/>
                <p:nvPr/>
              </p:nvCxnSpPr>
              <p:spPr>
                <a:xfrm>
                  <a:off x="6638942" y="2863674"/>
                  <a:ext cx="2200712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5" name="Rectangle 44">
                  <a:extLst>
                    <a:ext uri="{FF2B5EF4-FFF2-40B4-BE49-F238E27FC236}">
                      <a16:creationId xmlns:a16="http://schemas.microsoft.com/office/drawing/2014/main" id="{85875CE0-E6EB-4D67-902C-0C32C8758914}"/>
                    </a:ext>
                  </a:extLst>
                </p:cNvPr>
                <p:cNvSpPr/>
                <p:nvPr/>
              </p:nvSpPr>
              <p:spPr>
                <a:xfrm>
                  <a:off x="6638942" y="2863674"/>
                  <a:ext cx="2200712" cy="395241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266700" indent="-266700" algn="ctr" defTabSz="914400" eaLnBrk="1" fontAlgn="auto" hangingPunct="1">
                    <a:spcBef>
                      <a:spcPts val="0"/>
                    </a:spcBef>
                    <a:spcAft>
                      <a:spcPts val="800"/>
                    </a:spcAft>
                    <a:buClr>
                      <a:srgbClr val="FCA311"/>
                    </a:buClr>
                    <a:buSzPct val="100000"/>
                    <a:buFont typeface="Times New Roman" pitchFamily="18" charset="0"/>
                    <a:buNone/>
                    <a:defRPr/>
                  </a:pPr>
                  <a:r>
                    <a:rPr lang="en-US" sz="1600" dirty="0">
                      <a:solidFill>
                        <a:schemeClr val="tx1"/>
                      </a:solidFill>
                      <a:latin typeface="Arial Rounded MT Bold" panose="020F0704030504030204" pitchFamily="34" charset="0"/>
                    </a:rPr>
                    <a:t>Cathode</a:t>
                  </a:r>
                </a:p>
              </p:txBody>
            </p:sp>
            <p:sp>
              <p:nvSpPr>
                <p:cNvPr id="18454" name="TextBox 46">
                  <a:extLst>
                    <a:ext uri="{FF2B5EF4-FFF2-40B4-BE49-F238E27FC236}">
                      <a16:creationId xmlns:a16="http://schemas.microsoft.com/office/drawing/2014/main" id="{66C067D6-38D1-49F4-AEDE-1937B050754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305797" y="1998891"/>
                  <a:ext cx="829073" cy="3213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r>
                    <a:rPr lang="en-US" altLang="fi-FI" sz="1600">
                      <a:solidFill>
                        <a:schemeClr val="tx1"/>
                      </a:solidFill>
                      <a:latin typeface="Arial Rounded MT Bold" panose="020F0704030504030204" pitchFamily="34" charset="0"/>
                    </a:rPr>
                    <a:t>Anode</a:t>
                  </a:r>
                </a:p>
              </p:txBody>
            </p:sp>
            <p:cxnSp>
              <p:nvCxnSpPr>
                <p:cNvPr id="49" name="Straight Arrow Connector 48">
                  <a:extLst>
                    <a:ext uri="{FF2B5EF4-FFF2-40B4-BE49-F238E27FC236}">
                      <a16:creationId xmlns:a16="http://schemas.microsoft.com/office/drawing/2014/main" id="{884A754D-F0CF-42AD-A68A-B87EB330E6B7}"/>
                    </a:ext>
                  </a:extLst>
                </p:cNvPr>
                <p:cNvCxnSpPr/>
                <p:nvPr/>
              </p:nvCxnSpPr>
              <p:spPr>
                <a:xfrm>
                  <a:off x="8522091" y="2322402"/>
                  <a:ext cx="0" cy="468256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456" name="TextBox 50">
                  <a:extLst>
                    <a:ext uri="{FF2B5EF4-FFF2-40B4-BE49-F238E27FC236}">
                      <a16:creationId xmlns:a16="http://schemas.microsoft.com/office/drawing/2014/main" id="{27D29289-C24C-4B6C-A1D0-14781BAC759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556914" y="2286923"/>
                  <a:ext cx="540533" cy="3213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r>
                    <a:rPr lang="en-US" altLang="fi-FI" sz="1600">
                      <a:solidFill>
                        <a:schemeClr val="tx1"/>
                      </a:solidFill>
                      <a:latin typeface="Arial Narrow" panose="020B0606020202030204" pitchFamily="34" charset="0"/>
                      <a:cs typeface="Arial" panose="020B0604020202020204" pitchFamily="34" charset="0"/>
                    </a:rPr>
                    <a:t>UHV</a:t>
                  </a:r>
                </a:p>
              </p:txBody>
            </p:sp>
            <p:sp>
              <p:nvSpPr>
                <p:cNvPr id="18457" name="TextBox 51">
                  <a:extLst>
                    <a:ext uri="{FF2B5EF4-FFF2-40B4-BE49-F238E27FC236}">
                      <a16:creationId xmlns:a16="http://schemas.microsoft.com/office/drawing/2014/main" id="{93C7438A-FFBA-49D1-8AEA-B8C065E863F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553200" y="3259031"/>
                  <a:ext cx="2221146" cy="7792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rIns="0">
                  <a:spAutoFit/>
                </a:bodyPr>
                <a:lstStyle>
                  <a:lvl1pPr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algn="ctr"/>
                  <a:r>
                    <a:rPr lang="en-US" altLang="fi-FI" sz="1600" b="0" dirty="0">
                      <a:solidFill>
                        <a:schemeClr val="tx1"/>
                      </a:solidFill>
                      <a:latin typeface="Georgia" panose="02040502050405020303" pitchFamily="18" charset="0"/>
                      <a:ea typeface="Arial Unicode MS" panose="020B0604020202020204" pitchFamily="34" charset="-128"/>
                      <a:cs typeface="Arial" panose="020B0604020202020204" pitchFamily="34" charset="0"/>
                    </a:rPr>
                    <a:t>Plasma onset: thermal runaway, neutral evaporation</a:t>
                  </a:r>
                </a:p>
              </p:txBody>
            </p:sp>
            <p:sp>
              <p:nvSpPr>
                <p:cNvPr id="53" name="Isosceles Triangle 52">
                  <a:extLst>
                    <a:ext uri="{FF2B5EF4-FFF2-40B4-BE49-F238E27FC236}">
                      <a16:creationId xmlns:a16="http://schemas.microsoft.com/office/drawing/2014/main" id="{3F3CEB88-AED2-401C-B1F8-7AD3073B224B}"/>
                    </a:ext>
                  </a:extLst>
                </p:cNvPr>
                <p:cNvSpPr/>
                <p:nvPr/>
              </p:nvSpPr>
              <p:spPr>
                <a:xfrm>
                  <a:off x="7699603" y="2646213"/>
                  <a:ext cx="93682" cy="217461"/>
                </a:xfrm>
                <a:prstGeom prst="triangle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txBody>
                <a:bodyPr anchor="ctr"/>
                <a:lstStyle/>
                <a:p>
                  <a:pPr marL="266700" indent="-266700" defTabSz="914400" eaLnBrk="1" fontAlgn="auto" hangingPunct="1">
                    <a:spcBef>
                      <a:spcPts val="0"/>
                    </a:spcBef>
                    <a:spcAft>
                      <a:spcPts val="800"/>
                    </a:spcAft>
                    <a:buClr>
                      <a:srgbClr val="FCA311"/>
                    </a:buClr>
                    <a:buSzPct val="100000"/>
                    <a:buFont typeface="Wingdings" pitchFamily="2" charset="2"/>
                    <a:buChar char="Ø"/>
                    <a:defRPr/>
                  </a:pPr>
                  <a:endParaRPr lang="en-US" sz="2200" dirty="0">
                    <a:solidFill>
                      <a:schemeClr val="tx1"/>
                    </a:solidFill>
                    <a:latin typeface="+mn-lt"/>
                  </a:endParaRPr>
                </a:p>
              </p:txBody>
            </p:sp>
            <p:graphicFrame>
              <p:nvGraphicFramePr>
                <p:cNvPr id="18459" name="Object 58">
                  <a:extLst>
                    <a:ext uri="{FF2B5EF4-FFF2-40B4-BE49-F238E27FC236}">
                      <a16:creationId xmlns:a16="http://schemas.microsoft.com/office/drawing/2014/main" id="{1F1A952D-DCEB-4B17-9D3E-D2578BC8420E}"/>
                    </a:ext>
                  </a:extLst>
                </p:cNvPr>
                <p:cNvGraphicFramePr>
                  <a:graphicFrameLocks noChangeAspect="1"/>
                </p:cNvGraphicFramePr>
                <p:nvPr/>
              </p:nvGraphicFramePr>
              <p:xfrm>
                <a:off x="8603165" y="2351721"/>
                <a:ext cx="479425" cy="42703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067" name="Equation" r:id="rId6" imgW="241195" imgH="253890" progId="Equation.DSMT4">
                        <p:embed/>
                      </p:oleObj>
                    </mc:Choice>
                    <mc:Fallback>
                      <p:oleObj name="Equation" r:id="rId6" imgW="241195" imgH="253890" progId="Equation.DSMT4">
                        <p:embed/>
                        <p:pic>
                          <p:nvPicPr>
                            <p:cNvPr id="18459" name="Object 58">
                              <a:extLst>
                                <a:ext uri="{FF2B5EF4-FFF2-40B4-BE49-F238E27FC236}">
                                  <a16:creationId xmlns:a16="http://schemas.microsoft.com/office/drawing/2014/main" id="{1F1A952D-DCEB-4B17-9D3E-D2578BC8420E}"/>
                                </a:ext>
                              </a:extLst>
                            </p:cNvPr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4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8603165" y="2351721"/>
                              <a:ext cx="479425" cy="427038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sp>
            <p:nvSpPr>
              <p:cNvPr id="18447" name="TextBox 59">
                <a:extLst>
                  <a:ext uri="{FF2B5EF4-FFF2-40B4-BE49-F238E27FC236}">
                    <a16:creationId xmlns:a16="http://schemas.microsoft.com/office/drawing/2014/main" id="{0C4785B3-97FD-4E64-96FE-DC0A6FF6EEF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197529" y="1625727"/>
                <a:ext cx="1096775" cy="3785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3000"/>
                  </a:lnSpc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 b="1">
                    <a:solidFill>
                      <a:schemeClr val="bg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lnSpc>
                    <a:spcPct val="93000"/>
                  </a:lnSpc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 b="1">
                    <a:solidFill>
                      <a:schemeClr val="bg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lnSpc>
                    <a:spcPct val="93000"/>
                  </a:lnSpc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 b="1">
                    <a:solidFill>
                      <a:schemeClr val="bg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lnSpc>
                    <a:spcPct val="93000"/>
                  </a:lnSpc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 b="1">
                    <a:solidFill>
                      <a:schemeClr val="bg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lnSpc>
                    <a:spcPct val="93000"/>
                  </a:lnSpc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 b="1">
                    <a:solidFill>
                      <a:schemeClr val="bg1"/>
                    </a:solidFill>
                    <a:latin typeface="Times New Roman" panose="02020603050405020304" pitchFamily="18" charset="0"/>
                  </a:defRPr>
                </a:lvl5pPr>
                <a:lvl6pPr marL="2514600" indent="-228600" defTabSz="449263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 b="1">
                    <a:solidFill>
                      <a:schemeClr val="bg1"/>
                    </a:solidFill>
                    <a:latin typeface="Times New Roman" panose="02020603050405020304" pitchFamily="18" charset="0"/>
                  </a:defRPr>
                </a:lvl6pPr>
                <a:lvl7pPr marL="2971800" indent="-228600" defTabSz="449263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 b="1">
                    <a:solidFill>
                      <a:schemeClr val="bg1"/>
                    </a:solidFill>
                    <a:latin typeface="Times New Roman" panose="02020603050405020304" pitchFamily="18" charset="0"/>
                  </a:defRPr>
                </a:lvl7pPr>
                <a:lvl8pPr marL="3429000" indent="-228600" defTabSz="449263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 b="1">
                    <a:solidFill>
                      <a:schemeClr val="bg1"/>
                    </a:solidFill>
                    <a:latin typeface="Times New Roman" panose="02020603050405020304" pitchFamily="18" charset="0"/>
                  </a:defRPr>
                </a:lvl8pPr>
                <a:lvl9pPr marL="3886200" indent="-228600" defTabSz="449263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 b="1">
                    <a:solidFill>
                      <a:schemeClr val="bg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r>
                  <a:rPr lang="en-US" altLang="fi-FI" sz="200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Stage 2</a:t>
                </a:r>
              </a:p>
            </p:txBody>
          </p:sp>
          <p:grpSp>
            <p:nvGrpSpPr>
              <p:cNvPr id="18448" name="Group 142">
                <a:extLst>
                  <a:ext uri="{FF2B5EF4-FFF2-40B4-BE49-F238E27FC236}">
                    <a16:creationId xmlns:a16="http://schemas.microsoft.com/office/drawing/2014/main" id="{F48F8BD1-AF3F-4A25-8693-A0B040E9851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335512" y="1890879"/>
                <a:ext cx="363923" cy="1335925"/>
                <a:chOff x="8335512" y="1890879"/>
                <a:chExt cx="363923" cy="1335925"/>
              </a:xfrm>
            </p:grpSpPr>
            <p:sp>
              <p:nvSpPr>
                <p:cNvPr id="18449" name="TextBox 45">
                  <a:extLst>
                    <a:ext uri="{FF2B5EF4-FFF2-40B4-BE49-F238E27FC236}">
                      <a16:creationId xmlns:a16="http://schemas.microsoft.com/office/drawing/2014/main" id="{4FA3CC6A-C8FC-4D04-A0FD-86A95432989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8341645" y="1890879"/>
                  <a:ext cx="357790" cy="4358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r>
                    <a:rPr lang="en-US" altLang="fi-FI">
                      <a:solidFill>
                        <a:schemeClr val="tx1"/>
                      </a:solidFill>
                    </a:rPr>
                    <a:t>+</a:t>
                  </a:r>
                </a:p>
              </p:txBody>
            </p:sp>
            <p:sp>
              <p:nvSpPr>
                <p:cNvPr id="18450" name="TextBox 47">
                  <a:extLst>
                    <a:ext uri="{FF2B5EF4-FFF2-40B4-BE49-F238E27FC236}">
                      <a16:creationId xmlns:a16="http://schemas.microsoft.com/office/drawing/2014/main" id="{96F68364-D47C-4070-A2B9-150B45350F0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8335512" y="2790979"/>
                  <a:ext cx="287258" cy="4358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defTabSz="449263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r>
                    <a:rPr lang="en-US" altLang="fi-FI">
                      <a:solidFill>
                        <a:schemeClr val="tx1"/>
                      </a:solidFill>
                    </a:rPr>
                    <a:t>-</a:t>
                  </a:r>
                </a:p>
              </p:txBody>
            </p:sp>
          </p:grpSp>
        </p:grp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7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8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7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1922FB-3108-4A0D-92A8-7E1D47903A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333375"/>
            <a:ext cx="6553200" cy="1190621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en-US" dirty="0"/>
              <a:t>Plasma </a:t>
            </a:r>
            <a:r>
              <a:rPr lang="en-US" dirty="0" smtClean="0"/>
              <a:t>ignition</a:t>
            </a:r>
            <a:r>
              <a:rPr lang="en-US" dirty="0" smtClean="0"/>
              <a:t>: schools of thought</a:t>
            </a:r>
            <a:endParaRPr lang="en-US" dirty="0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96F80DE4-765A-441A-B4BF-FF7FE0805222}"/>
              </a:ext>
            </a:extLst>
          </p:cNvPr>
          <p:cNvCxnSpPr/>
          <p:nvPr/>
        </p:nvCxnSpPr>
        <p:spPr>
          <a:xfrm>
            <a:off x="8718550" y="2359025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6C2CAF71-4D65-4CFB-BD4E-C0EBA676C2A2}"/>
              </a:ext>
            </a:extLst>
          </p:cNvPr>
          <p:cNvCxnSpPr/>
          <p:nvPr/>
        </p:nvCxnSpPr>
        <p:spPr>
          <a:xfrm>
            <a:off x="774700" y="5270500"/>
            <a:ext cx="2200275" cy="0"/>
          </a:xfrm>
          <a:prstGeom prst="line">
            <a:avLst/>
          </a:prstGeom>
          <a:ln w="381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98558D4-113D-4C80-8935-B73E9EECF8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1" y="1828800"/>
            <a:ext cx="3581400" cy="4951413"/>
          </a:xfrm>
        </p:spPr>
        <p:txBody>
          <a:bodyPr/>
          <a:lstStyle/>
          <a:p>
            <a:pPr marL="434975" indent="-342900">
              <a:lnSpc>
                <a:spcPct val="100000"/>
              </a:lnSpc>
              <a:buFont typeface="Arial" panose="020B0604020202020204" pitchFamily="34" charset="0"/>
              <a:buChar char="•"/>
              <a:defRPr/>
            </a:pPr>
            <a:r>
              <a:rPr lang="en-US" sz="2400" b="1" dirty="0"/>
              <a:t>Explosive emission (ECTON model):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ü"/>
              <a:defRPr/>
            </a:pPr>
            <a:r>
              <a:rPr lang="fi-FI" sz="2200" dirty="0"/>
              <a:t>Tip </a:t>
            </a:r>
            <a:r>
              <a:rPr lang="fi-FI" sz="2200" dirty="0" err="1"/>
              <a:t>heats</a:t>
            </a:r>
            <a:r>
              <a:rPr lang="fi-FI" sz="2200" dirty="0"/>
              <a:t> </a:t>
            </a:r>
            <a:r>
              <a:rPr lang="fi-FI" sz="2200" dirty="0" err="1"/>
              <a:t>up</a:t>
            </a:r>
            <a:r>
              <a:rPr lang="fi-FI" sz="2200" dirty="0"/>
              <a:t> </a:t>
            </a:r>
            <a:r>
              <a:rPr lang="fi-FI" sz="2200" dirty="0" err="1"/>
              <a:t>by</a:t>
            </a:r>
            <a:r>
              <a:rPr lang="fi-FI" sz="2200" dirty="0"/>
              <a:t> Joule </a:t>
            </a:r>
            <a:r>
              <a:rPr lang="fi-FI" sz="2200" dirty="0" err="1"/>
              <a:t>heating</a:t>
            </a:r>
            <a:r>
              <a:rPr lang="fi-FI" sz="2200" dirty="0"/>
              <a:t> (FE </a:t>
            </a:r>
            <a:r>
              <a:rPr lang="fi-FI" sz="2200" dirty="0" err="1"/>
              <a:t>current</a:t>
            </a:r>
            <a:r>
              <a:rPr lang="fi-FI" sz="2200" dirty="0"/>
              <a:t>)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ü"/>
              <a:defRPr/>
            </a:pPr>
            <a:r>
              <a:rPr lang="fi-FI" sz="2200" dirty="0" err="1"/>
              <a:t>The</a:t>
            </a:r>
            <a:r>
              <a:rPr lang="fi-FI" sz="2200" dirty="0"/>
              <a:t> </a:t>
            </a:r>
            <a:r>
              <a:rPr lang="fi-FI" sz="2200" dirty="0" err="1"/>
              <a:t>heat</a:t>
            </a:r>
            <a:r>
              <a:rPr lang="fi-FI" sz="2200" dirty="0"/>
              <a:t> </a:t>
            </a:r>
            <a:r>
              <a:rPr lang="fi-FI" sz="2200" dirty="0" err="1"/>
              <a:t>accumulates</a:t>
            </a:r>
            <a:r>
              <a:rPr lang="fi-FI" sz="2200" dirty="0"/>
              <a:t> </a:t>
            </a:r>
            <a:r>
              <a:rPr lang="fi-FI" sz="2200" dirty="0" err="1" smtClean="0"/>
              <a:t>while</a:t>
            </a:r>
            <a:r>
              <a:rPr lang="fi-FI" sz="2200" dirty="0" smtClean="0"/>
              <a:t> </a:t>
            </a:r>
            <a:r>
              <a:rPr lang="fi-FI" sz="2200" dirty="0" err="1" smtClean="0"/>
              <a:t>the</a:t>
            </a:r>
            <a:r>
              <a:rPr lang="fi-FI" sz="2200" dirty="0" smtClean="0"/>
              <a:t> </a:t>
            </a:r>
            <a:r>
              <a:rPr lang="fi-FI" sz="2200" dirty="0" err="1" smtClean="0"/>
              <a:t>shape</a:t>
            </a:r>
            <a:r>
              <a:rPr lang="fi-FI" sz="2200" dirty="0" smtClean="0"/>
              <a:t> </a:t>
            </a:r>
            <a:r>
              <a:rPr lang="fi-FI" sz="2200" dirty="0" err="1" smtClean="0"/>
              <a:t>stays</a:t>
            </a:r>
            <a:r>
              <a:rPr lang="fi-FI" sz="2200" dirty="0" smtClean="0"/>
              <a:t> </a:t>
            </a:r>
            <a:r>
              <a:rPr lang="fi-FI" sz="2200" dirty="0" err="1" smtClean="0"/>
              <a:t>constant</a:t>
            </a:r>
            <a:endParaRPr lang="fi-FI" sz="2200" dirty="0"/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ü"/>
              <a:defRPr/>
            </a:pPr>
            <a:r>
              <a:rPr lang="fi-FI" sz="2200" dirty="0"/>
              <a:t>Extreme </a:t>
            </a:r>
            <a:r>
              <a:rPr lang="fi-FI" sz="2200" dirty="0" err="1"/>
              <a:t>temperatures</a:t>
            </a:r>
            <a:r>
              <a:rPr lang="fi-FI" sz="2200" dirty="0"/>
              <a:t> </a:t>
            </a:r>
            <a:endParaRPr lang="fi-FI" sz="2200" dirty="0" smtClean="0"/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ü"/>
              <a:defRPr/>
            </a:pPr>
            <a:r>
              <a:rPr lang="fi-FI" sz="2200" dirty="0" smtClean="0"/>
              <a:t>Direct </a:t>
            </a:r>
            <a:r>
              <a:rPr lang="fi-FI" sz="2200" dirty="0" err="1"/>
              <a:t>phase</a:t>
            </a:r>
            <a:r>
              <a:rPr lang="fi-FI" sz="2200" dirty="0"/>
              <a:t> transition </a:t>
            </a:r>
            <a:r>
              <a:rPr lang="fi-FI" sz="2200" dirty="0" err="1"/>
              <a:t>from</a:t>
            </a:r>
            <a:r>
              <a:rPr lang="fi-FI" sz="2200" dirty="0"/>
              <a:t> </a:t>
            </a:r>
            <a:r>
              <a:rPr lang="fi-FI" sz="2200" dirty="0" err="1"/>
              <a:t>metal</a:t>
            </a:r>
            <a:r>
              <a:rPr lang="fi-FI" sz="2200" dirty="0"/>
              <a:t> to plasma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775CF1D-FEEC-4C1E-A0A1-2F7357544E3E}"/>
              </a:ext>
            </a:extLst>
          </p:cNvPr>
          <p:cNvSpPr txBox="1">
            <a:spLocks/>
          </p:cNvSpPr>
          <p:nvPr/>
        </p:nvSpPr>
        <p:spPr bwMode="auto">
          <a:xfrm>
            <a:off x="4114800" y="1832113"/>
            <a:ext cx="4572000" cy="495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280988" indent="-280988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95000"/>
              <a:buFont typeface="Wingdings" panose="05000000000000000000" pitchFamily="2" charset="2"/>
              <a:buChar char=""/>
              <a:defRPr sz="20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1pPr>
            <a:lvl2pPr marL="668338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Char char="w"/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049338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Char char="-"/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20838" indent="-1508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Char char="-"/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939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Char char="-"/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511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6pPr>
            <a:lvl7pPr marL="30083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7pPr>
            <a:lvl8pPr marL="34655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8pPr>
            <a:lvl9pPr marL="39227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9pPr>
          </a:lstStyle>
          <a:p>
            <a:pPr marL="434975" indent="-342900">
              <a:lnSpc>
                <a:spcPct val="100000"/>
              </a:lnSpc>
              <a:buFont typeface="Arial" panose="020B0604020202020204" pitchFamily="34" charset="0"/>
              <a:buChar char="•"/>
              <a:defRPr/>
            </a:pPr>
            <a:r>
              <a:rPr lang="en-US" sz="2400" kern="0" dirty="0"/>
              <a:t>Thermal runaway - evaporation: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ü"/>
              <a:defRPr/>
            </a:pPr>
            <a:r>
              <a:rPr lang="fi-FI" sz="2200" b="0" kern="0" dirty="0"/>
              <a:t>Tip </a:t>
            </a:r>
            <a:r>
              <a:rPr lang="fi-FI" sz="2200" b="0" kern="0" dirty="0" err="1"/>
              <a:t>heats</a:t>
            </a:r>
            <a:r>
              <a:rPr lang="fi-FI" sz="2200" b="0" kern="0" dirty="0"/>
              <a:t> </a:t>
            </a:r>
            <a:r>
              <a:rPr lang="fi-FI" sz="2200" b="0" kern="0" dirty="0" err="1"/>
              <a:t>by</a:t>
            </a:r>
            <a:r>
              <a:rPr lang="fi-FI" sz="2200" b="0" kern="0" dirty="0"/>
              <a:t> Nottingham &amp; Joule and </a:t>
            </a:r>
            <a:r>
              <a:rPr lang="fi-FI" sz="2200" b="0" kern="0" dirty="0" err="1" smtClean="0"/>
              <a:t>melts</a:t>
            </a:r>
            <a:r>
              <a:rPr lang="fi-FI" sz="2200" b="0" kern="0" dirty="0" smtClean="0"/>
              <a:t> </a:t>
            </a:r>
            <a:r>
              <a:rPr lang="fi-FI" sz="2200" b="0" kern="0" dirty="0"/>
              <a:t>on top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ü"/>
              <a:defRPr/>
            </a:pPr>
            <a:r>
              <a:rPr lang="fi-FI" sz="2200" b="0" kern="0" dirty="0" err="1"/>
              <a:t>Maxwell</a:t>
            </a:r>
            <a:r>
              <a:rPr lang="fi-FI" sz="2200" b="0" kern="0" dirty="0"/>
              <a:t> </a:t>
            </a:r>
            <a:r>
              <a:rPr lang="fi-FI" sz="2200" b="0" kern="0" dirty="0" err="1"/>
              <a:t>stress</a:t>
            </a:r>
            <a:r>
              <a:rPr lang="fi-FI" sz="2200" b="0" kern="0" dirty="0"/>
              <a:t> </a:t>
            </a:r>
            <a:r>
              <a:rPr lang="fi-FI" sz="2200" b="0" kern="0" dirty="0" err="1"/>
              <a:t>pulls</a:t>
            </a:r>
            <a:r>
              <a:rPr lang="fi-FI" sz="2200" b="0" kern="0" dirty="0"/>
              <a:t> </a:t>
            </a:r>
            <a:r>
              <a:rPr lang="fi-FI" sz="2200" b="0" kern="0" dirty="0" smtClean="0"/>
              <a:t>and </a:t>
            </a:r>
            <a:r>
              <a:rPr lang="fi-FI" sz="2200" b="0" kern="0" dirty="0" err="1"/>
              <a:t>sharpens</a:t>
            </a:r>
            <a:r>
              <a:rPr lang="fi-FI" sz="2200" b="0" kern="0" dirty="0"/>
              <a:t> it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ü"/>
              <a:defRPr/>
            </a:pPr>
            <a:r>
              <a:rPr lang="fi-FI" sz="2200" b="0" kern="0" dirty="0" err="1"/>
              <a:t>Molten</a:t>
            </a:r>
            <a:r>
              <a:rPr lang="fi-FI" sz="2200" b="0" kern="0" dirty="0"/>
              <a:t> </a:t>
            </a:r>
            <a:r>
              <a:rPr lang="fi-FI" sz="2200" b="0" kern="0" dirty="0" err="1"/>
              <a:t>material</a:t>
            </a:r>
            <a:r>
              <a:rPr lang="fi-FI" sz="2200" b="0" kern="0" dirty="0"/>
              <a:t> at </a:t>
            </a:r>
            <a:r>
              <a:rPr lang="fi-FI" sz="2200" b="0" kern="0" dirty="0" err="1"/>
              <a:t>high</a:t>
            </a:r>
            <a:r>
              <a:rPr lang="fi-FI" sz="2200" b="0" kern="0" dirty="0"/>
              <a:t> </a:t>
            </a:r>
            <a:r>
              <a:rPr lang="fi-FI" sz="2200" b="0" kern="0" dirty="0" err="1"/>
              <a:t>temperatures</a:t>
            </a:r>
            <a:r>
              <a:rPr lang="fi-FI" sz="2200" b="0" kern="0" dirty="0"/>
              <a:t> </a:t>
            </a:r>
            <a:r>
              <a:rPr lang="fi-FI" sz="2200" b="0" kern="0" dirty="0" err="1" smtClean="0"/>
              <a:t>emits</a:t>
            </a:r>
            <a:r>
              <a:rPr lang="fi-FI" sz="2200" b="0" kern="0" dirty="0" smtClean="0"/>
              <a:t> </a:t>
            </a:r>
            <a:r>
              <a:rPr lang="fi-FI" sz="2200" b="0" kern="0" dirty="0" err="1"/>
              <a:t>vapor</a:t>
            </a:r>
            <a:endParaRPr lang="fi-FI" sz="2200" b="0" kern="0" dirty="0"/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ü"/>
              <a:defRPr/>
            </a:pPr>
            <a:r>
              <a:rPr lang="fi-FI" sz="2200" b="0" kern="0" dirty="0" err="1"/>
              <a:t>Vapor</a:t>
            </a:r>
            <a:r>
              <a:rPr lang="fi-FI" sz="2200" b="0" kern="0" dirty="0"/>
              <a:t> </a:t>
            </a:r>
            <a:r>
              <a:rPr lang="fi-FI" sz="2200" b="0" kern="0" dirty="0" err="1"/>
              <a:t>ionizes</a:t>
            </a:r>
            <a:r>
              <a:rPr lang="fi-FI" sz="2200" b="0" kern="0" dirty="0"/>
              <a:t> </a:t>
            </a:r>
            <a:r>
              <a:rPr lang="fi-FI" sz="2200" b="0" kern="0" dirty="0" err="1" smtClean="0"/>
              <a:t>by</a:t>
            </a:r>
            <a:r>
              <a:rPr lang="fi-FI" sz="2200" b="0" kern="0" dirty="0" smtClean="0"/>
              <a:t> e </a:t>
            </a:r>
            <a:r>
              <a:rPr lang="fi-FI" sz="2200" b="0" kern="0" dirty="0" err="1"/>
              <a:t>collisions</a:t>
            </a:r>
            <a:r>
              <a:rPr lang="fi-FI" sz="2200" b="0" kern="0" dirty="0"/>
              <a:t> </a:t>
            </a:r>
            <a:r>
              <a:rPr lang="fi-FI" sz="2200" b="0" kern="0" dirty="0" smtClean="0"/>
              <a:t>(and </a:t>
            </a:r>
            <a:r>
              <a:rPr lang="fi-FI" sz="2200" b="0" kern="0" dirty="0" err="1" smtClean="0"/>
              <a:t>field</a:t>
            </a:r>
            <a:r>
              <a:rPr lang="fi-FI" sz="2200" b="0" kern="0" dirty="0" smtClean="0"/>
              <a:t> </a:t>
            </a:r>
            <a:r>
              <a:rPr lang="fi-FI" sz="2200" b="0" kern="0" dirty="0" err="1" smtClean="0"/>
              <a:t>ionization</a:t>
            </a:r>
            <a:r>
              <a:rPr lang="fi-FI" sz="2200" b="0" kern="0" dirty="0" smtClean="0"/>
              <a:t>)</a:t>
            </a:r>
            <a:endParaRPr lang="fi-FI" sz="2200" b="0" kern="0" dirty="0"/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ü"/>
              <a:defRPr/>
            </a:pPr>
            <a:r>
              <a:rPr lang="fi-FI" sz="2200" b="0" kern="0" dirty="0" err="1"/>
              <a:t>Ions</a:t>
            </a:r>
            <a:r>
              <a:rPr lang="fi-FI" sz="2200" b="0" kern="0" dirty="0"/>
              <a:t> </a:t>
            </a:r>
            <a:r>
              <a:rPr lang="fi-FI" sz="2200" b="0" kern="0" dirty="0" err="1"/>
              <a:t>sputter</a:t>
            </a:r>
            <a:r>
              <a:rPr lang="fi-FI" sz="2200" b="0" kern="0" dirty="0"/>
              <a:t> out </a:t>
            </a:r>
            <a:r>
              <a:rPr lang="fi-FI" sz="2200" b="0" kern="0" dirty="0" err="1"/>
              <a:t>more</a:t>
            </a:r>
            <a:r>
              <a:rPr lang="fi-FI" sz="2200" b="0" kern="0" dirty="0"/>
              <a:t> </a:t>
            </a:r>
            <a:r>
              <a:rPr lang="fi-FI" sz="2200" b="0" kern="0" dirty="0" err="1"/>
              <a:t>vapor</a:t>
            </a:r>
            <a:endParaRPr lang="fi-FI" sz="2200" b="0" kern="0" dirty="0"/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ü"/>
              <a:defRPr/>
            </a:pPr>
            <a:r>
              <a:rPr lang="fi-FI" sz="2200" b="0" kern="0" dirty="0"/>
              <a:t>Plasma </a:t>
            </a:r>
            <a:r>
              <a:rPr lang="fi-FI" sz="2200" b="0" kern="0" dirty="0" err="1"/>
              <a:t>gradually</a:t>
            </a:r>
            <a:r>
              <a:rPr lang="fi-FI" sz="2200" b="0" kern="0" dirty="0"/>
              <a:t> </a:t>
            </a:r>
            <a:r>
              <a:rPr lang="fi-FI" sz="2200" b="0" kern="0" dirty="0" err="1"/>
              <a:t>builds</a:t>
            </a:r>
            <a:r>
              <a:rPr lang="fi-FI" sz="2200" b="0" kern="0" dirty="0"/>
              <a:t> </a:t>
            </a:r>
            <a:r>
              <a:rPr lang="fi-FI" sz="2200" b="0" kern="0" dirty="0" err="1"/>
              <a:t>up</a:t>
            </a:r>
            <a:endParaRPr lang="fi-FI" sz="2200" b="0" kern="0" dirty="0"/>
          </a:p>
        </p:txBody>
      </p:sp>
    </p:spTree>
    <p:extLst>
      <p:ext uri="{BB962C8B-B14F-4D97-AF65-F5344CB8AC3E}">
        <p14:creationId xmlns:p14="http://schemas.microsoft.com/office/powerpoint/2010/main" val="3113525521"/>
      </p:ext>
    </p:extLst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1B12A99-1E3D-4C41-8B44-56F8144CB680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517650" y="196850"/>
            <a:ext cx="6400800" cy="1144588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en-GB" dirty="0" err="1">
                <a:solidFill>
                  <a:schemeClr val="bg2">
                    <a:lumMod val="50000"/>
                  </a:schemeClr>
                </a:solidFill>
                <a:latin typeface="Accanthis ADF Std No3" pitchFamily="18"/>
              </a:rPr>
              <a:t>ArcPIC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  <a:latin typeface="Accanthis ADF Std No3" pitchFamily="18"/>
              </a:rPr>
              <a:t> results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52AC082-A273-460B-810E-6BC73CB9156A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269875" y="4724400"/>
            <a:ext cx="8896350" cy="1784350"/>
          </a:xfrm>
        </p:spPr>
        <p:txBody>
          <a:bodyPr/>
          <a:lstStyle/>
          <a:p>
            <a:pPr marL="436279" indent="116580" hangingPunct="1">
              <a:tabLst>
                <a:tab pos="436279" algn="l"/>
              </a:tabLst>
              <a:defRPr/>
            </a:pPr>
            <a:endParaRPr lang="en-GB" sz="1633" dirty="0">
              <a:solidFill>
                <a:srgbClr val="000000"/>
              </a:solidFill>
              <a:latin typeface="Accanthis ADF Std" pitchFamily="18"/>
            </a:endParaRPr>
          </a:p>
          <a:p>
            <a:pPr lvl="1">
              <a:spcBef>
                <a:spcPts val="1285"/>
              </a:spcBef>
              <a:buFont typeface="Wingdings" panose="05000000000000000000" pitchFamily="2" charset="2"/>
              <a:buNone/>
              <a:defRPr/>
            </a:pPr>
            <a:endParaRPr lang="en-GB" sz="2903" dirty="0">
              <a:latin typeface="Accanthis ADF Std" pitchFamily="18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7745C9F-1DD7-4BF8-AC8A-58DF2D057A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913" y="1079500"/>
            <a:ext cx="6451600" cy="501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7B55D4A-F514-496C-9E6A-68B7DC29B1D8}"/>
              </a:ext>
            </a:extLst>
          </p:cNvPr>
          <p:cNvSpPr txBox="1"/>
          <p:nvPr/>
        </p:nvSpPr>
        <p:spPr>
          <a:xfrm>
            <a:off x="3738563" y="6142038"/>
            <a:ext cx="4152900" cy="483955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 compatLnSpc="0">
            <a:spAutoFit/>
          </a:bodyPr>
          <a:lstStyle/>
          <a:p>
            <a:pPr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</a:tabLst>
              <a:defRPr/>
            </a:pPr>
            <a:r>
              <a:rPr lang="en-GB" sz="1361" b="0" dirty="0">
                <a:solidFill>
                  <a:srgbClr val="000000"/>
                </a:solidFill>
                <a:latin typeface="Accanthis ADF Std" pitchFamily="18"/>
                <a:ea typeface="WenQuanYi Micro Hei" pitchFamily="2"/>
                <a:cs typeface="FreeSans" pitchFamily="2"/>
              </a:rPr>
              <a:t>H. Timko et. al., Contrib. Plasma. Phys. 4, 229 (2015). </a:t>
            </a:r>
          </a:p>
          <a:p>
            <a:pPr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</a:tabLst>
              <a:defRPr/>
            </a:pPr>
            <a:r>
              <a:rPr lang="en-GB" sz="1361" b="0" dirty="0">
                <a:solidFill>
                  <a:srgbClr val="000000"/>
                </a:solidFill>
                <a:latin typeface="Accanthis ADF Std" pitchFamily="18"/>
                <a:ea typeface="WenQuanYi Micro Hei" pitchFamily="2"/>
                <a:cs typeface="FreeSans" pitchFamily="2"/>
              </a:rPr>
              <a:t>Animation by K. </a:t>
            </a:r>
            <a:r>
              <a:rPr lang="en-GB" sz="1361" b="0" dirty="0" err="1">
                <a:solidFill>
                  <a:srgbClr val="000000"/>
                </a:solidFill>
                <a:latin typeface="Accanthis ADF Std" pitchFamily="18"/>
                <a:ea typeface="WenQuanYi Micro Hei" pitchFamily="2"/>
                <a:cs typeface="FreeSans" pitchFamily="2"/>
              </a:rPr>
              <a:t>Sjobaek</a:t>
            </a:r>
            <a:endParaRPr lang="en-GB" sz="1361" b="0" dirty="0">
              <a:solidFill>
                <a:srgbClr val="000000"/>
              </a:solidFill>
              <a:latin typeface="Accanthis ADF Std" pitchFamily="18"/>
              <a:ea typeface="WenQuanYi Micro Hei" pitchFamily="2"/>
              <a:cs typeface="FreeSans" pitchFamily="2"/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83A503F-D7E5-4944-A9D6-BA432059AE71}"/>
              </a:ext>
            </a:extLst>
          </p:cNvPr>
          <p:cNvSpPr txBox="1">
            <a:spLocks/>
          </p:cNvSpPr>
          <p:nvPr/>
        </p:nvSpPr>
        <p:spPr>
          <a:xfrm>
            <a:off x="149225" y="2133600"/>
            <a:ext cx="2822575" cy="4375150"/>
          </a:xfrm>
          <a:prstGeom prst="rect">
            <a:avLst/>
          </a:prstGeom>
        </p:spPr>
        <p:txBody>
          <a:bodyPr/>
          <a:lstStyle>
            <a:lvl1pPr marL="280988" indent="-280988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95000"/>
              <a:buFont typeface="Wingdings" pitchFamily="2" charset="2"/>
              <a:buChar char=""/>
              <a:defRPr sz="20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1pPr>
            <a:lvl2pPr marL="668338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 typeface="Wingdings" pitchFamily="2" charset="2"/>
              <a:buChar char="w"/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049338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charset="0"/>
              <a:buChar char="-"/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20838" indent="-1508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charset="0"/>
              <a:buChar char="-"/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939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charset="0"/>
              <a:buChar char="-"/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511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6pPr>
            <a:lvl7pPr marL="30083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7pPr>
            <a:lvl8pPr marL="34655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8pPr>
            <a:lvl9pPr marL="39227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9pPr>
          </a:lstStyle>
          <a:p>
            <a:pPr>
              <a:buFont typeface="Arial" panose="020B0604020202020204" pitchFamily="34" charset="0"/>
              <a:buChar char="•"/>
              <a:defRPr/>
            </a:pPr>
            <a:r>
              <a:rPr lang="en-US" sz="1600" b="0" kern="0" dirty="0"/>
              <a:t>Plasma can ignite emitter assuming a small tip that: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US" sz="1400" b="0" kern="0" dirty="0"/>
              <a:t>Emits e with an enhancement </a:t>
            </a:r>
            <a:r>
              <a:rPr lang="el-GR" sz="1400" b="0" kern="0" dirty="0"/>
              <a:t>β</a:t>
            </a:r>
            <a:r>
              <a:rPr lang="en-US" sz="1400" b="0" kern="0" dirty="0"/>
              <a:t>&gt;</a:t>
            </a:r>
            <a:r>
              <a:rPr lang="el-GR" sz="1400" b="0" kern="0" dirty="0"/>
              <a:t>35</a:t>
            </a:r>
            <a:endParaRPr lang="en-US" sz="1400" b="0" kern="0" dirty="0"/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US" sz="1400" b="0" kern="0" dirty="0"/>
              <a:t>Releases &gt;15 evaporated neutrals per 1000 e.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sz="1600" b="0" kern="0" dirty="0"/>
              <a:t>What is the origin of those neutrals? 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sz="1600" b="0" kern="0" dirty="0"/>
              <a:t>What are the mechanisms in </a:t>
            </a:r>
            <a:r>
              <a:rPr lang="en-US" sz="1600" kern="0" dirty="0"/>
              <a:t>Stage 2</a:t>
            </a:r>
            <a:r>
              <a:rPr lang="en-US" sz="1600" b="0" kern="0" dirty="0"/>
              <a:t> that produce the necessary vapor?</a:t>
            </a:r>
          </a:p>
        </p:txBody>
      </p:sp>
    </p:spTree>
    <p:extLst>
      <p:ext uri="{BB962C8B-B14F-4D97-AF65-F5344CB8AC3E}">
        <p14:creationId xmlns:p14="http://schemas.microsoft.com/office/powerpoint/2010/main" val="119269473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9" grpId="0" build="p" autoUpdateAnimBg="0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773237C-7A31-4213-BBB5-1341E04827A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981200" y="568325"/>
            <a:ext cx="5715000" cy="966787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en-GB" sz="3200" dirty="0">
                <a:solidFill>
                  <a:schemeClr val="bg2">
                    <a:lumMod val="50000"/>
                  </a:schemeClr>
                </a:solidFill>
                <a:latin typeface="Accanthis ADF Std No3" pitchFamily="18"/>
              </a:rPr>
              <a:t>Hybrid MD-ED-Emission-Heat</a:t>
            </a:r>
          </a:p>
        </p:txBody>
      </p:sp>
      <p:pic>
        <p:nvPicPr>
          <p:cNvPr id="23557" name="Picture 4">
            <a:extLst>
              <a:ext uri="{FF2B5EF4-FFF2-40B4-BE49-F238E27FC236}">
                <a16:creationId xmlns:a16="http://schemas.microsoft.com/office/drawing/2014/main" id="{5786CB03-6CF6-48B8-9C8B-C75B53D8E4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873375"/>
            <a:ext cx="3630613" cy="360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Picture 5">
            <a:extLst>
              <a:ext uri="{FF2B5EF4-FFF2-40B4-BE49-F238E27FC236}">
                <a16:creationId xmlns:a16="http://schemas.microsoft.com/office/drawing/2014/main" id="{F9270A65-D042-434C-B5AE-595B21CE3E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3" y="2940050"/>
            <a:ext cx="5160962" cy="343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5CEF803-5D00-4EBE-A33F-A278E2C12633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381000" y="1981200"/>
            <a:ext cx="8816975" cy="1174750"/>
          </a:xfrm>
        </p:spPr>
        <p:txBody>
          <a:bodyPr/>
          <a:lstStyle/>
          <a:p>
            <a:pPr marL="779179" indent="-342900" hangingPunct="1">
              <a:buSzPct val="100000"/>
              <a:buFont typeface="Wingdings" panose="05000000000000000000" pitchFamily="2" charset="2"/>
              <a:buChar char="v"/>
              <a:tabLst>
                <a:tab pos="436279" algn="l"/>
              </a:tabLst>
              <a:defRPr/>
            </a:pPr>
            <a:r>
              <a:rPr lang="en-GB" sz="2177" dirty="0">
                <a:solidFill>
                  <a:srgbClr val="000000"/>
                </a:solidFill>
                <a:latin typeface="Accanthis ADF Std" pitchFamily="18"/>
              </a:rPr>
              <a:t>Thermal runaway: complex process that involves various phenomena that have to be taken into account in the calculations</a:t>
            </a:r>
          </a:p>
          <a:p>
            <a:pPr marL="436279" indent="116580" hangingPunct="1">
              <a:tabLst>
                <a:tab pos="436279" algn="l"/>
              </a:tabLst>
              <a:defRPr/>
            </a:pPr>
            <a:endParaRPr lang="en-GB" sz="2177" dirty="0">
              <a:solidFill>
                <a:srgbClr val="000000"/>
              </a:solidFill>
              <a:latin typeface="Accanthis ADF Std" pitchFamily="18"/>
            </a:endParaRPr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3A2F16-E654-4084-88FF-9B764FC88C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493107"/>
            <a:ext cx="6934200" cy="657225"/>
          </a:xfrm>
        </p:spPr>
        <p:txBody>
          <a:bodyPr/>
          <a:lstStyle/>
          <a:p>
            <a:r>
              <a:rPr lang="en-US" dirty="0"/>
              <a:t>The concurrent algorithm</a:t>
            </a:r>
            <a:endParaRPr lang="fi-FI" dirty="0"/>
          </a:p>
        </p:txBody>
      </p:sp>
      <p:sp>
        <p:nvSpPr>
          <p:cNvPr id="3" name="Flowchart: Process 2"/>
          <p:cNvSpPr/>
          <p:nvPr/>
        </p:nvSpPr>
        <p:spPr bwMode="auto">
          <a:xfrm>
            <a:off x="3924300" y="1637860"/>
            <a:ext cx="1828800" cy="871949"/>
          </a:xfrm>
          <a:prstGeom prst="flowChartProcess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n-US" sz="2000" b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Atoms (MD)</a:t>
            </a:r>
            <a:endParaRPr lang="fi-FI" sz="2000" b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0" marR="0" indent="0" algn="ctr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i-FI" sz="2000" b="0" i="0" u="none" strike="noStrike" normalizeH="0" baseline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4" name="Flowchart: Process 3"/>
          <p:cNvSpPr/>
          <p:nvPr/>
        </p:nvSpPr>
        <p:spPr bwMode="auto">
          <a:xfrm>
            <a:off x="3962400" y="2985844"/>
            <a:ext cx="1752600" cy="457200"/>
          </a:xfrm>
          <a:prstGeom prst="flowChartProcess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en-US" sz="2000" b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FEM mesh</a:t>
            </a:r>
            <a:endParaRPr kumimoji="0" lang="fi-FI" sz="2000" b="0" i="0" u="none" strike="noStrike" normalizeH="0" baseline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Flowchart: Process 5"/>
          <p:cNvSpPr/>
          <p:nvPr/>
        </p:nvSpPr>
        <p:spPr bwMode="auto">
          <a:xfrm>
            <a:off x="3829050" y="4134574"/>
            <a:ext cx="2019300" cy="414391"/>
          </a:xfrm>
          <a:prstGeom prst="flowChartProcess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en-US" sz="2000" b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Electric Field</a:t>
            </a:r>
            <a:endParaRPr kumimoji="0" lang="fi-FI" sz="2000" b="0" i="0" u="none" strike="noStrike" normalizeH="0" baseline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Flowchart: Process 6"/>
          <p:cNvSpPr/>
          <p:nvPr/>
        </p:nvSpPr>
        <p:spPr bwMode="auto">
          <a:xfrm>
            <a:off x="3829050" y="4947135"/>
            <a:ext cx="2019299" cy="1084202"/>
          </a:xfrm>
          <a:prstGeom prst="flowChartProcess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en-US" sz="2000" b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Surface emission currents</a:t>
            </a:r>
            <a:endParaRPr kumimoji="0" lang="fi-FI" sz="2000" b="0" i="0" u="none" strike="noStrike" normalizeH="0" baseline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10" name="Straight Arrow Connector 9"/>
          <p:cNvCxnSpPr>
            <a:stCxn id="4" idx="2"/>
            <a:endCxn id="6" idx="0"/>
          </p:cNvCxnSpPr>
          <p:nvPr/>
        </p:nvCxnSpPr>
        <p:spPr bwMode="auto">
          <a:xfrm>
            <a:off x="4838700" y="3443044"/>
            <a:ext cx="0" cy="691530"/>
          </a:xfrm>
          <a:prstGeom prst="straightConnector1">
            <a:avLst/>
          </a:prstGeom>
          <a:ln w="38100"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3" idx="2"/>
            <a:endCxn id="4" idx="0"/>
          </p:cNvCxnSpPr>
          <p:nvPr/>
        </p:nvCxnSpPr>
        <p:spPr bwMode="auto">
          <a:xfrm>
            <a:off x="4838700" y="2509809"/>
            <a:ext cx="0" cy="476035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7" name="Flowchart: Process 26"/>
          <p:cNvSpPr/>
          <p:nvPr/>
        </p:nvSpPr>
        <p:spPr bwMode="auto">
          <a:xfrm>
            <a:off x="860509" y="4897922"/>
            <a:ext cx="1752600" cy="1182628"/>
          </a:xfrm>
          <a:prstGeom prst="flowChartProcess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en-US" sz="2000" b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Current distribution,</a:t>
            </a:r>
          </a:p>
          <a:p>
            <a:pPr marL="0" marR="0" indent="0" algn="ctr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en-US" sz="2000" b="0" i="0" u="none" strike="noStrike" normalizeH="0" baseline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Nottingham heat</a:t>
            </a:r>
            <a:endParaRPr kumimoji="0" lang="fi-FI" sz="2000" b="0" i="0" u="none" strike="noStrike" normalizeH="0" baseline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8" name="Flowchart: Process 27"/>
          <p:cNvSpPr/>
          <p:nvPr/>
        </p:nvSpPr>
        <p:spPr bwMode="auto">
          <a:xfrm>
            <a:off x="755735" y="3674120"/>
            <a:ext cx="1962149" cy="762000"/>
          </a:xfrm>
          <a:prstGeom prst="flowChartProcess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en-US" sz="2000" b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Temperature distribution</a:t>
            </a:r>
            <a:endParaRPr kumimoji="0" lang="fi-FI" sz="2000" b="0" i="0" u="none" strike="noStrike" normalizeH="0" baseline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0" name="Flowchart: Process 29"/>
          <p:cNvSpPr/>
          <p:nvPr/>
        </p:nvSpPr>
        <p:spPr bwMode="auto">
          <a:xfrm>
            <a:off x="665248" y="2514600"/>
            <a:ext cx="2143124" cy="762000"/>
          </a:xfrm>
          <a:prstGeom prst="flowChartProcess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en-US" sz="2000" b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Velocity </a:t>
            </a:r>
          </a:p>
          <a:p>
            <a:pPr marL="0" marR="0" indent="0" algn="ctr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en-US" sz="2000" b="0" i="0" u="none" strike="noStrike" normalizeH="0" baseline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perturbration</a:t>
            </a:r>
            <a:endParaRPr kumimoji="0" lang="fi-FI" sz="2000" b="0" i="0" u="none" strike="noStrike" normalizeH="0" baseline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36" name="Straight Arrow Connector 35"/>
          <p:cNvCxnSpPr>
            <a:stCxn id="27" idx="0"/>
            <a:endCxn id="28" idx="2"/>
          </p:cNvCxnSpPr>
          <p:nvPr/>
        </p:nvCxnSpPr>
        <p:spPr bwMode="auto">
          <a:xfrm flipV="1">
            <a:off x="1736809" y="4436120"/>
            <a:ext cx="1" cy="461802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1" name="Straight Arrow Connector 40"/>
          <p:cNvCxnSpPr>
            <a:stCxn id="28" idx="0"/>
            <a:endCxn id="30" idx="2"/>
          </p:cNvCxnSpPr>
          <p:nvPr/>
        </p:nvCxnSpPr>
        <p:spPr bwMode="auto">
          <a:xfrm flipV="1">
            <a:off x="1736810" y="3276600"/>
            <a:ext cx="0" cy="39752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6" name="Elbow Connector 45"/>
          <p:cNvCxnSpPr>
            <a:stCxn id="30" idx="0"/>
            <a:endCxn id="3" idx="1"/>
          </p:cNvCxnSpPr>
          <p:nvPr/>
        </p:nvCxnSpPr>
        <p:spPr bwMode="auto">
          <a:xfrm rot="5400000" flipH="1" flipV="1">
            <a:off x="2610173" y="1200473"/>
            <a:ext cx="440765" cy="2187490"/>
          </a:xfrm>
          <a:prstGeom prst="bentConnector2">
            <a:avLst/>
          </a:prstGeom>
          <a:solidFill>
            <a:srgbClr val="00B8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5" name="Flowchart: Process 64"/>
          <p:cNvSpPr/>
          <p:nvPr/>
        </p:nvSpPr>
        <p:spPr bwMode="auto">
          <a:xfrm>
            <a:off x="6896100" y="3960769"/>
            <a:ext cx="1752600" cy="762000"/>
          </a:xfrm>
          <a:prstGeom prst="flowChartProcess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en-US" sz="2000" b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Sur. charge distribution</a:t>
            </a:r>
            <a:endParaRPr kumimoji="0" lang="fi-FI" sz="2000" b="0" i="0" u="none" strike="noStrike" normalizeH="0" baseline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67" name="Straight Arrow Connector 66"/>
          <p:cNvCxnSpPr>
            <a:stCxn id="6" idx="3"/>
            <a:endCxn id="65" idx="1"/>
          </p:cNvCxnSpPr>
          <p:nvPr/>
        </p:nvCxnSpPr>
        <p:spPr bwMode="auto">
          <a:xfrm flipV="1">
            <a:off x="5848350" y="4341769"/>
            <a:ext cx="1047750" cy="1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9" name="Flowchart: Process 68"/>
          <p:cNvSpPr/>
          <p:nvPr/>
        </p:nvSpPr>
        <p:spPr bwMode="auto">
          <a:xfrm>
            <a:off x="6821003" y="2511231"/>
            <a:ext cx="1902795" cy="762000"/>
          </a:xfrm>
          <a:prstGeom prst="flowChartProcess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en-US" sz="2000" b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Force perturbation</a:t>
            </a:r>
            <a:endParaRPr kumimoji="0" lang="fi-FI" sz="2000" b="0" i="0" u="none" strike="noStrike" normalizeH="0" baseline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71" name="Straight Arrow Connector 70"/>
          <p:cNvCxnSpPr>
            <a:stCxn id="65" idx="0"/>
            <a:endCxn id="69" idx="2"/>
          </p:cNvCxnSpPr>
          <p:nvPr/>
        </p:nvCxnSpPr>
        <p:spPr bwMode="auto">
          <a:xfrm flipV="1">
            <a:off x="7772400" y="3273231"/>
            <a:ext cx="1" cy="687538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4" name="Elbow Connector 73"/>
          <p:cNvCxnSpPr>
            <a:stCxn id="69" idx="0"/>
            <a:endCxn id="3" idx="3"/>
          </p:cNvCxnSpPr>
          <p:nvPr/>
        </p:nvCxnSpPr>
        <p:spPr bwMode="auto">
          <a:xfrm rot="16200000" flipV="1">
            <a:off x="6544053" y="1282882"/>
            <a:ext cx="437396" cy="2019301"/>
          </a:xfrm>
          <a:prstGeom prst="bentConnector2">
            <a:avLst/>
          </a:prstGeom>
          <a:solidFill>
            <a:srgbClr val="00B8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5" name="Straight Arrow Connector 34"/>
          <p:cNvCxnSpPr>
            <a:stCxn id="7" idx="1"/>
            <a:endCxn id="27" idx="3"/>
          </p:cNvCxnSpPr>
          <p:nvPr/>
        </p:nvCxnSpPr>
        <p:spPr bwMode="auto">
          <a:xfrm flipH="1">
            <a:off x="2613109" y="5489236"/>
            <a:ext cx="1215941" cy="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9" name="Straight Arrow Connector 38"/>
          <p:cNvCxnSpPr>
            <a:stCxn id="6" idx="2"/>
            <a:endCxn id="7" idx="0"/>
          </p:cNvCxnSpPr>
          <p:nvPr/>
        </p:nvCxnSpPr>
        <p:spPr bwMode="auto">
          <a:xfrm>
            <a:off x="4838700" y="4548965"/>
            <a:ext cx="0" cy="398170"/>
          </a:xfrm>
          <a:prstGeom prst="straightConnector1">
            <a:avLst/>
          </a:prstGeom>
          <a:ln w="38100"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2800783"/>
      </p:ext>
    </p:extLst>
  </p:cSld>
  <p:clrMapOvr>
    <a:masterClrMapping/>
  </p:clrMapOvr>
</p:sld>
</file>

<file path=ppt/theme/theme1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1DE3BA9AB01BC4389B2FFFC8BDABE8E" ma:contentTypeVersion="7" ma:contentTypeDescription="Create a new document." ma:contentTypeScope="" ma:versionID="20e1918d7f26607d550b3affcbbea37e">
  <xsd:schema xmlns:xsd="http://www.w3.org/2001/XMLSchema" xmlns:xs="http://www.w3.org/2001/XMLSchema" xmlns:p="http://schemas.microsoft.com/office/2006/metadata/properties" xmlns:ns3="8e3b919c-6b39-4859-93d3-79a4299e36c6" xmlns:ns4="ab855c6e-c2f2-4481-abb1-ee78dc5cecda" targetNamespace="http://schemas.microsoft.com/office/2006/metadata/properties" ma:root="true" ma:fieldsID="60222c2640ca0850a2cfa2890eba31d6" ns3:_="" ns4:_="">
    <xsd:import namespace="8e3b919c-6b39-4859-93d3-79a4299e36c6"/>
    <xsd:import namespace="ab855c6e-c2f2-4481-abb1-ee78dc5cecda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e3b919c-6b39-4859-93d3-79a4299e36c6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b855c6e-c2f2-4481-abb1-ee78dc5cecd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description="" ma:internalName="MediaServiceAutoTag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2B43D48-971F-40A8-8469-F6E86EAA538F}">
  <ds:schemaRefs>
    <ds:schemaRef ds:uri="http://schemas.openxmlformats.org/package/2006/metadata/core-properties"/>
    <ds:schemaRef ds:uri="http://purl.org/dc/dcmitype/"/>
    <ds:schemaRef ds:uri="ab855c6e-c2f2-4481-abb1-ee78dc5cecda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purl.org/dc/terms/"/>
    <ds:schemaRef ds:uri="8e3b919c-6b39-4859-93d3-79a4299e36c6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64A03544-4A66-4564-8B86-9606B0EF4A6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e3b919c-6b39-4859-93d3-79a4299e36c6"/>
    <ds:schemaRef ds:uri="ab855c6e-c2f2-4481-abb1-ee78dc5cecd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946531C-A4EC-4351-83A4-320121F2B7C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13758</TotalTime>
  <Words>917</Words>
  <Application>Microsoft Office PowerPoint</Application>
  <PresentationFormat>On-screen Show (4:3)</PresentationFormat>
  <Paragraphs>181</Paragraphs>
  <Slides>21</Slides>
  <Notes>14</Notes>
  <HiddenSlides>0</HiddenSlides>
  <MMClips>1</MMClips>
  <ScaleCrop>false</ScaleCrop>
  <HeadingPairs>
    <vt:vector size="8" baseType="variant">
      <vt:variant>
        <vt:lpstr>Fonts Used</vt:lpstr>
      </vt:variant>
      <vt:variant>
        <vt:i4>19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44" baseType="lpstr">
      <vt:lpstr>Accanthis ADF Std</vt:lpstr>
      <vt:lpstr>Accanthis ADF Std No3</vt:lpstr>
      <vt:lpstr>Arial</vt:lpstr>
      <vt:lpstr>Arial Narrow</vt:lpstr>
      <vt:lpstr>Arial Rounded MT Bold</vt:lpstr>
      <vt:lpstr>Arial Unicode MS</vt:lpstr>
      <vt:lpstr>Calibri</vt:lpstr>
      <vt:lpstr>Cambria</vt:lpstr>
      <vt:lpstr>Candara</vt:lpstr>
      <vt:lpstr>DejaVu Sans</vt:lpstr>
      <vt:lpstr>FreeSans</vt:lpstr>
      <vt:lpstr>Georgia</vt:lpstr>
      <vt:lpstr>Liberation Sans</vt:lpstr>
      <vt:lpstr>Liberation Serif</vt:lpstr>
      <vt:lpstr>Lucida Sans Unicode</vt:lpstr>
      <vt:lpstr>StarSymbol</vt:lpstr>
      <vt:lpstr>Times New Roman</vt:lpstr>
      <vt:lpstr>WenQuanYi Micro Hei</vt:lpstr>
      <vt:lpstr>Wingdings</vt:lpstr>
      <vt:lpstr>2_Default Design</vt:lpstr>
      <vt:lpstr>1_Default Design</vt:lpstr>
      <vt:lpstr>Default</vt:lpstr>
      <vt:lpstr>Equation</vt:lpstr>
      <vt:lpstr>Dynamic coupling between particle-in-cell and atomistic simulations</vt:lpstr>
      <vt:lpstr>Outline</vt:lpstr>
      <vt:lpstr>Vacuum breakdown stages </vt:lpstr>
      <vt:lpstr>Importance of stages 2,3:  power flow limits</vt:lpstr>
      <vt:lpstr>Vacuum breakdown stages </vt:lpstr>
      <vt:lpstr>Plasma ignition: schools of thought</vt:lpstr>
      <vt:lpstr>ArcPIC results</vt:lpstr>
      <vt:lpstr>Hybrid MD-ED-Emission-Heat</vt:lpstr>
      <vt:lpstr>The concurrent algorithm</vt:lpstr>
      <vt:lpstr>Thermal runaway</vt:lpstr>
      <vt:lpstr>Problem 1: Space-charge limited Field Emission in 3D</vt:lpstr>
      <vt:lpstr>Problem 2: connecting  stages 2 and 3</vt:lpstr>
      <vt:lpstr>Problem 3: Does the runaway stop?</vt:lpstr>
      <vt:lpstr>Incorporating PIC in FEMOCS</vt:lpstr>
      <vt:lpstr>Runaway with full PIC-FEMOCS simulations</vt:lpstr>
      <vt:lpstr>Results I</vt:lpstr>
      <vt:lpstr>Results II</vt:lpstr>
      <vt:lpstr>Evaporation rates</vt:lpstr>
      <vt:lpstr>Outlook for plasma onset simulations</vt:lpstr>
      <vt:lpstr>Conclusions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 dian otsikkoa</dc:title>
  <dc:creator>Andreas Kyritsakis</dc:creator>
  <cp:lastModifiedBy>Kyritsakis, Andreas</cp:lastModifiedBy>
  <cp:revision>798</cp:revision>
  <cp:lastPrinted>2019-05-02T16:32:28Z</cp:lastPrinted>
  <dcterms:modified xsi:type="dcterms:W3CDTF">2019-09-19T07:51:07Z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0x01010031DE3BA9AB01BC4389B2FFFC8BDABE8E</vt:lpwstr>
  </property>
</Properties>
</file>