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316" r:id="rId4"/>
    <p:sldId id="311" r:id="rId5"/>
    <p:sldId id="317" r:id="rId6"/>
    <p:sldId id="318" r:id="rId7"/>
    <p:sldId id="310" r:id="rId8"/>
    <p:sldId id="312" r:id="rId9"/>
    <p:sldId id="313" r:id="rId10"/>
    <p:sldId id="314" r:id="rId11"/>
    <p:sldId id="315" r:id="rId12"/>
    <p:sldId id="307" r:id="rId13"/>
    <p:sldId id="319" r:id="rId14"/>
    <p:sldId id="306" r:id="rId15"/>
    <p:sldId id="308" r:id="rId16"/>
  </p:sldIdLst>
  <p:sldSz cx="9144000" cy="5143500" type="screen16x9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C04CD"/>
    <a:srgbClr val="9F0167"/>
    <a:srgbClr val="7575FF"/>
    <a:srgbClr val="8A8AFF"/>
    <a:srgbClr val="FFFFFF"/>
    <a:srgbClr val="FFCCCC"/>
    <a:srgbClr val="92D050"/>
    <a:srgbClr val="ED7D30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7" autoAdjust="0"/>
    <p:restoredTop sz="94660"/>
  </p:normalViewPr>
  <p:slideViewPr>
    <p:cSldViewPr snapToObjects="1">
      <p:cViewPr varScale="1">
        <p:scale>
          <a:sx n="96" d="100"/>
          <a:sy n="96" d="100"/>
        </p:scale>
        <p:origin x="82" y="25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cala\Documents\CLIC\MeVARC\IonProbabilit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cala\Documents\CLIC\MeVARC\IonProbabilit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cala\Documents\CLIC\MeVARC\IonProbabilit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Cu_ion!$B$1</c:f>
              <c:strCache>
                <c:ptCount val="1"/>
                <c:pt idx="0">
                  <c:v>Cross section [cm2]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strRef>
              <c:f>Cu_ion!$A:$A</c:f>
              <c:strCache>
                <c:ptCount val="1002"/>
                <c:pt idx="0">
                  <c:v>Energy [eV]</c:v>
                </c:pt>
                <c:pt idx="1">
                  <c:v>7.8</c:v>
                </c:pt>
                <c:pt idx="2">
                  <c:v>9.8922</c:v>
                </c:pt>
                <c:pt idx="3">
                  <c:v>11.9844</c:v>
                </c:pt>
                <c:pt idx="4">
                  <c:v>14.0766</c:v>
                </c:pt>
                <c:pt idx="5">
                  <c:v>16.1688</c:v>
                </c:pt>
                <c:pt idx="6">
                  <c:v>18.261</c:v>
                </c:pt>
                <c:pt idx="7">
                  <c:v>20.3532</c:v>
                </c:pt>
                <c:pt idx="8">
                  <c:v>22.4454</c:v>
                </c:pt>
                <c:pt idx="9">
                  <c:v>24.5376</c:v>
                </c:pt>
                <c:pt idx="10">
                  <c:v>26.6298</c:v>
                </c:pt>
                <c:pt idx="11">
                  <c:v>28.722</c:v>
                </c:pt>
                <c:pt idx="12">
                  <c:v>30.8142</c:v>
                </c:pt>
                <c:pt idx="13">
                  <c:v>32.9064</c:v>
                </c:pt>
                <c:pt idx="14">
                  <c:v>34.9986</c:v>
                </c:pt>
                <c:pt idx="15">
                  <c:v>37.0908</c:v>
                </c:pt>
                <c:pt idx="16">
                  <c:v>39.183</c:v>
                </c:pt>
                <c:pt idx="17">
                  <c:v>41.2752</c:v>
                </c:pt>
                <c:pt idx="18">
                  <c:v>43.3674</c:v>
                </c:pt>
                <c:pt idx="19">
                  <c:v>45.4596</c:v>
                </c:pt>
                <c:pt idx="20">
                  <c:v>47.5518</c:v>
                </c:pt>
                <c:pt idx="21">
                  <c:v>49.644</c:v>
                </c:pt>
                <c:pt idx="22">
                  <c:v>51.7362</c:v>
                </c:pt>
                <c:pt idx="23">
                  <c:v>53.8284</c:v>
                </c:pt>
                <c:pt idx="24">
                  <c:v>55.9206</c:v>
                </c:pt>
                <c:pt idx="25">
                  <c:v>58.0128</c:v>
                </c:pt>
                <c:pt idx="26">
                  <c:v>60.105</c:v>
                </c:pt>
                <c:pt idx="27">
                  <c:v>62.1972</c:v>
                </c:pt>
                <c:pt idx="28">
                  <c:v>64.2894</c:v>
                </c:pt>
                <c:pt idx="29">
                  <c:v>66.3816</c:v>
                </c:pt>
                <c:pt idx="30">
                  <c:v>68.4738</c:v>
                </c:pt>
                <c:pt idx="31">
                  <c:v>70.566</c:v>
                </c:pt>
                <c:pt idx="32">
                  <c:v>72.6582</c:v>
                </c:pt>
                <c:pt idx="33">
                  <c:v>74.7504</c:v>
                </c:pt>
                <c:pt idx="34">
                  <c:v>76.8426</c:v>
                </c:pt>
                <c:pt idx="35">
                  <c:v>78.9348</c:v>
                </c:pt>
                <c:pt idx="36">
                  <c:v>81.027</c:v>
                </c:pt>
                <c:pt idx="37">
                  <c:v>83.1192</c:v>
                </c:pt>
                <c:pt idx="38">
                  <c:v>85.2114</c:v>
                </c:pt>
                <c:pt idx="39">
                  <c:v>87.3036</c:v>
                </c:pt>
                <c:pt idx="40">
                  <c:v>89.3958</c:v>
                </c:pt>
                <c:pt idx="41">
                  <c:v>91.488</c:v>
                </c:pt>
                <c:pt idx="42">
                  <c:v>93.5802</c:v>
                </c:pt>
                <c:pt idx="43">
                  <c:v>95.6724</c:v>
                </c:pt>
                <c:pt idx="44">
                  <c:v>97.7646</c:v>
                </c:pt>
                <c:pt idx="45">
                  <c:v>99.8568</c:v>
                </c:pt>
                <c:pt idx="46">
                  <c:v>101.949</c:v>
                </c:pt>
                <c:pt idx="47">
                  <c:v>104.0412</c:v>
                </c:pt>
                <c:pt idx="48">
                  <c:v>106.1334</c:v>
                </c:pt>
                <c:pt idx="49">
                  <c:v>108.2256</c:v>
                </c:pt>
                <c:pt idx="50">
                  <c:v>110.3178</c:v>
                </c:pt>
                <c:pt idx="51">
                  <c:v>112.41</c:v>
                </c:pt>
                <c:pt idx="52">
                  <c:v>114.5022</c:v>
                </c:pt>
                <c:pt idx="53">
                  <c:v>116.5944</c:v>
                </c:pt>
                <c:pt idx="54">
                  <c:v>118.6866</c:v>
                </c:pt>
                <c:pt idx="55">
                  <c:v>120.7788</c:v>
                </c:pt>
                <c:pt idx="56">
                  <c:v>122.871</c:v>
                </c:pt>
                <c:pt idx="57">
                  <c:v>124.9632</c:v>
                </c:pt>
                <c:pt idx="58">
                  <c:v>127.0554</c:v>
                </c:pt>
                <c:pt idx="59">
                  <c:v>129.1476</c:v>
                </c:pt>
                <c:pt idx="60">
                  <c:v>131.2398</c:v>
                </c:pt>
                <c:pt idx="61">
                  <c:v>133.332</c:v>
                </c:pt>
                <c:pt idx="62">
                  <c:v>135.4242</c:v>
                </c:pt>
                <c:pt idx="63">
                  <c:v>137.5164</c:v>
                </c:pt>
                <c:pt idx="64">
                  <c:v>139.6086</c:v>
                </c:pt>
                <c:pt idx="65">
                  <c:v>141.7008</c:v>
                </c:pt>
                <c:pt idx="66">
                  <c:v>143.793</c:v>
                </c:pt>
                <c:pt idx="67">
                  <c:v>145.8852</c:v>
                </c:pt>
                <c:pt idx="68">
                  <c:v>147.9774</c:v>
                </c:pt>
                <c:pt idx="69">
                  <c:v>150.0696</c:v>
                </c:pt>
                <c:pt idx="70">
                  <c:v>152.1618</c:v>
                </c:pt>
                <c:pt idx="71">
                  <c:v>154.254</c:v>
                </c:pt>
                <c:pt idx="72">
                  <c:v>156.3462</c:v>
                </c:pt>
                <c:pt idx="73">
                  <c:v>158.4384</c:v>
                </c:pt>
                <c:pt idx="74">
                  <c:v>160.5306</c:v>
                </c:pt>
                <c:pt idx="75">
                  <c:v>162.6228</c:v>
                </c:pt>
                <c:pt idx="76">
                  <c:v>164.715</c:v>
                </c:pt>
                <c:pt idx="77">
                  <c:v>166.8072</c:v>
                </c:pt>
                <c:pt idx="78">
                  <c:v>168.8994</c:v>
                </c:pt>
                <c:pt idx="79">
                  <c:v>170.9916</c:v>
                </c:pt>
                <c:pt idx="80">
                  <c:v>173.0838</c:v>
                </c:pt>
                <c:pt idx="81">
                  <c:v>175.176</c:v>
                </c:pt>
                <c:pt idx="82">
                  <c:v>177.2682</c:v>
                </c:pt>
                <c:pt idx="83">
                  <c:v>179.3604</c:v>
                </c:pt>
                <c:pt idx="84">
                  <c:v>181.4526</c:v>
                </c:pt>
                <c:pt idx="85">
                  <c:v>183.5448</c:v>
                </c:pt>
                <c:pt idx="86">
                  <c:v>185.637</c:v>
                </c:pt>
                <c:pt idx="87">
                  <c:v>187.7292</c:v>
                </c:pt>
                <c:pt idx="88">
                  <c:v>189.8214</c:v>
                </c:pt>
                <c:pt idx="89">
                  <c:v>191.9136</c:v>
                </c:pt>
                <c:pt idx="90">
                  <c:v>194.0058</c:v>
                </c:pt>
                <c:pt idx="91">
                  <c:v>196.098</c:v>
                </c:pt>
                <c:pt idx="92">
                  <c:v>198.1902</c:v>
                </c:pt>
                <c:pt idx="93">
                  <c:v>200.2824</c:v>
                </c:pt>
                <c:pt idx="94">
                  <c:v>202.3746</c:v>
                </c:pt>
                <c:pt idx="95">
                  <c:v>204.4668</c:v>
                </c:pt>
                <c:pt idx="96">
                  <c:v>206.559</c:v>
                </c:pt>
                <c:pt idx="97">
                  <c:v>208.6512</c:v>
                </c:pt>
                <c:pt idx="98">
                  <c:v>210.7434</c:v>
                </c:pt>
                <c:pt idx="99">
                  <c:v>212.8356</c:v>
                </c:pt>
                <c:pt idx="100">
                  <c:v>214.9278</c:v>
                </c:pt>
                <c:pt idx="101">
                  <c:v>217.02</c:v>
                </c:pt>
                <c:pt idx="102">
                  <c:v>219.1122</c:v>
                </c:pt>
                <c:pt idx="103">
                  <c:v>221.2044</c:v>
                </c:pt>
                <c:pt idx="104">
                  <c:v>223.2966</c:v>
                </c:pt>
                <c:pt idx="105">
                  <c:v>225.3888</c:v>
                </c:pt>
                <c:pt idx="106">
                  <c:v>227.481</c:v>
                </c:pt>
                <c:pt idx="107">
                  <c:v>229.5732</c:v>
                </c:pt>
                <c:pt idx="108">
                  <c:v>231.6654</c:v>
                </c:pt>
                <c:pt idx="109">
                  <c:v>233.7576</c:v>
                </c:pt>
                <c:pt idx="110">
                  <c:v>235.8498</c:v>
                </c:pt>
                <c:pt idx="111">
                  <c:v>237.942</c:v>
                </c:pt>
                <c:pt idx="112">
                  <c:v>240.0342</c:v>
                </c:pt>
                <c:pt idx="113">
                  <c:v>242.1264</c:v>
                </c:pt>
                <c:pt idx="114">
                  <c:v>244.2186</c:v>
                </c:pt>
                <c:pt idx="115">
                  <c:v>246.3108</c:v>
                </c:pt>
                <c:pt idx="116">
                  <c:v>248.403</c:v>
                </c:pt>
                <c:pt idx="117">
                  <c:v>250.4952</c:v>
                </c:pt>
                <c:pt idx="118">
                  <c:v>252.5874</c:v>
                </c:pt>
                <c:pt idx="119">
                  <c:v>254.6796</c:v>
                </c:pt>
                <c:pt idx="120">
                  <c:v>256.7718</c:v>
                </c:pt>
                <c:pt idx="121">
                  <c:v>258.864</c:v>
                </c:pt>
                <c:pt idx="122">
                  <c:v>260.9562</c:v>
                </c:pt>
                <c:pt idx="123">
                  <c:v>263.0484</c:v>
                </c:pt>
                <c:pt idx="124">
                  <c:v>265.1406</c:v>
                </c:pt>
                <c:pt idx="125">
                  <c:v>267.2328</c:v>
                </c:pt>
                <c:pt idx="126">
                  <c:v>269.325</c:v>
                </c:pt>
                <c:pt idx="127">
                  <c:v>271.4172</c:v>
                </c:pt>
                <c:pt idx="128">
                  <c:v>273.5094</c:v>
                </c:pt>
                <c:pt idx="129">
                  <c:v>275.6016</c:v>
                </c:pt>
                <c:pt idx="130">
                  <c:v>277.6938</c:v>
                </c:pt>
                <c:pt idx="131">
                  <c:v>279.786</c:v>
                </c:pt>
                <c:pt idx="132">
                  <c:v>281.8782</c:v>
                </c:pt>
                <c:pt idx="133">
                  <c:v>283.9704</c:v>
                </c:pt>
                <c:pt idx="134">
                  <c:v>286.0626</c:v>
                </c:pt>
                <c:pt idx="135">
                  <c:v>288.1548</c:v>
                </c:pt>
                <c:pt idx="136">
                  <c:v>290.247</c:v>
                </c:pt>
                <c:pt idx="137">
                  <c:v>292.3392</c:v>
                </c:pt>
                <c:pt idx="138">
                  <c:v>294.4314</c:v>
                </c:pt>
                <c:pt idx="139">
                  <c:v>296.5236</c:v>
                </c:pt>
                <c:pt idx="140">
                  <c:v>298.6158</c:v>
                </c:pt>
                <c:pt idx="141">
                  <c:v>300.708</c:v>
                </c:pt>
                <c:pt idx="142">
                  <c:v>302.8002</c:v>
                </c:pt>
                <c:pt idx="143">
                  <c:v>304.8924</c:v>
                </c:pt>
                <c:pt idx="144">
                  <c:v>306.9846</c:v>
                </c:pt>
                <c:pt idx="145">
                  <c:v>309.0768</c:v>
                </c:pt>
                <c:pt idx="146">
                  <c:v>311.169</c:v>
                </c:pt>
                <c:pt idx="147">
                  <c:v>313.2612</c:v>
                </c:pt>
                <c:pt idx="148">
                  <c:v>315.3534</c:v>
                </c:pt>
                <c:pt idx="149">
                  <c:v>317.4456</c:v>
                </c:pt>
                <c:pt idx="150">
                  <c:v>319.5378</c:v>
                </c:pt>
                <c:pt idx="151">
                  <c:v>321.63</c:v>
                </c:pt>
                <c:pt idx="152">
                  <c:v>323.7222</c:v>
                </c:pt>
                <c:pt idx="153">
                  <c:v>325.8144</c:v>
                </c:pt>
                <c:pt idx="154">
                  <c:v>327.9066</c:v>
                </c:pt>
                <c:pt idx="155">
                  <c:v>329.9988</c:v>
                </c:pt>
                <c:pt idx="156">
                  <c:v>332.091</c:v>
                </c:pt>
                <c:pt idx="157">
                  <c:v>334.1832</c:v>
                </c:pt>
                <c:pt idx="158">
                  <c:v>336.2754</c:v>
                </c:pt>
                <c:pt idx="159">
                  <c:v>338.3676</c:v>
                </c:pt>
                <c:pt idx="160">
                  <c:v>340.4598</c:v>
                </c:pt>
                <c:pt idx="161">
                  <c:v>342.552</c:v>
                </c:pt>
                <c:pt idx="162">
                  <c:v>344.6442</c:v>
                </c:pt>
                <c:pt idx="163">
                  <c:v>346.7364</c:v>
                </c:pt>
                <c:pt idx="164">
                  <c:v>348.8286</c:v>
                </c:pt>
                <c:pt idx="165">
                  <c:v>350.9208</c:v>
                </c:pt>
                <c:pt idx="166">
                  <c:v>353.013</c:v>
                </c:pt>
                <c:pt idx="167">
                  <c:v>355.1052</c:v>
                </c:pt>
                <c:pt idx="168">
                  <c:v>357.1974</c:v>
                </c:pt>
                <c:pt idx="169">
                  <c:v>359.2896</c:v>
                </c:pt>
                <c:pt idx="170">
                  <c:v>361.3818</c:v>
                </c:pt>
                <c:pt idx="171">
                  <c:v>363.474</c:v>
                </c:pt>
                <c:pt idx="172">
                  <c:v>365.5662</c:v>
                </c:pt>
                <c:pt idx="173">
                  <c:v>367.6584</c:v>
                </c:pt>
                <c:pt idx="174">
                  <c:v>369.7506</c:v>
                </c:pt>
                <c:pt idx="175">
                  <c:v>371.8428</c:v>
                </c:pt>
                <c:pt idx="176">
                  <c:v>373.935</c:v>
                </c:pt>
                <c:pt idx="177">
                  <c:v>376.0272</c:v>
                </c:pt>
                <c:pt idx="178">
                  <c:v>378.1194</c:v>
                </c:pt>
                <c:pt idx="179">
                  <c:v>380.2116</c:v>
                </c:pt>
                <c:pt idx="180">
                  <c:v>382.3038</c:v>
                </c:pt>
                <c:pt idx="181">
                  <c:v>384.396</c:v>
                </c:pt>
                <c:pt idx="182">
                  <c:v>386.4882</c:v>
                </c:pt>
                <c:pt idx="183">
                  <c:v>388.5804</c:v>
                </c:pt>
                <c:pt idx="184">
                  <c:v>390.6726</c:v>
                </c:pt>
                <c:pt idx="185">
                  <c:v>392.7648</c:v>
                </c:pt>
                <c:pt idx="186">
                  <c:v>394.857</c:v>
                </c:pt>
                <c:pt idx="187">
                  <c:v>396.9492</c:v>
                </c:pt>
                <c:pt idx="188">
                  <c:v>399.0414</c:v>
                </c:pt>
                <c:pt idx="189">
                  <c:v>401.1336</c:v>
                </c:pt>
                <c:pt idx="190">
                  <c:v>403.2258</c:v>
                </c:pt>
                <c:pt idx="191">
                  <c:v>405.318</c:v>
                </c:pt>
                <c:pt idx="192">
                  <c:v>407.4102</c:v>
                </c:pt>
                <c:pt idx="193">
                  <c:v>409.5024</c:v>
                </c:pt>
                <c:pt idx="194">
                  <c:v>411.5946</c:v>
                </c:pt>
                <c:pt idx="195">
                  <c:v>413.6868</c:v>
                </c:pt>
                <c:pt idx="196">
                  <c:v>415.779</c:v>
                </c:pt>
                <c:pt idx="197">
                  <c:v>417.8712</c:v>
                </c:pt>
                <c:pt idx="198">
                  <c:v>419.9634</c:v>
                </c:pt>
                <c:pt idx="199">
                  <c:v>422.0556</c:v>
                </c:pt>
                <c:pt idx="200">
                  <c:v>424.1478</c:v>
                </c:pt>
                <c:pt idx="201">
                  <c:v>426.24</c:v>
                </c:pt>
                <c:pt idx="202">
                  <c:v>428.3322</c:v>
                </c:pt>
                <c:pt idx="203">
                  <c:v>430.4244</c:v>
                </c:pt>
                <c:pt idx="204">
                  <c:v>432.5166</c:v>
                </c:pt>
                <c:pt idx="205">
                  <c:v>434.6088</c:v>
                </c:pt>
                <c:pt idx="206">
                  <c:v>436.701</c:v>
                </c:pt>
                <c:pt idx="207">
                  <c:v>438.7932</c:v>
                </c:pt>
                <c:pt idx="208">
                  <c:v>440.8854</c:v>
                </c:pt>
                <c:pt idx="209">
                  <c:v>442.9776</c:v>
                </c:pt>
                <c:pt idx="210">
                  <c:v>445.0698</c:v>
                </c:pt>
                <c:pt idx="211">
                  <c:v>447.162</c:v>
                </c:pt>
                <c:pt idx="212">
                  <c:v>449.2542</c:v>
                </c:pt>
                <c:pt idx="213">
                  <c:v>451.3464</c:v>
                </c:pt>
                <c:pt idx="214">
                  <c:v>453.4386</c:v>
                </c:pt>
                <c:pt idx="215">
                  <c:v>455.5308</c:v>
                </c:pt>
                <c:pt idx="216">
                  <c:v>457.623</c:v>
                </c:pt>
                <c:pt idx="217">
                  <c:v>459.7152</c:v>
                </c:pt>
                <c:pt idx="218">
                  <c:v>461.8074</c:v>
                </c:pt>
                <c:pt idx="219">
                  <c:v>463.8996</c:v>
                </c:pt>
                <c:pt idx="220">
                  <c:v>465.9918</c:v>
                </c:pt>
                <c:pt idx="221">
                  <c:v>468.084</c:v>
                </c:pt>
                <c:pt idx="222">
                  <c:v>470.1762</c:v>
                </c:pt>
                <c:pt idx="223">
                  <c:v>472.2684</c:v>
                </c:pt>
                <c:pt idx="224">
                  <c:v>474.3606</c:v>
                </c:pt>
                <c:pt idx="225">
                  <c:v>476.4528</c:v>
                </c:pt>
                <c:pt idx="226">
                  <c:v>478.545</c:v>
                </c:pt>
                <c:pt idx="227">
                  <c:v>480.6372</c:v>
                </c:pt>
                <c:pt idx="228">
                  <c:v>482.7294</c:v>
                </c:pt>
                <c:pt idx="229">
                  <c:v>484.8216</c:v>
                </c:pt>
                <c:pt idx="230">
                  <c:v>486.9138</c:v>
                </c:pt>
                <c:pt idx="231">
                  <c:v>489.006</c:v>
                </c:pt>
                <c:pt idx="232">
                  <c:v>491.0982</c:v>
                </c:pt>
                <c:pt idx="233">
                  <c:v>493.1904</c:v>
                </c:pt>
                <c:pt idx="234">
                  <c:v>495.2826</c:v>
                </c:pt>
                <c:pt idx="235">
                  <c:v>497.3748</c:v>
                </c:pt>
                <c:pt idx="236">
                  <c:v>499.467</c:v>
                </c:pt>
                <c:pt idx="237">
                  <c:v>501.5592</c:v>
                </c:pt>
                <c:pt idx="238">
                  <c:v>503.6514</c:v>
                </c:pt>
                <c:pt idx="239">
                  <c:v>505.7436</c:v>
                </c:pt>
                <c:pt idx="240">
                  <c:v>507.8358</c:v>
                </c:pt>
                <c:pt idx="241">
                  <c:v>509.928</c:v>
                </c:pt>
                <c:pt idx="242">
                  <c:v>512.0202</c:v>
                </c:pt>
                <c:pt idx="243">
                  <c:v>514.1124</c:v>
                </c:pt>
                <c:pt idx="244">
                  <c:v>516.2046</c:v>
                </c:pt>
                <c:pt idx="245">
                  <c:v>518.2968</c:v>
                </c:pt>
                <c:pt idx="246">
                  <c:v>520.389</c:v>
                </c:pt>
                <c:pt idx="247">
                  <c:v>522.4812</c:v>
                </c:pt>
                <c:pt idx="248">
                  <c:v>524.5734</c:v>
                </c:pt>
                <c:pt idx="249">
                  <c:v>526.6656</c:v>
                </c:pt>
                <c:pt idx="250">
                  <c:v>528.7578</c:v>
                </c:pt>
                <c:pt idx="251">
                  <c:v>530.85</c:v>
                </c:pt>
                <c:pt idx="252">
                  <c:v>532.9422</c:v>
                </c:pt>
                <c:pt idx="253">
                  <c:v>535.0344</c:v>
                </c:pt>
                <c:pt idx="254">
                  <c:v>537.1266</c:v>
                </c:pt>
                <c:pt idx="255">
                  <c:v>539.2188</c:v>
                </c:pt>
                <c:pt idx="256">
                  <c:v>541.311</c:v>
                </c:pt>
                <c:pt idx="257">
                  <c:v>543.4032</c:v>
                </c:pt>
                <c:pt idx="258">
                  <c:v>545.4954</c:v>
                </c:pt>
                <c:pt idx="259">
                  <c:v>547.5876</c:v>
                </c:pt>
                <c:pt idx="260">
                  <c:v>549.6798</c:v>
                </c:pt>
                <c:pt idx="261">
                  <c:v>551.772</c:v>
                </c:pt>
                <c:pt idx="262">
                  <c:v>553.8642</c:v>
                </c:pt>
                <c:pt idx="263">
                  <c:v>555.9564</c:v>
                </c:pt>
                <c:pt idx="264">
                  <c:v>558.0486</c:v>
                </c:pt>
                <c:pt idx="265">
                  <c:v>560.1408</c:v>
                </c:pt>
                <c:pt idx="266">
                  <c:v>562.233</c:v>
                </c:pt>
                <c:pt idx="267">
                  <c:v>564.3252</c:v>
                </c:pt>
                <c:pt idx="268">
                  <c:v>566.4174</c:v>
                </c:pt>
                <c:pt idx="269">
                  <c:v>568.5096</c:v>
                </c:pt>
                <c:pt idx="270">
                  <c:v>570.6018</c:v>
                </c:pt>
                <c:pt idx="271">
                  <c:v>572.694</c:v>
                </c:pt>
                <c:pt idx="272">
                  <c:v>574.7862</c:v>
                </c:pt>
                <c:pt idx="273">
                  <c:v>576.8784</c:v>
                </c:pt>
                <c:pt idx="274">
                  <c:v>578.9706</c:v>
                </c:pt>
                <c:pt idx="275">
                  <c:v>581.0628</c:v>
                </c:pt>
                <c:pt idx="276">
                  <c:v>583.155</c:v>
                </c:pt>
                <c:pt idx="277">
                  <c:v>585.2472</c:v>
                </c:pt>
                <c:pt idx="278">
                  <c:v>587.3394</c:v>
                </c:pt>
                <c:pt idx="279">
                  <c:v>589.4316</c:v>
                </c:pt>
                <c:pt idx="280">
                  <c:v>591.5238</c:v>
                </c:pt>
                <c:pt idx="281">
                  <c:v>593.616</c:v>
                </c:pt>
                <c:pt idx="282">
                  <c:v>595.7082</c:v>
                </c:pt>
                <c:pt idx="283">
                  <c:v>597.8004</c:v>
                </c:pt>
                <c:pt idx="284">
                  <c:v>599.8926</c:v>
                </c:pt>
                <c:pt idx="285">
                  <c:v>601.9848</c:v>
                </c:pt>
                <c:pt idx="286">
                  <c:v>604.077</c:v>
                </c:pt>
                <c:pt idx="287">
                  <c:v>606.1692</c:v>
                </c:pt>
                <c:pt idx="288">
                  <c:v>608.2614</c:v>
                </c:pt>
                <c:pt idx="289">
                  <c:v>610.3536</c:v>
                </c:pt>
                <c:pt idx="290">
                  <c:v>612.4458</c:v>
                </c:pt>
                <c:pt idx="291">
                  <c:v>614.538</c:v>
                </c:pt>
                <c:pt idx="292">
                  <c:v>616.6302</c:v>
                </c:pt>
                <c:pt idx="293">
                  <c:v>618.7224</c:v>
                </c:pt>
                <c:pt idx="294">
                  <c:v>620.8146</c:v>
                </c:pt>
                <c:pt idx="295">
                  <c:v>622.9068</c:v>
                </c:pt>
                <c:pt idx="296">
                  <c:v>624.999</c:v>
                </c:pt>
                <c:pt idx="297">
                  <c:v>627.0912</c:v>
                </c:pt>
                <c:pt idx="298">
                  <c:v>629.1834</c:v>
                </c:pt>
                <c:pt idx="299">
                  <c:v>631.2756</c:v>
                </c:pt>
                <c:pt idx="300">
                  <c:v>633.3678</c:v>
                </c:pt>
                <c:pt idx="301">
                  <c:v>635.46</c:v>
                </c:pt>
                <c:pt idx="302">
                  <c:v>637.5522</c:v>
                </c:pt>
                <c:pt idx="303">
                  <c:v>639.6444</c:v>
                </c:pt>
                <c:pt idx="304">
                  <c:v>641.7366</c:v>
                </c:pt>
                <c:pt idx="305">
                  <c:v>643.8288</c:v>
                </c:pt>
                <c:pt idx="306">
                  <c:v>645.921</c:v>
                </c:pt>
                <c:pt idx="307">
                  <c:v>648.0132</c:v>
                </c:pt>
                <c:pt idx="308">
                  <c:v>650.1054</c:v>
                </c:pt>
                <c:pt idx="309">
                  <c:v>652.1976</c:v>
                </c:pt>
                <c:pt idx="310">
                  <c:v>654.2898</c:v>
                </c:pt>
                <c:pt idx="311">
                  <c:v>656.382</c:v>
                </c:pt>
                <c:pt idx="312">
                  <c:v>658.4742</c:v>
                </c:pt>
                <c:pt idx="313">
                  <c:v>660.5664</c:v>
                </c:pt>
                <c:pt idx="314">
                  <c:v>662.6586</c:v>
                </c:pt>
                <c:pt idx="315">
                  <c:v>664.7508</c:v>
                </c:pt>
                <c:pt idx="316">
                  <c:v>666.843</c:v>
                </c:pt>
                <c:pt idx="317">
                  <c:v>668.9352</c:v>
                </c:pt>
                <c:pt idx="318">
                  <c:v>671.0274</c:v>
                </c:pt>
                <c:pt idx="319">
                  <c:v>673.1196</c:v>
                </c:pt>
                <c:pt idx="320">
                  <c:v>675.2118</c:v>
                </c:pt>
                <c:pt idx="321">
                  <c:v>677.304</c:v>
                </c:pt>
                <c:pt idx="322">
                  <c:v>679.3962</c:v>
                </c:pt>
                <c:pt idx="323">
                  <c:v>681.4884</c:v>
                </c:pt>
                <c:pt idx="324">
                  <c:v>683.5806</c:v>
                </c:pt>
                <c:pt idx="325">
                  <c:v>685.6728</c:v>
                </c:pt>
                <c:pt idx="326">
                  <c:v>687.765</c:v>
                </c:pt>
                <c:pt idx="327">
                  <c:v>689.8572</c:v>
                </c:pt>
                <c:pt idx="328">
                  <c:v>691.9494</c:v>
                </c:pt>
                <c:pt idx="329">
                  <c:v>694.0416</c:v>
                </c:pt>
                <c:pt idx="330">
                  <c:v>696.1338</c:v>
                </c:pt>
                <c:pt idx="331">
                  <c:v>698.226</c:v>
                </c:pt>
                <c:pt idx="332">
                  <c:v>700.3182</c:v>
                </c:pt>
                <c:pt idx="333">
                  <c:v>702.4104</c:v>
                </c:pt>
                <c:pt idx="334">
                  <c:v>704.5026</c:v>
                </c:pt>
                <c:pt idx="335">
                  <c:v>706.5948</c:v>
                </c:pt>
                <c:pt idx="336">
                  <c:v>708.687</c:v>
                </c:pt>
                <c:pt idx="337">
                  <c:v>710.7792</c:v>
                </c:pt>
                <c:pt idx="338">
                  <c:v>712.8714</c:v>
                </c:pt>
                <c:pt idx="339">
                  <c:v>714.9636</c:v>
                </c:pt>
                <c:pt idx="340">
                  <c:v>717.0558</c:v>
                </c:pt>
                <c:pt idx="341">
                  <c:v>719.148</c:v>
                </c:pt>
                <c:pt idx="342">
                  <c:v>721.2402</c:v>
                </c:pt>
                <c:pt idx="343">
                  <c:v>723.3324</c:v>
                </c:pt>
                <c:pt idx="344">
                  <c:v>725.4246</c:v>
                </c:pt>
                <c:pt idx="345">
                  <c:v>727.5168</c:v>
                </c:pt>
                <c:pt idx="346">
                  <c:v>729.609</c:v>
                </c:pt>
                <c:pt idx="347">
                  <c:v>731.7012</c:v>
                </c:pt>
                <c:pt idx="348">
                  <c:v>733.7934</c:v>
                </c:pt>
                <c:pt idx="349">
                  <c:v>735.8856</c:v>
                </c:pt>
                <c:pt idx="350">
                  <c:v>737.9778</c:v>
                </c:pt>
                <c:pt idx="351">
                  <c:v>740.07</c:v>
                </c:pt>
                <c:pt idx="352">
                  <c:v>742.1622</c:v>
                </c:pt>
                <c:pt idx="353">
                  <c:v>744.2544</c:v>
                </c:pt>
                <c:pt idx="354">
                  <c:v>746.3466</c:v>
                </c:pt>
                <c:pt idx="355">
                  <c:v>748.4388</c:v>
                </c:pt>
                <c:pt idx="356">
                  <c:v>750.531</c:v>
                </c:pt>
                <c:pt idx="357">
                  <c:v>752.6232</c:v>
                </c:pt>
                <c:pt idx="358">
                  <c:v>754.7154</c:v>
                </c:pt>
                <c:pt idx="359">
                  <c:v>756.8076</c:v>
                </c:pt>
                <c:pt idx="360">
                  <c:v>758.8998</c:v>
                </c:pt>
                <c:pt idx="361">
                  <c:v>760.992</c:v>
                </c:pt>
                <c:pt idx="362">
                  <c:v>763.0842</c:v>
                </c:pt>
                <c:pt idx="363">
                  <c:v>765.1764</c:v>
                </c:pt>
                <c:pt idx="364">
                  <c:v>767.2686</c:v>
                </c:pt>
                <c:pt idx="365">
                  <c:v>769.3608</c:v>
                </c:pt>
                <c:pt idx="366">
                  <c:v>771.453</c:v>
                </c:pt>
                <c:pt idx="367">
                  <c:v>773.5452</c:v>
                </c:pt>
                <c:pt idx="368">
                  <c:v>775.6374</c:v>
                </c:pt>
                <c:pt idx="369">
                  <c:v>777.7296</c:v>
                </c:pt>
                <c:pt idx="370">
                  <c:v>779.8218</c:v>
                </c:pt>
                <c:pt idx="371">
                  <c:v>781.914</c:v>
                </c:pt>
                <c:pt idx="372">
                  <c:v>784.0062</c:v>
                </c:pt>
                <c:pt idx="373">
                  <c:v>786.0984</c:v>
                </c:pt>
                <c:pt idx="374">
                  <c:v>788.1906</c:v>
                </c:pt>
                <c:pt idx="375">
                  <c:v>790.2828</c:v>
                </c:pt>
                <c:pt idx="376">
                  <c:v>792.375</c:v>
                </c:pt>
                <c:pt idx="377">
                  <c:v>794.4672</c:v>
                </c:pt>
                <c:pt idx="378">
                  <c:v>796.5594</c:v>
                </c:pt>
                <c:pt idx="379">
                  <c:v>798.6516</c:v>
                </c:pt>
                <c:pt idx="380">
                  <c:v>800.7438</c:v>
                </c:pt>
                <c:pt idx="381">
                  <c:v>802.836</c:v>
                </c:pt>
                <c:pt idx="382">
                  <c:v>804.9282</c:v>
                </c:pt>
                <c:pt idx="383">
                  <c:v>807.0204</c:v>
                </c:pt>
                <c:pt idx="384">
                  <c:v>809.1126</c:v>
                </c:pt>
                <c:pt idx="385">
                  <c:v>811.2048</c:v>
                </c:pt>
                <c:pt idx="386">
                  <c:v>813.297</c:v>
                </c:pt>
                <c:pt idx="387">
                  <c:v>815.3892</c:v>
                </c:pt>
                <c:pt idx="388">
                  <c:v>817.4814</c:v>
                </c:pt>
                <c:pt idx="389">
                  <c:v>819.5736</c:v>
                </c:pt>
                <c:pt idx="390">
                  <c:v>821.6658</c:v>
                </c:pt>
                <c:pt idx="391">
                  <c:v>823.758</c:v>
                </c:pt>
                <c:pt idx="392">
                  <c:v>825.8502</c:v>
                </c:pt>
                <c:pt idx="393">
                  <c:v>827.9424</c:v>
                </c:pt>
                <c:pt idx="394">
                  <c:v>830.0346</c:v>
                </c:pt>
                <c:pt idx="395">
                  <c:v>832.1268</c:v>
                </c:pt>
                <c:pt idx="396">
                  <c:v>834.219</c:v>
                </c:pt>
                <c:pt idx="397">
                  <c:v>836.3112</c:v>
                </c:pt>
                <c:pt idx="398">
                  <c:v>838.4034</c:v>
                </c:pt>
                <c:pt idx="399">
                  <c:v>840.4956</c:v>
                </c:pt>
                <c:pt idx="400">
                  <c:v>842.5878</c:v>
                </c:pt>
                <c:pt idx="401">
                  <c:v>844.68</c:v>
                </c:pt>
                <c:pt idx="402">
                  <c:v>846.7722</c:v>
                </c:pt>
                <c:pt idx="403">
                  <c:v>848.8644</c:v>
                </c:pt>
                <c:pt idx="404">
                  <c:v>850.9566</c:v>
                </c:pt>
                <c:pt idx="405">
                  <c:v>853.0488</c:v>
                </c:pt>
                <c:pt idx="406">
                  <c:v>855.141</c:v>
                </c:pt>
                <c:pt idx="407">
                  <c:v>857.2332</c:v>
                </c:pt>
                <c:pt idx="408">
                  <c:v>859.3254</c:v>
                </c:pt>
                <c:pt idx="409">
                  <c:v>861.4176</c:v>
                </c:pt>
                <c:pt idx="410">
                  <c:v>863.5098</c:v>
                </c:pt>
                <c:pt idx="411">
                  <c:v>865.602</c:v>
                </c:pt>
                <c:pt idx="412">
                  <c:v>867.6942</c:v>
                </c:pt>
                <c:pt idx="413">
                  <c:v>869.7864</c:v>
                </c:pt>
                <c:pt idx="414">
                  <c:v>871.8786</c:v>
                </c:pt>
                <c:pt idx="415">
                  <c:v>873.9708</c:v>
                </c:pt>
                <c:pt idx="416">
                  <c:v>876.063</c:v>
                </c:pt>
                <c:pt idx="417">
                  <c:v>878.1552</c:v>
                </c:pt>
                <c:pt idx="418">
                  <c:v>880.2474</c:v>
                </c:pt>
                <c:pt idx="419">
                  <c:v>882.3396</c:v>
                </c:pt>
                <c:pt idx="420">
                  <c:v>884.4318</c:v>
                </c:pt>
                <c:pt idx="421">
                  <c:v>886.524</c:v>
                </c:pt>
                <c:pt idx="422">
                  <c:v>888.6162</c:v>
                </c:pt>
                <c:pt idx="423">
                  <c:v>890.7084</c:v>
                </c:pt>
                <c:pt idx="424">
                  <c:v>892.8006</c:v>
                </c:pt>
                <c:pt idx="425">
                  <c:v>894.8928</c:v>
                </c:pt>
                <c:pt idx="426">
                  <c:v>896.985</c:v>
                </c:pt>
                <c:pt idx="427">
                  <c:v>899.0772</c:v>
                </c:pt>
                <c:pt idx="428">
                  <c:v>901.1694</c:v>
                </c:pt>
                <c:pt idx="429">
                  <c:v>903.2616</c:v>
                </c:pt>
                <c:pt idx="430">
                  <c:v>905.3538</c:v>
                </c:pt>
                <c:pt idx="431">
                  <c:v>907.446</c:v>
                </c:pt>
                <c:pt idx="432">
                  <c:v>909.5382</c:v>
                </c:pt>
                <c:pt idx="433">
                  <c:v>911.6304</c:v>
                </c:pt>
                <c:pt idx="434">
                  <c:v>913.7226</c:v>
                </c:pt>
                <c:pt idx="435">
                  <c:v>915.8148</c:v>
                </c:pt>
                <c:pt idx="436">
                  <c:v>917.907</c:v>
                </c:pt>
                <c:pt idx="437">
                  <c:v>919.9992</c:v>
                </c:pt>
                <c:pt idx="438">
                  <c:v>922.0914</c:v>
                </c:pt>
                <c:pt idx="439">
                  <c:v>924.1836</c:v>
                </c:pt>
                <c:pt idx="440">
                  <c:v>926.2758</c:v>
                </c:pt>
                <c:pt idx="441">
                  <c:v>928.368</c:v>
                </c:pt>
                <c:pt idx="442">
                  <c:v>930.4602</c:v>
                </c:pt>
                <c:pt idx="443">
                  <c:v>932.5524</c:v>
                </c:pt>
                <c:pt idx="444">
                  <c:v>934.6446</c:v>
                </c:pt>
                <c:pt idx="445">
                  <c:v>936.7368</c:v>
                </c:pt>
                <c:pt idx="446">
                  <c:v>938.829</c:v>
                </c:pt>
                <c:pt idx="447">
                  <c:v>940.9212</c:v>
                </c:pt>
                <c:pt idx="448">
                  <c:v>943.0134</c:v>
                </c:pt>
                <c:pt idx="449">
                  <c:v>945.1056</c:v>
                </c:pt>
                <c:pt idx="450">
                  <c:v>947.1978</c:v>
                </c:pt>
                <c:pt idx="451">
                  <c:v>949.29</c:v>
                </c:pt>
                <c:pt idx="452">
                  <c:v>951.3822</c:v>
                </c:pt>
                <c:pt idx="453">
                  <c:v>953.4744</c:v>
                </c:pt>
                <c:pt idx="454">
                  <c:v>955.5666</c:v>
                </c:pt>
                <c:pt idx="455">
                  <c:v>957.6588</c:v>
                </c:pt>
                <c:pt idx="456">
                  <c:v>959.751</c:v>
                </c:pt>
                <c:pt idx="457">
                  <c:v>961.8432</c:v>
                </c:pt>
                <c:pt idx="458">
                  <c:v>963.9354</c:v>
                </c:pt>
                <c:pt idx="459">
                  <c:v>966.0276</c:v>
                </c:pt>
                <c:pt idx="460">
                  <c:v>968.1198</c:v>
                </c:pt>
                <c:pt idx="461">
                  <c:v>970.212</c:v>
                </c:pt>
                <c:pt idx="462">
                  <c:v>972.3042</c:v>
                </c:pt>
                <c:pt idx="463">
                  <c:v>974.3964</c:v>
                </c:pt>
                <c:pt idx="464">
                  <c:v>976.4886</c:v>
                </c:pt>
                <c:pt idx="465">
                  <c:v>978.5808</c:v>
                </c:pt>
                <c:pt idx="466">
                  <c:v>980.673</c:v>
                </c:pt>
                <c:pt idx="467">
                  <c:v>982.7652</c:v>
                </c:pt>
                <c:pt idx="468">
                  <c:v>984.8574</c:v>
                </c:pt>
                <c:pt idx="469">
                  <c:v>986.9496</c:v>
                </c:pt>
                <c:pt idx="470">
                  <c:v>989.0418</c:v>
                </c:pt>
                <c:pt idx="471">
                  <c:v>991.134</c:v>
                </c:pt>
                <c:pt idx="472">
                  <c:v>993.2262</c:v>
                </c:pt>
                <c:pt idx="473">
                  <c:v>995.3184</c:v>
                </c:pt>
                <c:pt idx="474">
                  <c:v>997.4106</c:v>
                </c:pt>
                <c:pt idx="475">
                  <c:v>999.5028</c:v>
                </c:pt>
                <c:pt idx="476">
                  <c:v>1001.595</c:v>
                </c:pt>
                <c:pt idx="477">
                  <c:v>1003.6872</c:v>
                </c:pt>
                <c:pt idx="478">
                  <c:v>1005.7794</c:v>
                </c:pt>
                <c:pt idx="479">
                  <c:v>1007.8716</c:v>
                </c:pt>
                <c:pt idx="480">
                  <c:v>1009.9638</c:v>
                </c:pt>
                <c:pt idx="481">
                  <c:v>1012.056</c:v>
                </c:pt>
                <c:pt idx="482">
                  <c:v>1014.1482</c:v>
                </c:pt>
                <c:pt idx="483">
                  <c:v>1016.2404</c:v>
                </c:pt>
                <c:pt idx="484">
                  <c:v>1018.3326</c:v>
                </c:pt>
                <c:pt idx="485">
                  <c:v>1020.4248</c:v>
                </c:pt>
                <c:pt idx="486">
                  <c:v>1022.517</c:v>
                </c:pt>
                <c:pt idx="487">
                  <c:v>1024.6092</c:v>
                </c:pt>
                <c:pt idx="488">
                  <c:v>1026.7014</c:v>
                </c:pt>
                <c:pt idx="489">
                  <c:v>1028.7936</c:v>
                </c:pt>
                <c:pt idx="490">
                  <c:v>1030.8858</c:v>
                </c:pt>
                <c:pt idx="491">
                  <c:v>1032.978</c:v>
                </c:pt>
                <c:pt idx="492">
                  <c:v>1035.0702</c:v>
                </c:pt>
                <c:pt idx="493">
                  <c:v>1037.1624</c:v>
                </c:pt>
                <c:pt idx="494">
                  <c:v>1039.2546</c:v>
                </c:pt>
                <c:pt idx="495">
                  <c:v>1041.3468</c:v>
                </c:pt>
                <c:pt idx="496">
                  <c:v>1043.439</c:v>
                </c:pt>
                <c:pt idx="497">
                  <c:v>1045.5312</c:v>
                </c:pt>
                <c:pt idx="498">
                  <c:v>1047.6234</c:v>
                </c:pt>
                <c:pt idx="499">
                  <c:v>1049.7156</c:v>
                </c:pt>
                <c:pt idx="500">
                  <c:v>1051.8078</c:v>
                </c:pt>
                <c:pt idx="501">
                  <c:v>1053.9</c:v>
                </c:pt>
                <c:pt idx="502">
                  <c:v>1055.9922</c:v>
                </c:pt>
                <c:pt idx="503">
                  <c:v>1058.0844</c:v>
                </c:pt>
                <c:pt idx="504">
                  <c:v>1060.1766</c:v>
                </c:pt>
                <c:pt idx="505">
                  <c:v>1062.2688</c:v>
                </c:pt>
                <c:pt idx="506">
                  <c:v>1064.361</c:v>
                </c:pt>
                <c:pt idx="507">
                  <c:v>1066.4532</c:v>
                </c:pt>
                <c:pt idx="508">
                  <c:v>1068.5454</c:v>
                </c:pt>
                <c:pt idx="509">
                  <c:v>1070.6376</c:v>
                </c:pt>
                <c:pt idx="510">
                  <c:v>1072.7298</c:v>
                </c:pt>
                <c:pt idx="511">
                  <c:v>1074.822</c:v>
                </c:pt>
                <c:pt idx="512">
                  <c:v>1076.9142</c:v>
                </c:pt>
                <c:pt idx="513">
                  <c:v>1079.0064</c:v>
                </c:pt>
                <c:pt idx="514">
                  <c:v>1081.0986</c:v>
                </c:pt>
                <c:pt idx="515">
                  <c:v>1083.1908</c:v>
                </c:pt>
                <c:pt idx="516">
                  <c:v>1085.283</c:v>
                </c:pt>
                <c:pt idx="517">
                  <c:v>1087.3752</c:v>
                </c:pt>
                <c:pt idx="518">
                  <c:v>1089.4674</c:v>
                </c:pt>
                <c:pt idx="519">
                  <c:v>1091.5596</c:v>
                </c:pt>
                <c:pt idx="520">
                  <c:v>1093.6518</c:v>
                </c:pt>
                <c:pt idx="521">
                  <c:v>1095.744</c:v>
                </c:pt>
                <c:pt idx="522">
                  <c:v>1097.8362</c:v>
                </c:pt>
                <c:pt idx="523">
                  <c:v>1099.9284</c:v>
                </c:pt>
                <c:pt idx="524">
                  <c:v>1102.0206</c:v>
                </c:pt>
                <c:pt idx="525">
                  <c:v>1104.1128</c:v>
                </c:pt>
                <c:pt idx="526">
                  <c:v>1106.205</c:v>
                </c:pt>
                <c:pt idx="527">
                  <c:v>1108.2972</c:v>
                </c:pt>
                <c:pt idx="528">
                  <c:v>1110.3894</c:v>
                </c:pt>
                <c:pt idx="529">
                  <c:v>1112.4816</c:v>
                </c:pt>
                <c:pt idx="530">
                  <c:v>1114.5738</c:v>
                </c:pt>
                <c:pt idx="531">
                  <c:v>1116.666</c:v>
                </c:pt>
                <c:pt idx="532">
                  <c:v>1118.7582</c:v>
                </c:pt>
                <c:pt idx="533">
                  <c:v>1120.8504</c:v>
                </c:pt>
                <c:pt idx="534">
                  <c:v>1122.9426</c:v>
                </c:pt>
                <c:pt idx="535">
                  <c:v>1125.0348</c:v>
                </c:pt>
                <c:pt idx="536">
                  <c:v>1127.127</c:v>
                </c:pt>
                <c:pt idx="537">
                  <c:v>1129.2192</c:v>
                </c:pt>
                <c:pt idx="538">
                  <c:v>1131.3114</c:v>
                </c:pt>
                <c:pt idx="539">
                  <c:v>1133.4036</c:v>
                </c:pt>
                <c:pt idx="540">
                  <c:v>1135.4958</c:v>
                </c:pt>
                <c:pt idx="541">
                  <c:v>1137.588</c:v>
                </c:pt>
                <c:pt idx="542">
                  <c:v>1139.6802</c:v>
                </c:pt>
                <c:pt idx="543">
                  <c:v>1141.7724</c:v>
                </c:pt>
                <c:pt idx="544">
                  <c:v>1143.8646</c:v>
                </c:pt>
                <c:pt idx="545">
                  <c:v>1145.9568</c:v>
                </c:pt>
                <c:pt idx="546">
                  <c:v>1148.049</c:v>
                </c:pt>
                <c:pt idx="547">
                  <c:v>1150.1412</c:v>
                </c:pt>
                <c:pt idx="548">
                  <c:v>1152.2334</c:v>
                </c:pt>
                <c:pt idx="549">
                  <c:v>1154.3256</c:v>
                </c:pt>
                <c:pt idx="550">
                  <c:v>1156.4178</c:v>
                </c:pt>
                <c:pt idx="551">
                  <c:v>1158.51</c:v>
                </c:pt>
                <c:pt idx="552">
                  <c:v>1160.6022</c:v>
                </c:pt>
                <c:pt idx="553">
                  <c:v>1162.6944</c:v>
                </c:pt>
                <c:pt idx="554">
                  <c:v>1164.7866</c:v>
                </c:pt>
                <c:pt idx="555">
                  <c:v>1166.8788</c:v>
                </c:pt>
                <c:pt idx="556">
                  <c:v>1168.971</c:v>
                </c:pt>
                <c:pt idx="557">
                  <c:v>1171.0632</c:v>
                </c:pt>
                <c:pt idx="558">
                  <c:v>1173.1554</c:v>
                </c:pt>
                <c:pt idx="559">
                  <c:v>1175.2476</c:v>
                </c:pt>
                <c:pt idx="560">
                  <c:v>1177.3398</c:v>
                </c:pt>
                <c:pt idx="561">
                  <c:v>1179.432</c:v>
                </c:pt>
                <c:pt idx="562">
                  <c:v>1181.5242</c:v>
                </c:pt>
                <c:pt idx="563">
                  <c:v>1183.6164</c:v>
                </c:pt>
                <c:pt idx="564">
                  <c:v>1185.7086</c:v>
                </c:pt>
                <c:pt idx="565">
                  <c:v>1187.8008</c:v>
                </c:pt>
                <c:pt idx="566">
                  <c:v>1189.893</c:v>
                </c:pt>
                <c:pt idx="567">
                  <c:v>1191.9852</c:v>
                </c:pt>
                <c:pt idx="568">
                  <c:v>1194.0774</c:v>
                </c:pt>
                <c:pt idx="569">
                  <c:v>1196.1696</c:v>
                </c:pt>
                <c:pt idx="570">
                  <c:v>1198.2618</c:v>
                </c:pt>
                <c:pt idx="571">
                  <c:v>1200.354</c:v>
                </c:pt>
                <c:pt idx="572">
                  <c:v>1202.4462</c:v>
                </c:pt>
                <c:pt idx="573">
                  <c:v>1204.5384</c:v>
                </c:pt>
                <c:pt idx="574">
                  <c:v>1206.6306</c:v>
                </c:pt>
                <c:pt idx="575">
                  <c:v>1208.7228</c:v>
                </c:pt>
                <c:pt idx="576">
                  <c:v>1210.815</c:v>
                </c:pt>
                <c:pt idx="577">
                  <c:v>1212.9072</c:v>
                </c:pt>
                <c:pt idx="578">
                  <c:v>1214.9994</c:v>
                </c:pt>
                <c:pt idx="579">
                  <c:v>1217.0916</c:v>
                </c:pt>
                <c:pt idx="580">
                  <c:v>1219.1838</c:v>
                </c:pt>
                <c:pt idx="581">
                  <c:v>1221.276</c:v>
                </c:pt>
                <c:pt idx="582">
                  <c:v>1223.3682</c:v>
                </c:pt>
                <c:pt idx="583">
                  <c:v>1225.4604</c:v>
                </c:pt>
                <c:pt idx="584">
                  <c:v>1227.5526</c:v>
                </c:pt>
                <c:pt idx="585">
                  <c:v>1229.6448</c:v>
                </c:pt>
                <c:pt idx="586">
                  <c:v>1231.737</c:v>
                </c:pt>
                <c:pt idx="587">
                  <c:v>1233.8292</c:v>
                </c:pt>
                <c:pt idx="588">
                  <c:v>1235.9214</c:v>
                </c:pt>
                <c:pt idx="589">
                  <c:v>1238.0136</c:v>
                </c:pt>
                <c:pt idx="590">
                  <c:v>1240.1058</c:v>
                </c:pt>
                <c:pt idx="591">
                  <c:v>1242.198</c:v>
                </c:pt>
                <c:pt idx="592">
                  <c:v>1244.2902</c:v>
                </c:pt>
                <c:pt idx="593">
                  <c:v>1246.3824</c:v>
                </c:pt>
                <c:pt idx="594">
                  <c:v>1248.4746</c:v>
                </c:pt>
                <c:pt idx="595">
                  <c:v>1250.5668</c:v>
                </c:pt>
                <c:pt idx="596">
                  <c:v>1252.659</c:v>
                </c:pt>
                <c:pt idx="597">
                  <c:v>1254.7512</c:v>
                </c:pt>
                <c:pt idx="598">
                  <c:v>1256.8434</c:v>
                </c:pt>
                <c:pt idx="599">
                  <c:v>1258.9356</c:v>
                </c:pt>
                <c:pt idx="600">
                  <c:v>1261.0278</c:v>
                </c:pt>
                <c:pt idx="601">
                  <c:v>1263.12</c:v>
                </c:pt>
                <c:pt idx="602">
                  <c:v>1265.2122</c:v>
                </c:pt>
                <c:pt idx="603">
                  <c:v>1267.3044</c:v>
                </c:pt>
                <c:pt idx="604">
                  <c:v>1269.3966</c:v>
                </c:pt>
                <c:pt idx="605">
                  <c:v>1271.4888</c:v>
                </c:pt>
                <c:pt idx="606">
                  <c:v>1273.581</c:v>
                </c:pt>
                <c:pt idx="607">
                  <c:v>1275.6732</c:v>
                </c:pt>
                <c:pt idx="608">
                  <c:v>1277.7654</c:v>
                </c:pt>
                <c:pt idx="609">
                  <c:v>1279.8576</c:v>
                </c:pt>
                <c:pt idx="610">
                  <c:v>1281.9498</c:v>
                </c:pt>
                <c:pt idx="611">
                  <c:v>1284.042</c:v>
                </c:pt>
                <c:pt idx="612">
                  <c:v>1286.1342</c:v>
                </c:pt>
                <c:pt idx="613">
                  <c:v>1288.2264</c:v>
                </c:pt>
                <c:pt idx="614">
                  <c:v>1290.3186</c:v>
                </c:pt>
                <c:pt idx="615">
                  <c:v>1292.4108</c:v>
                </c:pt>
                <c:pt idx="616">
                  <c:v>1294.503</c:v>
                </c:pt>
                <c:pt idx="617">
                  <c:v>1296.5952</c:v>
                </c:pt>
                <c:pt idx="618">
                  <c:v>1298.6874</c:v>
                </c:pt>
                <c:pt idx="619">
                  <c:v>1300.7796</c:v>
                </c:pt>
                <c:pt idx="620">
                  <c:v>1302.8718</c:v>
                </c:pt>
                <c:pt idx="621">
                  <c:v>1304.964</c:v>
                </c:pt>
                <c:pt idx="622">
                  <c:v>1307.0562</c:v>
                </c:pt>
                <c:pt idx="623">
                  <c:v>1309.1484</c:v>
                </c:pt>
                <c:pt idx="624">
                  <c:v>1311.2406</c:v>
                </c:pt>
                <c:pt idx="625">
                  <c:v>1313.3328</c:v>
                </c:pt>
                <c:pt idx="626">
                  <c:v>1315.425</c:v>
                </c:pt>
                <c:pt idx="627">
                  <c:v>1317.5172</c:v>
                </c:pt>
                <c:pt idx="628">
                  <c:v>1319.6094</c:v>
                </c:pt>
                <c:pt idx="629">
                  <c:v>1321.7016</c:v>
                </c:pt>
                <c:pt idx="630">
                  <c:v>1323.7938</c:v>
                </c:pt>
                <c:pt idx="631">
                  <c:v>1325.886</c:v>
                </c:pt>
                <c:pt idx="632">
                  <c:v>1327.9782</c:v>
                </c:pt>
                <c:pt idx="633">
                  <c:v>1330.0704</c:v>
                </c:pt>
                <c:pt idx="634">
                  <c:v>1332.1626</c:v>
                </c:pt>
                <c:pt idx="635">
                  <c:v>1334.2548</c:v>
                </c:pt>
                <c:pt idx="636">
                  <c:v>1336.347</c:v>
                </c:pt>
                <c:pt idx="637">
                  <c:v>1338.4392</c:v>
                </c:pt>
                <c:pt idx="638">
                  <c:v>1340.5314</c:v>
                </c:pt>
                <c:pt idx="639">
                  <c:v>1342.6236</c:v>
                </c:pt>
                <c:pt idx="640">
                  <c:v>1344.7158</c:v>
                </c:pt>
                <c:pt idx="641">
                  <c:v>1346.808</c:v>
                </c:pt>
                <c:pt idx="642">
                  <c:v>1348.9002</c:v>
                </c:pt>
                <c:pt idx="643">
                  <c:v>1350.9924</c:v>
                </c:pt>
                <c:pt idx="644">
                  <c:v>1353.0846</c:v>
                </c:pt>
                <c:pt idx="645">
                  <c:v>1355.1768</c:v>
                </c:pt>
                <c:pt idx="646">
                  <c:v>1357.269</c:v>
                </c:pt>
                <c:pt idx="647">
                  <c:v>1359.3612</c:v>
                </c:pt>
                <c:pt idx="648">
                  <c:v>1361.4534</c:v>
                </c:pt>
                <c:pt idx="649">
                  <c:v>1363.5456</c:v>
                </c:pt>
                <c:pt idx="650">
                  <c:v>1365.6378</c:v>
                </c:pt>
                <c:pt idx="651">
                  <c:v>1367.73</c:v>
                </c:pt>
                <c:pt idx="652">
                  <c:v>1369.8222</c:v>
                </c:pt>
                <c:pt idx="653">
                  <c:v>1371.9144</c:v>
                </c:pt>
                <c:pt idx="654">
                  <c:v>1374.0066</c:v>
                </c:pt>
                <c:pt idx="655">
                  <c:v>1376.0988</c:v>
                </c:pt>
                <c:pt idx="656">
                  <c:v>1378.191</c:v>
                </c:pt>
                <c:pt idx="657">
                  <c:v>1380.2832</c:v>
                </c:pt>
                <c:pt idx="658">
                  <c:v>1382.3754</c:v>
                </c:pt>
                <c:pt idx="659">
                  <c:v>1384.4676</c:v>
                </c:pt>
                <c:pt idx="660">
                  <c:v>1386.5598</c:v>
                </c:pt>
                <c:pt idx="661">
                  <c:v>1388.652</c:v>
                </c:pt>
                <c:pt idx="662">
                  <c:v>1390.7442</c:v>
                </c:pt>
                <c:pt idx="663">
                  <c:v>1392.8364</c:v>
                </c:pt>
                <c:pt idx="664">
                  <c:v>1394.9286</c:v>
                </c:pt>
                <c:pt idx="665">
                  <c:v>1397.0208</c:v>
                </c:pt>
                <c:pt idx="666">
                  <c:v>1399.113</c:v>
                </c:pt>
                <c:pt idx="667">
                  <c:v>1401.2052</c:v>
                </c:pt>
                <c:pt idx="668">
                  <c:v>1403.2974</c:v>
                </c:pt>
                <c:pt idx="669">
                  <c:v>1405.3896</c:v>
                </c:pt>
                <c:pt idx="670">
                  <c:v>1407.4818</c:v>
                </c:pt>
                <c:pt idx="671">
                  <c:v>1409.574</c:v>
                </c:pt>
                <c:pt idx="672">
                  <c:v>1411.6662</c:v>
                </c:pt>
                <c:pt idx="673">
                  <c:v>1413.7584</c:v>
                </c:pt>
                <c:pt idx="674">
                  <c:v>1415.8506</c:v>
                </c:pt>
                <c:pt idx="675">
                  <c:v>1417.9428</c:v>
                </c:pt>
                <c:pt idx="676">
                  <c:v>1420.035</c:v>
                </c:pt>
                <c:pt idx="677">
                  <c:v>1422.1272</c:v>
                </c:pt>
                <c:pt idx="678">
                  <c:v>1424.2194</c:v>
                </c:pt>
                <c:pt idx="679">
                  <c:v>1426.3116</c:v>
                </c:pt>
                <c:pt idx="680">
                  <c:v>1428.4038</c:v>
                </c:pt>
                <c:pt idx="681">
                  <c:v>1430.496</c:v>
                </c:pt>
                <c:pt idx="682">
                  <c:v>1432.5882</c:v>
                </c:pt>
                <c:pt idx="683">
                  <c:v>1434.6804</c:v>
                </c:pt>
                <c:pt idx="684">
                  <c:v>1436.7726</c:v>
                </c:pt>
                <c:pt idx="685">
                  <c:v>1438.8648</c:v>
                </c:pt>
                <c:pt idx="686">
                  <c:v>1440.957</c:v>
                </c:pt>
                <c:pt idx="687">
                  <c:v>1443.0492</c:v>
                </c:pt>
                <c:pt idx="688">
                  <c:v>1445.1414</c:v>
                </c:pt>
                <c:pt idx="689">
                  <c:v>1447.2336</c:v>
                </c:pt>
                <c:pt idx="690">
                  <c:v>1449.3258</c:v>
                </c:pt>
                <c:pt idx="691">
                  <c:v>1451.418</c:v>
                </c:pt>
                <c:pt idx="692">
                  <c:v>1453.5102</c:v>
                </c:pt>
                <c:pt idx="693">
                  <c:v>1455.6024</c:v>
                </c:pt>
                <c:pt idx="694">
                  <c:v>1457.6946</c:v>
                </c:pt>
                <c:pt idx="695">
                  <c:v>1459.7868</c:v>
                </c:pt>
                <c:pt idx="696">
                  <c:v>1461.879</c:v>
                </c:pt>
                <c:pt idx="697">
                  <c:v>1463.9712</c:v>
                </c:pt>
                <c:pt idx="698">
                  <c:v>1466.0634</c:v>
                </c:pt>
                <c:pt idx="699">
                  <c:v>1468.1556</c:v>
                </c:pt>
                <c:pt idx="700">
                  <c:v>1470.2478</c:v>
                </c:pt>
                <c:pt idx="701">
                  <c:v>1472.34</c:v>
                </c:pt>
                <c:pt idx="702">
                  <c:v>1474.4322</c:v>
                </c:pt>
                <c:pt idx="703">
                  <c:v>1476.5244</c:v>
                </c:pt>
                <c:pt idx="704">
                  <c:v>1478.6166</c:v>
                </c:pt>
                <c:pt idx="705">
                  <c:v>1480.7088</c:v>
                </c:pt>
                <c:pt idx="706">
                  <c:v>1482.801</c:v>
                </c:pt>
                <c:pt idx="707">
                  <c:v>1484.8932</c:v>
                </c:pt>
                <c:pt idx="708">
                  <c:v>1486.9854</c:v>
                </c:pt>
                <c:pt idx="709">
                  <c:v>1489.0776</c:v>
                </c:pt>
                <c:pt idx="710">
                  <c:v>1491.1698</c:v>
                </c:pt>
                <c:pt idx="711">
                  <c:v>1493.262</c:v>
                </c:pt>
                <c:pt idx="712">
                  <c:v>1495.3542</c:v>
                </c:pt>
                <c:pt idx="713">
                  <c:v>1497.4464</c:v>
                </c:pt>
                <c:pt idx="714">
                  <c:v>1499.5386</c:v>
                </c:pt>
                <c:pt idx="715">
                  <c:v>1501.6308</c:v>
                </c:pt>
                <c:pt idx="716">
                  <c:v>1503.723</c:v>
                </c:pt>
                <c:pt idx="717">
                  <c:v>1505.8152</c:v>
                </c:pt>
                <c:pt idx="718">
                  <c:v>1507.9074</c:v>
                </c:pt>
                <c:pt idx="719">
                  <c:v>1509.9996</c:v>
                </c:pt>
                <c:pt idx="720">
                  <c:v>1512.0918</c:v>
                </c:pt>
                <c:pt idx="721">
                  <c:v>1514.184</c:v>
                </c:pt>
                <c:pt idx="722">
                  <c:v>1516.2762</c:v>
                </c:pt>
                <c:pt idx="723">
                  <c:v>1518.3684</c:v>
                </c:pt>
                <c:pt idx="724">
                  <c:v>1520.4606</c:v>
                </c:pt>
                <c:pt idx="725">
                  <c:v>1522.5528</c:v>
                </c:pt>
                <c:pt idx="726">
                  <c:v>1524.645</c:v>
                </c:pt>
                <c:pt idx="727">
                  <c:v>1526.7372</c:v>
                </c:pt>
                <c:pt idx="728">
                  <c:v>1528.8294</c:v>
                </c:pt>
                <c:pt idx="729">
                  <c:v>1530.9216</c:v>
                </c:pt>
                <c:pt idx="730">
                  <c:v>1533.0138</c:v>
                </c:pt>
                <c:pt idx="731">
                  <c:v>1535.106</c:v>
                </c:pt>
                <c:pt idx="732">
                  <c:v>1537.1982</c:v>
                </c:pt>
                <c:pt idx="733">
                  <c:v>1539.2904</c:v>
                </c:pt>
                <c:pt idx="734">
                  <c:v>1541.3826</c:v>
                </c:pt>
                <c:pt idx="735">
                  <c:v>1543.4748</c:v>
                </c:pt>
                <c:pt idx="736">
                  <c:v>1545.567</c:v>
                </c:pt>
                <c:pt idx="737">
                  <c:v>1547.6592</c:v>
                </c:pt>
                <c:pt idx="738">
                  <c:v>1549.7514</c:v>
                </c:pt>
                <c:pt idx="739">
                  <c:v>1551.8436</c:v>
                </c:pt>
                <c:pt idx="740">
                  <c:v>1553.9358</c:v>
                </c:pt>
                <c:pt idx="741">
                  <c:v>1556.028</c:v>
                </c:pt>
                <c:pt idx="742">
                  <c:v>1558.1202</c:v>
                </c:pt>
                <c:pt idx="743">
                  <c:v>1560.2124</c:v>
                </c:pt>
                <c:pt idx="744">
                  <c:v>1562.3046</c:v>
                </c:pt>
                <c:pt idx="745">
                  <c:v>1564.3968</c:v>
                </c:pt>
                <c:pt idx="746">
                  <c:v>1566.489</c:v>
                </c:pt>
                <c:pt idx="747">
                  <c:v>1568.5812</c:v>
                </c:pt>
                <c:pt idx="748">
                  <c:v>1570.6734</c:v>
                </c:pt>
                <c:pt idx="749">
                  <c:v>1572.7656</c:v>
                </c:pt>
                <c:pt idx="750">
                  <c:v>1574.8578</c:v>
                </c:pt>
                <c:pt idx="751">
                  <c:v>1576.95</c:v>
                </c:pt>
                <c:pt idx="752">
                  <c:v>1579.0422</c:v>
                </c:pt>
                <c:pt idx="753">
                  <c:v>1581.1344</c:v>
                </c:pt>
                <c:pt idx="754">
                  <c:v>1583.2266</c:v>
                </c:pt>
                <c:pt idx="755">
                  <c:v>1585.3188</c:v>
                </c:pt>
                <c:pt idx="756">
                  <c:v>1587.411</c:v>
                </c:pt>
                <c:pt idx="757">
                  <c:v>1589.5032</c:v>
                </c:pt>
                <c:pt idx="758">
                  <c:v>1591.5954</c:v>
                </c:pt>
                <c:pt idx="759">
                  <c:v>1593.6876</c:v>
                </c:pt>
                <c:pt idx="760">
                  <c:v>1595.7798</c:v>
                </c:pt>
                <c:pt idx="761">
                  <c:v>1597.872</c:v>
                </c:pt>
                <c:pt idx="762">
                  <c:v>1599.9642</c:v>
                </c:pt>
                <c:pt idx="763">
                  <c:v>1602.0564</c:v>
                </c:pt>
                <c:pt idx="764">
                  <c:v>1604.1486</c:v>
                </c:pt>
                <c:pt idx="765">
                  <c:v>1606.2408</c:v>
                </c:pt>
                <c:pt idx="766">
                  <c:v>1608.333</c:v>
                </c:pt>
                <c:pt idx="767">
                  <c:v>1610.4252</c:v>
                </c:pt>
                <c:pt idx="768">
                  <c:v>1612.5174</c:v>
                </c:pt>
                <c:pt idx="769">
                  <c:v>1614.6096</c:v>
                </c:pt>
                <c:pt idx="770">
                  <c:v>1616.7018</c:v>
                </c:pt>
                <c:pt idx="771">
                  <c:v>1618.794</c:v>
                </c:pt>
                <c:pt idx="772">
                  <c:v>1620.8862</c:v>
                </c:pt>
                <c:pt idx="773">
                  <c:v>1622.9784</c:v>
                </c:pt>
                <c:pt idx="774">
                  <c:v>1625.0706</c:v>
                </c:pt>
                <c:pt idx="775">
                  <c:v>1627.1628</c:v>
                </c:pt>
                <c:pt idx="776">
                  <c:v>1629.255</c:v>
                </c:pt>
                <c:pt idx="777">
                  <c:v>1631.3472</c:v>
                </c:pt>
                <c:pt idx="778">
                  <c:v>1633.4394</c:v>
                </c:pt>
                <c:pt idx="779">
                  <c:v>1635.5316</c:v>
                </c:pt>
                <c:pt idx="780">
                  <c:v>1637.6238</c:v>
                </c:pt>
                <c:pt idx="781">
                  <c:v>1639.716</c:v>
                </c:pt>
                <c:pt idx="782">
                  <c:v>1641.8082</c:v>
                </c:pt>
                <c:pt idx="783">
                  <c:v>1643.9004</c:v>
                </c:pt>
                <c:pt idx="784">
                  <c:v>1645.9926</c:v>
                </c:pt>
                <c:pt idx="785">
                  <c:v>1648.0848</c:v>
                </c:pt>
                <c:pt idx="786">
                  <c:v>1650.177</c:v>
                </c:pt>
                <c:pt idx="787">
                  <c:v>1652.2692</c:v>
                </c:pt>
                <c:pt idx="788">
                  <c:v>1654.3614</c:v>
                </c:pt>
                <c:pt idx="789">
                  <c:v>1656.4536</c:v>
                </c:pt>
                <c:pt idx="790">
                  <c:v>1658.5458</c:v>
                </c:pt>
                <c:pt idx="791">
                  <c:v>1660.638</c:v>
                </c:pt>
                <c:pt idx="792">
                  <c:v>1662.7302</c:v>
                </c:pt>
                <c:pt idx="793">
                  <c:v>1664.8224</c:v>
                </c:pt>
                <c:pt idx="794">
                  <c:v>1666.9146</c:v>
                </c:pt>
                <c:pt idx="795">
                  <c:v>1669.0068</c:v>
                </c:pt>
                <c:pt idx="796">
                  <c:v>1671.099</c:v>
                </c:pt>
                <c:pt idx="797">
                  <c:v>1673.1912</c:v>
                </c:pt>
                <c:pt idx="798">
                  <c:v>1675.2834</c:v>
                </c:pt>
                <c:pt idx="799">
                  <c:v>1677.3756</c:v>
                </c:pt>
                <c:pt idx="800">
                  <c:v>1679.4678</c:v>
                </c:pt>
                <c:pt idx="801">
                  <c:v>1681.56</c:v>
                </c:pt>
                <c:pt idx="802">
                  <c:v>1683.6522</c:v>
                </c:pt>
                <c:pt idx="803">
                  <c:v>1685.7444</c:v>
                </c:pt>
                <c:pt idx="804">
                  <c:v>1687.8366</c:v>
                </c:pt>
                <c:pt idx="805">
                  <c:v>1689.9288</c:v>
                </c:pt>
                <c:pt idx="806">
                  <c:v>1692.021</c:v>
                </c:pt>
                <c:pt idx="807">
                  <c:v>1694.1132</c:v>
                </c:pt>
                <c:pt idx="808">
                  <c:v>1696.2054</c:v>
                </c:pt>
                <c:pt idx="809">
                  <c:v>1698.2976</c:v>
                </c:pt>
                <c:pt idx="810">
                  <c:v>1700.3898</c:v>
                </c:pt>
                <c:pt idx="811">
                  <c:v>1702.482</c:v>
                </c:pt>
                <c:pt idx="812">
                  <c:v>1704.5742</c:v>
                </c:pt>
                <c:pt idx="813">
                  <c:v>1706.6664</c:v>
                </c:pt>
                <c:pt idx="814">
                  <c:v>1708.7586</c:v>
                </c:pt>
                <c:pt idx="815">
                  <c:v>1710.8508</c:v>
                </c:pt>
                <c:pt idx="816">
                  <c:v>1712.943</c:v>
                </c:pt>
                <c:pt idx="817">
                  <c:v>1715.0352</c:v>
                </c:pt>
                <c:pt idx="818">
                  <c:v>1717.1274</c:v>
                </c:pt>
                <c:pt idx="819">
                  <c:v>1719.2196</c:v>
                </c:pt>
                <c:pt idx="820">
                  <c:v>1721.3118</c:v>
                </c:pt>
                <c:pt idx="821">
                  <c:v>1723.404</c:v>
                </c:pt>
                <c:pt idx="822">
                  <c:v>1725.4962</c:v>
                </c:pt>
                <c:pt idx="823">
                  <c:v>1727.5884</c:v>
                </c:pt>
                <c:pt idx="824">
                  <c:v>1729.6806</c:v>
                </c:pt>
                <c:pt idx="825">
                  <c:v>1731.7728</c:v>
                </c:pt>
                <c:pt idx="826">
                  <c:v>1733.865</c:v>
                </c:pt>
                <c:pt idx="827">
                  <c:v>1735.9572</c:v>
                </c:pt>
                <c:pt idx="828">
                  <c:v>1738.0494</c:v>
                </c:pt>
                <c:pt idx="829">
                  <c:v>1740.1416</c:v>
                </c:pt>
                <c:pt idx="830">
                  <c:v>1742.2338</c:v>
                </c:pt>
                <c:pt idx="831">
                  <c:v>1744.326</c:v>
                </c:pt>
                <c:pt idx="832">
                  <c:v>1746.4182</c:v>
                </c:pt>
                <c:pt idx="833">
                  <c:v>1748.5104</c:v>
                </c:pt>
                <c:pt idx="834">
                  <c:v>1750.6026</c:v>
                </c:pt>
                <c:pt idx="835">
                  <c:v>1752.6948</c:v>
                </c:pt>
                <c:pt idx="836">
                  <c:v>1754.787</c:v>
                </c:pt>
                <c:pt idx="837">
                  <c:v>1756.8792</c:v>
                </c:pt>
                <c:pt idx="838">
                  <c:v>1758.9714</c:v>
                </c:pt>
                <c:pt idx="839">
                  <c:v>1761.0636</c:v>
                </c:pt>
                <c:pt idx="840">
                  <c:v>1763.1558</c:v>
                </c:pt>
                <c:pt idx="841">
                  <c:v>1765.248</c:v>
                </c:pt>
                <c:pt idx="842">
                  <c:v>1767.3402</c:v>
                </c:pt>
                <c:pt idx="843">
                  <c:v>1769.4324</c:v>
                </c:pt>
                <c:pt idx="844">
                  <c:v>1771.5246</c:v>
                </c:pt>
                <c:pt idx="845">
                  <c:v>1773.6168</c:v>
                </c:pt>
                <c:pt idx="846">
                  <c:v>1775.709</c:v>
                </c:pt>
                <c:pt idx="847">
                  <c:v>1777.8012</c:v>
                </c:pt>
                <c:pt idx="848">
                  <c:v>1779.8934</c:v>
                </c:pt>
                <c:pt idx="849">
                  <c:v>1781.9856</c:v>
                </c:pt>
                <c:pt idx="850">
                  <c:v>1784.0778</c:v>
                </c:pt>
                <c:pt idx="851">
                  <c:v>1786.17</c:v>
                </c:pt>
                <c:pt idx="852">
                  <c:v>1788.2622</c:v>
                </c:pt>
                <c:pt idx="853">
                  <c:v>1790.3544</c:v>
                </c:pt>
                <c:pt idx="854">
                  <c:v>1792.4466</c:v>
                </c:pt>
                <c:pt idx="855">
                  <c:v>1794.5388</c:v>
                </c:pt>
                <c:pt idx="856">
                  <c:v>1796.631</c:v>
                </c:pt>
                <c:pt idx="857">
                  <c:v>1798.7232</c:v>
                </c:pt>
                <c:pt idx="858">
                  <c:v>1800.8154</c:v>
                </c:pt>
                <c:pt idx="859">
                  <c:v>1802.9076</c:v>
                </c:pt>
                <c:pt idx="860">
                  <c:v>1804.9998</c:v>
                </c:pt>
                <c:pt idx="861">
                  <c:v>1807.092</c:v>
                </c:pt>
                <c:pt idx="862">
                  <c:v>1809.1842</c:v>
                </c:pt>
                <c:pt idx="863">
                  <c:v>1811.2764</c:v>
                </c:pt>
                <c:pt idx="864">
                  <c:v>1813.3686</c:v>
                </c:pt>
                <c:pt idx="865">
                  <c:v>1815.4608</c:v>
                </c:pt>
                <c:pt idx="866">
                  <c:v>1817.553</c:v>
                </c:pt>
                <c:pt idx="867">
                  <c:v>1819.6452</c:v>
                </c:pt>
                <c:pt idx="868">
                  <c:v>1821.7374</c:v>
                </c:pt>
                <c:pt idx="869">
                  <c:v>1823.8296</c:v>
                </c:pt>
                <c:pt idx="870">
                  <c:v>1825.9218</c:v>
                </c:pt>
                <c:pt idx="871">
                  <c:v>1828.014</c:v>
                </c:pt>
                <c:pt idx="872">
                  <c:v>1830.1062</c:v>
                </c:pt>
                <c:pt idx="873">
                  <c:v>1832.1984</c:v>
                </c:pt>
                <c:pt idx="874">
                  <c:v>1834.2906</c:v>
                </c:pt>
                <c:pt idx="875">
                  <c:v>1836.3828</c:v>
                </c:pt>
                <c:pt idx="876">
                  <c:v>1838.475</c:v>
                </c:pt>
                <c:pt idx="877">
                  <c:v>1840.5672</c:v>
                </c:pt>
                <c:pt idx="878">
                  <c:v>1842.6594</c:v>
                </c:pt>
                <c:pt idx="879">
                  <c:v>1844.7516</c:v>
                </c:pt>
                <c:pt idx="880">
                  <c:v>1846.8438</c:v>
                </c:pt>
                <c:pt idx="881">
                  <c:v>1848.936</c:v>
                </c:pt>
                <c:pt idx="882">
                  <c:v>1851.0282</c:v>
                </c:pt>
                <c:pt idx="883">
                  <c:v>1853.1204</c:v>
                </c:pt>
                <c:pt idx="884">
                  <c:v>1855.2126</c:v>
                </c:pt>
                <c:pt idx="885">
                  <c:v>1857.3048</c:v>
                </c:pt>
                <c:pt idx="886">
                  <c:v>1859.397</c:v>
                </c:pt>
                <c:pt idx="887">
                  <c:v>1861.4892</c:v>
                </c:pt>
                <c:pt idx="888">
                  <c:v>1863.5814</c:v>
                </c:pt>
                <c:pt idx="889">
                  <c:v>1865.6736</c:v>
                </c:pt>
                <c:pt idx="890">
                  <c:v>1867.7658</c:v>
                </c:pt>
                <c:pt idx="891">
                  <c:v>1869.858</c:v>
                </c:pt>
                <c:pt idx="892">
                  <c:v>1871.9502</c:v>
                </c:pt>
                <c:pt idx="893">
                  <c:v>1874.0424</c:v>
                </c:pt>
                <c:pt idx="894">
                  <c:v>1876.1346</c:v>
                </c:pt>
                <c:pt idx="895">
                  <c:v>1878.2268</c:v>
                </c:pt>
                <c:pt idx="896">
                  <c:v>1880.319</c:v>
                </c:pt>
                <c:pt idx="897">
                  <c:v>1882.4112</c:v>
                </c:pt>
                <c:pt idx="898">
                  <c:v>1884.5034</c:v>
                </c:pt>
                <c:pt idx="899">
                  <c:v>1886.5956</c:v>
                </c:pt>
                <c:pt idx="900">
                  <c:v>1888.6878</c:v>
                </c:pt>
                <c:pt idx="901">
                  <c:v>1890.78</c:v>
                </c:pt>
                <c:pt idx="902">
                  <c:v>1892.8722</c:v>
                </c:pt>
                <c:pt idx="903">
                  <c:v>1894.9644</c:v>
                </c:pt>
                <c:pt idx="904">
                  <c:v>1897.0566</c:v>
                </c:pt>
                <c:pt idx="905">
                  <c:v>1899.1488</c:v>
                </c:pt>
                <c:pt idx="906">
                  <c:v>1901.241</c:v>
                </c:pt>
                <c:pt idx="907">
                  <c:v>1903.3332</c:v>
                </c:pt>
                <c:pt idx="908">
                  <c:v>1905.4254</c:v>
                </c:pt>
                <c:pt idx="909">
                  <c:v>1907.5176</c:v>
                </c:pt>
                <c:pt idx="910">
                  <c:v>1909.6098</c:v>
                </c:pt>
                <c:pt idx="911">
                  <c:v>1911.702</c:v>
                </c:pt>
                <c:pt idx="912">
                  <c:v>1913.7942</c:v>
                </c:pt>
                <c:pt idx="913">
                  <c:v>1915.8864</c:v>
                </c:pt>
                <c:pt idx="914">
                  <c:v>1917.9786</c:v>
                </c:pt>
                <c:pt idx="915">
                  <c:v>1920.0708</c:v>
                </c:pt>
                <c:pt idx="916">
                  <c:v>1922.163</c:v>
                </c:pt>
                <c:pt idx="917">
                  <c:v>1924.2552</c:v>
                </c:pt>
                <c:pt idx="918">
                  <c:v>1926.3474</c:v>
                </c:pt>
                <c:pt idx="919">
                  <c:v>1928.4396</c:v>
                </c:pt>
                <c:pt idx="920">
                  <c:v>1930.5318</c:v>
                </c:pt>
                <c:pt idx="921">
                  <c:v>1932.624</c:v>
                </c:pt>
                <c:pt idx="922">
                  <c:v>1934.7162</c:v>
                </c:pt>
                <c:pt idx="923">
                  <c:v>1936.8084</c:v>
                </c:pt>
                <c:pt idx="924">
                  <c:v>1938.9006</c:v>
                </c:pt>
                <c:pt idx="925">
                  <c:v>1940.9928</c:v>
                </c:pt>
                <c:pt idx="926">
                  <c:v>1943.085</c:v>
                </c:pt>
                <c:pt idx="927">
                  <c:v>1945.1772</c:v>
                </c:pt>
                <c:pt idx="928">
                  <c:v>1947.2694</c:v>
                </c:pt>
                <c:pt idx="929">
                  <c:v>1949.3616</c:v>
                </c:pt>
                <c:pt idx="930">
                  <c:v>1951.4538</c:v>
                </c:pt>
                <c:pt idx="931">
                  <c:v>1953.546</c:v>
                </c:pt>
                <c:pt idx="932">
                  <c:v>1955.6382</c:v>
                </c:pt>
                <c:pt idx="933">
                  <c:v>1957.7304</c:v>
                </c:pt>
                <c:pt idx="934">
                  <c:v>1959.8226</c:v>
                </c:pt>
                <c:pt idx="935">
                  <c:v>1961.9148</c:v>
                </c:pt>
                <c:pt idx="936">
                  <c:v>1964.007</c:v>
                </c:pt>
                <c:pt idx="937">
                  <c:v>1966.0992</c:v>
                </c:pt>
                <c:pt idx="938">
                  <c:v>1968.1914</c:v>
                </c:pt>
                <c:pt idx="939">
                  <c:v>1970.2836</c:v>
                </c:pt>
                <c:pt idx="940">
                  <c:v>1972.3758</c:v>
                </c:pt>
                <c:pt idx="941">
                  <c:v>1974.468</c:v>
                </c:pt>
                <c:pt idx="942">
                  <c:v>1976.5602</c:v>
                </c:pt>
                <c:pt idx="943">
                  <c:v>1978.6524</c:v>
                </c:pt>
                <c:pt idx="944">
                  <c:v>1980.7446</c:v>
                </c:pt>
                <c:pt idx="945">
                  <c:v>1982.8368</c:v>
                </c:pt>
                <c:pt idx="946">
                  <c:v>1984.929</c:v>
                </c:pt>
                <c:pt idx="947">
                  <c:v>1987.0212</c:v>
                </c:pt>
                <c:pt idx="948">
                  <c:v>1989.1134</c:v>
                </c:pt>
                <c:pt idx="949">
                  <c:v>1991.2056</c:v>
                </c:pt>
                <c:pt idx="950">
                  <c:v>1993.2978</c:v>
                </c:pt>
                <c:pt idx="951">
                  <c:v>1995.39</c:v>
                </c:pt>
                <c:pt idx="952">
                  <c:v>1997.4822</c:v>
                </c:pt>
                <c:pt idx="953">
                  <c:v>1999.5744</c:v>
                </c:pt>
                <c:pt idx="954">
                  <c:v>2001.6666</c:v>
                </c:pt>
                <c:pt idx="955">
                  <c:v>2003.7588</c:v>
                </c:pt>
                <c:pt idx="956">
                  <c:v>2005.851</c:v>
                </c:pt>
                <c:pt idx="957">
                  <c:v>2007.9432</c:v>
                </c:pt>
                <c:pt idx="958">
                  <c:v>2010.0354</c:v>
                </c:pt>
                <c:pt idx="959">
                  <c:v>2012.1276</c:v>
                </c:pt>
                <c:pt idx="960">
                  <c:v>2014.2198</c:v>
                </c:pt>
                <c:pt idx="961">
                  <c:v>2016.312</c:v>
                </c:pt>
                <c:pt idx="962">
                  <c:v>2018.4042</c:v>
                </c:pt>
                <c:pt idx="963">
                  <c:v>2020.4964</c:v>
                </c:pt>
                <c:pt idx="964">
                  <c:v>2022.5886</c:v>
                </c:pt>
                <c:pt idx="965">
                  <c:v>2024.6808</c:v>
                </c:pt>
                <c:pt idx="966">
                  <c:v>2026.773</c:v>
                </c:pt>
                <c:pt idx="967">
                  <c:v>2028.8652</c:v>
                </c:pt>
                <c:pt idx="968">
                  <c:v>2030.9574</c:v>
                </c:pt>
                <c:pt idx="969">
                  <c:v>2033.0496</c:v>
                </c:pt>
                <c:pt idx="970">
                  <c:v>2035.1418</c:v>
                </c:pt>
                <c:pt idx="971">
                  <c:v>2037.234</c:v>
                </c:pt>
                <c:pt idx="972">
                  <c:v>2039.3262</c:v>
                </c:pt>
                <c:pt idx="973">
                  <c:v>2041.4184</c:v>
                </c:pt>
                <c:pt idx="974">
                  <c:v>2043.5106</c:v>
                </c:pt>
                <c:pt idx="975">
                  <c:v>2045.6028</c:v>
                </c:pt>
                <c:pt idx="976">
                  <c:v>2047.695</c:v>
                </c:pt>
                <c:pt idx="977">
                  <c:v>2049.7872</c:v>
                </c:pt>
                <c:pt idx="978">
                  <c:v>2051.8794</c:v>
                </c:pt>
                <c:pt idx="979">
                  <c:v>2053.9716</c:v>
                </c:pt>
                <c:pt idx="980">
                  <c:v>2056.0638</c:v>
                </c:pt>
                <c:pt idx="981">
                  <c:v>2058.156</c:v>
                </c:pt>
                <c:pt idx="982">
                  <c:v>2060.2482</c:v>
                </c:pt>
                <c:pt idx="983">
                  <c:v>2062.3404</c:v>
                </c:pt>
                <c:pt idx="984">
                  <c:v>2064.4326</c:v>
                </c:pt>
                <c:pt idx="985">
                  <c:v>2066.5248</c:v>
                </c:pt>
                <c:pt idx="986">
                  <c:v>2068.617</c:v>
                </c:pt>
                <c:pt idx="987">
                  <c:v>2070.7092</c:v>
                </c:pt>
                <c:pt idx="988">
                  <c:v>2072.8014</c:v>
                </c:pt>
                <c:pt idx="989">
                  <c:v>2074.8936</c:v>
                </c:pt>
                <c:pt idx="990">
                  <c:v>2076.9858</c:v>
                </c:pt>
                <c:pt idx="991">
                  <c:v>2079.078</c:v>
                </c:pt>
                <c:pt idx="992">
                  <c:v>2081.1702</c:v>
                </c:pt>
                <c:pt idx="993">
                  <c:v>2083.2624</c:v>
                </c:pt>
                <c:pt idx="994">
                  <c:v>2085.3546</c:v>
                </c:pt>
                <c:pt idx="995">
                  <c:v>2087.4468</c:v>
                </c:pt>
                <c:pt idx="996">
                  <c:v>2089.539</c:v>
                </c:pt>
                <c:pt idx="997">
                  <c:v>2091.6312</c:v>
                </c:pt>
                <c:pt idx="998">
                  <c:v>2093.7234</c:v>
                </c:pt>
                <c:pt idx="999">
                  <c:v>2095.8156</c:v>
                </c:pt>
                <c:pt idx="1000">
                  <c:v>2097.9078</c:v>
                </c:pt>
                <c:pt idx="1001">
                  <c:v>2100</c:v>
                </c:pt>
              </c:strCache>
            </c:strRef>
          </c:xVal>
          <c:yVal>
            <c:numRef>
              <c:f>Cu_ion!$B:$B</c:f>
              <c:numCache>
                <c:formatCode>0.00E+00</c:formatCode>
                <c:ptCount val="1048576"/>
                <c:pt idx="0" formatCode="General">
                  <c:v>0</c:v>
                </c:pt>
                <c:pt idx="1">
                  <c:v>6.0000000000000259E-18</c:v>
                </c:pt>
                <c:pt idx="2">
                  <c:v>8.5281714000000204E-17</c:v>
                </c:pt>
                <c:pt idx="3">
                  <c:v>1.6540720000000076E-16</c:v>
                </c:pt>
                <c:pt idx="4">
                  <c:v>2.0891640000000094E-16</c:v>
                </c:pt>
                <c:pt idx="5">
                  <c:v>2.401555200000009E-16</c:v>
                </c:pt>
                <c:pt idx="6">
                  <c:v>2.6191440000000098E-16</c:v>
                </c:pt>
                <c:pt idx="7">
                  <c:v>2.81448120000001E-16</c:v>
                </c:pt>
                <c:pt idx="8">
                  <c:v>2.9002614000000099E-16</c:v>
                </c:pt>
                <c:pt idx="9">
                  <c:v>2.9860416000000099E-16</c:v>
                </c:pt>
                <c:pt idx="10">
                  <c:v>3.0718218000000118E-16</c:v>
                </c:pt>
                <c:pt idx="11">
                  <c:v>3.1576020000000117E-16</c:v>
                </c:pt>
                <c:pt idx="12">
                  <c:v>3.1994154000000103E-16</c:v>
                </c:pt>
                <c:pt idx="13">
                  <c:v>3.1722168000000113E-16</c:v>
                </c:pt>
                <c:pt idx="14">
                  <c:v>3.1450182000000118E-16</c:v>
                </c:pt>
                <c:pt idx="15">
                  <c:v>3.1178196000000114E-16</c:v>
                </c:pt>
                <c:pt idx="16">
                  <c:v>3.0906210000000124E-16</c:v>
                </c:pt>
                <c:pt idx="17">
                  <c:v>3.0570464000000101E-16</c:v>
                </c:pt>
                <c:pt idx="18">
                  <c:v>3.0193868000000116E-16</c:v>
                </c:pt>
                <c:pt idx="19">
                  <c:v>2.9817272000000126E-16</c:v>
                </c:pt>
                <c:pt idx="20">
                  <c:v>2.9440676000000111E-16</c:v>
                </c:pt>
                <c:pt idx="21">
                  <c:v>2.9064080000000092E-16</c:v>
                </c:pt>
                <c:pt idx="22">
                  <c:v>2.8878466000000097E-16</c:v>
                </c:pt>
                <c:pt idx="23">
                  <c:v>2.8732012000000107E-16</c:v>
                </c:pt>
                <c:pt idx="24">
                  <c:v>2.8585558000000092E-16</c:v>
                </c:pt>
                <c:pt idx="25">
                  <c:v>2.8439104000000117E-16</c:v>
                </c:pt>
                <c:pt idx="26">
                  <c:v>2.8292650000000092E-16</c:v>
                </c:pt>
                <c:pt idx="27">
                  <c:v>2.8146196000000092E-16</c:v>
                </c:pt>
                <c:pt idx="28">
                  <c:v>2.7999742000000117E-16</c:v>
                </c:pt>
                <c:pt idx="29">
                  <c:v>2.7853288000000127E-16</c:v>
                </c:pt>
                <c:pt idx="30">
                  <c:v>2.7706834000000102E-16</c:v>
                </c:pt>
                <c:pt idx="31">
                  <c:v>2.7560380000000102E-16</c:v>
                </c:pt>
                <c:pt idx="32">
                  <c:v>2.7413926000000117E-16</c:v>
                </c:pt>
                <c:pt idx="33">
                  <c:v>2.7267472000000112E-16</c:v>
                </c:pt>
                <c:pt idx="34">
                  <c:v>2.7121018000000112E-16</c:v>
                </c:pt>
                <c:pt idx="35">
                  <c:v>2.6974564000000098E-16</c:v>
                </c:pt>
                <c:pt idx="36">
                  <c:v>2.6828110000000108E-16</c:v>
                </c:pt>
                <c:pt idx="37">
                  <c:v>2.6681656000000108E-16</c:v>
                </c:pt>
                <c:pt idx="38">
                  <c:v>2.6535202000000118E-16</c:v>
                </c:pt>
                <c:pt idx="39">
                  <c:v>2.6388748000000103E-16</c:v>
                </c:pt>
                <c:pt idx="40">
                  <c:v>2.6242294000000098E-16</c:v>
                </c:pt>
                <c:pt idx="41">
                  <c:v>2.6095840000000118E-16</c:v>
                </c:pt>
                <c:pt idx="42">
                  <c:v>2.5949386000000098E-16</c:v>
                </c:pt>
                <c:pt idx="43">
                  <c:v>2.5802932000000113E-16</c:v>
                </c:pt>
                <c:pt idx="44">
                  <c:v>2.5656478000000099E-16</c:v>
                </c:pt>
                <c:pt idx="45">
                  <c:v>2.5510024000000074E-16</c:v>
                </c:pt>
                <c:pt idx="46">
                  <c:v>2.5402550000000092E-16</c:v>
                </c:pt>
                <c:pt idx="47">
                  <c:v>2.5297940000000107E-16</c:v>
                </c:pt>
                <c:pt idx="48">
                  <c:v>2.5193330000000097E-16</c:v>
                </c:pt>
                <c:pt idx="49">
                  <c:v>2.5088720000000092E-16</c:v>
                </c:pt>
                <c:pt idx="50">
                  <c:v>2.4984110000000097E-16</c:v>
                </c:pt>
                <c:pt idx="51">
                  <c:v>2.4879500000000107E-16</c:v>
                </c:pt>
                <c:pt idx="52">
                  <c:v>2.4774890000000082E-16</c:v>
                </c:pt>
                <c:pt idx="53">
                  <c:v>2.4670280000000102E-16</c:v>
                </c:pt>
                <c:pt idx="54">
                  <c:v>2.4565670000000087E-16</c:v>
                </c:pt>
                <c:pt idx="55">
                  <c:v>2.4461060000000087E-16</c:v>
                </c:pt>
                <c:pt idx="56">
                  <c:v>2.4356450000000063E-16</c:v>
                </c:pt>
                <c:pt idx="57">
                  <c:v>2.4251840000000107E-16</c:v>
                </c:pt>
                <c:pt idx="58">
                  <c:v>2.4147230000000087E-16</c:v>
                </c:pt>
                <c:pt idx="59">
                  <c:v>2.4042620000000078E-16</c:v>
                </c:pt>
                <c:pt idx="60">
                  <c:v>2.3938010000000088E-16</c:v>
                </c:pt>
                <c:pt idx="61">
                  <c:v>2.3833400000000098E-16</c:v>
                </c:pt>
                <c:pt idx="62">
                  <c:v>2.3728790000000063E-16</c:v>
                </c:pt>
                <c:pt idx="63">
                  <c:v>2.3624180000000073E-16</c:v>
                </c:pt>
                <c:pt idx="64">
                  <c:v>2.3519570000000073E-16</c:v>
                </c:pt>
                <c:pt idx="65">
                  <c:v>2.3414960000000078E-16</c:v>
                </c:pt>
                <c:pt idx="66">
                  <c:v>2.3310350000000073E-16</c:v>
                </c:pt>
                <c:pt idx="67">
                  <c:v>2.3205740000000093E-16</c:v>
                </c:pt>
                <c:pt idx="68">
                  <c:v>2.3101130000000078E-16</c:v>
                </c:pt>
                <c:pt idx="69">
                  <c:v>2.2996520000000073E-16</c:v>
                </c:pt>
                <c:pt idx="70">
                  <c:v>2.2891910000000113E-16</c:v>
                </c:pt>
                <c:pt idx="71">
                  <c:v>2.2787300000000108E-16</c:v>
                </c:pt>
                <c:pt idx="72">
                  <c:v>2.2682690000000098E-16</c:v>
                </c:pt>
                <c:pt idx="73">
                  <c:v>2.2578080000000079E-16</c:v>
                </c:pt>
                <c:pt idx="74">
                  <c:v>2.2473470000000108E-16</c:v>
                </c:pt>
                <c:pt idx="75">
                  <c:v>2.2368860000000079E-16</c:v>
                </c:pt>
                <c:pt idx="76">
                  <c:v>2.2264250000000089E-16</c:v>
                </c:pt>
                <c:pt idx="77">
                  <c:v>2.2159640000000089E-16</c:v>
                </c:pt>
                <c:pt idx="78">
                  <c:v>2.2055030000000094E-16</c:v>
                </c:pt>
                <c:pt idx="79">
                  <c:v>2.1950420000000064E-16</c:v>
                </c:pt>
                <c:pt idx="80">
                  <c:v>2.1845810000000111E-16</c:v>
                </c:pt>
                <c:pt idx="81">
                  <c:v>2.1741200000000094E-16</c:v>
                </c:pt>
                <c:pt idx="82">
                  <c:v>2.1636590000000084E-16</c:v>
                </c:pt>
                <c:pt idx="83">
                  <c:v>2.1531980000000094E-16</c:v>
                </c:pt>
                <c:pt idx="84">
                  <c:v>2.1427370000000094E-16</c:v>
                </c:pt>
                <c:pt idx="85">
                  <c:v>2.1322760000000064E-16</c:v>
                </c:pt>
                <c:pt idx="86">
                  <c:v>2.1218150000000072E-16</c:v>
                </c:pt>
                <c:pt idx="87">
                  <c:v>2.1113540000000082E-16</c:v>
                </c:pt>
                <c:pt idx="88">
                  <c:v>2.1008930000000084E-16</c:v>
                </c:pt>
                <c:pt idx="89">
                  <c:v>2.0904320000000082E-16</c:v>
                </c:pt>
                <c:pt idx="90">
                  <c:v>2.0799710000000087E-16</c:v>
                </c:pt>
                <c:pt idx="91">
                  <c:v>2.0695100000000092E-16</c:v>
                </c:pt>
                <c:pt idx="92">
                  <c:v>2.059049000000006E-16</c:v>
                </c:pt>
                <c:pt idx="93">
                  <c:v>2.0486821000000066E-16</c:v>
                </c:pt>
                <c:pt idx="94">
                  <c:v>2.0389185000000072E-16</c:v>
                </c:pt>
                <c:pt idx="95">
                  <c:v>2.0291549000000076E-16</c:v>
                </c:pt>
                <c:pt idx="96">
                  <c:v>2.0193913000000088E-16</c:v>
                </c:pt>
                <c:pt idx="97">
                  <c:v>2.0096277000000087E-16</c:v>
                </c:pt>
                <c:pt idx="98">
                  <c:v>1.9998641000000069E-16</c:v>
                </c:pt>
                <c:pt idx="99">
                  <c:v>1.9901005000000081E-16</c:v>
                </c:pt>
                <c:pt idx="100">
                  <c:v>1.9803369000000078E-16</c:v>
                </c:pt>
                <c:pt idx="101">
                  <c:v>1.9705733000000074E-16</c:v>
                </c:pt>
                <c:pt idx="102">
                  <c:v>1.9608097000000069E-16</c:v>
                </c:pt>
                <c:pt idx="103">
                  <c:v>1.9510461000000075E-16</c:v>
                </c:pt>
                <c:pt idx="104">
                  <c:v>1.9412825000000079E-16</c:v>
                </c:pt>
                <c:pt idx="105">
                  <c:v>1.9315189000000076E-16</c:v>
                </c:pt>
                <c:pt idx="106">
                  <c:v>1.9217553000000071E-16</c:v>
                </c:pt>
                <c:pt idx="107">
                  <c:v>1.9119917000000055E-16</c:v>
                </c:pt>
                <c:pt idx="108">
                  <c:v>1.9022281000000071E-16</c:v>
                </c:pt>
                <c:pt idx="109">
                  <c:v>1.8924645000000076E-16</c:v>
                </c:pt>
                <c:pt idx="110">
                  <c:v>1.882700900000008E-16</c:v>
                </c:pt>
                <c:pt idx="111">
                  <c:v>1.8729373000000077E-16</c:v>
                </c:pt>
                <c:pt idx="112">
                  <c:v>1.8631737000000073E-16</c:v>
                </c:pt>
                <c:pt idx="113">
                  <c:v>1.8534101000000077E-16</c:v>
                </c:pt>
                <c:pt idx="114">
                  <c:v>1.8436465000000072E-16</c:v>
                </c:pt>
                <c:pt idx="115">
                  <c:v>1.8338829000000078E-16</c:v>
                </c:pt>
                <c:pt idx="116">
                  <c:v>1.8241193000000073E-16</c:v>
                </c:pt>
                <c:pt idx="117">
                  <c:v>1.8143557000000079E-16</c:v>
                </c:pt>
                <c:pt idx="118">
                  <c:v>1.8045921000000076E-16</c:v>
                </c:pt>
                <c:pt idx="119">
                  <c:v>1.7948285000000078E-16</c:v>
                </c:pt>
                <c:pt idx="120">
                  <c:v>1.7850649000000075E-16</c:v>
                </c:pt>
                <c:pt idx="121">
                  <c:v>1.7753013000000071E-16</c:v>
                </c:pt>
                <c:pt idx="122">
                  <c:v>1.7655377000000076E-16</c:v>
                </c:pt>
                <c:pt idx="123">
                  <c:v>1.7557741000000077E-16</c:v>
                </c:pt>
                <c:pt idx="124">
                  <c:v>1.7460105000000081E-16</c:v>
                </c:pt>
                <c:pt idx="125">
                  <c:v>1.7362469000000078E-16</c:v>
                </c:pt>
                <c:pt idx="126">
                  <c:v>1.7264833000000077E-16</c:v>
                </c:pt>
                <c:pt idx="127">
                  <c:v>1.7167197000000072E-16</c:v>
                </c:pt>
                <c:pt idx="128">
                  <c:v>1.7069561000000076E-16</c:v>
                </c:pt>
                <c:pt idx="129">
                  <c:v>1.6971925000000078E-16</c:v>
                </c:pt>
                <c:pt idx="130">
                  <c:v>1.6874289000000067E-16</c:v>
                </c:pt>
                <c:pt idx="131">
                  <c:v>1.6776653000000064E-16</c:v>
                </c:pt>
                <c:pt idx="132">
                  <c:v>1.6679017000000053E-16</c:v>
                </c:pt>
                <c:pt idx="133">
                  <c:v>1.6581381000000075E-16</c:v>
                </c:pt>
                <c:pt idx="134">
                  <c:v>1.6483745000000069E-16</c:v>
                </c:pt>
                <c:pt idx="135">
                  <c:v>1.6386109000000075E-16</c:v>
                </c:pt>
                <c:pt idx="136">
                  <c:v>1.6294637000000059E-16</c:v>
                </c:pt>
                <c:pt idx="137">
                  <c:v>1.6249206000000059E-16</c:v>
                </c:pt>
                <c:pt idx="138">
                  <c:v>1.6203775000000074E-16</c:v>
                </c:pt>
                <c:pt idx="139">
                  <c:v>1.6158345000000059E-16</c:v>
                </c:pt>
                <c:pt idx="140">
                  <c:v>1.6112914000000059E-16</c:v>
                </c:pt>
                <c:pt idx="141">
                  <c:v>1.6067483000000064E-16</c:v>
                </c:pt>
                <c:pt idx="142">
                  <c:v>1.6022053000000066E-16</c:v>
                </c:pt>
                <c:pt idx="143">
                  <c:v>1.5976622000000056E-16</c:v>
                </c:pt>
                <c:pt idx="144">
                  <c:v>1.5931192000000059E-16</c:v>
                </c:pt>
                <c:pt idx="145">
                  <c:v>1.5885761000000063E-16</c:v>
                </c:pt>
                <c:pt idx="146">
                  <c:v>1.5840330000000066E-16</c:v>
                </c:pt>
                <c:pt idx="147">
                  <c:v>1.5794900000000056E-16</c:v>
                </c:pt>
                <c:pt idx="148">
                  <c:v>1.5749469000000063E-16</c:v>
                </c:pt>
                <c:pt idx="149">
                  <c:v>1.5704038000000063E-16</c:v>
                </c:pt>
                <c:pt idx="150">
                  <c:v>1.5658608000000055E-16</c:v>
                </c:pt>
                <c:pt idx="151">
                  <c:v>1.5613177000000065E-16</c:v>
                </c:pt>
                <c:pt idx="152">
                  <c:v>1.5567747000000053E-16</c:v>
                </c:pt>
                <c:pt idx="153">
                  <c:v>1.5522316000000053E-16</c:v>
                </c:pt>
                <c:pt idx="154">
                  <c:v>1.5476885000000065E-16</c:v>
                </c:pt>
                <c:pt idx="155">
                  <c:v>1.5431455000000062E-16</c:v>
                </c:pt>
                <c:pt idx="156">
                  <c:v>1.5386024000000062E-16</c:v>
                </c:pt>
                <c:pt idx="157">
                  <c:v>1.534059300000006E-16</c:v>
                </c:pt>
                <c:pt idx="158">
                  <c:v>1.5295163000000052E-16</c:v>
                </c:pt>
                <c:pt idx="159">
                  <c:v>1.524973200000005E-16</c:v>
                </c:pt>
                <c:pt idx="160">
                  <c:v>1.5204301000000062E-16</c:v>
                </c:pt>
                <c:pt idx="161">
                  <c:v>1.5158871000000062E-16</c:v>
                </c:pt>
                <c:pt idx="162">
                  <c:v>1.5113440000000052E-16</c:v>
                </c:pt>
                <c:pt idx="163">
                  <c:v>1.5068010000000054E-16</c:v>
                </c:pt>
                <c:pt idx="164">
                  <c:v>1.5022579000000069E-16</c:v>
                </c:pt>
                <c:pt idx="165">
                  <c:v>1.4977148000000051E-16</c:v>
                </c:pt>
                <c:pt idx="166">
                  <c:v>1.4931718000000054E-16</c:v>
                </c:pt>
                <c:pt idx="167">
                  <c:v>1.4886287000000044E-16</c:v>
                </c:pt>
                <c:pt idx="168">
                  <c:v>1.4840856000000058E-16</c:v>
                </c:pt>
                <c:pt idx="169">
                  <c:v>1.4795426000000051E-16</c:v>
                </c:pt>
                <c:pt idx="170">
                  <c:v>1.4749995000000043E-16</c:v>
                </c:pt>
                <c:pt idx="171">
                  <c:v>1.470456500000006E-16</c:v>
                </c:pt>
                <c:pt idx="172">
                  <c:v>1.465913400000005E-16</c:v>
                </c:pt>
                <c:pt idx="173">
                  <c:v>1.4613703000000046E-16</c:v>
                </c:pt>
                <c:pt idx="174">
                  <c:v>1.4568273000000053E-16</c:v>
                </c:pt>
                <c:pt idx="175">
                  <c:v>1.4522842000000053E-16</c:v>
                </c:pt>
                <c:pt idx="176">
                  <c:v>1.4477411000000045E-16</c:v>
                </c:pt>
                <c:pt idx="177">
                  <c:v>1.4431981000000052E-16</c:v>
                </c:pt>
                <c:pt idx="178">
                  <c:v>1.4386550000000057E-16</c:v>
                </c:pt>
                <c:pt idx="179">
                  <c:v>1.4341120000000059E-16</c:v>
                </c:pt>
                <c:pt idx="180">
                  <c:v>1.429568900000005E-16</c:v>
                </c:pt>
                <c:pt idx="181">
                  <c:v>1.425025800000005E-16</c:v>
                </c:pt>
                <c:pt idx="182">
                  <c:v>1.4204828000000059E-16</c:v>
                </c:pt>
                <c:pt idx="183">
                  <c:v>1.4159397000000039E-16</c:v>
                </c:pt>
                <c:pt idx="184">
                  <c:v>1.4113966000000037E-16</c:v>
                </c:pt>
                <c:pt idx="185">
                  <c:v>1.4068536000000049E-16</c:v>
                </c:pt>
                <c:pt idx="186">
                  <c:v>1.4023105000000056E-16</c:v>
                </c:pt>
                <c:pt idx="187">
                  <c:v>1.3977675000000054E-16</c:v>
                </c:pt>
                <c:pt idx="188">
                  <c:v>1.3932244000000046E-16</c:v>
                </c:pt>
                <c:pt idx="189">
                  <c:v>1.3886813000000054E-16</c:v>
                </c:pt>
                <c:pt idx="190">
                  <c:v>1.3841383000000053E-16</c:v>
                </c:pt>
                <c:pt idx="191">
                  <c:v>1.3795952000000043E-16</c:v>
                </c:pt>
                <c:pt idx="192">
                  <c:v>1.3750521000000063E-16</c:v>
                </c:pt>
                <c:pt idx="193">
                  <c:v>1.3705091000000055E-16</c:v>
                </c:pt>
                <c:pt idx="194">
                  <c:v>1.3659660000000046E-16</c:v>
                </c:pt>
                <c:pt idx="195">
                  <c:v>1.3614229000000053E-16</c:v>
                </c:pt>
                <c:pt idx="196">
                  <c:v>1.3568799000000053E-16</c:v>
                </c:pt>
                <c:pt idx="197">
                  <c:v>1.3523368000000053E-16</c:v>
                </c:pt>
                <c:pt idx="198">
                  <c:v>1.3477938000000045E-16</c:v>
                </c:pt>
                <c:pt idx="199">
                  <c:v>1.3432507000000055E-16</c:v>
                </c:pt>
                <c:pt idx="200">
                  <c:v>1.338707600000005E-16</c:v>
                </c:pt>
                <c:pt idx="201">
                  <c:v>1.3341646000000045E-16</c:v>
                </c:pt>
                <c:pt idx="202">
                  <c:v>1.3296215000000045E-16</c:v>
                </c:pt>
                <c:pt idx="203">
                  <c:v>1.3250784000000049E-16</c:v>
                </c:pt>
                <c:pt idx="204">
                  <c:v>1.3205354000000054E-16</c:v>
                </c:pt>
                <c:pt idx="205">
                  <c:v>1.3159923000000044E-16</c:v>
                </c:pt>
                <c:pt idx="206">
                  <c:v>1.3114493000000047E-16</c:v>
                </c:pt>
                <c:pt idx="207">
                  <c:v>1.3069062000000044E-16</c:v>
                </c:pt>
                <c:pt idx="208">
                  <c:v>1.3023631000000051E-16</c:v>
                </c:pt>
                <c:pt idx="209">
                  <c:v>1.2978201000000041E-16</c:v>
                </c:pt>
                <c:pt idx="210">
                  <c:v>1.2932770000000049E-16</c:v>
                </c:pt>
                <c:pt idx="211">
                  <c:v>1.2887339000000044E-16</c:v>
                </c:pt>
                <c:pt idx="212">
                  <c:v>1.2841909000000051E-16</c:v>
                </c:pt>
                <c:pt idx="213">
                  <c:v>1.2796478000000051E-16</c:v>
                </c:pt>
                <c:pt idx="214">
                  <c:v>1.2751048000000041E-16</c:v>
                </c:pt>
                <c:pt idx="215">
                  <c:v>1.2705617000000041E-16</c:v>
                </c:pt>
                <c:pt idx="216">
                  <c:v>1.2660186000000046E-16</c:v>
                </c:pt>
                <c:pt idx="217">
                  <c:v>1.261475600000004E-16</c:v>
                </c:pt>
                <c:pt idx="218">
                  <c:v>1.2569325000000053E-16</c:v>
                </c:pt>
                <c:pt idx="219">
                  <c:v>1.2523894000000048E-16</c:v>
                </c:pt>
                <c:pt idx="220">
                  <c:v>1.2488665000000045E-16</c:v>
                </c:pt>
                <c:pt idx="221">
                  <c:v>1.2464754000000046E-16</c:v>
                </c:pt>
                <c:pt idx="222">
                  <c:v>1.2440843000000049E-16</c:v>
                </c:pt>
                <c:pt idx="223">
                  <c:v>1.2416933000000035E-16</c:v>
                </c:pt>
                <c:pt idx="224">
                  <c:v>1.239302200000004E-16</c:v>
                </c:pt>
                <c:pt idx="225">
                  <c:v>1.2369111000000044E-16</c:v>
                </c:pt>
                <c:pt idx="226">
                  <c:v>1.2345200000000044E-16</c:v>
                </c:pt>
                <c:pt idx="227">
                  <c:v>1.2321289000000045E-16</c:v>
                </c:pt>
                <c:pt idx="228">
                  <c:v>1.2297378000000041E-16</c:v>
                </c:pt>
                <c:pt idx="229">
                  <c:v>1.2273467000000044E-16</c:v>
                </c:pt>
                <c:pt idx="230">
                  <c:v>1.224955700000005E-16</c:v>
                </c:pt>
                <c:pt idx="231">
                  <c:v>1.2225646000000038E-16</c:v>
                </c:pt>
                <c:pt idx="232">
                  <c:v>1.2201735000000044E-16</c:v>
                </c:pt>
                <c:pt idx="233">
                  <c:v>1.2177824000000044E-16</c:v>
                </c:pt>
                <c:pt idx="234">
                  <c:v>1.2153913000000038E-16</c:v>
                </c:pt>
                <c:pt idx="235">
                  <c:v>1.2130002000000038E-16</c:v>
                </c:pt>
                <c:pt idx="236">
                  <c:v>1.2106091000000044E-16</c:v>
                </c:pt>
                <c:pt idx="237">
                  <c:v>1.208218100000005E-16</c:v>
                </c:pt>
                <c:pt idx="238">
                  <c:v>1.2058270000000038E-16</c:v>
                </c:pt>
                <c:pt idx="239">
                  <c:v>1.2034359000000041E-16</c:v>
                </c:pt>
                <c:pt idx="240">
                  <c:v>1.201044800000004E-16</c:v>
                </c:pt>
                <c:pt idx="241">
                  <c:v>1.1986537000000053E-16</c:v>
                </c:pt>
                <c:pt idx="242">
                  <c:v>1.1962626000000051E-16</c:v>
                </c:pt>
                <c:pt idx="243">
                  <c:v>1.1938715000000049E-16</c:v>
                </c:pt>
                <c:pt idx="244">
                  <c:v>1.1914805000000055E-16</c:v>
                </c:pt>
                <c:pt idx="245">
                  <c:v>1.1890894000000046E-16</c:v>
                </c:pt>
                <c:pt idx="246">
                  <c:v>1.1866983000000044E-16</c:v>
                </c:pt>
                <c:pt idx="247">
                  <c:v>1.184307200000005E-16</c:v>
                </c:pt>
                <c:pt idx="248">
                  <c:v>1.1819161000000045E-16</c:v>
                </c:pt>
                <c:pt idx="249">
                  <c:v>1.1795250000000041E-16</c:v>
                </c:pt>
                <c:pt idx="250">
                  <c:v>1.1771339000000049E-16</c:v>
                </c:pt>
                <c:pt idx="251">
                  <c:v>1.1747429000000057E-16</c:v>
                </c:pt>
                <c:pt idx="252">
                  <c:v>1.1723518000000051E-16</c:v>
                </c:pt>
                <c:pt idx="253">
                  <c:v>1.1699607000000039E-16</c:v>
                </c:pt>
                <c:pt idx="254">
                  <c:v>1.167569600000004E-16</c:v>
                </c:pt>
                <c:pt idx="255">
                  <c:v>1.1651785000000053E-16</c:v>
                </c:pt>
                <c:pt idx="256">
                  <c:v>1.1627874000000054E-16</c:v>
                </c:pt>
                <c:pt idx="257">
                  <c:v>1.1603963000000044E-16</c:v>
                </c:pt>
                <c:pt idx="258">
                  <c:v>1.1580053000000052E-16</c:v>
                </c:pt>
                <c:pt idx="259">
                  <c:v>1.1556142000000038E-16</c:v>
                </c:pt>
                <c:pt idx="260">
                  <c:v>1.1532231000000044E-16</c:v>
                </c:pt>
                <c:pt idx="261">
                  <c:v>1.150832000000005E-16</c:v>
                </c:pt>
                <c:pt idx="262">
                  <c:v>1.1484409000000053E-16</c:v>
                </c:pt>
                <c:pt idx="263">
                  <c:v>1.1460498000000049E-16</c:v>
                </c:pt>
                <c:pt idx="264">
                  <c:v>1.1436587000000047E-16</c:v>
                </c:pt>
                <c:pt idx="265">
                  <c:v>1.1412677000000045E-16</c:v>
                </c:pt>
                <c:pt idx="266">
                  <c:v>1.1388766000000041E-16</c:v>
                </c:pt>
                <c:pt idx="267">
                  <c:v>1.1364855000000056E-16</c:v>
                </c:pt>
                <c:pt idx="268">
                  <c:v>1.1340944000000045E-16</c:v>
                </c:pt>
                <c:pt idx="269">
                  <c:v>1.1317033000000038E-16</c:v>
                </c:pt>
                <c:pt idx="270">
                  <c:v>1.1293122000000046E-16</c:v>
                </c:pt>
                <c:pt idx="271">
                  <c:v>1.126921100000004E-16</c:v>
                </c:pt>
                <c:pt idx="272">
                  <c:v>1.1245301000000045E-16</c:v>
                </c:pt>
                <c:pt idx="273">
                  <c:v>1.1221390000000041E-16</c:v>
                </c:pt>
                <c:pt idx="274">
                  <c:v>1.1197479000000049E-16</c:v>
                </c:pt>
                <c:pt idx="275">
                  <c:v>1.1173568000000045E-16</c:v>
                </c:pt>
                <c:pt idx="276">
                  <c:v>1.1149657000000041E-16</c:v>
                </c:pt>
                <c:pt idx="277">
                  <c:v>1.1125746000000039E-16</c:v>
                </c:pt>
                <c:pt idx="278">
                  <c:v>1.1101835000000053E-16</c:v>
                </c:pt>
                <c:pt idx="279">
                  <c:v>1.1077925000000044E-16</c:v>
                </c:pt>
                <c:pt idx="280">
                  <c:v>1.1054014000000039E-16</c:v>
                </c:pt>
                <c:pt idx="281">
                  <c:v>1.1030103000000044E-16</c:v>
                </c:pt>
                <c:pt idx="282">
                  <c:v>1.1006192000000041E-16</c:v>
                </c:pt>
                <c:pt idx="283">
                  <c:v>1.0982281000000045E-16</c:v>
                </c:pt>
                <c:pt idx="284">
                  <c:v>1.0958370000000042E-16</c:v>
                </c:pt>
                <c:pt idx="285">
                  <c:v>1.0934459000000049E-16</c:v>
                </c:pt>
                <c:pt idx="286">
                  <c:v>1.0910549000000044E-16</c:v>
                </c:pt>
                <c:pt idx="287">
                  <c:v>1.0886638000000041E-16</c:v>
                </c:pt>
                <c:pt idx="288">
                  <c:v>1.0862727000000044E-16</c:v>
                </c:pt>
                <c:pt idx="289">
                  <c:v>1.0838816000000033E-16</c:v>
                </c:pt>
                <c:pt idx="290">
                  <c:v>1.0814905000000041E-16</c:v>
                </c:pt>
                <c:pt idx="291">
                  <c:v>1.0790994000000036E-16</c:v>
                </c:pt>
                <c:pt idx="292">
                  <c:v>1.0767083000000044E-16</c:v>
                </c:pt>
                <c:pt idx="293">
                  <c:v>1.0743173000000049E-16</c:v>
                </c:pt>
                <c:pt idx="294">
                  <c:v>1.0719262000000027E-16</c:v>
                </c:pt>
                <c:pt idx="295">
                  <c:v>1.0695351000000041E-16</c:v>
                </c:pt>
                <c:pt idx="296">
                  <c:v>1.0671440000000038E-16</c:v>
                </c:pt>
                <c:pt idx="297">
                  <c:v>1.0647529000000052E-16</c:v>
                </c:pt>
                <c:pt idx="298">
                  <c:v>1.0623618000000041E-16</c:v>
                </c:pt>
                <c:pt idx="299">
                  <c:v>1.0599707000000033E-16</c:v>
                </c:pt>
                <c:pt idx="300">
                  <c:v>1.0575797000000035E-16</c:v>
                </c:pt>
                <c:pt idx="301">
                  <c:v>1.0551886000000038E-16</c:v>
                </c:pt>
                <c:pt idx="302">
                  <c:v>1.0527975000000042E-16</c:v>
                </c:pt>
                <c:pt idx="303">
                  <c:v>1.0504064000000039E-16</c:v>
                </c:pt>
                <c:pt idx="304">
                  <c:v>1.0480153000000046E-16</c:v>
                </c:pt>
                <c:pt idx="305">
                  <c:v>1.0456242000000026E-16</c:v>
                </c:pt>
                <c:pt idx="306">
                  <c:v>1.0432331000000038E-16</c:v>
                </c:pt>
                <c:pt idx="307">
                  <c:v>1.0408421000000044E-16</c:v>
                </c:pt>
                <c:pt idx="308">
                  <c:v>1.0384510000000044E-16</c:v>
                </c:pt>
                <c:pt idx="309">
                  <c:v>1.0360599000000047E-16</c:v>
                </c:pt>
                <c:pt idx="310">
                  <c:v>1.0336688000000034E-16</c:v>
                </c:pt>
                <c:pt idx="311">
                  <c:v>1.0312777000000041E-16</c:v>
                </c:pt>
                <c:pt idx="312">
                  <c:v>1.0288866000000036E-16</c:v>
                </c:pt>
                <c:pt idx="313">
                  <c:v>1.0264955000000042E-16</c:v>
                </c:pt>
                <c:pt idx="314">
                  <c:v>1.0241045000000041E-16</c:v>
                </c:pt>
                <c:pt idx="315">
                  <c:v>1.0217134000000035E-16</c:v>
                </c:pt>
                <c:pt idx="316">
                  <c:v>1.0193223000000032E-16</c:v>
                </c:pt>
                <c:pt idx="317">
                  <c:v>1.016931200000003E-16</c:v>
                </c:pt>
                <c:pt idx="318">
                  <c:v>1.0145401000000041E-16</c:v>
                </c:pt>
                <c:pt idx="319">
                  <c:v>1.0121490000000041E-16</c:v>
                </c:pt>
                <c:pt idx="320">
                  <c:v>1.0097579000000044E-16</c:v>
                </c:pt>
                <c:pt idx="321">
                  <c:v>1.0073669000000037E-16</c:v>
                </c:pt>
                <c:pt idx="322">
                  <c:v>1.0049758000000038E-16</c:v>
                </c:pt>
                <c:pt idx="323">
                  <c:v>1.0025847000000038E-16</c:v>
                </c:pt>
                <c:pt idx="324">
                  <c:v>1.000193600000003E-16</c:v>
                </c:pt>
                <c:pt idx="325">
                  <c:v>9.9780251000000311E-17</c:v>
                </c:pt>
                <c:pt idx="326">
                  <c:v>9.9541143000000419E-17</c:v>
                </c:pt>
                <c:pt idx="327">
                  <c:v>9.9302034000000311E-17</c:v>
                </c:pt>
                <c:pt idx="328">
                  <c:v>9.9062926000000382E-17</c:v>
                </c:pt>
                <c:pt idx="329">
                  <c:v>9.8823817000000421E-17</c:v>
                </c:pt>
                <c:pt idx="330">
                  <c:v>9.8584709000000443E-17</c:v>
                </c:pt>
                <c:pt idx="331">
                  <c:v>9.8345600000000421E-17</c:v>
                </c:pt>
                <c:pt idx="332">
                  <c:v>9.8106491000000423E-17</c:v>
                </c:pt>
                <c:pt idx="333">
                  <c:v>9.7867383000000383E-17</c:v>
                </c:pt>
                <c:pt idx="334">
                  <c:v>9.7628274000000336E-17</c:v>
                </c:pt>
                <c:pt idx="335">
                  <c:v>9.7389166000000309E-17</c:v>
                </c:pt>
                <c:pt idx="336">
                  <c:v>9.7150057000000373E-17</c:v>
                </c:pt>
                <c:pt idx="337">
                  <c:v>9.6922080000000358E-17</c:v>
                </c:pt>
                <c:pt idx="338">
                  <c:v>9.671286000000042E-17</c:v>
                </c:pt>
                <c:pt idx="339">
                  <c:v>9.6503640000000383E-17</c:v>
                </c:pt>
                <c:pt idx="340">
                  <c:v>9.629442000000042E-17</c:v>
                </c:pt>
                <c:pt idx="341">
                  <c:v>9.6085200000000334E-17</c:v>
                </c:pt>
                <c:pt idx="342">
                  <c:v>9.5875980000000383E-17</c:v>
                </c:pt>
                <c:pt idx="343">
                  <c:v>9.5666760000000445E-17</c:v>
                </c:pt>
                <c:pt idx="344">
                  <c:v>9.545754000000042E-17</c:v>
                </c:pt>
                <c:pt idx="345">
                  <c:v>9.524832000000042E-17</c:v>
                </c:pt>
                <c:pt idx="346">
                  <c:v>9.5039100000000334E-17</c:v>
                </c:pt>
                <c:pt idx="347">
                  <c:v>9.4829880000000421E-17</c:v>
                </c:pt>
                <c:pt idx="348">
                  <c:v>9.4620660000000445E-17</c:v>
                </c:pt>
                <c:pt idx="349">
                  <c:v>9.4411440000000359E-17</c:v>
                </c:pt>
                <c:pt idx="350">
                  <c:v>9.4202220000000335E-17</c:v>
                </c:pt>
                <c:pt idx="351">
                  <c:v>9.3993000000000421E-17</c:v>
                </c:pt>
                <c:pt idx="352">
                  <c:v>9.3783780000000286E-17</c:v>
                </c:pt>
                <c:pt idx="353">
                  <c:v>9.3574560000000495E-17</c:v>
                </c:pt>
                <c:pt idx="354">
                  <c:v>9.3365340000000446E-17</c:v>
                </c:pt>
                <c:pt idx="355">
                  <c:v>9.3156120000000446E-17</c:v>
                </c:pt>
                <c:pt idx="356">
                  <c:v>9.2946900000000372E-17</c:v>
                </c:pt>
                <c:pt idx="357">
                  <c:v>9.2737680000000311E-17</c:v>
                </c:pt>
                <c:pt idx="358">
                  <c:v>9.2528460000000447E-17</c:v>
                </c:pt>
                <c:pt idx="359">
                  <c:v>9.2319240000000262E-17</c:v>
                </c:pt>
                <c:pt idx="360">
                  <c:v>9.2110020000000311E-17</c:v>
                </c:pt>
                <c:pt idx="361">
                  <c:v>9.1900800000000361E-17</c:v>
                </c:pt>
                <c:pt idx="362">
                  <c:v>9.1691580000000336E-17</c:v>
                </c:pt>
                <c:pt idx="363">
                  <c:v>9.1482360000000312E-17</c:v>
                </c:pt>
                <c:pt idx="364">
                  <c:v>9.1273140000000299E-17</c:v>
                </c:pt>
                <c:pt idx="365">
                  <c:v>9.1063920000000337E-17</c:v>
                </c:pt>
                <c:pt idx="366">
                  <c:v>9.0854700000000398E-17</c:v>
                </c:pt>
                <c:pt idx="367">
                  <c:v>9.0645480000000361E-17</c:v>
                </c:pt>
                <c:pt idx="368">
                  <c:v>9.0436260000000337E-17</c:v>
                </c:pt>
                <c:pt idx="369">
                  <c:v>9.0227040000000399E-17</c:v>
                </c:pt>
                <c:pt idx="370">
                  <c:v>9.0017820000000362E-17</c:v>
                </c:pt>
                <c:pt idx="371">
                  <c:v>8.9808600000000337E-17</c:v>
                </c:pt>
                <c:pt idx="372">
                  <c:v>8.9599380000000399E-17</c:v>
                </c:pt>
                <c:pt idx="373">
                  <c:v>8.9390160000000362E-17</c:v>
                </c:pt>
                <c:pt idx="374">
                  <c:v>8.9180940000000338E-17</c:v>
                </c:pt>
                <c:pt idx="375">
                  <c:v>8.8971720000000325E-17</c:v>
                </c:pt>
                <c:pt idx="376">
                  <c:v>8.8762500000000363E-17</c:v>
                </c:pt>
                <c:pt idx="377">
                  <c:v>8.8553280000000338E-17</c:v>
                </c:pt>
                <c:pt idx="378">
                  <c:v>8.83440600000004E-17</c:v>
                </c:pt>
                <c:pt idx="379">
                  <c:v>8.8134840000000449E-17</c:v>
                </c:pt>
                <c:pt idx="380">
                  <c:v>8.7925620000000338E-17</c:v>
                </c:pt>
                <c:pt idx="381">
                  <c:v>8.7716400000000339E-17</c:v>
                </c:pt>
                <c:pt idx="382">
                  <c:v>8.7507180000000314E-17</c:v>
                </c:pt>
                <c:pt idx="383">
                  <c:v>8.7297960000000388E-17</c:v>
                </c:pt>
                <c:pt idx="384">
                  <c:v>8.7088740000000265E-17</c:v>
                </c:pt>
                <c:pt idx="385">
                  <c:v>8.6879520000000314E-17</c:v>
                </c:pt>
                <c:pt idx="386">
                  <c:v>8.6670300000000376E-17</c:v>
                </c:pt>
                <c:pt idx="387">
                  <c:v>8.6461080000000278E-17</c:v>
                </c:pt>
                <c:pt idx="388">
                  <c:v>8.6251860000000376E-17</c:v>
                </c:pt>
                <c:pt idx="389">
                  <c:v>8.604264000000029E-17</c:v>
                </c:pt>
                <c:pt idx="390">
                  <c:v>8.5833420000000352E-17</c:v>
                </c:pt>
                <c:pt idx="391">
                  <c:v>8.5624200000000414E-17</c:v>
                </c:pt>
                <c:pt idx="392">
                  <c:v>8.5414980000000303E-17</c:v>
                </c:pt>
                <c:pt idx="393">
                  <c:v>8.5205760000000352E-17</c:v>
                </c:pt>
                <c:pt idx="394">
                  <c:v>8.4996540000000377E-17</c:v>
                </c:pt>
                <c:pt idx="395">
                  <c:v>8.4787320000000377E-17</c:v>
                </c:pt>
                <c:pt idx="396">
                  <c:v>8.4578100000000365E-17</c:v>
                </c:pt>
                <c:pt idx="397">
                  <c:v>8.4368880000000316E-17</c:v>
                </c:pt>
                <c:pt idx="398">
                  <c:v>8.4159660000000378E-17</c:v>
                </c:pt>
                <c:pt idx="399">
                  <c:v>8.3950440000000427E-17</c:v>
                </c:pt>
                <c:pt idx="400">
                  <c:v>8.3741220000000316E-17</c:v>
                </c:pt>
                <c:pt idx="401">
                  <c:v>8.3532000000000378E-17</c:v>
                </c:pt>
                <c:pt idx="402">
                  <c:v>8.3322780000000304E-17</c:v>
                </c:pt>
                <c:pt idx="403">
                  <c:v>8.3113560000000329E-17</c:v>
                </c:pt>
                <c:pt idx="404">
                  <c:v>8.2904340000000378E-17</c:v>
                </c:pt>
                <c:pt idx="405">
                  <c:v>8.2695120000000378E-17</c:v>
                </c:pt>
                <c:pt idx="406">
                  <c:v>8.2485900000000292E-17</c:v>
                </c:pt>
                <c:pt idx="407">
                  <c:v>8.2276680000000255E-17</c:v>
                </c:pt>
                <c:pt idx="408">
                  <c:v>8.2067460000000379E-17</c:v>
                </c:pt>
                <c:pt idx="409">
                  <c:v>8.185824000000033E-17</c:v>
                </c:pt>
                <c:pt idx="410">
                  <c:v>8.164902000000033E-17</c:v>
                </c:pt>
                <c:pt idx="411">
                  <c:v>8.1439800000000305E-17</c:v>
                </c:pt>
                <c:pt idx="412">
                  <c:v>8.1230580000000293E-17</c:v>
                </c:pt>
                <c:pt idx="413">
                  <c:v>8.1021360000000379E-17</c:v>
                </c:pt>
                <c:pt idx="414">
                  <c:v>8.0812140000000306E-17</c:v>
                </c:pt>
                <c:pt idx="415">
                  <c:v>8.060292000000033E-17</c:v>
                </c:pt>
                <c:pt idx="416">
                  <c:v>8.0393700000000257E-17</c:v>
                </c:pt>
                <c:pt idx="417">
                  <c:v>8.0184480000000306E-17</c:v>
                </c:pt>
                <c:pt idx="418">
                  <c:v>7.9975260000000306E-17</c:v>
                </c:pt>
                <c:pt idx="419">
                  <c:v>7.9766040000000356E-17</c:v>
                </c:pt>
                <c:pt idx="420">
                  <c:v>7.9556820000000343E-17</c:v>
                </c:pt>
                <c:pt idx="421">
                  <c:v>7.9347600000000343E-17</c:v>
                </c:pt>
                <c:pt idx="422">
                  <c:v>7.9138380000000307E-17</c:v>
                </c:pt>
                <c:pt idx="423">
                  <c:v>7.8929160000000245E-17</c:v>
                </c:pt>
                <c:pt idx="424">
                  <c:v>7.8719940000000307E-17</c:v>
                </c:pt>
                <c:pt idx="425">
                  <c:v>7.8510720000000307E-17</c:v>
                </c:pt>
                <c:pt idx="426">
                  <c:v>7.8301500000000295E-17</c:v>
                </c:pt>
                <c:pt idx="427">
                  <c:v>7.8092280000000344E-17</c:v>
                </c:pt>
                <c:pt idx="428">
                  <c:v>7.7883060000000307E-17</c:v>
                </c:pt>
                <c:pt idx="429">
                  <c:v>7.7673840000000258E-17</c:v>
                </c:pt>
                <c:pt idx="430">
                  <c:v>7.7464620000000345E-17</c:v>
                </c:pt>
                <c:pt idx="431">
                  <c:v>7.7255400000000295E-17</c:v>
                </c:pt>
                <c:pt idx="432">
                  <c:v>7.7046180000000295E-17</c:v>
                </c:pt>
                <c:pt idx="433">
                  <c:v>7.6836960000000308E-17</c:v>
                </c:pt>
                <c:pt idx="434">
                  <c:v>7.6627740000000246E-17</c:v>
                </c:pt>
                <c:pt idx="435">
                  <c:v>7.6418520000000296E-17</c:v>
                </c:pt>
                <c:pt idx="436">
                  <c:v>7.6209300000000234E-17</c:v>
                </c:pt>
                <c:pt idx="437">
                  <c:v>7.6000080000000296E-17</c:v>
                </c:pt>
                <c:pt idx="438">
                  <c:v>7.5790860000000321E-17</c:v>
                </c:pt>
                <c:pt idx="439">
                  <c:v>7.5581640000000296E-17</c:v>
                </c:pt>
                <c:pt idx="440">
                  <c:v>7.5372420000000346E-17</c:v>
                </c:pt>
                <c:pt idx="441">
                  <c:v>7.5163200000000321E-17</c:v>
                </c:pt>
                <c:pt idx="442">
                  <c:v>7.4953980000000334E-17</c:v>
                </c:pt>
                <c:pt idx="443">
                  <c:v>7.4744760000000321E-17</c:v>
                </c:pt>
                <c:pt idx="444">
                  <c:v>7.4535540000000297E-17</c:v>
                </c:pt>
                <c:pt idx="445">
                  <c:v>7.4326320000000334E-17</c:v>
                </c:pt>
                <c:pt idx="446">
                  <c:v>7.4117100000000322E-17</c:v>
                </c:pt>
                <c:pt idx="447">
                  <c:v>7.3907880000000297E-17</c:v>
                </c:pt>
                <c:pt idx="448">
                  <c:v>7.3698660000000297E-17</c:v>
                </c:pt>
                <c:pt idx="449">
                  <c:v>7.3489440000000261E-17</c:v>
                </c:pt>
                <c:pt idx="450">
                  <c:v>7.3280220000000298E-17</c:v>
                </c:pt>
                <c:pt idx="451">
                  <c:v>7.3071000000000249E-17</c:v>
                </c:pt>
                <c:pt idx="452">
                  <c:v>7.2861780000000323E-17</c:v>
                </c:pt>
                <c:pt idx="453">
                  <c:v>7.2652560000000298E-17</c:v>
                </c:pt>
                <c:pt idx="454">
                  <c:v>7.2443340000000249E-17</c:v>
                </c:pt>
                <c:pt idx="455">
                  <c:v>7.2234120000000261E-17</c:v>
                </c:pt>
                <c:pt idx="456">
                  <c:v>7.2024900000000298E-17</c:v>
                </c:pt>
                <c:pt idx="457">
                  <c:v>7.1815680000000311E-17</c:v>
                </c:pt>
                <c:pt idx="458">
                  <c:v>7.1606460000000274E-17</c:v>
                </c:pt>
                <c:pt idx="459">
                  <c:v>7.1397240000000299E-17</c:v>
                </c:pt>
                <c:pt idx="460">
                  <c:v>7.1188020000000274E-17</c:v>
                </c:pt>
                <c:pt idx="461">
                  <c:v>7.097880000000025E-17</c:v>
                </c:pt>
                <c:pt idx="462">
                  <c:v>7.0769580000000299E-17</c:v>
                </c:pt>
                <c:pt idx="463">
                  <c:v>7.0560360000000275E-17</c:v>
                </c:pt>
                <c:pt idx="464">
                  <c:v>7.0351140000000262E-17</c:v>
                </c:pt>
                <c:pt idx="465">
                  <c:v>7.0141920000000275E-17</c:v>
                </c:pt>
                <c:pt idx="466">
                  <c:v>6.9932700000000312E-17</c:v>
                </c:pt>
                <c:pt idx="467">
                  <c:v>6.9723480000000324E-17</c:v>
                </c:pt>
                <c:pt idx="468">
                  <c:v>6.95142600000003E-17</c:v>
                </c:pt>
                <c:pt idx="469">
                  <c:v>6.9305040000000288E-17</c:v>
                </c:pt>
                <c:pt idx="470">
                  <c:v>6.90958200000003E-17</c:v>
                </c:pt>
                <c:pt idx="471">
                  <c:v>6.88866000000003E-17</c:v>
                </c:pt>
                <c:pt idx="472">
                  <c:v>6.8677380000000251E-17</c:v>
                </c:pt>
                <c:pt idx="473">
                  <c:v>6.8468160000000264E-17</c:v>
                </c:pt>
                <c:pt idx="474">
                  <c:v>6.8258940000000239E-17</c:v>
                </c:pt>
                <c:pt idx="475">
                  <c:v>6.8049720000000251E-17</c:v>
                </c:pt>
                <c:pt idx="476">
                  <c:v>6.7959239000000289E-17</c:v>
                </c:pt>
                <c:pt idx="477">
                  <c:v>6.7905772000000249E-17</c:v>
                </c:pt>
                <c:pt idx="478">
                  <c:v>6.7852304000000301E-17</c:v>
                </c:pt>
                <c:pt idx="479">
                  <c:v>6.7798837000000323E-17</c:v>
                </c:pt>
                <c:pt idx="480">
                  <c:v>6.7745370000000246E-17</c:v>
                </c:pt>
                <c:pt idx="481">
                  <c:v>6.7691902000000248E-17</c:v>
                </c:pt>
                <c:pt idx="482">
                  <c:v>6.763843500000027E-17</c:v>
                </c:pt>
                <c:pt idx="483">
                  <c:v>6.7584968000000255E-17</c:v>
                </c:pt>
                <c:pt idx="484">
                  <c:v>6.7531500000000245E-17</c:v>
                </c:pt>
                <c:pt idx="485">
                  <c:v>6.7478033000000255E-17</c:v>
                </c:pt>
                <c:pt idx="486">
                  <c:v>6.7424566000000264E-17</c:v>
                </c:pt>
                <c:pt idx="487">
                  <c:v>6.7371098000000254E-17</c:v>
                </c:pt>
                <c:pt idx="488">
                  <c:v>6.731763100000035E-17</c:v>
                </c:pt>
                <c:pt idx="489">
                  <c:v>6.7264164000000249E-17</c:v>
                </c:pt>
                <c:pt idx="490">
                  <c:v>6.72106960000003E-17</c:v>
                </c:pt>
                <c:pt idx="491">
                  <c:v>6.7157229000000297E-17</c:v>
                </c:pt>
                <c:pt idx="492">
                  <c:v>6.7103762000000245E-17</c:v>
                </c:pt>
                <c:pt idx="493">
                  <c:v>6.7050294000000297E-17</c:v>
                </c:pt>
                <c:pt idx="494">
                  <c:v>6.699682700000027E-17</c:v>
                </c:pt>
                <c:pt idx="495">
                  <c:v>6.694336000000023E-17</c:v>
                </c:pt>
                <c:pt idx="496">
                  <c:v>6.6889892000000232E-17</c:v>
                </c:pt>
                <c:pt idx="497">
                  <c:v>6.6836425000000291E-17</c:v>
                </c:pt>
                <c:pt idx="498">
                  <c:v>6.6782958000000264E-17</c:v>
                </c:pt>
                <c:pt idx="499">
                  <c:v>6.6729490000000254E-17</c:v>
                </c:pt>
                <c:pt idx="500">
                  <c:v>6.6676023000000251E-17</c:v>
                </c:pt>
                <c:pt idx="501">
                  <c:v>6.6622556000000211E-17</c:v>
                </c:pt>
                <c:pt idx="502">
                  <c:v>6.6569088000000238E-17</c:v>
                </c:pt>
                <c:pt idx="503">
                  <c:v>6.6515621000000297E-17</c:v>
                </c:pt>
                <c:pt idx="504">
                  <c:v>6.6462154000000257E-17</c:v>
                </c:pt>
                <c:pt idx="505">
                  <c:v>6.640868600000026E-17</c:v>
                </c:pt>
                <c:pt idx="506">
                  <c:v>6.6355219000000245E-17</c:v>
                </c:pt>
                <c:pt idx="507">
                  <c:v>6.6301752000000229E-17</c:v>
                </c:pt>
                <c:pt idx="508">
                  <c:v>6.6248284000000232E-17</c:v>
                </c:pt>
                <c:pt idx="509">
                  <c:v>6.6194817000000254E-17</c:v>
                </c:pt>
                <c:pt idx="510">
                  <c:v>6.6141350000000202E-17</c:v>
                </c:pt>
                <c:pt idx="511">
                  <c:v>6.6087882000000241E-17</c:v>
                </c:pt>
                <c:pt idx="512">
                  <c:v>6.6034415000000263E-17</c:v>
                </c:pt>
                <c:pt idx="513">
                  <c:v>6.5980948000000223E-17</c:v>
                </c:pt>
                <c:pt idx="514">
                  <c:v>6.5927480000000275E-17</c:v>
                </c:pt>
                <c:pt idx="515">
                  <c:v>6.5874013000000235E-17</c:v>
                </c:pt>
                <c:pt idx="516">
                  <c:v>6.5820546000000232E-17</c:v>
                </c:pt>
                <c:pt idx="517">
                  <c:v>6.5767078000000259E-17</c:v>
                </c:pt>
                <c:pt idx="518">
                  <c:v>6.571361100000033E-17</c:v>
                </c:pt>
                <c:pt idx="519">
                  <c:v>6.5660144000000229E-17</c:v>
                </c:pt>
                <c:pt idx="520">
                  <c:v>6.5606676000000256E-17</c:v>
                </c:pt>
                <c:pt idx="521">
                  <c:v>6.5553209000000229E-17</c:v>
                </c:pt>
                <c:pt idx="522">
                  <c:v>6.5499742000000238E-17</c:v>
                </c:pt>
                <c:pt idx="523">
                  <c:v>6.5446274000000253E-17</c:v>
                </c:pt>
                <c:pt idx="524">
                  <c:v>6.5392807000000299E-17</c:v>
                </c:pt>
                <c:pt idx="525">
                  <c:v>6.5339340000000223E-17</c:v>
                </c:pt>
                <c:pt idx="526">
                  <c:v>6.52858720000002E-17</c:v>
                </c:pt>
                <c:pt idx="527">
                  <c:v>6.5232405000000247E-17</c:v>
                </c:pt>
                <c:pt idx="528">
                  <c:v>6.5178938000000232E-17</c:v>
                </c:pt>
                <c:pt idx="529">
                  <c:v>6.5125470000000234E-17</c:v>
                </c:pt>
                <c:pt idx="530">
                  <c:v>6.5072003000000256E-17</c:v>
                </c:pt>
                <c:pt idx="531">
                  <c:v>6.5018536000000253E-17</c:v>
                </c:pt>
                <c:pt idx="532">
                  <c:v>6.4965068000000243E-17</c:v>
                </c:pt>
                <c:pt idx="533">
                  <c:v>6.4911601000000302E-17</c:v>
                </c:pt>
                <c:pt idx="534">
                  <c:v>6.4858134000000275E-17</c:v>
                </c:pt>
                <c:pt idx="535">
                  <c:v>6.4804666000000302E-17</c:v>
                </c:pt>
                <c:pt idx="536">
                  <c:v>6.4751199000000274E-17</c:v>
                </c:pt>
                <c:pt idx="537">
                  <c:v>6.4697732000000271E-17</c:v>
                </c:pt>
                <c:pt idx="538">
                  <c:v>6.4644264000000249E-17</c:v>
                </c:pt>
                <c:pt idx="539">
                  <c:v>6.4590797000000296E-17</c:v>
                </c:pt>
                <c:pt idx="540">
                  <c:v>6.4537330000000256E-17</c:v>
                </c:pt>
                <c:pt idx="541">
                  <c:v>6.4483862000000234E-17</c:v>
                </c:pt>
                <c:pt idx="542">
                  <c:v>6.4430395000000256E-17</c:v>
                </c:pt>
                <c:pt idx="543">
                  <c:v>6.437692800000029E-17</c:v>
                </c:pt>
                <c:pt idx="544">
                  <c:v>6.4323460000000255E-17</c:v>
                </c:pt>
                <c:pt idx="545">
                  <c:v>6.4269993000000277E-17</c:v>
                </c:pt>
                <c:pt idx="546">
                  <c:v>6.4216526000000299E-17</c:v>
                </c:pt>
                <c:pt idx="547">
                  <c:v>6.4163058000000252E-17</c:v>
                </c:pt>
                <c:pt idx="548">
                  <c:v>6.4109591000000249E-17</c:v>
                </c:pt>
                <c:pt idx="549">
                  <c:v>6.4056124000000296E-17</c:v>
                </c:pt>
                <c:pt idx="550">
                  <c:v>6.4002656000000298E-17</c:v>
                </c:pt>
                <c:pt idx="551">
                  <c:v>6.3949189000000184E-17</c:v>
                </c:pt>
                <c:pt idx="552">
                  <c:v>6.3895722000000243E-17</c:v>
                </c:pt>
                <c:pt idx="553">
                  <c:v>6.3842254000000245E-17</c:v>
                </c:pt>
                <c:pt idx="554">
                  <c:v>6.3788787000000255E-17</c:v>
                </c:pt>
                <c:pt idx="555">
                  <c:v>6.3735320000000252E-17</c:v>
                </c:pt>
                <c:pt idx="556">
                  <c:v>6.3681852000000168E-17</c:v>
                </c:pt>
                <c:pt idx="557">
                  <c:v>6.3628385000000215E-17</c:v>
                </c:pt>
                <c:pt idx="558">
                  <c:v>6.3574918000000212E-17</c:v>
                </c:pt>
                <c:pt idx="559">
                  <c:v>6.3521450000000239E-17</c:v>
                </c:pt>
                <c:pt idx="560">
                  <c:v>6.3467983000000261E-17</c:v>
                </c:pt>
                <c:pt idx="561">
                  <c:v>6.3414516000000246E-17</c:v>
                </c:pt>
                <c:pt idx="562">
                  <c:v>6.3361048000000211E-17</c:v>
                </c:pt>
                <c:pt idx="563">
                  <c:v>6.3307581000000282E-17</c:v>
                </c:pt>
                <c:pt idx="564">
                  <c:v>6.3254114000000218E-17</c:v>
                </c:pt>
                <c:pt idx="565">
                  <c:v>6.320064600000022E-17</c:v>
                </c:pt>
                <c:pt idx="566">
                  <c:v>6.3147179000000218E-17</c:v>
                </c:pt>
                <c:pt idx="567">
                  <c:v>6.3093712000000264E-17</c:v>
                </c:pt>
                <c:pt idx="568">
                  <c:v>6.304024400000023E-17</c:v>
                </c:pt>
                <c:pt idx="569">
                  <c:v>6.2986777000000301E-17</c:v>
                </c:pt>
                <c:pt idx="570">
                  <c:v>6.2933310000000249E-17</c:v>
                </c:pt>
                <c:pt idx="571">
                  <c:v>6.2879842000000189E-17</c:v>
                </c:pt>
                <c:pt idx="572">
                  <c:v>6.2826375000000248E-17</c:v>
                </c:pt>
                <c:pt idx="573">
                  <c:v>6.2772908000000245E-17</c:v>
                </c:pt>
                <c:pt idx="574">
                  <c:v>6.2719440000000248E-17</c:v>
                </c:pt>
                <c:pt idx="575">
                  <c:v>6.2665973000000233E-17</c:v>
                </c:pt>
                <c:pt idx="576">
                  <c:v>6.2612506000000255E-17</c:v>
                </c:pt>
                <c:pt idx="577">
                  <c:v>6.2559038000000232E-17</c:v>
                </c:pt>
                <c:pt idx="578">
                  <c:v>6.2505571000000242E-17</c:v>
                </c:pt>
                <c:pt idx="579">
                  <c:v>6.2452104000000276E-17</c:v>
                </c:pt>
                <c:pt idx="580">
                  <c:v>6.2398636000000303E-17</c:v>
                </c:pt>
                <c:pt idx="581">
                  <c:v>6.2345169000000202E-17</c:v>
                </c:pt>
                <c:pt idx="582">
                  <c:v>6.2291702000000248E-17</c:v>
                </c:pt>
                <c:pt idx="583">
                  <c:v>6.2238234000000275E-17</c:v>
                </c:pt>
                <c:pt idx="584">
                  <c:v>6.2184767000000248E-17</c:v>
                </c:pt>
                <c:pt idx="585">
                  <c:v>6.2131300000000233E-17</c:v>
                </c:pt>
                <c:pt idx="586">
                  <c:v>6.2077832000000223E-17</c:v>
                </c:pt>
                <c:pt idx="587">
                  <c:v>6.202436500000022E-17</c:v>
                </c:pt>
                <c:pt idx="588">
                  <c:v>6.1970898000000205E-17</c:v>
                </c:pt>
                <c:pt idx="589">
                  <c:v>6.1917430000000269E-17</c:v>
                </c:pt>
                <c:pt idx="590">
                  <c:v>6.1863963000000254E-17</c:v>
                </c:pt>
                <c:pt idx="591">
                  <c:v>6.1810496000000276E-17</c:v>
                </c:pt>
                <c:pt idx="592">
                  <c:v>6.1757028000000241E-17</c:v>
                </c:pt>
                <c:pt idx="593">
                  <c:v>6.1703561000000263E-17</c:v>
                </c:pt>
                <c:pt idx="594">
                  <c:v>6.1650094000000223E-17</c:v>
                </c:pt>
                <c:pt idx="595">
                  <c:v>6.1596626000000275E-17</c:v>
                </c:pt>
                <c:pt idx="596">
                  <c:v>6.1543159000000198E-17</c:v>
                </c:pt>
                <c:pt idx="597">
                  <c:v>6.1489692000000232E-17</c:v>
                </c:pt>
                <c:pt idx="598">
                  <c:v>6.1436224000000259E-17</c:v>
                </c:pt>
                <c:pt idx="599">
                  <c:v>6.1382757000000244E-17</c:v>
                </c:pt>
                <c:pt idx="600">
                  <c:v>6.1329290000000241E-17</c:v>
                </c:pt>
                <c:pt idx="601">
                  <c:v>6.1275822000000194E-17</c:v>
                </c:pt>
                <c:pt idx="602">
                  <c:v>6.1222355000000167E-17</c:v>
                </c:pt>
                <c:pt idx="603">
                  <c:v>6.1168888000000201E-17</c:v>
                </c:pt>
                <c:pt idx="604">
                  <c:v>6.1115420000000228E-17</c:v>
                </c:pt>
                <c:pt idx="605">
                  <c:v>6.1061953000000213E-17</c:v>
                </c:pt>
                <c:pt idx="606">
                  <c:v>6.1008486000000235E-17</c:v>
                </c:pt>
                <c:pt idx="607">
                  <c:v>6.09550180000002E-17</c:v>
                </c:pt>
                <c:pt idx="608">
                  <c:v>6.0901551000000222E-17</c:v>
                </c:pt>
                <c:pt idx="609">
                  <c:v>6.0848084000000232E-17</c:v>
                </c:pt>
                <c:pt idx="610">
                  <c:v>6.0794616000000296E-17</c:v>
                </c:pt>
                <c:pt idx="611">
                  <c:v>6.074114900000017E-17</c:v>
                </c:pt>
                <c:pt idx="612">
                  <c:v>6.0687682000000241E-17</c:v>
                </c:pt>
                <c:pt idx="613">
                  <c:v>6.0634214000000243E-17</c:v>
                </c:pt>
                <c:pt idx="614">
                  <c:v>6.0580747000000228E-17</c:v>
                </c:pt>
                <c:pt idx="615">
                  <c:v>6.052728000000025E-17</c:v>
                </c:pt>
                <c:pt idx="616">
                  <c:v>6.0473812000000228E-17</c:v>
                </c:pt>
                <c:pt idx="617">
                  <c:v>6.04203450000002E-17</c:v>
                </c:pt>
                <c:pt idx="618">
                  <c:v>6.0366878000000235E-17</c:v>
                </c:pt>
                <c:pt idx="619">
                  <c:v>6.0313410000000299E-17</c:v>
                </c:pt>
                <c:pt idx="620">
                  <c:v>6.0259943000000197E-17</c:v>
                </c:pt>
                <c:pt idx="621">
                  <c:v>6.0206476000000244E-17</c:v>
                </c:pt>
                <c:pt idx="622">
                  <c:v>6.0153008000000209E-17</c:v>
                </c:pt>
                <c:pt idx="623">
                  <c:v>6.0099541000000231E-17</c:v>
                </c:pt>
                <c:pt idx="624">
                  <c:v>6.0046074000000228E-17</c:v>
                </c:pt>
                <c:pt idx="625">
                  <c:v>5.9992606000000255E-17</c:v>
                </c:pt>
                <c:pt idx="626">
                  <c:v>5.993913900000024E-17</c:v>
                </c:pt>
                <c:pt idx="627">
                  <c:v>5.9885672000000262E-17</c:v>
                </c:pt>
                <c:pt idx="628">
                  <c:v>5.9832204000000301E-17</c:v>
                </c:pt>
                <c:pt idx="629">
                  <c:v>5.9778737000000249E-17</c:v>
                </c:pt>
                <c:pt idx="630">
                  <c:v>5.9725270000000234E-17</c:v>
                </c:pt>
                <c:pt idx="631">
                  <c:v>5.9671802000000199E-17</c:v>
                </c:pt>
                <c:pt idx="632">
                  <c:v>5.9618335000000234E-17</c:v>
                </c:pt>
                <c:pt idx="633">
                  <c:v>5.9564868000000219E-17</c:v>
                </c:pt>
                <c:pt idx="634">
                  <c:v>5.9511400000000246E-17</c:v>
                </c:pt>
                <c:pt idx="635">
                  <c:v>5.9457933000000255E-17</c:v>
                </c:pt>
                <c:pt idx="636">
                  <c:v>5.9404466000000252E-17</c:v>
                </c:pt>
                <c:pt idx="637">
                  <c:v>5.9350998000000255E-17</c:v>
                </c:pt>
                <c:pt idx="638">
                  <c:v>5.9297531000000289E-17</c:v>
                </c:pt>
                <c:pt idx="639">
                  <c:v>5.9244064000000212E-17</c:v>
                </c:pt>
                <c:pt idx="640">
                  <c:v>5.9190596000000264E-17</c:v>
                </c:pt>
                <c:pt idx="641">
                  <c:v>5.9137129000000249E-17</c:v>
                </c:pt>
                <c:pt idx="642">
                  <c:v>5.9083662000000246E-17</c:v>
                </c:pt>
                <c:pt idx="643">
                  <c:v>5.9030194000000248E-17</c:v>
                </c:pt>
                <c:pt idx="644">
                  <c:v>5.8976727000000233E-17</c:v>
                </c:pt>
                <c:pt idx="645">
                  <c:v>5.8923260000000218E-17</c:v>
                </c:pt>
                <c:pt idx="646">
                  <c:v>5.886979200000022E-17</c:v>
                </c:pt>
                <c:pt idx="647">
                  <c:v>5.8816325000000242E-17</c:v>
                </c:pt>
                <c:pt idx="648">
                  <c:v>5.876285800000024E-17</c:v>
                </c:pt>
                <c:pt idx="649">
                  <c:v>5.870939000000023E-17</c:v>
                </c:pt>
                <c:pt idx="650">
                  <c:v>5.8655923000000227E-17</c:v>
                </c:pt>
                <c:pt idx="651">
                  <c:v>5.8602456000000212E-17</c:v>
                </c:pt>
                <c:pt idx="652">
                  <c:v>5.8548988000000202E-17</c:v>
                </c:pt>
                <c:pt idx="653">
                  <c:v>5.8495521000000248E-17</c:v>
                </c:pt>
                <c:pt idx="654">
                  <c:v>5.8442054000000221E-17</c:v>
                </c:pt>
                <c:pt idx="655">
                  <c:v>5.8388586000000248E-17</c:v>
                </c:pt>
                <c:pt idx="656">
                  <c:v>5.8335119000000208E-17</c:v>
                </c:pt>
                <c:pt idx="657">
                  <c:v>5.8281652000000205E-17</c:v>
                </c:pt>
                <c:pt idx="658">
                  <c:v>5.8228184000000171E-17</c:v>
                </c:pt>
                <c:pt idx="659">
                  <c:v>5.8174717000000217E-17</c:v>
                </c:pt>
                <c:pt idx="660">
                  <c:v>5.812125000000019E-17</c:v>
                </c:pt>
                <c:pt idx="661">
                  <c:v>5.8067782000000241E-17</c:v>
                </c:pt>
                <c:pt idx="662">
                  <c:v>5.8014315000000226E-17</c:v>
                </c:pt>
                <c:pt idx="663">
                  <c:v>5.7960848000000199E-17</c:v>
                </c:pt>
                <c:pt idx="664">
                  <c:v>5.7907380000000238E-17</c:v>
                </c:pt>
                <c:pt idx="665">
                  <c:v>5.7853913000000248E-17</c:v>
                </c:pt>
                <c:pt idx="666">
                  <c:v>5.7800446000000233E-17</c:v>
                </c:pt>
                <c:pt idx="667">
                  <c:v>5.7746978000000223E-17</c:v>
                </c:pt>
                <c:pt idx="668">
                  <c:v>5.7693511000000245E-17</c:v>
                </c:pt>
                <c:pt idx="669">
                  <c:v>5.7640044000000205E-17</c:v>
                </c:pt>
                <c:pt idx="670">
                  <c:v>5.7586576000000232E-17</c:v>
                </c:pt>
                <c:pt idx="671">
                  <c:v>5.7533109000000192E-17</c:v>
                </c:pt>
                <c:pt idx="672">
                  <c:v>5.7479642000000202E-17</c:v>
                </c:pt>
                <c:pt idx="673">
                  <c:v>5.7426174000000241E-17</c:v>
                </c:pt>
                <c:pt idx="674">
                  <c:v>5.7372707000000263E-17</c:v>
                </c:pt>
                <c:pt idx="675">
                  <c:v>5.7319240000000248E-17</c:v>
                </c:pt>
                <c:pt idx="676">
                  <c:v>5.7265772000000201E-17</c:v>
                </c:pt>
                <c:pt idx="677">
                  <c:v>5.721230500000021E-17</c:v>
                </c:pt>
                <c:pt idx="678">
                  <c:v>5.7158838000000208E-17</c:v>
                </c:pt>
                <c:pt idx="679">
                  <c:v>5.710537000000021E-17</c:v>
                </c:pt>
                <c:pt idx="680">
                  <c:v>5.705190300000022E-17</c:v>
                </c:pt>
                <c:pt idx="681">
                  <c:v>5.6998436000000241E-17</c:v>
                </c:pt>
                <c:pt idx="682">
                  <c:v>5.6944968000000194E-17</c:v>
                </c:pt>
                <c:pt idx="683">
                  <c:v>5.6891501000000229E-17</c:v>
                </c:pt>
                <c:pt idx="684">
                  <c:v>5.6838034000000251E-17</c:v>
                </c:pt>
                <c:pt idx="685">
                  <c:v>5.6784566000000179E-17</c:v>
                </c:pt>
                <c:pt idx="686">
                  <c:v>5.6731099000000238E-17</c:v>
                </c:pt>
                <c:pt idx="687">
                  <c:v>5.6677632000000198E-17</c:v>
                </c:pt>
                <c:pt idx="688">
                  <c:v>5.6624164000000176E-17</c:v>
                </c:pt>
                <c:pt idx="689">
                  <c:v>5.6570697000000222E-17</c:v>
                </c:pt>
                <c:pt idx="690">
                  <c:v>5.6517230000000232E-17</c:v>
                </c:pt>
                <c:pt idx="691">
                  <c:v>5.646376200000021E-17</c:v>
                </c:pt>
                <c:pt idx="692">
                  <c:v>5.6410295000000231E-17</c:v>
                </c:pt>
                <c:pt idx="693">
                  <c:v>5.6356828000000192E-17</c:v>
                </c:pt>
                <c:pt idx="694">
                  <c:v>5.6303360000000219E-17</c:v>
                </c:pt>
                <c:pt idx="695">
                  <c:v>5.6249893000000142E-17</c:v>
                </c:pt>
                <c:pt idx="696">
                  <c:v>5.619642600000025E-17</c:v>
                </c:pt>
                <c:pt idx="697">
                  <c:v>5.6142958000000191E-17</c:v>
                </c:pt>
                <c:pt idx="698">
                  <c:v>5.6089491000000213E-17</c:v>
                </c:pt>
                <c:pt idx="699">
                  <c:v>5.6036024000000235E-17</c:v>
                </c:pt>
                <c:pt idx="700">
                  <c:v>5.5982556000000212E-17</c:v>
                </c:pt>
                <c:pt idx="701">
                  <c:v>5.5929089000000197E-17</c:v>
                </c:pt>
                <c:pt idx="702">
                  <c:v>5.5875622000000219E-17</c:v>
                </c:pt>
                <c:pt idx="703">
                  <c:v>5.5822154000000209E-17</c:v>
                </c:pt>
                <c:pt idx="704">
                  <c:v>5.5768687000000256E-17</c:v>
                </c:pt>
                <c:pt idx="705">
                  <c:v>5.5715220000000228E-17</c:v>
                </c:pt>
                <c:pt idx="706">
                  <c:v>5.5661752000000194E-17</c:v>
                </c:pt>
                <c:pt idx="707">
                  <c:v>5.5608285000000215E-17</c:v>
                </c:pt>
                <c:pt idx="708">
                  <c:v>5.5554818000000176E-17</c:v>
                </c:pt>
                <c:pt idx="709">
                  <c:v>5.5501350000000172E-17</c:v>
                </c:pt>
                <c:pt idx="710">
                  <c:v>5.54478830000002E-17</c:v>
                </c:pt>
                <c:pt idx="711">
                  <c:v>5.539441600000024E-17</c:v>
                </c:pt>
                <c:pt idx="712">
                  <c:v>5.5340948000000187E-17</c:v>
                </c:pt>
                <c:pt idx="713">
                  <c:v>5.528748100000024E-17</c:v>
                </c:pt>
                <c:pt idx="714">
                  <c:v>5.5234014000000212E-17</c:v>
                </c:pt>
                <c:pt idx="715">
                  <c:v>5.5180546000000178E-17</c:v>
                </c:pt>
                <c:pt idx="716">
                  <c:v>5.5127079000000212E-17</c:v>
                </c:pt>
                <c:pt idx="717">
                  <c:v>5.5073612000000222E-17</c:v>
                </c:pt>
                <c:pt idx="718">
                  <c:v>5.5020144000000187E-17</c:v>
                </c:pt>
                <c:pt idx="719">
                  <c:v>5.4966677000000264E-17</c:v>
                </c:pt>
                <c:pt idx="720">
                  <c:v>5.4913210000000249E-17</c:v>
                </c:pt>
                <c:pt idx="721">
                  <c:v>5.4859742000000202E-17</c:v>
                </c:pt>
                <c:pt idx="722">
                  <c:v>5.4806275000000249E-17</c:v>
                </c:pt>
                <c:pt idx="723">
                  <c:v>5.4752808000000228E-17</c:v>
                </c:pt>
                <c:pt idx="724">
                  <c:v>5.4699340000000193E-17</c:v>
                </c:pt>
                <c:pt idx="725">
                  <c:v>5.4645873000000159E-17</c:v>
                </c:pt>
                <c:pt idx="726">
                  <c:v>5.4592406000000249E-17</c:v>
                </c:pt>
                <c:pt idx="727">
                  <c:v>5.4538938000000227E-17</c:v>
                </c:pt>
                <c:pt idx="728">
                  <c:v>5.4485471000000249E-17</c:v>
                </c:pt>
                <c:pt idx="729">
                  <c:v>5.4432004000000252E-17</c:v>
                </c:pt>
                <c:pt idx="730">
                  <c:v>5.437853600000023E-17</c:v>
                </c:pt>
                <c:pt idx="731">
                  <c:v>5.4325069000000202E-17</c:v>
                </c:pt>
                <c:pt idx="732">
                  <c:v>5.4271602000000193E-17</c:v>
                </c:pt>
                <c:pt idx="733">
                  <c:v>5.4218134000000226E-17</c:v>
                </c:pt>
                <c:pt idx="734">
                  <c:v>5.4164667000000248E-17</c:v>
                </c:pt>
                <c:pt idx="735">
                  <c:v>5.4111200000000227E-17</c:v>
                </c:pt>
                <c:pt idx="736">
                  <c:v>5.4057732000000229E-17</c:v>
                </c:pt>
                <c:pt idx="737">
                  <c:v>5.4004265000000214E-17</c:v>
                </c:pt>
                <c:pt idx="738">
                  <c:v>5.3950798000000193E-17</c:v>
                </c:pt>
                <c:pt idx="739">
                  <c:v>5.3897330000000239E-17</c:v>
                </c:pt>
                <c:pt idx="740">
                  <c:v>5.3843863000000187E-17</c:v>
                </c:pt>
                <c:pt idx="741">
                  <c:v>5.3790396000000227E-17</c:v>
                </c:pt>
                <c:pt idx="742">
                  <c:v>5.3736928000000229E-17</c:v>
                </c:pt>
                <c:pt idx="743">
                  <c:v>5.3683461000000214E-17</c:v>
                </c:pt>
                <c:pt idx="744">
                  <c:v>5.3629994000000199E-17</c:v>
                </c:pt>
                <c:pt idx="745">
                  <c:v>5.3576526000000201E-17</c:v>
                </c:pt>
                <c:pt idx="746">
                  <c:v>5.3523059000000186E-17</c:v>
                </c:pt>
                <c:pt idx="747">
                  <c:v>5.3469592000000202E-17</c:v>
                </c:pt>
                <c:pt idx="748">
                  <c:v>5.3416124000000229E-17</c:v>
                </c:pt>
                <c:pt idx="749">
                  <c:v>5.3362657000000245E-17</c:v>
                </c:pt>
                <c:pt idx="750">
                  <c:v>5.3309190000000211E-17</c:v>
                </c:pt>
                <c:pt idx="751">
                  <c:v>5.3255722000000164E-17</c:v>
                </c:pt>
                <c:pt idx="752">
                  <c:v>5.320225500000018E-17</c:v>
                </c:pt>
                <c:pt idx="753">
                  <c:v>5.3148788000000165E-17</c:v>
                </c:pt>
                <c:pt idx="754">
                  <c:v>5.309532000000021E-17</c:v>
                </c:pt>
                <c:pt idx="755">
                  <c:v>5.3041853000000146E-17</c:v>
                </c:pt>
                <c:pt idx="756">
                  <c:v>5.2988386000000211E-17</c:v>
                </c:pt>
                <c:pt idx="757">
                  <c:v>5.2934918000000213E-17</c:v>
                </c:pt>
                <c:pt idx="758">
                  <c:v>5.2881451000000223E-17</c:v>
                </c:pt>
                <c:pt idx="759">
                  <c:v>5.2827984000000239E-17</c:v>
                </c:pt>
                <c:pt idx="760">
                  <c:v>5.277451600000021E-17</c:v>
                </c:pt>
                <c:pt idx="761">
                  <c:v>5.2721049000000189E-17</c:v>
                </c:pt>
                <c:pt idx="762">
                  <c:v>5.2667582000000211E-17</c:v>
                </c:pt>
                <c:pt idx="763">
                  <c:v>5.2614114000000213E-17</c:v>
                </c:pt>
                <c:pt idx="764">
                  <c:v>5.2560647000000229E-17</c:v>
                </c:pt>
                <c:pt idx="765">
                  <c:v>5.2507180000000201E-17</c:v>
                </c:pt>
                <c:pt idx="766">
                  <c:v>5.2453712000000222E-17</c:v>
                </c:pt>
                <c:pt idx="767">
                  <c:v>5.2400245000000201E-17</c:v>
                </c:pt>
                <c:pt idx="768">
                  <c:v>5.234677800000021E-17</c:v>
                </c:pt>
                <c:pt idx="769">
                  <c:v>5.2293310000000213E-17</c:v>
                </c:pt>
                <c:pt idx="770">
                  <c:v>5.2239843000000148E-17</c:v>
                </c:pt>
                <c:pt idx="771">
                  <c:v>5.2186376000000213E-17</c:v>
                </c:pt>
                <c:pt idx="772">
                  <c:v>5.2132908000000222E-17</c:v>
                </c:pt>
                <c:pt idx="773">
                  <c:v>5.2079441000000201E-17</c:v>
                </c:pt>
                <c:pt idx="774">
                  <c:v>5.2025974000000223E-17</c:v>
                </c:pt>
                <c:pt idx="775">
                  <c:v>5.1972506000000194E-17</c:v>
                </c:pt>
                <c:pt idx="776">
                  <c:v>5.1919039000000204E-17</c:v>
                </c:pt>
                <c:pt idx="777">
                  <c:v>5.1865572000000195E-17</c:v>
                </c:pt>
                <c:pt idx="778">
                  <c:v>5.1812104000000222E-17</c:v>
                </c:pt>
                <c:pt idx="779">
                  <c:v>5.1758637000000219E-17</c:v>
                </c:pt>
                <c:pt idx="780">
                  <c:v>5.1705170000000179E-17</c:v>
                </c:pt>
                <c:pt idx="781">
                  <c:v>5.1651702000000151E-17</c:v>
                </c:pt>
                <c:pt idx="782">
                  <c:v>5.1598235000000203E-17</c:v>
                </c:pt>
                <c:pt idx="783">
                  <c:v>5.1544768000000145E-17</c:v>
                </c:pt>
                <c:pt idx="784">
                  <c:v>5.1491300000000191E-17</c:v>
                </c:pt>
                <c:pt idx="785">
                  <c:v>5.14378330000002E-17</c:v>
                </c:pt>
                <c:pt idx="786">
                  <c:v>5.1384366000000179E-17</c:v>
                </c:pt>
                <c:pt idx="787">
                  <c:v>5.1330898000000187E-17</c:v>
                </c:pt>
                <c:pt idx="788">
                  <c:v>5.1277431000000209E-17</c:v>
                </c:pt>
                <c:pt idx="789">
                  <c:v>5.122396400000017E-17</c:v>
                </c:pt>
                <c:pt idx="790">
                  <c:v>5.1170496000000178E-17</c:v>
                </c:pt>
                <c:pt idx="791">
                  <c:v>5.1117029000000212E-17</c:v>
                </c:pt>
                <c:pt idx="792">
                  <c:v>5.1063562000000191E-17</c:v>
                </c:pt>
                <c:pt idx="793">
                  <c:v>5.1010094000000237E-17</c:v>
                </c:pt>
                <c:pt idx="794">
                  <c:v>5.095662700000024E-17</c:v>
                </c:pt>
                <c:pt idx="795">
                  <c:v>5.09031600000002E-17</c:v>
                </c:pt>
                <c:pt idx="796">
                  <c:v>5.0849692000000196E-17</c:v>
                </c:pt>
                <c:pt idx="797">
                  <c:v>5.0796225000000249E-17</c:v>
                </c:pt>
                <c:pt idx="798">
                  <c:v>5.0742758000000197E-17</c:v>
                </c:pt>
                <c:pt idx="799">
                  <c:v>5.0689290000000193E-17</c:v>
                </c:pt>
                <c:pt idx="800">
                  <c:v>5.063582300000016E-17</c:v>
                </c:pt>
                <c:pt idx="801">
                  <c:v>5.05823560000002E-17</c:v>
                </c:pt>
                <c:pt idx="802">
                  <c:v>5.0528888000000165E-17</c:v>
                </c:pt>
                <c:pt idx="803">
                  <c:v>5.0475421000000212E-17</c:v>
                </c:pt>
                <c:pt idx="804">
                  <c:v>5.0421954000000197E-17</c:v>
                </c:pt>
                <c:pt idx="805">
                  <c:v>5.0368486000000236E-17</c:v>
                </c:pt>
                <c:pt idx="806">
                  <c:v>5.0315019000000203E-17</c:v>
                </c:pt>
                <c:pt idx="807">
                  <c:v>5.0261552000000157E-17</c:v>
                </c:pt>
                <c:pt idx="808">
                  <c:v>5.020808400000019E-17</c:v>
                </c:pt>
                <c:pt idx="809">
                  <c:v>5.0154617000000212E-17</c:v>
                </c:pt>
                <c:pt idx="810">
                  <c:v>5.0101150000000147E-17</c:v>
                </c:pt>
                <c:pt idx="811">
                  <c:v>5.0047682000000199E-17</c:v>
                </c:pt>
                <c:pt idx="812">
                  <c:v>4.9994215000000215E-17</c:v>
                </c:pt>
                <c:pt idx="813">
                  <c:v>4.9940748000000156E-17</c:v>
                </c:pt>
                <c:pt idx="814">
                  <c:v>4.9887280000000227E-17</c:v>
                </c:pt>
                <c:pt idx="815">
                  <c:v>4.9833813000000211E-17</c:v>
                </c:pt>
                <c:pt idx="816">
                  <c:v>4.978034600000019E-17</c:v>
                </c:pt>
                <c:pt idx="817">
                  <c:v>4.9726878000000211E-17</c:v>
                </c:pt>
                <c:pt idx="818">
                  <c:v>4.9673411000000214E-17</c:v>
                </c:pt>
                <c:pt idx="819">
                  <c:v>4.9619944000000199E-17</c:v>
                </c:pt>
                <c:pt idx="820">
                  <c:v>4.9566476000000239E-17</c:v>
                </c:pt>
                <c:pt idx="821">
                  <c:v>4.9513009000000224E-17</c:v>
                </c:pt>
                <c:pt idx="822">
                  <c:v>4.9459542000000165E-17</c:v>
                </c:pt>
                <c:pt idx="823">
                  <c:v>4.9406074000000248E-17</c:v>
                </c:pt>
                <c:pt idx="824">
                  <c:v>4.9352607000000239E-17</c:v>
                </c:pt>
                <c:pt idx="825">
                  <c:v>4.9299140000000156E-17</c:v>
                </c:pt>
                <c:pt idx="826">
                  <c:v>4.9245672000000158E-17</c:v>
                </c:pt>
                <c:pt idx="827">
                  <c:v>4.9192205000000223E-17</c:v>
                </c:pt>
                <c:pt idx="828">
                  <c:v>4.9138738000000202E-17</c:v>
                </c:pt>
                <c:pt idx="829">
                  <c:v>4.9085270000000211E-17</c:v>
                </c:pt>
                <c:pt idx="830">
                  <c:v>4.9031803000000171E-17</c:v>
                </c:pt>
                <c:pt idx="831">
                  <c:v>4.8978336000000168E-17</c:v>
                </c:pt>
                <c:pt idx="832">
                  <c:v>4.8924868000000133E-17</c:v>
                </c:pt>
                <c:pt idx="833">
                  <c:v>4.887140100000018E-17</c:v>
                </c:pt>
                <c:pt idx="834">
                  <c:v>4.8817934000000239E-17</c:v>
                </c:pt>
                <c:pt idx="835">
                  <c:v>4.876446600000021E-17</c:v>
                </c:pt>
                <c:pt idx="836">
                  <c:v>4.8710999000000214E-17</c:v>
                </c:pt>
                <c:pt idx="837">
                  <c:v>4.8657532000000168E-17</c:v>
                </c:pt>
                <c:pt idx="838">
                  <c:v>4.860406400000017E-17</c:v>
                </c:pt>
                <c:pt idx="839">
                  <c:v>4.8550597000000192E-17</c:v>
                </c:pt>
                <c:pt idx="840">
                  <c:v>4.8497130000000202E-17</c:v>
                </c:pt>
                <c:pt idx="841">
                  <c:v>4.8443662000000179E-17</c:v>
                </c:pt>
                <c:pt idx="842">
                  <c:v>4.8390195000000201E-17</c:v>
                </c:pt>
                <c:pt idx="843">
                  <c:v>4.8336728000000211E-17</c:v>
                </c:pt>
                <c:pt idx="844">
                  <c:v>4.8283260000000158E-17</c:v>
                </c:pt>
                <c:pt idx="845">
                  <c:v>4.8229793000000155E-17</c:v>
                </c:pt>
                <c:pt idx="846">
                  <c:v>4.8176326000000158E-17</c:v>
                </c:pt>
                <c:pt idx="847">
                  <c:v>4.8122858000000142E-17</c:v>
                </c:pt>
                <c:pt idx="848">
                  <c:v>4.8069391000000201E-17</c:v>
                </c:pt>
                <c:pt idx="849">
                  <c:v>4.8015924000000211E-17</c:v>
                </c:pt>
                <c:pt idx="850">
                  <c:v>4.7962456000000213E-17</c:v>
                </c:pt>
                <c:pt idx="851">
                  <c:v>4.790898900000021E-17</c:v>
                </c:pt>
                <c:pt idx="852">
                  <c:v>4.7855522000000189E-17</c:v>
                </c:pt>
                <c:pt idx="853">
                  <c:v>4.7802054000000222E-17</c:v>
                </c:pt>
                <c:pt idx="854">
                  <c:v>4.7748587000000201E-17</c:v>
                </c:pt>
                <c:pt idx="855">
                  <c:v>4.769512000000018E-17</c:v>
                </c:pt>
                <c:pt idx="856">
                  <c:v>4.7641652000000151E-17</c:v>
                </c:pt>
                <c:pt idx="857">
                  <c:v>4.7588185000000167E-17</c:v>
                </c:pt>
                <c:pt idx="858">
                  <c:v>4.7534718000000195E-17</c:v>
                </c:pt>
                <c:pt idx="859">
                  <c:v>4.7481250000000191E-17</c:v>
                </c:pt>
                <c:pt idx="860">
                  <c:v>4.7427783000000201E-17</c:v>
                </c:pt>
                <c:pt idx="861">
                  <c:v>4.7374316000000179E-17</c:v>
                </c:pt>
                <c:pt idx="862">
                  <c:v>4.7320848000000151E-17</c:v>
                </c:pt>
                <c:pt idx="863">
                  <c:v>4.726738100000021E-17</c:v>
                </c:pt>
                <c:pt idx="864">
                  <c:v>4.7213914000000213E-17</c:v>
                </c:pt>
                <c:pt idx="865">
                  <c:v>4.7160446000000197E-17</c:v>
                </c:pt>
                <c:pt idx="866">
                  <c:v>4.71069790000002E-17</c:v>
                </c:pt>
                <c:pt idx="867">
                  <c:v>4.7053512000000179E-17</c:v>
                </c:pt>
                <c:pt idx="868">
                  <c:v>4.7000044000000188E-17</c:v>
                </c:pt>
                <c:pt idx="869">
                  <c:v>4.6946577000000166E-17</c:v>
                </c:pt>
                <c:pt idx="870">
                  <c:v>4.689311000000017E-17</c:v>
                </c:pt>
                <c:pt idx="871">
                  <c:v>4.6839642000000147E-17</c:v>
                </c:pt>
                <c:pt idx="872">
                  <c:v>4.6786175000000175E-17</c:v>
                </c:pt>
                <c:pt idx="873">
                  <c:v>4.6732708000000191E-17</c:v>
                </c:pt>
                <c:pt idx="874">
                  <c:v>4.6679240000000126E-17</c:v>
                </c:pt>
                <c:pt idx="875">
                  <c:v>4.6625773000000135E-17</c:v>
                </c:pt>
                <c:pt idx="876">
                  <c:v>4.6572306000000145E-17</c:v>
                </c:pt>
                <c:pt idx="877">
                  <c:v>4.6518838000000166E-17</c:v>
                </c:pt>
                <c:pt idx="878">
                  <c:v>4.6465371000000188E-17</c:v>
                </c:pt>
                <c:pt idx="879">
                  <c:v>4.6411904000000197E-17</c:v>
                </c:pt>
                <c:pt idx="880">
                  <c:v>4.6358436000000193E-17</c:v>
                </c:pt>
                <c:pt idx="881">
                  <c:v>4.630496900000016E-17</c:v>
                </c:pt>
                <c:pt idx="882">
                  <c:v>4.6251502000000126E-17</c:v>
                </c:pt>
                <c:pt idx="883">
                  <c:v>4.619803400000019E-17</c:v>
                </c:pt>
                <c:pt idx="884">
                  <c:v>4.6144567000000132E-17</c:v>
                </c:pt>
                <c:pt idx="885">
                  <c:v>4.6091100000000148E-17</c:v>
                </c:pt>
                <c:pt idx="886">
                  <c:v>4.6037632000000199E-17</c:v>
                </c:pt>
                <c:pt idx="887">
                  <c:v>4.5984165000000135E-17</c:v>
                </c:pt>
                <c:pt idx="888">
                  <c:v>4.5930698000000194E-17</c:v>
                </c:pt>
                <c:pt idx="889">
                  <c:v>4.5877230000000202E-17</c:v>
                </c:pt>
                <c:pt idx="890">
                  <c:v>4.5823763000000187E-17</c:v>
                </c:pt>
                <c:pt idx="891">
                  <c:v>4.5770296000000184E-17</c:v>
                </c:pt>
                <c:pt idx="892">
                  <c:v>4.5716828000000211E-17</c:v>
                </c:pt>
                <c:pt idx="893">
                  <c:v>4.5663361000000172E-17</c:v>
                </c:pt>
                <c:pt idx="894">
                  <c:v>4.5609894000000156E-17</c:v>
                </c:pt>
                <c:pt idx="895">
                  <c:v>4.5556426000000202E-17</c:v>
                </c:pt>
                <c:pt idx="896">
                  <c:v>4.5502959000000187E-17</c:v>
                </c:pt>
                <c:pt idx="897">
                  <c:v>4.5449492000000166E-17</c:v>
                </c:pt>
                <c:pt idx="898">
                  <c:v>4.5396024000000248E-17</c:v>
                </c:pt>
                <c:pt idx="899">
                  <c:v>4.5342557000000171E-17</c:v>
                </c:pt>
                <c:pt idx="900">
                  <c:v>4.5289090000000156E-17</c:v>
                </c:pt>
                <c:pt idx="901">
                  <c:v>4.5235622000000165E-17</c:v>
                </c:pt>
                <c:pt idx="902">
                  <c:v>4.5182155000000156E-17</c:v>
                </c:pt>
                <c:pt idx="903">
                  <c:v>4.5128688000000165E-17</c:v>
                </c:pt>
                <c:pt idx="904">
                  <c:v>4.5075220000000168E-17</c:v>
                </c:pt>
                <c:pt idx="905">
                  <c:v>4.5021753000000146E-17</c:v>
                </c:pt>
                <c:pt idx="906">
                  <c:v>4.4968975000000191E-17</c:v>
                </c:pt>
                <c:pt idx="907">
                  <c:v>4.4916670000000228E-17</c:v>
                </c:pt>
                <c:pt idx="908">
                  <c:v>4.4864365000000179E-17</c:v>
                </c:pt>
                <c:pt idx="909">
                  <c:v>4.4812060000000222E-17</c:v>
                </c:pt>
                <c:pt idx="910">
                  <c:v>4.4759755000000166E-17</c:v>
                </c:pt>
                <c:pt idx="911">
                  <c:v>4.4707450000000222E-17</c:v>
                </c:pt>
                <c:pt idx="912">
                  <c:v>4.4655145000000117E-17</c:v>
                </c:pt>
                <c:pt idx="913">
                  <c:v>4.4602840000000167E-17</c:v>
                </c:pt>
                <c:pt idx="914">
                  <c:v>4.4550535000000179E-17</c:v>
                </c:pt>
                <c:pt idx="915">
                  <c:v>4.4498230000000222E-17</c:v>
                </c:pt>
                <c:pt idx="916">
                  <c:v>4.4445925000000167E-17</c:v>
                </c:pt>
                <c:pt idx="917">
                  <c:v>4.4393620000000241E-17</c:v>
                </c:pt>
                <c:pt idx="918">
                  <c:v>4.4341315000000148E-17</c:v>
                </c:pt>
                <c:pt idx="919">
                  <c:v>4.4289010000000167E-17</c:v>
                </c:pt>
                <c:pt idx="920">
                  <c:v>4.4236705000000179E-17</c:v>
                </c:pt>
                <c:pt idx="921">
                  <c:v>4.4184400000000198E-17</c:v>
                </c:pt>
                <c:pt idx="922">
                  <c:v>4.413209500000021E-17</c:v>
                </c:pt>
                <c:pt idx="923">
                  <c:v>4.4079790000000179E-17</c:v>
                </c:pt>
                <c:pt idx="924">
                  <c:v>4.4027485000000198E-17</c:v>
                </c:pt>
                <c:pt idx="925">
                  <c:v>4.3975180000000124E-17</c:v>
                </c:pt>
                <c:pt idx="926">
                  <c:v>4.3922875000000148E-17</c:v>
                </c:pt>
                <c:pt idx="927">
                  <c:v>4.3870570000000155E-17</c:v>
                </c:pt>
                <c:pt idx="928">
                  <c:v>4.3818265000000167E-17</c:v>
                </c:pt>
                <c:pt idx="929">
                  <c:v>4.3765960000000179E-17</c:v>
                </c:pt>
                <c:pt idx="930">
                  <c:v>4.3713655000000198E-17</c:v>
                </c:pt>
                <c:pt idx="931">
                  <c:v>4.3661350000000124E-17</c:v>
                </c:pt>
                <c:pt idx="932">
                  <c:v>4.3609045000000118E-17</c:v>
                </c:pt>
                <c:pt idx="933">
                  <c:v>4.3556740000000155E-17</c:v>
                </c:pt>
                <c:pt idx="934">
                  <c:v>4.3504435000000167E-17</c:v>
                </c:pt>
                <c:pt idx="935">
                  <c:v>4.345213000000018E-17</c:v>
                </c:pt>
                <c:pt idx="936">
                  <c:v>4.3399825000000155E-17</c:v>
                </c:pt>
                <c:pt idx="937">
                  <c:v>4.3347520000000167E-17</c:v>
                </c:pt>
                <c:pt idx="938">
                  <c:v>4.3295215000000155E-17</c:v>
                </c:pt>
                <c:pt idx="939">
                  <c:v>4.3242910000000155E-17</c:v>
                </c:pt>
                <c:pt idx="940">
                  <c:v>4.3190605000000167E-17</c:v>
                </c:pt>
                <c:pt idx="941">
                  <c:v>4.3138300000000155E-17</c:v>
                </c:pt>
                <c:pt idx="942">
                  <c:v>4.3085995000000155E-17</c:v>
                </c:pt>
                <c:pt idx="943">
                  <c:v>4.3033690000000211E-17</c:v>
                </c:pt>
                <c:pt idx="944">
                  <c:v>4.2981385000000155E-17</c:v>
                </c:pt>
                <c:pt idx="945">
                  <c:v>4.2929080000000155E-17</c:v>
                </c:pt>
                <c:pt idx="946">
                  <c:v>4.2876775000000168E-17</c:v>
                </c:pt>
                <c:pt idx="947">
                  <c:v>4.282447000000018E-17</c:v>
                </c:pt>
                <c:pt idx="948">
                  <c:v>4.2772165000000155E-17</c:v>
                </c:pt>
                <c:pt idx="949">
                  <c:v>4.2719860000000168E-17</c:v>
                </c:pt>
                <c:pt idx="950">
                  <c:v>4.2667555000000155E-17</c:v>
                </c:pt>
                <c:pt idx="951">
                  <c:v>4.2615250000000155E-17</c:v>
                </c:pt>
                <c:pt idx="952">
                  <c:v>4.2562945000000168E-17</c:v>
                </c:pt>
                <c:pt idx="953">
                  <c:v>4.2510640000000186E-17</c:v>
                </c:pt>
                <c:pt idx="954">
                  <c:v>4.2458335000000155E-17</c:v>
                </c:pt>
                <c:pt idx="955">
                  <c:v>4.2406030000000211E-17</c:v>
                </c:pt>
                <c:pt idx="956">
                  <c:v>4.2353725000000186E-17</c:v>
                </c:pt>
                <c:pt idx="957">
                  <c:v>4.2301420000000199E-17</c:v>
                </c:pt>
                <c:pt idx="958">
                  <c:v>4.2249115000000106E-17</c:v>
                </c:pt>
                <c:pt idx="959">
                  <c:v>4.2196810000000186E-17</c:v>
                </c:pt>
                <c:pt idx="960">
                  <c:v>4.2144505000000119E-17</c:v>
                </c:pt>
                <c:pt idx="961">
                  <c:v>4.2092200000000211E-17</c:v>
                </c:pt>
                <c:pt idx="962">
                  <c:v>4.2039895000000156E-17</c:v>
                </c:pt>
                <c:pt idx="963">
                  <c:v>4.1987590000000156E-17</c:v>
                </c:pt>
                <c:pt idx="964">
                  <c:v>4.1935285000000125E-17</c:v>
                </c:pt>
                <c:pt idx="965">
                  <c:v>4.1882980000000187E-17</c:v>
                </c:pt>
                <c:pt idx="966">
                  <c:v>4.1830675000000156E-17</c:v>
                </c:pt>
                <c:pt idx="967">
                  <c:v>4.1778370000000131E-17</c:v>
                </c:pt>
                <c:pt idx="968">
                  <c:v>4.1726065000000156E-17</c:v>
                </c:pt>
                <c:pt idx="969">
                  <c:v>4.1673760000000119E-17</c:v>
                </c:pt>
                <c:pt idx="970">
                  <c:v>4.1621455000000107E-17</c:v>
                </c:pt>
                <c:pt idx="971">
                  <c:v>4.1569150000000119E-17</c:v>
                </c:pt>
                <c:pt idx="972">
                  <c:v>4.1516845000000119E-17</c:v>
                </c:pt>
                <c:pt idx="973">
                  <c:v>4.1464540000000131E-17</c:v>
                </c:pt>
                <c:pt idx="974">
                  <c:v>4.1412235000000187E-17</c:v>
                </c:pt>
                <c:pt idx="975">
                  <c:v>4.1359930000000156E-17</c:v>
                </c:pt>
                <c:pt idx="976">
                  <c:v>4.1307625000000187E-17</c:v>
                </c:pt>
                <c:pt idx="977">
                  <c:v>4.1255320000000125E-17</c:v>
                </c:pt>
                <c:pt idx="978">
                  <c:v>4.1203015000000132E-17</c:v>
                </c:pt>
                <c:pt idx="979">
                  <c:v>4.1150710000000132E-17</c:v>
                </c:pt>
                <c:pt idx="980">
                  <c:v>4.1098405000000156E-17</c:v>
                </c:pt>
                <c:pt idx="981">
                  <c:v>4.1046100000000132E-17</c:v>
                </c:pt>
                <c:pt idx="982">
                  <c:v>4.0993795000000187E-17</c:v>
                </c:pt>
                <c:pt idx="983">
                  <c:v>4.0941490000000156E-17</c:v>
                </c:pt>
                <c:pt idx="984">
                  <c:v>4.0889185000000132E-17</c:v>
                </c:pt>
                <c:pt idx="985">
                  <c:v>4.0836880000000187E-17</c:v>
                </c:pt>
                <c:pt idx="986">
                  <c:v>4.0784575000000156E-17</c:v>
                </c:pt>
                <c:pt idx="987">
                  <c:v>4.0732270000000212E-17</c:v>
                </c:pt>
                <c:pt idx="988">
                  <c:v>4.0679965000000107E-17</c:v>
                </c:pt>
                <c:pt idx="989">
                  <c:v>4.0627660000000157E-17</c:v>
                </c:pt>
                <c:pt idx="990">
                  <c:v>4.0575355000000107E-17</c:v>
                </c:pt>
                <c:pt idx="991">
                  <c:v>4.0523050000000132E-17</c:v>
                </c:pt>
                <c:pt idx="992">
                  <c:v>4.0470745000000126E-17</c:v>
                </c:pt>
                <c:pt idx="993">
                  <c:v>4.0418440000000169E-17</c:v>
                </c:pt>
                <c:pt idx="994">
                  <c:v>4.0366135000000188E-17</c:v>
                </c:pt>
                <c:pt idx="995">
                  <c:v>4.0313830000000188E-17</c:v>
                </c:pt>
                <c:pt idx="996">
                  <c:v>4.0261525000000132E-17</c:v>
                </c:pt>
                <c:pt idx="997">
                  <c:v>4.0209220000000144E-17</c:v>
                </c:pt>
                <c:pt idx="998">
                  <c:v>4.0156915000000157E-17</c:v>
                </c:pt>
                <c:pt idx="999">
                  <c:v>4.0104610000000169E-17</c:v>
                </c:pt>
                <c:pt idx="1000">
                  <c:v>4.0052305000000145E-17</c:v>
                </c:pt>
                <c:pt idx="1001">
                  <c:v>4.0000000000000157E-17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A27-48FE-B9AE-67D1AFE5E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458944"/>
        <c:axId val="94894336"/>
      </c:scatterChart>
      <c:valAx>
        <c:axId val="91458944"/>
        <c:scaling>
          <c:logBase val="10"/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Electron energy [eV]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94894336"/>
        <c:crossesAt val="1.0000000000000074E-18"/>
        <c:crossBetween val="midCat"/>
      </c:valAx>
      <c:valAx>
        <c:axId val="94894336"/>
        <c:scaling>
          <c:logBase val="1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Cross section [cm2]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145894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82717633400537"/>
          <c:y val="3.7782746369253772E-2"/>
          <c:w val="0.74248139901550891"/>
          <c:h val="0.76819806063698559"/>
        </c:manualLayout>
      </c:layout>
      <c:scatterChart>
        <c:scatterStyle val="lineMarker"/>
        <c:varyColors val="0"/>
        <c:ser>
          <c:idx val="0"/>
          <c:order val="0"/>
          <c:tx>
            <c:strRef>
              <c:f>Cu_ion!$D$1</c:f>
              <c:strCache>
                <c:ptCount val="1"/>
                <c:pt idx="0">
                  <c:v>Ionisation probability in unit time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diamond"/>
            <c:size val="9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strRef>
              <c:f>Cu_ion!$A:$A</c:f>
              <c:strCache>
                <c:ptCount val="1002"/>
                <c:pt idx="0">
                  <c:v>Energy [eV]</c:v>
                </c:pt>
                <c:pt idx="1">
                  <c:v>7.8</c:v>
                </c:pt>
                <c:pt idx="2">
                  <c:v>9.8922</c:v>
                </c:pt>
                <c:pt idx="3">
                  <c:v>11.9844</c:v>
                </c:pt>
                <c:pt idx="4">
                  <c:v>14.0766</c:v>
                </c:pt>
                <c:pt idx="5">
                  <c:v>16.1688</c:v>
                </c:pt>
                <c:pt idx="6">
                  <c:v>18.261</c:v>
                </c:pt>
                <c:pt idx="7">
                  <c:v>20.3532</c:v>
                </c:pt>
                <c:pt idx="8">
                  <c:v>22.4454</c:v>
                </c:pt>
                <c:pt idx="9">
                  <c:v>24.5376</c:v>
                </c:pt>
                <c:pt idx="10">
                  <c:v>26.6298</c:v>
                </c:pt>
                <c:pt idx="11">
                  <c:v>28.722</c:v>
                </c:pt>
                <c:pt idx="12">
                  <c:v>30.8142</c:v>
                </c:pt>
                <c:pt idx="13">
                  <c:v>32.9064</c:v>
                </c:pt>
                <c:pt idx="14">
                  <c:v>34.9986</c:v>
                </c:pt>
                <c:pt idx="15">
                  <c:v>37.0908</c:v>
                </c:pt>
                <c:pt idx="16">
                  <c:v>39.183</c:v>
                </c:pt>
                <c:pt idx="17">
                  <c:v>41.2752</c:v>
                </c:pt>
                <c:pt idx="18">
                  <c:v>43.3674</c:v>
                </c:pt>
                <c:pt idx="19">
                  <c:v>45.4596</c:v>
                </c:pt>
                <c:pt idx="20">
                  <c:v>47.5518</c:v>
                </c:pt>
                <c:pt idx="21">
                  <c:v>49.644</c:v>
                </c:pt>
                <c:pt idx="22">
                  <c:v>51.7362</c:v>
                </c:pt>
                <c:pt idx="23">
                  <c:v>53.8284</c:v>
                </c:pt>
                <c:pt idx="24">
                  <c:v>55.9206</c:v>
                </c:pt>
                <c:pt idx="25">
                  <c:v>58.0128</c:v>
                </c:pt>
                <c:pt idx="26">
                  <c:v>60.105</c:v>
                </c:pt>
                <c:pt idx="27">
                  <c:v>62.1972</c:v>
                </c:pt>
                <c:pt idx="28">
                  <c:v>64.2894</c:v>
                </c:pt>
                <c:pt idx="29">
                  <c:v>66.3816</c:v>
                </c:pt>
                <c:pt idx="30">
                  <c:v>68.4738</c:v>
                </c:pt>
                <c:pt idx="31">
                  <c:v>70.566</c:v>
                </c:pt>
                <c:pt idx="32">
                  <c:v>72.6582</c:v>
                </c:pt>
                <c:pt idx="33">
                  <c:v>74.7504</c:v>
                </c:pt>
                <c:pt idx="34">
                  <c:v>76.8426</c:v>
                </c:pt>
                <c:pt idx="35">
                  <c:v>78.9348</c:v>
                </c:pt>
                <c:pt idx="36">
                  <c:v>81.027</c:v>
                </c:pt>
                <c:pt idx="37">
                  <c:v>83.1192</c:v>
                </c:pt>
                <c:pt idx="38">
                  <c:v>85.2114</c:v>
                </c:pt>
                <c:pt idx="39">
                  <c:v>87.3036</c:v>
                </c:pt>
                <c:pt idx="40">
                  <c:v>89.3958</c:v>
                </c:pt>
                <c:pt idx="41">
                  <c:v>91.488</c:v>
                </c:pt>
                <c:pt idx="42">
                  <c:v>93.5802</c:v>
                </c:pt>
                <c:pt idx="43">
                  <c:v>95.6724</c:v>
                </c:pt>
                <c:pt idx="44">
                  <c:v>97.7646</c:v>
                </c:pt>
                <c:pt idx="45">
                  <c:v>99.8568</c:v>
                </c:pt>
                <c:pt idx="46">
                  <c:v>101.949</c:v>
                </c:pt>
                <c:pt idx="47">
                  <c:v>104.0412</c:v>
                </c:pt>
                <c:pt idx="48">
                  <c:v>106.1334</c:v>
                </c:pt>
                <c:pt idx="49">
                  <c:v>108.2256</c:v>
                </c:pt>
                <c:pt idx="50">
                  <c:v>110.3178</c:v>
                </c:pt>
                <c:pt idx="51">
                  <c:v>112.41</c:v>
                </c:pt>
                <c:pt idx="52">
                  <c:v>114.5022</c:v>
                </c:pt>
                <c:pt idx="53">
                  <c:v>116.5944</c:v>
                </c:pt>
                <c:pt idx="54">
                  <c:v>118.6866</c:v>
                </c:pt>
                <c:pt idx="55">
                  <c:v>120.7788</c:v>
                </c:pt>
                <c:pt idx="56">
                  <c:v>122.871</c:v>
                </c:pt>
                <c:pt idx="57">
                  <c:v>124.9632</c:v>
                </c:pt>
                <c:pt idx="58">
                  <c:v>127.0554</c:v>
                </c:pt>
                <c:pt idx="59">
                  <c:v>129.1476</c:v>
                </c:pt>
                <c:pt idx="60">
                  <c:v>131.2398</c:v>
                </c:pt>
                <c:pt idx="61">
                  <c:v>133.332</c:v>
                </c:pt>
                <c:pt idx="62">
                  <c:v>135.4242</c:v>
                </c:pt>
                <c:pt idx="63">
                  <c:v>137.5164</c:v>
                </c:pt>
                <c:pt idx="64">
                  <c:v>139.6086</c:v>
                </c:pt>
                <c:pt idx="65">
                  <c:v>141.7008</c:v>
                </c:pt>
                <c:pt idx="66">
                  <c:v>143.793</c:v>
                </c:pt>
                <c:pt idx="67">
                  <c:v>145.8852</c:v>
                </c:pt>
                <c:pt idx="68">
                  <c:v>147.9774</c:v>
                </c:pt>
                <c:pt idx="69">
                  <c:v>150.0696</c:v>
                </c:pt>
                <c:pt idx="70">
                  <c:v>152.1618</c:v>
                </c:pt>
                <c:pt idx="71">
                  <c:v>154.254</c:v>
                </c:pt>
                <c:pt idx="72">
                  <c:v>156.3462</c:v>
                </c:pt>
                <c:pt idx="73">
                  <c:v>158.4384</c:v>
                </c:pt>
                <c:pt idx="74">
                  <c:v>160.5306</c:v>
                </c:pt>
                <c:pt idx="75">
                  <c:v>162.6228</c:v>
                </c:pt>
                <c:pt idx="76">
                  <c:v>164.715</c:v>
                </c:pt>
                <c:pt idx="77">
                  <c:v>166.8072</c:v>
                </c:pt>
                <c:pt idx="78">
                  <c:v>168.8994</c:v>
                </c:pt>
                <c:pt idx="79">
                  <c:v>170.9916</c:v>
                </c:pt>
                <c:pt idx="80">
                  <c:v>173.0838</c:v>
                </c:pt>
                <c:pt idx="81">
                  <c:v>175.176</c:v>
                </c:pt>
                <c:pt idx="82">
                  <c:v>177.2682</c:v>
                </c:pt>
                <c:pt idx="83">
                  <c:v>179.3604</c:v>
                </c:pt>
                <c:pt idx="84">
                  <c:v>181.4526</c:v>
                </c:pt>
                <c:pt idx="85">
                  <c:v>183.5448</c:v>
                </c:pt>
                <c:pt idx="86">
                  <c:v>185.637</c:v>
                </c:pt>
                <c:pt idx="87">
                  <c:v>187.7292</c:v>
                </c:pt>
                <c:pt idx="88">
                  <c:v>189.8214</c:v>
                </c:pt>
                <c:pt idx="89">
                  <c:v>191.9136</c:v>
                </c:pt>
                <c:pt idx="90">
                  <c:v>194.0058</c:v>
                </c:pt>
                <c:pt idx="91">
                  <c:v>196.098</c:v>
                </c:pt>
                <c:pt idx="92">
                  <c:v>198.1902</c:v>
                </c:pt>
                <c:pt idx="93">
                  <c:v>200.2824</c:v>
                </c:pt>
                <c:pt idx="94">
                  <c:v>202.3746</c:v>
                </c:pt>
                <c:pt idx="95">
                  <c:v>204.4668</c:v>
                </c:pt>
                <c:pt idx="96">
                  <c:v>206.559</c:v>
                </c:pt>
                <c:pt idx="97">
                  <c:v>208.6512</c:v>
                </c:pt>
                <c:pt idx="98">
                  <c:v>210.7434</c:v>
                </c:pt>
                <c:pt idx="99">
                  <c:v>212.8356</c:v>
                </c:pt>
                <c:pt idx="100">
                  <c:v>214.9278</c:v>
                </c:pt>
                <c:pt idx="101">
                  <c:v>217.02</c:v>
                </c:pt>
                <c:pt idx="102">
                  <c:v>219.1122</c:v>
                </c:pt>
                <c:pt idx="103">
                  <c:v>221.2044</c:v>
                </c:pt>
                <c:pt idx="104">
                  <c:v>223.2966</c:v>
                </c:pt>
                <c:pt idx="105">
                  <c:v>225.3888</c:v>
                </c:pt>
                <c:pt idx="106">
                  <c:v>227.481</c:v>
                </c:pt>
                <c:pt idx="107">
                  <c:v>229.5732</c:v>
                </c:pt>
                <c:pt idx="108">
                  <c:v>231.6654</c:v>
                </c:pt>
                <c:pt idx="109">
                  <c:v>233.7576</c:v>
                </c:pt>
                <c:pt idx="110">
                  <c:v>235.8498</c:v>
                </c:pt>
                <c:pt idx="111">
                  <c:v>237.942</c:v>
                </c:pt>
                <c:pt idx="112">
                  <c:v>240.0342</c:v>
                </c:pt>
                <c:pt idx="113">
                  <c:v>242.1264</c:v>
                </c:pt>
                <c:pt idx="114">
                  <c:v>244.2186</c:v>
                </c:pt>
                <c:pt idx="115">
                  <c:v>246.3108</c:v>
                </c:pt>
                <c:pt idx="116">
                  <c:v>248.403</c:v>
                </c:pt>
                <c:pt idx="117">
                  <c:v>250.4952</c:v>
                </c:pt>
                <c:pt idx="118">
                  <c:v>252.5874</c:v>
                </c:pt>
                <c:pt idx="119">
                  <c:v>254.6796</c:v>
                </c:pt>
                <c:pt idx="120">
                  <c:v>256.7718</c:v>
                </c:pt>
                <c:pt idx="121">
                  <c:v>258.864</c:v>
                </c:pt>
                <c:pt idx="122">
                  <c:v>260.9562</c:v>
                </c:pt>
                <c:pt idx="123">
                  <c:v>263.0484</c:v>
                </c:pt>
                <c:pt idx="124">
                  <c:v>265.1406</c:v>
                </c:pt>
                <c:pt idx="125">
                  <c:v>267.2328</c:v>
                </c:pt>
                <c:pt idx="126">
                  <c:v>269.325</c:v>
                </c:pt>
                <c:pt idx="127">
                  <c:v>271.4172</c:v>
                </c:pt>
                <c:pt idx="128">
                  <c:v>273.5094</c:v>
                </c:pt>
                <c:pt idx="129">
                  <c:v>275.6016</c:v>
                </c:pt>
                <c:pt idx="130">
                  <c:v>277.6938</c:v>
                </c:pt>
                <c:pt idx="131">
                  <c:v>279.786</c:v>
                </c:pt>
                <c:pt idx="132">
                  <c:v>281.8782</c:v>
                </c:pt>
                <c:pt idx="133">
                  <c:v>283.9704</c:v>
                </c:pt>
                <c:pt idx="134">
                  <c:v>286.0626</c:v>
                </c:pt>
                <c:pt idx="135">
                  <c:v>288.1548</c:v>
                </c:pt>
                <c:pt idx="136">
                  <c:v>290.247</c:v>
                </c:pt>
                <c:pt idx="137">
                  <c:v>292.3392</c:v>
                </c:pt>
                <c:pt idx="138">
                  <c:v>294.4314</c:v>
                </c:pt>
                <c:pt idx="139">
                  <c:v>296.5236</c:v>
                </c:pt>
                <c:pt idx="140">
                  <c:v>298.6158</c:v>
                </c:pt>
                <c:pt idx="141">
                  <c:v>300.708</c:v>
                </c:pt>
                <c:pt idx="142">
                  <c:v>302.8002</c:v>
                </c:pt>
                <c:pt idx="143">
                  <c:v>304.8924</c:v>
                </c:pt>
                <c:pt idx="144">
                  <c:v>306.9846</c:v>
                </c:pt>
                <c:pt idx="145">
                  <c:v>309.0768</c:v>
                </c:pt>
                <c:pt idx="146">
                  <c:v>311.169</c:v>
                </c:pt>
                <c:pt idx="147">
                  <c:v>313.2612</c:v>
                </c:pt>
                <c:pt idx="148">
                  <c:v>315.3534</c:v>
                </c:pt>
                <c:pt idx="149">
                  <c:v>317.4456</c:v>
                </c:pt>
                <c:pt idx="150">
                  <c:v>319.5378</c:v>
                </c:pt>
                <c:pt idx="151">
                  <c:v>321.63</c:v>
                </c:pt>
                <c:pt idx="152">
                  <c:v>323.7222</c:v>
                </c:pt>
                <c:pt idx="153">
                  <c:v>325.8144</c:v>
                </c:pt>
                <c:pt idx="154">
                  <c:v>327.9066</c:v>
                </c:pt>
                <c:pt idx="155">
                  <c:v>329.9988</c:v>
                </c:pt>
                <c:pt idx="156">
                  <c:v>332.091</c:v>
                </c:pt>
                <c:pt idx="157">
                  <c:v>334.1832</c:v>
                </c:pt>
                <c:pt idx="158">
                  <c:v>336.2754</c:v>
                </c:pt>
                <c:pt idx="159">
                  <c:v>338.3676</c:v>
                </c:pt>
                <c:pt idx="160">
                  <c:v>340.4598</c:v>
                </c:pt>
                <c:pt idx="161">
                  <c:v>342.552</c:v>
                </c:pt>
                <c:pt idx="162">
                  <c:v>344.6442</c:v>
                </c:pt>
                <c:pt idx="163">
                  <c:v>346.7364</c:v>
                </c:pt>
                <c:pt idx="164">
                  <c:v>348.8286</c:v>
                </c:pt>
                <c:pt idx="165">
                  <c:v>350.9208</c:v>
                </c:pt>
                <c:pt idx="166">
                  <c:v>353.013</c:v>
                </c:pt>
                <c:pt idx="167">
                  <c:v>355.1052</c:v>
                </c:pt>
                <c:pt idx="168">
                  <c:v>357.1974</c:v>
                </c:pt>
                <c:pt idx="169">
                  <c:v>359.2896</c:v>
                </c:pt>
                <c:pt idx="170">
                  <c:v>361.3818</c:v>
                </c:pt>
                <c:pt idx="171">
                  <c:v>363.474</c:v>
                </c:pt>
                <c:pt idx="172">
                  <c:v>365.5662</c:v>
                </c:pt>
                <c:pt idx="173">
                  <c:v>367.6584</c:v>
                </c:pt>
                <c:pt idx="174">
                  <c:v>369.7506</c:v>
                </c:pt>
                <c:pt idx="175">
                  <c:v>371.8428</c:v>
                </c:pt>
                <c:pt idx="176">
                  <c:v>373.935</c:v>
                </c:pt>
                <c:pt idx="177">
                  <c:v>376.0272</c:v>
                </c:pt>
                <c:pt idx="178">
                  <c:v>378.1194</c:v>
                </c:pt>
                <c:pt idx="179">
                  <c:v>380.2116</c:v>
                </c:pt>
                <c:pt idx="180">
                  <c:v>382.3038</c:v>
                </c:pt>
                <c:pt idx="181">
                  <c:v>384.396</c:v>
                </c:pt>
                <c:pt idx="182">
                  <c:v>386.4882</c:v>
                </c:pt>
                <c:pt idx="183">
                  <c:v>388.5804</c:v>
                </c:pt>
                <c:pt idx="184">
                  <c:v>390.6726</c:v>
                </c:pt>
                <c:pt idx="185">
                  <c:v>392.7648</c:v>
                </c:pt>
                <c:pt idx="186">
                  <c:v>394.857</c:v>
                </c:pt>
                <c:pt idx="187">
                  <c:v>396.9492</c:v>
                </c:pt>
                <c:pt idx="188">
                  <c:v>399.0414</c:v>
                </c:pt>
                <c:pt idx="189">
                  <c:v>401.1336</c:v>
                </c:pt>
                <c:pt idx="190">
                  <c:v>403.2258</c:v>
                </c:pt>
                <c:pt idx="191">
                  <c:v>405.318</c:v>
                </c:pt>
                <c:pt idx="192">
                  <c:v>407.4102</c:v>
                </c:pt>
                <c:pt idx="193">
                  <c:v>409.5024</c:v>
                </c:pt>
                <c:pt idx="194">
                  <c:v>411.5946</c:v>
                </c:pt>
                <c:pt idx="195">
                  <c:v>413.6868</c:v>
                </c:pt>
                <c:pt idx="196">
                  <c:v>415.779</c:v>
                </c:pt>
                <c:pt idx="197">
                  <c:v>417.8712</c:v>
                </c:pt>
                <c:pt idx="198">
                  <c:v>419.9634</c:v>
                </c:pt>
                <c:pt idx="199">
                  <c:v>422.0556</c:v>
                </c:pt>
                <c:pt idx="200">
                  <c:v>424.1478</c:v>
                </c:pt>
                <c:pt idx="201">
                  <c:v>426.24</c:v>
                </c:pt>
                <c:pt idx="202">
                  <c:v>428.3322</c:v>
                </c:pt>
                <c:pt idx="203">
                  <c:v>430.4244</c:v>
                </c:pt>
                <c:pt idx="204">
                  <c:v>432.5166</c:v>
                </c:pt>
                <c:pt idx="205">
                  <c:v>434.6088</c:v>
                </c:pt>
                <c:pt idx="206">
                  <c:v>436.701</c:v>
                </c:pt>
                <c:pt idx="207">
                  <c:v>438.7932</c:v>
                </c:pt>
                <c:pt idx="208">
                  <c:v>440.8854</c:v>
                </c:pt>
                <c:pt idx="209">
                  <c:v>442.9776</c:v>
                </c:pt>
                <c:pt idx="210">
                  <c:v>445.0698</c:v>
                </c:pt>
                <c:pt idx="211">
                  <c:v>447.162</c:v>
                </c:pt>
                <c:pt idx="212">
                  <c:v>449.2542</c:v>
                </c:pt>
                <c:pt idx="213">
                  <c:v>451.3464</c:v>
                </c:pt>
                <c:pt idx="214">
                  <c:v>453.4386</c:v>
                </c:pt>
                <c:pt idx="215">
                  <c:v>455.5308</c:v>
                </c:pt>
                <c:pt idx="216">
                  <c:v>457.623</c:v>
                </c:pt>
                <c:pt idx="217">
                  <c:v>459.7152</c:v>
                </c:pt>
                <c:pt idx="218">
                  <c:v>461.8074</c:v>
                </c:pt>
                <c:pt idx="219">
                  <c:v>463.8996</c:v>
                </c:pt>
                <c:pt idx="220">
                  <c:v>465.9918</c:v>
                </c:pt>
                <c:pt idx="221">
                  <c:v>468.084</c:v>
                </c:pt>
                <c:pt idx="222">
                  <c:v>470.1762</c:v>
                </c:pt>
                <c:pt idx="223">
                  <c:v>472.2684</c:v>
                </c:pt>
                <c:pt idx="224">
                  <c:v>474.3606</c:v>
                </c:pt>
                <c:pt idx="225">
                  <c:v>476.4528</c:v>
                </c:pt>
                <c:pt idx="226">
                  <c:v>478.545</c:v>
                </c:pt>
                <c:pt idx="227">
                  <c:v>480.6372</c:v>
                </c:pt>
                <c:pt idx="228">
                  <c:v>482.7294</c:v>
                </c:pt>
                <c:pt idx="229">
                  <c:v>484.8216</c:v>
                </c:pt>
                <c:pt idx="230">
                  <c:v>486.9138</c:v>
                </c:pt>
                <c:pt idx="231">
                  <c:v>489.006</c:v>
                </c:pt>
                <c:pt idx="232">
                  <c:v>491.0982</c:v>
                </c:pt>
                <c:pt idx="233">
                  <c:v>493.1904</c:v>
                </c:pt>
                <c:pt idx="234">
                  <c:v>495.2826</c:v>
                </c:pt>
                <c:pt idx="235">
                  <c:v>497.3748</c:v>
                </c:pt>
                <c:pt idx="236">
                  <c:v>499.467</c:v>
                </c:pt>
                <c:pt idx="237">
                  <c:v>501.5592</c:v>
                </c:pt>
                <c:pt idx="238">
                  <c:v>503.6514</c:v>
                </c:pt>
                <c:pt idx="239">
                  <c:v>505.7436</c:v>
                </c:pt>
                <c:pt idx="240">
                  <c:v>507.8358</c:v>
                </c:pt>
                <c:pt idx="241">
                  <c:v>509.928</c:v>
                </c:pt>
                <c:pt idx="242">
                  <c:v>512.0202</c:v>
                </c:pt>
                <c:pt idx="243">
                  <c:v>514.1124</c:v>
                </c:pt>
                <c:pt idx="244">
                  <c:v>516.2046</c:v>
                </c:pt>
                <c:pt idx="245">
                  <c:v>518.2968</c:v>
                </c:pt>
                <c:pt idx="246">
                  <c:v>520.389</c:v>
                </c:pt>
                <c:pt idx="247">
                  <c:v>522.4812</c:v>
                </c:pt>
                <c:pt idx="248">
                  <c:v>524.5734</c:v>
                </c:pt>
                <c:pt idx="249">
                  <c:v>526.6656</c:v>
                </c:pt>
                <c:pt idx="250">
                  <c:v>528.7578</c:v>
                </c:pt>
                <c:pt idx="251">
                  <c:v>530.85</c:v>
                </c:pt>
                <c:pt idx="252">
                  <c:v>532.9422</c:v>
                </c:pt>
                <c:pt idx="253">
                  <c:v>535.0344</c:v>
                </c:pt>
                <c:pt idx="254">
                  <c:v>537.1266</c:v>
                </c:pt>
                <c:pt idx="255">
                  <c:v>539.2188</c:v>
                </c:pt>
                <c:pt idx="256">
                  <c:v>541.311</c:v>
                </c:pt>
                <c:pt idx="257">
                  <c:v>543.4032</c:v>
                </c:pt>
                <c:pt idx="258">
                  <c:v>545.4954</c:v>
                </c:pt>
                <c:pt idx="259">
                  <c:v>547.5876</c:v>
                </c:pt>
                <c:pt idx="260">
                  <c:v>549.6798</c:v>
                </c:pt>
                <c:pt idx="261">
                  <c:v>551.772</c:v>
                </c:pt>
                <c:pt idx="262">
                  <c:v>553.8642</c:v>
                </c:pt>
                <c:pt idx="263">
                  <c:v>555.9564</c:v>
                </c:pt>
                <c:pt idx="264">
                  <c:v>558.0486</c:v>
                </c:pt>
                <c:pt idx="265">
                  <c:v>560.1408</c:v>
                </c:pt>
                <c:pt idx="266">
                  <c:v>562.233</c:v>
                </c:pt>
                <c:pt idx="267">
                  <c:v>564.3252</c:v>
                </c:pt>
                <c:pt idx="268">
                  <c:v>566.4174</c:v>
                </c:pt>
                <c:pt idx="269">
                  <c:v>568.5096</c:v>
                </c:pt>
                <c:pt idx="270">
                  <c:v>570.6018</c:v>
                </c:pt>
                <c:pt idx="271">
                  <c:v>572.694</c:v>
                </c:pt>
                <c:pt idx="272">
                  <c:v>574.7862</c:v>
                </c:pt>
                <c:pt idx="273">
                  <c:v>576.8784</c:v>
                </c:pt>
                <c:pt idx="274">
                  <c:v>578.9706</c:v>
                </c:pt>
                <c:pt idx="275">
                  <c:v>581.0628</c:v>
                </c:pt>
                <c:pt idx="276">
                  <c:v>583.155</c:v>
                </c:pt>
                <c:pt idx="277">
                  <c:v>585.2472</c:v>
                </c:pt>
                <c:pt idx="278">
                  <c:v>587.3394</c:v>
                </c:pt>
                <c:pt idx="279">
                  <c:v>589.4316</c:v>
                </c:pt>
                <c:pt idx="280">
                  <c:v>591.5238</c:v>
                </c:pt>
                <c:pt idx="281">
                  <c:v>593.616</c:v>
                </c:pt>
                <c:pt idx="282">
                  <c:v>595.7082</c:v>
                </c:pt>
                <c:pt idx="283">
                  <c:v>597.8004</c:v>
                </c:pt>
                <c:pt idx="284">
                  <c:v>599.8926</c:v>
                </c:pt>
                <c:pt idx="285">
                  <c:v>601.9848</c:v>
                </c:pt>
                <c:pt idx="286">
                  <c:v>604.077</c:v>
                </c:pt>
                <c:pt idx="287">
                  <c:v>606.1692</c:v>
                </c:pt>
                <c:pt idx="288">
                  <c:v>608.2614</c:v>
                </c:pt>
                <c:pt idx="289">
                  <c:v>610.3536</c:v>
                </c:pt>
                <c:pt idx="290">
                  <c:v>612.4458</c:v>
                </c:pt>
                <c:pt idx="291">
                  <c:v>614.538</c:v>
                </c:pt>
                <c:pt idx="292">
                  <c:v>616.6302</c:v>
                </c:pt>
                <c:pt idx="293">
                  <c:v>618.7224</c:v>
                </c:pt>
                <c:pt idx="294">
                  <c:v>620.8146</c:v>
                </c:pt>
                <c:pt idx="295">
                  <c:v>622.9068</c:v>
                </c:pt>
                <c:pt idx="296">
                  <c:v>624.999</c:v>
                </c:pt>
                <c:pt idx="297">
                  <c:v>627.0912</c:v>
                </c:pt>
                <c:pt idx="298">
                  <c:v>629.1834</c:v>
                </c:pt>
                <c:pt idx="299">
                  <c:v>631.2756</c:v>
                </c:pt>
                <c:pt idx="300">
                  <c:v>633.3678</c:v>
                </c:pt>
                <c:pt idx="301">
                  <c:v>635.46</c:v>
                </c:pt>
                <c:pt idx="302">
                  <c:v>637.5522</c:v>
                </c:pt>
                <c:pt idx="303">
                  <c:v>639.6444</c:v>
                </c:pt>
                <c:pt idx="304">
                  <c:v>641.7366</c:v>
                </c:pt>
                <c:pt idx="305">
                  <c:v>643.8288</c:v>
                </c:pt>
                <c:pt idx="306">
                  <c:v>645.921</c:v>
                </c:pt>
                <c:pt idx="307">
                  <c:v>648.0132</c:v>
                </c:pt>
                <c:pt idx="308">
                  <c:v>650.1054</c:v>
                </c:pt>
                <c:pt idx="309">
                  <c:v>652.1976</c:v>
                </c:pt>
                <c:pt idx="310">
                  <c:v>654.2898</c:v>
                </c:pt>
                <c:pt idx="311">
                  <c:v>656.382</c:v>
                </c:pt>
                <c:pt idx="312">
                  <c:v>658.4742</c:v>
                </c:pt>
                <c:pt idx="313">
                  <c:v>660.5664</c:v>
                </c:pt>
                <c:pt idx="314">
                  <c:v>662.6586</c:v>
                </c:pt>
                <c:pt idx="315">
                  <c:v>664.7508</c:v>
                </c:pt>
                <c:pt idx="316">
                  <c:v>666.843</c:v>
                </c:pt>
                <c:pt idx="317">
                  <c:v>668.9352</c:v>
                </c:pt>
                <c:pt idx="318">
                  <c:v>671.0274</c:v>
                </c:pt>
                <c:pt idx="319">
                  <c:v>673.1196</c:v>
                </c:pt>
                <c:pt idx="320">
                  <c:v>675.2118</c:v>
                </c:pt>
                <c:pt idx="321">
                  <c:v>677.304</c:v>
                </c:pt>
                <c:pt idx="322">
                  <c:v>679.3962</c:v>
                </c:pt>
                <c:pt idx="323">
                  <c:v>681.4884</c:v>
                </c:pt>
                <c:pt idx="324">
                  <c:v>683.5806</c:v>
                </c:pt>
                <c:pt idx="325">
                  <c:v>685.6728</c:v>
                </c:pt>
                <c:pt idx="326">
                  <c:v>687.765</c:v>
                </c:pt>
                <c:pt idx="327">
                  <c:v>689.8572</c:v>
                </c:pt>
                <c:pt idx="328">
                  <c:v>691.9494</c:v>
                </c:pt>
                <c:pt idx="329">
                  <c:v>694.0416</c:v>
                </c:pt>
                <c:pt idx="330">
                  <c:v>696.1338</c:v>
                </c:pt>
                <c:pt idx="331">
                  <c:v>698.226</c:v>
                </c:pt>
                <c:pt idx="332">
                  <c:v>700.3182</c:v>
                </c:pt>
                <c:pt idx="333">
                  <c:v>702.4104</c:v>
                </c:pt>
                <c:pt idx="334">
                  <c:v>704.5026</c:v>
                </c:pt>
                <c:pt idx="335">
                  <c:v>706.5948</c:v>
                </c:pt>
                <c:pt idx="336">
                  <c:v>708.687</c:v>
                </c:pt>
                <c:pt idx="337">
                  <c:v>710.7792</c:v>
                </c:pt>
                <c:pt idx="338">
                  <c:v>712.8714</c:v>
                </c:pt>
                <c:pt idx="339">
                  <c:v>714.9636</c:v>
                </c:pt>
                <c:pt idx="340">
                  <c:v>717.0558</c:v>
                </c:pt>
                <c:pt idx="341">
                  <c:v>719.148</c:v>
                </c:pt>
                <c:pt idx="342">
                  <c:v>721.2402</c:v>
                </c:pt>
                <c:pt idx="343">
                  <c:v>723.3324</c:v>
                </c:pt>
                <c:pt idx="344">
                  <c:v>725.4246</c:v>
                </c:pt>
                <c:pt idx="345">
                  <c:v>727.5168</c:v>
                </c:pt>
                <c:pt idx="346">
                  <c:v>729.609</c:v>
                </c:pt>
                <c:pt idx="347">
                  <c:v>731.7012</c:v>
                </c:pt>
                <c:pt idx="348">
                  <c:v>733.7934</c:v>
                </c:pt>
                <c:pt idx="349">
                  <c:v>735.8856</c:v>
                </c:pt>
                <c:pt idx="350">
                  <c:v>737.9778</c:v>
                </c:pt>
                <c:pt idx="351">
                  <c:v>740.07</c:v>
                </c:pt>
                <c:pt idx="352">
                  <c:v>742.1622</c:v>
                </c:pt>
                <c:pt idx="353">
                  <c:v>744.2544</c:v>
                </c:pt>
                <c:pt idx="354">
                  <c:v>746.3466</c:v>
                </c:pt>
                <c:pt idx="355">
                  <c:v>748.4388</c:v>
                </c:pt>
                <c:pt idx="356">
                  <c:v>750.531</c:v>
                </c:pt>
                <c:pt idx="357">
                  <c:v>752.6232</c:v>
                </c:pt>
                <c:pt idx="358">
                  <c:v>754.7154</c:v>
                </c:pt>
                <c:pt idx="359">
                  <c:v>756.8076</c:v>
                </c:pt>
                <c:pt idx="360">
                  <c:v>758.8998</c:v>
                </c:pt>
                <c:pt idx="361">
                  <c:v>760.992</c:v>
                </c:pt>
                <c:pt idx="362">
                  <c:v>763.0842</c:v>
                </c:pt>
                <c:pt idx="363">
                  <c:v>765.1764</c:v>
                </c:pt>
                <c:pt idx="364">
                  <c:v>767.2686</c:v>
                </c:pt>
                <c:pt idx="365">
                  <c:v>769.3608</c:v>
                </c:pt>
                <c:pt idx="366">
                  <c:v>771.453</c:v>
                </c:pt>
                <c:pt idx="367">
                  <c:v>773.5452</c:v>
                </c:pt>
                <c:pt idx="368">
                  <c:v>775.6374</c:v>
                </c:pt>
                <c:pt idx="369">
                  <c:v>777.7296</c:v>
                </c:pt>
                <c:pt idx="370">
                  <c:v>779.8218</c:v>
                </c:pt>
                <c:pt idx="371">
                  <c:v>781.914</c:v>
                </c:pt>
                <c:pt idx="372">
                  <c:v>784.0062</c:v>
                </c:pt>
                <c:pt idx="373">
                  <c:v>786.0984</c:v>
                </c:pt>
                <c:pt idx="374">
                  <c:v>788.1906</c:v>
                </c:pt>
                <c:pt idx="375">
                  <c:v>790.2828</c:v>
                </c:pt>
                <c:pt idx="376">
                  <c:v>792.375</c:v>
                </c:pt>
                <c:pt idx="377">
                  <c:v>794.4672</c:v>
                </c:pt>
                <c:pt idx="378">
                  <c:v>796.5594</c:v>
                </c:pt>
                <c:pt idx="379">
                  <c:v>798.6516</c:v>
                </c:pt>
                <c:pt idx="380">
                  <c:v>800.7438</c:v>
                </c:pt>
                <c:pt idx="381">
                  <c:v>802.836</c:v>
                </c:pt>
                <c:pt idx="382">
                  <c:v>804.9282</c:v>
                </c:pt>
                <c:pt idx="383">
                  <c:v>807.0204</c:v>
                </c:pt>
                <c:pt idx="384">
                  <c:v>809.1126</c:v>
                </c:pt>
                <c:pt idx="385">
                  <c:v>811.2048</c:v>
                </c:pt>
                <c:pt idx="386">
                  <c:v>813.297</c:v>
                </c:pt>
                <c:pt idx="387">
                  <c:v>815.3892</c:v>
                </c:pt>
                <c:pt idx="388">
                  <c:v>817.4814</c:v>
                </c:pt>
                <c:pt idx="389">
                  <c:v>819.5736</c:v>
                </c:pt>
                <c:pt idx="390">
                  <c:v>821.6658</c:v>
                </c:pt>
                <c:pt idx="391">
                  <c:v>823.758</c:v>
                </c:pt>
                <c:pt idx="392">
                  <c:v>825.8502</c:v>
                </c:pt>
                <c:pt idx="393">
                  <c:v>827.9424</c:v>
                </c:pt>
                <c:pt idx="394">
                  <c:v>830.0346</c:v>
                </c:pt>
                <c:pt idx="395">
                  <c:v>832.1268</c:v>
                </c:pt>
                <c:pt idx="396">
                  <c:v>834.219</c:v>
                </c:pt>
                <c:pt idx="397">
                  <c:v>836.3112</c:v>
                </c:pt>
                <c:pt idx="398">
                  <c:v>838.4034</c:v>
                </c:pt>
                <c:pt idx="399">
                  <c:v>840.4956</c:v>
                </c:pt>
                <c:pt idx="400">
                  <c:v>842.5878</c:v>
                </c:pt>
                <c:pt idx="401">
                  <c:v>844.68</c:v>
                </c:pt>
                <c:pt idx="402">
                  <c:v>846.7722</c:v>
                </c:pt>
                <c:pt idx="403">
                  <c:v>848.8644</c:v>
                </c:pt>
                <c:pt idx="404">
                  <c:v>850.9566</c:v>
                </c:pt>
                <c:pt idx="405">
                  <c:v>853.0488</c:v>
                </c:pt>
                <c:pt idx="406">
                  <c:v>855.141</c:v>
                </c:pt>
                <c:pt idx="407">
                  <c:v>857.2332</c:v>
                </c:pt>
                <c:pt idx="408">
                  <c:v>859.3254</c:v>
                </c:pt>
                <c:pt idx="409">
                  <c:v>861.4176</c:v>
                </c:pt>
                <c:pt idx="410">
                  <c:v>863.5098</c:v>
                </c:pt>
                <c:pt idx="411">
                  <c:v>865.602</c:v>
                </c:pt>
                <c:pt idx="412">
                  <c:v>867.6942</c:v>
                </c:pt>
                <c:pt idx="413">
                  <c:v>869.7864</c:v>
                </c:pt>
                <c:pt idx="414">
                  <c:v>871.8786</c:v>
                </c:pt>
                <c:pt idx="415">
                  <c:v>873.9708</c:v>
                </c:pt>
                <c:pt idx="416">
                  <c:v>876.063</c:v>
                </c:pt>
                <c:pt idx="417">
                  <c:v>878.1552</c:v>
                </c:pt>
                <c:pt idx="418">
                  <c:v>880.2474</c:v>
                </c:pt>
                <c:pt idx="419">
                  <c:v>882.3396</c:v>
                </c:pt>
                <c:pt idx="420">
                  <c:v>884.4318</c:v>
                </c:pt>
                <c:pt idx="421">
                  <c:v>886.524</c:v>
                </c:pt>
                <c:pt idx="422">
                  <c:v>888.6162</c:v>
                </c:pt>
                <c:pt idx="423">
                  <c:v>890.7084</c:v>
                </c:pt>
                <c:pt idx="424">
                  <c:v>892.8006</c:v>
                </c:pt>
                <c:pt idx="425">
                  <c:v>894.8928</c:v>
                </c:pt>
                <c:pt idx="426">
                  <c:v>896.985</c:v>
                </c:pt>
                <c:pt idx="427">
                  <c:v>899.0772</c:v>
                </c:pt>
                <c:pt idx="428">
                  <c:v>901.1694</c:v>
                </c:pt>
                <c:pt idx="429">
                  <c:v>903.2616</c:v>
                </c:pt>
                <c:pt idx="430">
                  <c:v>905.3538</c:v>
                </c:pt>
                <c:pt idx="431">
                  <c:v>907.446</c:v>
                </c:pt>
                <c:pt idx="432">
                  <c:v>909.5382</c:v>
                </c:pt>
                <c:pt idx="433">
                  <c:v>911.6304</c:v>
                </c:pt>
                <c:pt idx="434">
                  <c:v>913.7226</c:v>
                </c:pt>
                <c:pt idx="435">
                  <c:v>915.8148</c:v>
                </c:pt>
                <c:pt idx="436">
                  <c:v>917.907</c:v>
                </c:pt>
                <c:pt idx="437">
                  <c:v>919.9992</c:v>
                </c:pt>
                <c:pt idx="438">
                  <c:v>922.0914</c:v>
                </c:pt>
                <c:pt idx="439">
                  <c:v>924.1836</c:v>
                </c:pt>
                <c:pt idx="440">
                  <c:v>926.2758</c:v>
                </c:pt>
                <c:pt idx="441">
                  <c:v>928.368</c:v>
                </c:pt>
                <c:pt idx="442">
                  <c:v>930.4602</c:v>
                </c:pt>
                <c:pt idx="443">
                  <c:v>932.5524</c:v>
                </c:pt>
                <c:pt idx="444">
                  <c:v>934.6446</c:v>
                </c:pt>
                <c:pt idx="445">
                  <c:v>936.7368</c:v>
                </c:pt>
                <c:pt idx="446">
                  <c:v>938.829</c:v>
                </c:pt>
                <c:pt idx="447">
                  <c:v>940.9212</c:v>
                </c:pt>
                <c:pt idx="448">
                  <c:v>943.0134</c:v>
                </c:pt>
                <c:pt idx="449">
                  <c:v>945.1056</c:v>
                </c:pt>
                <c:pt idx="450">
                  <c:v>947.1978</c:v>
                </c:pt>
                <c:pt idx="451">
                  <c:v>949.29</c:v>
                </c:pt>
                <c:pt idx="452">
                  <c:v>951.3822</c:v>
                </c:pt>
                <c:pt idx="453">
                  <c:v>953.4744</c:v>
                </c:pt>
                <c:pt idx="454">
                  <c:v>955.5666</c:v>
                </c:pt>
                <c:pt idx="455">
                  <c:v>957.6588</c:v>
                </c:pt>
                <c:pt idx="456">
                  <c:v>959.751</c:v>
                </c:pt>
                <c:pt idx="457">
                  <c:v>961.8432</c:v>
                </c:pt>
                <c:pt idx="458">
                  <c:v>963.9354</c:v>
                </c:pt>
                <c:pt idx="459">
                  <c:v>966.0276</c:v>
                </c:pt>
                <c:pt idx="460">
                  <c:v>968.1198</c:v>
                </c:pt>
                <c:pt idx="461">
                  <c:v>970.212</c:v>
                </c:pt>
                <c:pt idx="462">
                  <c:v>972.3042</c:v>
                </c:pt>
                <c:pt idx="463">
                  <c:v>974.3964</c:v>
                </c:pt>
                <c:pt idx="464">
                  <c:v>976.4886</c:v>
                </c:pt>
                <c:pt idx="465">
                  <c:v>978.5808</c:v>
                </c:pt>
                <c:pt idx="466">
                  <c:v>980.673</c:v>
                </c:pt>
                <c:pt idx="467">
                  <c:v>982.7652</c:v>
                </c:pt>
                <c:pt idx="468">
                  <c:v>984.8574</c:v>
                </c:pt>
                <c:pt idx="469">
                  <c:v>986.9496</c:v>
                </c:pt>
                <c:pt idx="470">
                  <c:v>989.0418</c:v>
                </c:pt>
                <c:pt idx="471">
                  <c:v>991.134</c:v>
                </c:pt>
                <c:pt idx="472">
                  <c:v>993.2262</c:v>
                </c:pt>
                <c:pt idx="473">
                  <c:v>995.3184</c:v>
                </c:pt>
                <c:pt idx="474">
                  <c:v>997.4106</c:v>
                </c:pt>
                <c:pt idx="475">
                  <c:v>999.5028</c:v>
                </c:pt>
                <c:pt idx="476">
                  <c:v>1001.595</c:v>
                </c:pt>
                <c:pt idx="477">
                  <c:v>1003.6872</c:v>
                </c:pt>
                <c:pt idx="478">
                  <c:v>1005.7794</c:v>
                </c:pt>
                <c:pt idx="479">
                  <c:v>1007.8716</c:v>
                </c:pt>
                <c:pt idx="480">
                  <c:v>1009.9638</c:v>
                </c:pt>
                <c:pt idx="481">
                  <c:v>1012.056</c:v>
                </c:pt>
                <c:pt idx="482">
                  <c:v>1014.1482</c:v>
                </c:pt>
                <c:pt idx="483">
                  <c:v>1016.2404</c:v>
                </c:pt>
                <c:pt idx="484">
                  <c:v>1018.3326</c:v>
                </c:pt>
                <c:pt idx="485">
                  <c:v>1020.4248</c:v>
                </c:pt>
                <c:pt idx="486">
                  <c:v>1022.517</c:v>
                </c:pt>
                <c:pt idx="487">
                  <c:v>1024.6092</c:v>
                </c:pt>
                <c:pt idx="488">
                  <c:v>1026.7014</c:v>
                </c:pt>
                <c:pt idx="489">
                  <c:v>1028.7936</c:v>
                </c:pt>
                <c:pt idx="490">
                  <c:v>1030.8858</c:v>
                </c:pt>
                <c:pt idx="491">
                  <c:v>1032.978</c:v>
                </c:pt>
                <c:pt idx="492">
                  <c:v>1035.0702</c:v>
                </c:pt>
                <c:pt idx="493">
                  <c:v>1037.1624</c:v>
                </c:pt>
                <c:pt idx="494">
                  <c:v>1039.2546</c:v>
                </c:pt>
                <c:pt idx="495">
                  <c:v>1041.3468</c:v>
                </c:pt>
                <c:pt idx="496">
                  <c:v>1043.439</c:v>
                </c:pt>
                <c:pt idx="497">
                  <c:v>1045.5312</c:v>
                </c:pt>
                <c:pt idx="498">
                  <c:v>1047.6234</c:v>
                </c:pt>
                <c:pt idx="499">
                  <c:v>1049.7156</c:v>
                </c:pt>
                <c:pt idx="500">
                  <c:v>1051.8078</c:v>
                </c:pt>
                <c:pt idx="501">
                  <c:v>1053.9</c:v>
                </c:pt>
                <c:pt idx="502">
                  <c:v>1055.9922</c:v>
                </c:pt>
                <c:pt idx="503">
                  <c:v>1058.0844</c:v>
                </c:pt>
                <c:pt idx="504">
                  <c:v>1060.1766</c:v>
                </c:pt>
                <c:pt idx="505">
                  <c:v>1062.2688</c:v>
                </c:pt>
                <c:pt idx="506">
                  <c:v>1064.361</c:v>
                </c:pt>
                <c:pt idx="507">
                  <c:v>1066.4532</c:v>
                </c:pt>
                <c:pt idx="508">
                  <c:v>1068.5454</c:v>
                </c:pt>
                <c:pt idx="509">
                  <c:v>1070.6376</c:v>
                </c:pt>
                <c:pt idx="510">
                  <c:v>1072.7298</c:v>
                </c:pt>
                <c:pt idx="511">
                  <c:v>1074.822</c:v>
                </c:pt>
                <c:pt idx="512">
                  <c:v>1076.9142</c:v>
                </c:pt>
                <c:pt idx="513">
                  <c:v>1079.0064</c:v>
                </c:pt>
                <c:pt idx="514">
                  <c:v>1081.0986</c:v>
                </c:pt>
                <c:pt idx="515">
                  <c:v>1083.1908</c:v>
                </c:pt>
                <c:pt idx="516">
                  <c:v>1085.283</c:v>
                </c:pt>
                <c:pt idx="517">
                  <c:v>1087.3752</c:v>
                </c:pt>
                <c:pt idx="518">
                  <c:v>1089.4674</c:v>
                </c:pt>
                <c:pt idx="519">
                  <c:v>1091.5596</c:v>
                </c:pt>
                <c:pt idx="520">
                  <c:v>1093.6518</c:v>
                </c:pt>
                <c:pt idx="521">
                  <c:v>1095.744</c:v>
                </c:pt>
                <c:pt idx="522">
                  <c:v>1097.8362</c:v>
                </c:pt>
                <c:pt idx="523">
                  <c:v>1099.9284</c:v>
                </c:pt>
                <c:pt idx="524">
                  <c:v>1102.0206</c:v>
                </c:pt>
                <c:pt idx="525">
                  <c:v>1104.1128</c:v>
                </c:pt>
                <c:pt idx="526">
                  <c:v>1106.205</c:v>
                </c:pt>
                <c:pt idx="527">
                  <c:v>1108.2972</c:v>
                </c:pt>
                <c:pt idx="528">
                  <c:v>1110.3894</c:v>
                </c:pt>
                <c:pt idx="529">
                  <c:v>1112.4816</c:v>
                </c:pt>
                <c:pt idx="530">
                  <c:v>1114.5738</c:v>
                </c:pt>
                <c:pt idx="531">
                  <c:v>1116.666</c:v>
                </c:pt>
                <c:pt idx="532">
                  <c:v>1118.7582</c:v>
                </c:pt>
                <c:pt idx="533">
                  <c:v>1120.8504</c:v>
                </c:pt>
                <c:pt idx="534">
                  <c:v>1122.9426</c:v>
                </c:pt>
                <c:pt idx="535">
                  <c:v>1125.0348</c:v>
                </c:pt>
                <c:pt idx="536">
                  <c:v>1127.127</c:v>
                </c:pt>
                <c:pt idx="537">
                  <c:v>1129.2192</c:v>
                </c:pt>
                <c:pt idx="538">
                  <c:v>1131.3114</c:v>
                </c:pt>
                <c:pt idx="539">
                  <c:v>1133.4036</c:v>
                </c:pt>
                <c:pt idx="540">
                  <c:v>1135.4958</c:v>
                </c:pt>
                <c:pt idx="541">
                  <c:v>1137.588</c:v>
                </c:pt>
                <c:pt idx="542">
                  <c:v>1139.6802</c:v>
                </c:pt>
                <c:pt idx="543">
                  <c:v>1141.7724</c:v>
                </c:pt>
                <c:pt idx="544">
                  <c:v>1143.8646</c:v>
                </c:pt>
                <c:pt idx="545">
                  <c:v>1145.9568</c:v>
                </c:pt>
                <c:pt idx="546">
                  <c:v>1148.049</c:v>
                </c:pt>
                <c:pt idx="547">
                  <c:v>1150.1412</c:v>
                </c:pt>
                <c:pt idx="548">
                  <c:v>1152.2334</c:v>
                </c:pt>
                <c:pt idx="549">
                  <c:v>1154.3256</c:v>
                </c:pt>
                <c:pt idx="550">
                  <c:v>1156.4178</c:v>
                </c:pt>
                <c:pt idx="551">
                  <c:v>1158.51</c:v>
                </c:pt>
                <c:pt idx="552">
                  <c:v>1160.6022</c:v>
                </c:pt>
                <c:pt idx="553">
                  <c:v>1162.6944</c:v>
                </c:pt>
                <c:pt idx="554">
                  <c:v>1164.7866</c:v>
                </c:pt>
                <c:pt idx="555">
                  <c:v>1166.8788</c:v>
                </c:pt>
                <c:pt idx="556">
                  <c:v>1168.971</c:v>
                </c:pt>
                <c:pt idx="557">
                  <c:v>1171.0632</c:v>
                </c:pt>
                <c:pt idx="558">
                  <c:v>1173.1554</c:v>
                </c:pt>
                <c:pt idx="559">
                  <c:v>1175.2476</c:v>
                </c:pt>
                <c:pt idx="560">
                  <c:v>1177.3398</c:v>
                </c:pt>
                <c:pt idx="561">
                  <c:v>1179.432</c:v>
                </c:pt>
                <c:pt idx="562">
                  <c:v>1181.5242</c:v>
                </c:pt>
                <c:pt idx="563">
                  <c:v>1183.6164</c:v>
                </c:pt>
                <c:pt idx="564">
                  <c:v>1185.7086</c:v>
                </c:pt>
                <c:pt idx="565">
                  <c:v>1187.8008</c:v>
                </c:pt>
                <c:pt idx="566">
                  <c:v>1189.893</c:v>
                </c:pt>
                <c:pt idx="567">
                  <c:v>1191.9852</c:v>
                </c:pt>
                <c:pt idx="568">
                  <c:v>1194.0774</c:v>
                </c:pt>
                <c:pt idx="569">
                  <c:v>1196.1696</c:v>
                </c:pt>
                <c:pt idx="570">
                  <c:v>1198.2618</c:v>
                </c:pt>
                <c:pt idx="571">
                  <c:v>1200.354</c:v>
                </c:pt>
                <c:pt idx="572">
                  <c:v>1202.4462</c:v>
                </c:pt>
                <c:pt idx="573">
                  <c:v>1204.5384</c:v>
                </c:pt>
                <c:pt idx="574">
                  <c:v>1206.6306</c:v>
                </c:pt>
                <c:pt idx="575">
                  <c:v>1208.7228</c:v>
                </c:pt>
                <c:pt idx="576">
                  <c:v>1210.815</c:v>
                </c:pt>
                <c:pt idx="577">
                  <c:v>1212.9072</c:v>
                </c:pt>
                <c:pt idx="578">
                  <c:v>1214.9994</c:v>
                </c:pt>
                <c:pt idx="579">
                  <c:v>1217.0916</c:v>
                </c:pt>
                <c:pt idx="580">
                  <c:v>1219.1838</c:v>
                </c:pt>
                <c:pt idx="581">
                  <c:v>1221.276</c:v>
                </c:pt>
                <c:pt idx="582">
                  <c:v>1223.3682</c:v>
                </c:pt>
                <c:pt idx="583">
                  <c:v>1225.4604</c:v>
                </c:pt>
                <c:pt idx="584">
                  <c:v>1227.5526</c:v>
                </c:pt>
                <c:pt idx="585">
                  <c:v>1229.6448</c:v>
                </c:pt>
                <c:pt idx="586">
                  <c:v>1231.737</c:v>
                </c:pt>
                <c:pt idx="587">
                  <c:v>1233.8292</c:v>
                </c:pt>
                <c:pt idx="588">
                  <c:v>1235.9214</c:v>
                </c:pt>
                <c:pt idx="589">
                  <c:v>1238.0136</c:v>
                </c:pt>
                <c:pt idx="590">
                  <c:v>1240.1058</c:v>
                </c:pt>
                <c:pt idx="591">
                  <c:v>1242.198</c:v>
                </c:pt>
                <c:pt idx="592">
                  <c:v>1244.2902</c:v>
                </c:pt>
                <c:pt idx="593">
                  <c:v>1246.3824</c:v>
                </c:pt>
                <c:pt idx="594">
                  <c:v>1248.4746</c:v>
                </c:pt>
                <c:pt idx="595">
                  <c:v>1250.5668</c:v>
                </c:pt>
                <c:pt idx="596">
                  <c:v>1252.659</c:v>
                </c:pt>
                <c:pt idx="597">
                  <c:v>1254.7512</c:v>
                </c:pt>
                <c:pt idx="598">
                  <c:v>1256.8434</c:v>
                </c:pt>
                <c:pt idx="599">
                  <c:v>1258.9356</c:v>
                </c:pt>
                <c:pt idx="600">
                  <c:v>1261.0278</c:v>
                </c:pt>
                <c:pt idx="601">
                  <c:v>1263.12</c:v>
                </c:pt>
                <c:pt idx="602">
                  <c:v>1265.2122</c:v>
                </c:pt>
                <c:pt idx="603">
                  <c:v>1267.3044</c:v>
                </c:pt>
                <c:pt idx="604">
                  <c:v>1269.3966</c:v>
                </c:pt>
                <c:pt idx="605">
                  <c:v>1271.4888</c:v>
                </c:pt>
                <c:pt idx="606">
                  <c:v>1273.581</c:v>
                </c:pt>
                <c:pt idx="607">
                  <c:v>1275.6732</c:v>
                </c:pt>
                <c:pt idx="608">
                  <c:v>1277.7654</c:v>
                </c:pt>
                <c:pt idx="609">
                  <c:v>1279.8576</c:v>
                </c:pt>
                <c:pt idx="610">
                  <c:v>1281.9498</c:v>
                </c:pt>
                <c:pt idx="611">
                  <c:v>1284.042</c:v>
                </c:pt>
                <c:pt idx="612">
                  <c:v>1286.1342</c:v>
                </c:pt>
                <c:pt idx="613">
                  <c:v>1288.2264</c:v>
                </c:pt>
                <c:pt idx="614">
                  <c:v>1290.3186</c:v>
                </c:pt>
                <c:pt idx="615">
                  <c:v>1292.4108</c:v>
                </c:pt>
                <c:pt idx="616">
                  <c:v>1294.503</c:v>
                </c:pt>
                <c:pt idx="617">
                  <c:v>1296.5952</c:v>
                </c:pt>
                <c:pt idx="618">
                  <c:v>1298.6874</c:v>
                </c:pt>
                <c:pt idx="619">
                  <c:v>1300.7796</c:v>
                </c:pt>
                <c:pt idx="620">
                  <c:v>1302.8718</c:v>
                </c:pt>
                <c:pt idx="621">
                  <c:v>1304.964</c:v>
                </c:pt>
                <c:pt idx="622">
                  <c:v>1307.0562</c:v>
                </c:pt>
                <c:pt idx="623">
                  <c:v>1309.1484</c:v>
                </c:pt>
                <c:pt idx="624">
                  <c:v>1311.2406</c:v>
                </c:pt>
                <c:pt idx="625">
                  <c:v>1313.3328</c:v>
                </c:pt>
                <c:pt idx="626">
                  <c:v>1315.425</c:v>
                </c:pt>
                <c:pt idx="627">
                  <c:v>1317.5172</c:v>
                </c:pt>
                <c:pt idx="628">
                  <c:v>1319.6094</c:v>
                </c:pt>
                <c:pt idx="629">
                  <c:v>1321.7016</c:v>
                </c:pt>
                <c:pt idx="630">
                  <c:v>1323.7938</c:v>
                </c:pt>
                <c:pt idx="631">
                  <c:v>1325.886</c:v>
                </c:pt>
                <c:pt idx="632">
                  <c:v>1327.9782</c:v>
                </c:pt>
                <c:pt idx="633">
                  <c:v>1330.0704</c:v>
                </c:pt>
                <c:pt idx="634">
                  <c:v>1332.1626</c:v>
                </c:pt>
                <c:pt idx="635">
                  <c:v>1334.2548</c:v>
                </c:pt>
                <c:pt idx="636">
                  <c:v>1336.347</c:v>
                </c:pt>
                <c:pt idx="637">
                  <c:v>1338.4392</c:v>
                </c:pt>
                <c:pt idx="638">
                  <c:v>1340.5314</c:v>
                </c:pt>
                <c:pt idx="639">
                  <c:v>1342.6236</c:v>
                </c:pt>
                <c:pt idx="640">
                  <c:v>1344.7158</c:v>
                </c:pt>
                <c:pt idx="641">
                  <c:v>1346.808</c:v>
                </c:pt>
                <c:pt idx="642">
                  <c:v>1348.9002</c:v>
                </c:pt>
                <c:pt idx="643">
                  <c:v>1350.9924</c:v>
                </c:pt>
                <c:pt idx="644">
                  <c:v>1353.0846</c:v>
                </c:pt>
                <c:pt idx="645">
                  <c:v>1355.1768</c:v>
                </c:pt>
                <c:pt idx="646">
                  <c:v>1357.269</c:v>
                </c:pt>
                <c:pt idx="647">
                  <c:v>1359.3612</c:v>
                </c:pt>
                <c:pt idx="648">
                  <c:v>1361.4534</c:v>
                </c:pt>
                <c:pt idx="649">
                  <c:v>1363.5456</c:v>
                </c:pt>
                <c:pt idx="650">
                  <c:v>1365.6378</c:v>
                </c:pt>
                <c:pt idx="651">
                  <c:v>1367.73</c:v>
                </c:pt>
                <c:pt idx="652">
                  <c:v>1369.8222</c:v>
                </c:pt>
                <c:pt idx="653">
                  <c:v>1371.9144</c:v>
                </c:pt>
                <c:pt idx="654">
                  <c:v>1374.0066</c:v>
                </c:pt>
                <c:pt idx="655">
                  <c:v>1376.0988</c:v>
                </c:pt>
                <c:pt idx="656">
                  <c:v>1378.191</c:v>
                </c:pt>
                <c:pt idx="657">
                  <c:v>1380.2832</c:v>
                </c:pt>
                <c:pt idx="658">
                  <c:v>1382.3754</c:v>
                </c:pt>
                <c:pt idx="659">
                  <c:v>1384.4676</c:v>
                </c:pt>
                <c:pt idx="660">
                  <c:v>1386.5598</c:v>
                </c:pt>
                <c:pt idx="661">
                  <c:v>1388.652</c:v>
                </c:pt>
                <c:pt idx="662">
                  <c:v>1390.7442</c:v>
                </c:pt>
                <c:pt idx="663">
                  <c:v>1392.8364</c:v>
                </c:pt>
                <c:pt idx="664">
                  <c:v>1394.9286</c:v>
                </c:pt>
                <c:pt idx="665">
                  <c:v>1397.0208</c:v>
                </c:pt>
                <c:pt idx="666">
                  <c:v>1399.113</c:v>
                </c:pt>
                <c:pt idx="667">
                  <c:v>1401.2052</c:v>
                </c:pt>
                <c:pt idx="668">
                  <c:v>1403.2974</c:v>
                </c:pt>
                <c:pt idx="669">
                  <c:v>1405.3896</c:v>
                </c:pt>
                <c:pt idx="670">
                  <c:v>1407.4818</c:v>
                </c:pt>
                <c:pt idx="671">
                  <c:v>1409.574</c:v>
                </c:pt>
                <c:pt idx="672">
                  <c:v>1411.6662</c:v>
                </c:pt>
                <c:pt idx="673">
                  <c:v>1413.7584</c:v>
                </c:pt>
                <c:pt idx="674">
                  <c:v>1415.8506</c:v>
                </c:pt>
                <c:pt idx="675">
                  <c:v>1417.9428</c:v>
                </c:pt>
                <c:pt idx="676">
                  <c:v>1420.035</c:v>
                </c:pt>
                <c:pt idx="677">
                  <c:v>1422.1272</c:v>
                </c:pt>
                <c:pt idx="678">
                  <c:v>1424.2194</c:v>
                </c:pt>
                <c:pt idx="679">
                  <c:v>1426.3116</c:v>
                </c:pt>
                <c:pt idx="680">
                  <c:v>1428.4038</c:v>
                </c:pt>
                <c:pt idx="681">
                  <c:v>1430.496</c:v>
                </c:pt>
                <c:pt idx="682">
                  <c:v>1432.5882</c:v>
                </c:pt>
                <c:pt idx="683">
                  <c:v>1434.6804</c:v>
                </c:pt>
                <c:pt idx="684">
                  <c:v>1436.7726</c:v>
                </c:pt>
                <c:pt idx="685">
                  <c:v>1438.8648</c:v>
                </c:pt>
                <c:pt idx="686">
                  <c:v>1440.957</c:v>
                </c:pt>
                <c:pt idx="687">
                  <c:v>1443.0492</c:v>
                </c:pt>
                <c:pt idx="688">
                  <c:v>1445.1414</c:v>
                </c:pt>
                <c:pt idx="689">
                  <c:v>1447.2336</c:v>
                </c:pt>
                <c:pt idx="690">
                  <c:v>1449.3258</c:v>
                </c:pt>
                <c:pt idx="691">
                  <c:v>1451.418</c:v>
                </c:pt>
                <c:pt idx="692">
                  <c:v>1453.5102</c:v>
                </c:pt>
                <c:pt idx="693">
                  <c:v>1455.6024</c:v>
                </c:pt>
                <c:pt idx="694">
                  <c:v>1457.6946</c:v>
                </c:pt>
                <c:pt idx="695">
                  <c:v>1459.7868</c:v>
                </c:pt>
                <c:pt idx="696">
                  <c:v>1461.879</c:v>
                </c:pt>
                <c:pt idx="697">
                  <c:v>1463.9712</c:v>
                </c:pt>
                <c:pt idx="698">
                  <c:v>1466.0634</c:v>
                </c:pt>
                <c:pt idx="699">
                  <c:v>1468.1556</c:v>
                </c:pt>
                <c:pt idx="700">
                  <c:v>1470.2478</c:v>
                </c:pt>
                <c:pt idx="701">
                  <c:v>1472.34</c:v>
                </c:pt>
                <c:pt idx="702">
                  <c:v>1474.4322</c:v>
                </c:pt>
                <c:pt idx="703">
                  <c:v>1476.5244</c:v>
                </c:pt>
                <c:pt idx="704">
                  <c:v>1478.6166</c:v>
                </c:pt>
                <c:pt idx="705">
                  <c:v>1480.7088</c:v>
                </c:pt>
                <c:pt idx="706">
                  <c:v>1482.801</c:v>
                </c:pt>
                <c:pt idx="707">
                  <c:v>1484.8932</c:v>
                </c:pt>
                <c:pt idx="708">
                  <c:v>1486.9854</c:v>
                </c:pt>
                <c:pt idx="709">
                  <c:v>1489.0776</c:v>
                </c:pt>
                <c:pt idx="710">
                  <c:v>1491.1698</c:v>
                </c:pt>
                <c:pt idx="711">
                  <c:v>1493.262</c:v>
                </c:pt>
                <c:pt idx="712">
                  <c:v>1495.3542</c:v>
                </c:pt>
                <c:pt idx="713">
                  <c:v>1497.4464</c:v>
                </c:pt>
                <c:pt idx="714">
                  <c:v>1499.5386</c:v>
                </c:pt>
                <c:pt idx="715">
                  <c:v>1501.6308</c:v>
                </c:pt>
                <c:pt idx="716">
                  <c:v>1503.723</c:v>
                </c:pt>
                <c:pt idx="717">
                  <c:v>1505.8152</c:v>
                </c:pt>
                <c:pt idx="718">
                  <c:v>1507.9074</c:v>
                </c:pt>
                <c:pt idx="719">
                  <c:v>1509.9996</c:v>
                </c:pt>
                <c:pt idx="720">
                  <c:v>1512.0918</c:v>
                </c:pt>
                <c:pt idx="721">
                  <c:v>1514.184</c:v>
                </c:pt>
                <c:pt idx="722">
                  <c:v>1516.2762</c:v>
                </c:pt>
                <c:pt idx="723">
                  <c:v>1518.3684</c:v>
                </c:pt>
                <c:pt idx="724">
                  <c:v>1520.4606</c:v>
                </c:pt>
                <c:pt idx="725">
                  <c:v>1522.5528</c:v>
                </c:pt>
                <c:pt idx="726">
                  <c:v>1524.645</c:v>
                </c:pt>
                <c:pt idx="727">
                  <c:v>1526.7372</c:v>
                </c:pt>
                <c:pt idx="728">
                  <c:v>1528.8294</c:v>
                </c:pt>
                <c:pt idx="729">
                  <c:v>1530.9216</c:v>
                </c:pt>
                <c:pt idx="730">
                  <c:v>1533.0138</c:v>
                </c:pt>
                <c:pt idx="731">
                  <c:v>1535.106</c:v>
                </c:pt>
                <c:pt idx="732">
                  <c:v>1537.1982</c:v>
                </c:pt>
                <c:pt idx="733">
                  <c:v>1539.2904</c:v>
                </c:pt>
                <c:pt idx="734">
                  <c:v>1541.3826</c:v>
                </c:pt>
                <c:pt idx="735">
                  <c:v>1543.4748</c:v>
                </c:pt>
                <c:pt idx="736">
                  <c:v>1545.567</c:v>
                </c:pt>
                <c:pt idx="737">
                  <c:v>1547.6592</c:v>
                </c:pt>
                <c:pt idx="738">
                  <c:v>1549.7514</c:v>
                </c:pt>
                <c:pt idx="739">
                  <c:v>1551.8436</c:v>
                </c:pt>
                <c:pt idx="740">
                  <c:v>1553.9358</c:v>
                </c:pt>
                <c:pt idx="741">
                  <c:v>1556.028</c:v>
                </c:pt>
                <c:pt idx="742">
                  <c:v>1558.1202</c:v>
                </c:pt>
                <c:pt idx="743">
                  <c:v>1560.2124</c:v>
                </c:pt>
                <c:pt idx="744">
                  <c:v>1562.3046</c:v>
                </c:pt>
                <c:pt idx="745">
                  <c:v>1564.3968</c:v>
                </c:pt>
                <c:pt idx="746">
                  <c:v>1566.489</c:v>
                </c:pt>
                <c:pt idx="747">
                  <c:v>1568.5812</c:v>
                </c:pt>
                <c:pt idx="748">
                  <c:v>1570.6734</c:v>
                </c:pt>
                <c:pt idx="749">
                  <c:v>1572.7656</c:v>
                </c:pt>
                <c:pt idx="750">
                  <c:v>1574.8578</c:v>
                </c:pt>
                <c:pt idx="751">
                  <c:v>1576.95</c:v>
                </c:pt>
                <c:pt idx="752">
                  <c:v>1579.0422</c:v>
                </c:pt>
                <c:pt idx="753">
                  <c:v>1581.1344</c:v>
                </c:pt>
                <c:pt idx="754">
                  <c:v>1583.2266</c:v>
                </c:pt>
                <c:pt idx="755">
                  <c:v>1585.3188</c:v>
                </c:pt>
                <c:pt idx="756">
                  <c:v>1587.411</c:v>
                </c:pt>
                <c:pt idx="757">
                  <c:v>1589.5032</c:v>
                </c:pt>
                <c:pt idx="758">
                  <c:v>1591.5954</c:v>
                </c:pt>
                <c:pt idx="759">
                  <c:v>1593.6876</c:v>
                </c:pt>
                <c:pt idx="760">
                  <c:v>1595.7798</c:v>
                </c:pt>
                <c:pt idx="761">
                  <c:v>1597.872</c:v>
                </c:pt>
                <c:pt idx="762">
                  <c:v>1599.9642</c:v>
                </c:pt>
                <c:pt idx="763">
                  <c:v>1602.0564</c:v>
                </c:pt>
                <c:pt idx="764">
                  <c:v>1604.1486</c:v>
                </c:pt>
                <c:pt idx="765">
                  <c:v>1606.2408</c:v>
                </c:pt>
                <c:pt idx="766">
                  <c:v>1608.333</c:v>
                </c:pt>
                <c:pt idx="767">
                  <c:v>1610.4252</c:v>
                </c:pt>
                <c:pt idx="768">
                  <c:v>1612.5174</c:v>
                </c:pt>
                <c:pt idx="769">
                  <c:v>1614.6096</c:v>
                </c:pt>
                <c:pt idx="770">
                  <c:v>1616.7018</c:v>
                </c:pt>
                <c:pt idx="771">
                  <c:v>1618.794</c:v>
                </c:pt>
                <c:pt idx="772">
                  <c:v>1620.8862</c:v>
                </c:pt>
                <c:pt idx="773">
                  <c:v>1622.9784</c:v>
                </c:pt>
                <c:pt idx="774">
                  <c:v>1625.0706</c:v>
                </c:pt>
                <c:pt idx="775">
                  <c:v>1627.1628</c:v>
                </c:pt>
                <c:pt idx="776">
                  <c:v>1629.255</c:v>
                </c:pt>
                <c:pt idx="777">
                  <c:v>1631.3472</c:v>
                </c:pt>
                <c:pt idx="778">
                  <c:v>1633.4394</c:v>
                </c:pt>
                <c:pt idx="779">
                  <c:v>1635.5316</c:v>
                </c:pt>
                <c:pt idx="780">
                  <c:v>1637.6238</c:v>
                </c:pt>
                <c:pt idx="781">
                  <c:v>1639.716</c:v>
                </c:pt>
                <c:pt idx="782">
                  <c:v>1641.8082</c:v>
                </c:pt>
                <c:pt idx="783">
                  <c:v>1643.9004</c:v>
                </c:pt>
                <c:pt idx="784">
                  <c:v>1645.9926</c:v>
                </c:pt>
                <c:pt idx="785">
                  <c:v>1648.0848</c:v>
                </c:pt>
                <c:pt idx="786">
                  <c:v>1650.177</c:v>
                </c:pt>
                <c:pt idx="787">
                  <c:v>1652.2692</c:v>
                </c:pt>
                <c:pt idx="788">
                  <c:v>1654.3614</c:v>
                </c:pt>
                <c:pt idx="789">
                  <c:v>1656.4536</c:v>
                </c:pt>
                <c:pt idx="790">
                  <c:v>1658.5458</c:v>
                </c:pt>
                <c:pt idx="791">
                  <c:v>1660.638</c:v>
                </c:pt>
                <c:pt idx="792">
                  <c:v>1662.7302</c:v>
                </c:pt>
                <c:pt idx="793">
                  <c:v>1664.8224</c:v>
                </c:pt>
                <c:pt idx="794">
                  <c:v>1666.9146</c:v>
                </c:pt>
                <c:pt idx="795">
                  <c:v>1669.0068</c:v>
                </c:pt>
                <c:pt idx="796">
                  <c:v>1671.099</c:v>
                </c:pt>
                <c:pt idx="797">
                  <c:v>1673.1912</c:v>
                </c:pt>
                <c:pt idx="798">
                  <c:v>1675.2834</c:v>
                </c:pt>
                <c:pt idx="799">
                  <c:v>1677.3756</c:v>
                </c:pt>
                <c:pt idx="800">
                  <c:v>1679.4678</c:v>
                </c:pt>
                <c:pt idx="801">
                  <c:v>1681.56</c:v>
                </c:pt>
                <c:pt idx="802">
                  <c:v>1683.6522</c:v>
                </c:pt>
                <c:pt idx="803">
                  <c:v>1685.7444</c:v>
                </c:pt>
                <c:pt idx="804">
                  <c:v>1687.8366</c:v>
                </c:pt>
                <c:pt idx="805">
                  <c:v>1689.9288</c:v>
                </c:pt>
                <c:pt idx="806">
                  <c:v>1692.021</c:v>
                </c:pt>
                <c:pt idx="807">
                  <c:v>1694.1132</c:v>
                </c:pt>
                <c:pt idx="808">
                  <c:v>1696.2054</c:v>
                </c:pt>
                <c:pt idx="809">
                  <c:v>1698.2976</c:v>
                </c:pt>
                <c:pt idx="810">
                  <c:v>1700.3898</c:v>
                </c:pt>
                <c:pt idx="811">
                  <c:v>1702.482</c:v>
                </c:pt>
                <c:pt idx="812">
                  <c:v>1704.5742</c:v>
                </c:pt>
                <c:pt idx="813">
                  <c:v>1706.6664</c:v>
                </c:pt>
                <c:pt idx="814">
                  <c:v>1708.7586</c:v>
                </c:pt>
                <c:pt idx="815">
                  <c:v>1710.8508</c:v>
                </c:pt>
                <c:pt idx="816">
                  <c:v>1712.943</c:v>
                </c:pt>
                <c:pt idx="817">
                  <c:v>1715.0352</c:v>
                </c:pt>
                <c:pt idx="818">
                  <c:v>1717.1274</c:v>
                </c:pt>
                <c:pt idx="819">
                  <c:v>1719.2196</c:v>
                </c:pt>
                <c:pt idx="820">
                  <c:v>1721.3118</c:v>
                </c:pt>
                <c:pt idx="821">
                  <c:v>1723.404</c:v>
                </c:pt>
                <c:pt idx="822">
                  <c:v>1725.4962</c:v>
                </c:pt>
                <c:pt idx="823">
                  <c:v>1727.5884</c:v>
                </c:pt>
                <c:pt idx="824">
                  <c:v>1729.6806</c:v>
                </c:pt>
                <c:pt idx="825">
                  <c:v>1731.7728</c:v>
                </c:pt>
                <c:pt idx="826">
                  <c:v>1733.865</c:v>
                </c:pt>
                <c:pt idx="827">
                  <c:v>1735.9572</c:v>
                </c:pt>
                <c:pt idx="828">
                  <c:v>1738.0494</c:v>
                </c:pt>
                <c:pt idx="829">
                  <c:v>1740.1416</c:v>
                </c:pt>
                <c:pt idx="830">
                  <c:v>1742.2338</c:v>
                </c:pt>
                <c:pt idx="831">
                  <c:v>1744.326</c:v>
                </c:pt>
                <c:pt idx="832">
                  <c:v>1746.4182</c:v>
                </c:pt>
                <c:pt idx="833">
                  <c:v>1748.5104</c:v>
                </c:pt>
                <c:pt idx="834">
                  <c:v>1750.6026</c:v>
                </c:pt>
                <c:pt idx="835">
                  <c:v>1752.6948</c:v>
                </c:pt>
                <c:pt idx="836">
                  <c:v>1754.787</c:v>
                </c:pt>
                <c:pt idx="837">
                  <c:v>1756.8792</c:v>
                </c:pt>
                <c:pt idx="838">
                  <c:v>1758.9714</c:v>
                </c:pt>
                <c:pt idx="839">
                  <c:v>1761.0636</c:v>
                </c:pt>
                <c:pt idx="840">
                  <c:v>1763.1558</c:v>
                </c:pt>
                <c:pt idx="841">
                  <c:v>1765.248</c:v>
                </c:pt>
                <c:pt idx="842">
                  <c:v>1767.3402</c:v>
                </c:pt>
                <c:pt idx="843">
                  <c:v>1769.4324</c:v>
                </c:pt>
                <c:pt idx="844">
                  <c:v>1771.5246</c:v>
                </c:pt>
                <c:pt idx="845">
                  <c:v>1773.6168</c:v>
                </c:pt>
                <c:pt idx="846">
                  <c:v>1775.709</c:v>
                </c:pt>
                <c:pt idx="847">
                  <c:v>1777.8012</c:v>
                </c:pt>
                <c:pt idx="848">
                  <c:v>1779.8934</c:v>
                </c:pt>
                <c:pt idx="849">
                  <c:v>1781.9856</c:v>
                </c:pt>
                <c:pt idx="850">
                  <c:v>1784.0778</c:v>
                </c:pt>
                <c:pt idx="851">
                  <c:v>1786.17</c:v>
                </c:pt>
                <c:pt idx="852">
                  <c:v>1788.2622</c:v>
                </c:pt>
                <c:pt idx="853">
                  <c:v>1790.3544</c:v>
                </c:pt>
                <c:pt idx="854">
                  <c:v>1792.4466</c:v>
                </c:pt>
                <c:pt idx="855">
                  <c:v>1794.5388</c:v>
                </c:pt>
                <c:pt idx="856">
                  <c:v>1796.631</c:v>
                </c:pt>
                <c:pt idx="857">
                  <c:v>1798.7232</c:v>
                </c:pt>
                <c:pt idx="858">
                  <c:v>1800.8154</c:v>
                </c:pt>
                <c:pt idx="859">
                  <c:v>1802.9076</c:v>
                </c:pt>
                <c:pt idx="860">
                  <c:v>1804.9998</c:v>
                </c:pt>
                <c:pt idx="861">
                  <c:v>1807.092</c:v>
                </c:pt>
                <c:pt idx="862">
                  <c:v>1809.1842</c:v>
                </c:pt>
                <c:pt idx="863">
                  <c:v>1811.2764</c:v>
                </c:pt>
                <c:pt idx="864">
                  <c:v>1813.3686</c:v>
                </c:pt>
                <c:pt idx="865">
                  <c:v>1815.4608</c:v>
                </c:pt>
                <c:pt idx="866">
                  <c:v>1817.553</c:v>
                </c:pt>
                <c:pt idx="867">
                  <c:v>1819.6452</c:v>
                </c:pt>
                <c:pt idx="868">
                  <c:v>1821.7374</c:v>
                </c:pt>
                <c:pt idx="869">
                  <c:v>1823.8296</c:v>
                </c:pt>
                <c:pt idx="870">
                  <c:v>1825.9218</c:v>
                </c:pt>
                <c:pt idx="871">
                  <c:v>1828.014</c:v>
                </c:pt>
                <c:pt idx="872">
                  <c:v>1830.1062</c:v>
                </c:pt>
                <c:pt idx="873">
                  <c:v>1832.1984</c:v>
                </c:pt>
                <c:pt idx="874">
                  <c:v>1834.2906</c:v>
                </c:pt>
                <c:pt idx="875">
                  <c:v>1836.3828</c:v>
                </c:pt>
                <c:pt idx="876">
                  <c:v>1838.475</c:v>
                </c:pt>
                <c:pt idx="877">
                  <c:v>1840.5672</c:v>
                </c:pt>
                <c:pt idx="878">
                  <c:v>1842.6594</c:v>
                </c:pt>
                <c:pt idx="879">
                  <c:v>1844.7516</c:v>
                </c:pt>
                <c:pt idx="880">
                  <c:v>1846.8438</c:v>
                </c:pt>
                <c:pt idx="881">
                  <c:v>1848.936</c:v>
                </c:pt>
                <c:pt idx="882">
                  <c:v>1851.0282</c:v>
                </c:pt>
                <c:pt idx="883">
                  <c:v>1853.1204</c:v>
                </c:pt>
                <c:pt idx="884">
                  <c:v>1855.2126</c:v>
                </c:pt>
                <c:pt idx="885">
                  <c:v>1857.3048</c:v>
                </c:pt>
                <c:pt idx="886">
                  <c:v>1859.397</c:v>
                </c:pt>
                <c:pt idx="887">
                  <c:v>1861.4892</c:v>
                </c:pt>
                <c:pt idx="888">
                  <c:v>1863.5814</c:v>
                </c:pt>
                <c:pt idx="889">
                  <c:v>1865.6736</c:v>
                </c:pt>
                <c:pt idx="890">
                  <c:v>1867.7658</c:v>
                </c:pt>
                <c:pt idx="891">
                  <c:v>1869.858</c:v>
                </c:pt>
                <c:pt idx="892">
                  <c:v>1871.9502</c:v>
                </c:pt>
                <c:pt idx="893">
                  <c:v>1874.0424</c:v>
                </c:pt>
                <c:pt idx="894">
                  <c:v>1876.1346</c:v>
                </c:pt>
                <c:pt idx="895">
                  <c:v>1878.2268</c:v>
                </c:pt>
                <c:pt idx="896">
                  <c:v>1880.319</c:v>
                </c:pt>
                <c:pt idx="897">
                  <c:v>1882.4112</c:v>
                </c:pt>
                <c:pt idx="898">
                  <c:v>1884.5034</c:v>
                </c:pt>
                <c:pt idx="899">
                  <c:v>1886.5956</c:v>
                </c:pt>
                <c:pt idx="900">
                  <c:v>1888.6878</c:v>
                </c:pt>
                <c:pt idx="901">
                  <c:v>1890.78</c:v>
                </c:pt>
                <c:pt idx="902">
                  <c:v>1892.8722</c:v>
                </c:pt>
                <c:pt idx="903">
                  <c:v>1894.9644</c:v>
                </c:pt>
                <c:pt idx="904">
                  <c:v>1897.0566</c:v>
                </c:pt>
                <c:pt idx="905">
                  <c:v>1899.1488</c:v>
                </c:pt>
                <c:pt idx="906">
                  <c:v>1901.241</c:v>
                </c:pt>
                <c:pt idx="907">
                  <c:v>1903.3332</c:v>
                </c:pt>
                <c:pt idx="908">
                  <c:v>1905.4254</c:v>
                </c:pt>
                <c:pt idx="909">
                  <c:v>1907.5176</c:v>
                </c:pt>
                <c:pt idx="910">
                  <c:v>1909.6098</c:v>
                </c:pt>
                <c:pt idx="911">
                  <c:v>1911.702</c:v>
                </c:pt>
                <c:pt idx="912">
                  <c:v>1913.7942</c:v>
                </c:pt>
                <c:pt idx="913">
                  <c:v>1915.8864</c:v>
                </c:pt>
                <c:pt idx="914">
                  <c:v>1917.9786</c:v>
                </c:pt>
                <c:pt idx="915">
                  <c:v>1920.0708</c:v>
                </c:pt>
                <c:pt idx="916">
                  <c:v>1922.163</c:v>
                </c:pt>
                <c:pt idx="917">
                  <c:v>1924.2552</c:v>
                </c:pt>
                <c:pt idx="918">
                  <c:v>1926.3474</c:v>
                </c:pt>
                <c:pt idx="919">
                  <c:v>1928.4396</c:v>
                </c:pt>
                <c:pt idx="920">
                  <c:v>1930.5318</c:v>
                </c:pt>
                <c:pt idx="921">
                  <c:v>1932.624</c:v>
                </c:pt>
                <c:pt idx="922">
                  <c:v>1934.7162</c:v>
                </c:pt>
                <c:pt idx="923">
                  <c:v>1936.8084</c:v>
                </c:pt>
                <c:pt idx="924">
                  <c:v>1938.9006</c:v>
                </c:pt>
                <c:pt idx="925">
                  <c:v>1940.9928</c:v>
                </c:pt>
                <c:pt idx="926">
                  <c:v>1943.085</c:v>
                </c:pt>
                <c:pt idx="927">
                  <c:v>1945.1772</c:v>
                </c:pt>
                <c:pt idx="928">
                  <c:v>1947.2694</c:v>
                </c:pt>
                <c:pt idx="929">
                  <c:v>1949.3616</c:v>
                </c:pt>
                <c:pt idx="930">
                  <c:v>1951.4538</c:v>
                </c:pt>
                <c:pt idx="931">
                  <c:v>1953.546</c:v>
                </c:pt>
                <c:pt idx="932">
                  <c:v>1955.6382</c:v>
                </c:pt>
                <c:pt idx="933">
                  <c:v>1957.7304</c:v>
                </c:pt>
                <c:pt idx="934">
                  <c:v>1959.8226</c:v>
                </c:pt>
                <c:pt idx="935">
                  <c:v>1961.9148</c:v>
                </c:pt>
                <c:pt idx="936">
                  <c:v>1964.007</c:v>
                </c:pt>
                <c:pt idx="937">
                  <c:v>1966.0992</c:v>
                </c:pt>
                <c:pt idx="938">
                  <c:v>1968.1914</c:v>
                </c:pt>
                <c:pt idx="939">
                  <c:v>1970.2836</c:v>
                </c:pt>
                <c:pt idx="940">
                  <c:v>1972.3758</c:v>
                </c:pt>
                <c:pt idx="941">
                  <c:v>1974.468</c:v>
                </c:pt>
                <c:pt idx="942">
                  <c:v>1976.5602</c:v>
                </c:pt>
                <c:pt idx="943">
                  <c:v>1978.6524</c:v>
                </c:pt>
                <c:pt idx="944">
                  <c:v>1980.7446</c:v>
                </c:pt>
                <c:pt idx="945">
                  <c:v>1982.8368</c:v>
                </c:pt>
                <c:pt idx="946">
                  <c:v>1984.929</c:v>
                </c:pt>
                <c:pt idx="947">
                  <c:v>1987.0212</c:v>
                </c:pt>
                <c:pt idx="948">
                  <c:v>1989.1134</c:v>
                </c:pt>
                <c:pt idx="949">
                  <c:v>1991.2056</c:v>
                </c:pt>
                <c:pt idx="950">
                  <c:v>1993.2978</c:v>
                </c:pt>
                <c:pt idx="951">
                  <c:v>1995.39</c:v>
                </c:pt>
                <c:pt idx="952">
                  <c:v>1997.4822</c:v>
                </c:pt>
                <c:pt idx="953">
                  <c:v>1999.5744</c:v>
                </c:pt>
                <c:pt idx="954">
                  <c:v>2001.6666</c:v>
                </c:pt>
                <c:pt idx="955">
                  <c:v>2003.7588</c:v>
                </c:pt>
                <c:pt idx="956">
                  <c:v>2005.851</c:v>
                </c:pt>
                <c:pt idx="957">
                  <c:v>2007.9432</c:v>
                </c:pt>
                <c:pt idx="958">
                  <c:v>2010.0354</c:v>
                </c:pt>
                <c:pt idx="959">
                  <c:v>2012.1276</c:v>
                </c:pt>
                <c:pt idx="960">
                  <c:v>2014.2198</c:v>
                </c:pt>
                <c:pt idx="961">
                  <c:v>2016.312</c:v>
                </c:pt>
                <c:pt idx="962">
                  <c:v>2018.4042</c:v>
                </c:pt>
                <c:pt idx="963">
                  <c:v>2020.4964</c:v>
                </c:pt>
                <c:pt idx="964">
                  <c:v>2022.5886</c:v>
                </c:pt>
                <c:pt idx="965">
                  <c:v>2024.6808</c:v>
                </c:pt>
                <c:pt idx="966">
                  <c:v>2026.773</c:v>
                </c:pt>
                <c:pt idx="967">
                  <c:v>2028.8652</c:v>
                </c:pt>
                <c:pt idx="968">
                  <c:v>2030.9574</c:v>
                </c:pt>
                <c:pt idx="969">
                  <c:v>2033.0496</c:v>
                </c:pt>
                <c:pt idx="970">
                  <c:v>2035.1418</c:v>
                </c:pt>
                <c:pt idx="971">
                  <c:v>2037.234</c:v>
                </c:pt>
                <c:pt idx="972">
                  <c:v>2039.3262</c:v>
                </c:pt>
                <c:pt idx="973">
                  <c:v>2041.4184</c:v>
                </c:pt>
                <c:pt idx="974">
                  <c:v>2043.5106</c:v>
                </c:pt>
                <c:pt idx="975">
                  <c:v>2045.6028</c:v>
                </c:pt>
                <c:pt idx="976">
                  <c:v>2047.695</c:v>
                </c:pt>
                <c:pt idx="977">
                  <c:v>2049.7872</c:v>
                </c:pt>
                <c:pt idx="978">
                  <c:v>2051.8794</c:v>
                </c:pt>
                <c:pt idx="979">
                  <c:v>2053.9716</c:v>
                </c:pt>
                <c:pt idx="980">
                  <c:v>2056.0638</c:v>
                </c:pt>
                <c:pt idx="981">
                  <c:v>2058.156</c:v>
                </c:pt>
                <c:pt idx="982">
                  <c:v>2060.2482</c:v>
                </c:pt>
                <c:pt idx="983">
                  <c:v>2062.3404</c:v>
                </c:pt>
                <c:pt idx="984">
                  <c:v>2064.4326</c:v>
                </c:pt>
                <c:pt idx="985">
                  <c:v>2066.5248</c:v>
                </c:pt>
                <c:pt idx="986">
                  <c:v>2068.617</c:v>
                </c:pt>
                <c:pt idx="987">
                  <c:v>2070.7092</c:v>
                </c:pt>
                <c:pt idx="988">
                  <c:v>2072.8014</c:v>
                </c:pt>
                <c:pt idx="989">
                  <c:v>2074.8936</c:v>
                </c:pt>
                <c:pt idx="990">
                  <c:v>2076.9858</c:v>
                </c:pt>
                <c:pt idx="991">
                  <c:v>2079.078</c:v>
                </c:pt>
                <c:pt idx="992">
                  <c:v>2081.1702</c:v>
                </c:pt>
                <c:pt idx="993">
                  <c:v>2083.2624</c:v>
                </c:pt>
                <c:pt idx="994">
                  <c:v>2085.3546</c:v>
                </c:pt>
                <c:pt idx="995">
                  <c:v>2087.4468</c:v>
                </c:pt>
                <c:pt idx="996">
                  <c:v>2089.539</c:v>
                </c:pt>
                <c:pt idx="997">
                  <c:v>2091.6312</c:v>
                </c:pt>
                <c:pt idx="998">
                  <c:v>2093.7234</c:v>
                </c:pt>
                <c:pt idx="999">
                  <c:v>2095.8156</c:v>
                </c:pt>
                <c:pt idx="1000">
                  <c:v>2097.9078</c:v>
                </c:pt>
                <c:pt idx="1001">
                  <c:v>2100</c:v>
                </c:pt>
              </c:strCache>
            </c:strRef>
          </c:xVal>
          <c:yVal>
            <c:numRef>
              <c:f>Cu_ion!$D:$D</c:f>
              <c:numCache>
                <c:formatCode>0.00E+00</c:formatCode>
                <c:ptCount val="1048576"/>
                <c:pt idx="0" formatCode="General">
                  <c:v>0</c:v>
                </c:pt>
                <c:pt idx="1">
                  <c:v>1874999999.9999998</c:v>
                </c:pt>
                <c:pt idx="2">
                  <c:v>26650535625</c:v>
                </c:pt>
                <c:pt idx="3">
                  <c:v>51689750000</c:v>
                </c:pt>
                <c:pt idx="4">
                  <c:v>65286375000</c:v>
                </c:pt>
                <c:pt idx="5">
                  <c:v>75048600000</c:v>
                </c:pt>
                <c:pt idx="6">
                  <c:v>81848250000</c:v>
                </c:pt>
                <c:pt idx="7">
                  <c:v>87952537500</c:v>
                </c:pt>
                <c:pt idx="8">
                  <c:v>90633168750</c:v>
                </c:pt>
                <c:pt idx="9">
                  <c:v>93313800000</c:v>
                </c:pt>
                <c:pt idx="10">
                  <c:v>95994431250</c:v>
                </c:pt>
                <c:pt idx="11">
                  <c:v>98675062500</c:v>
                </c:pt>
                <c:pt idx="12">
                  <c:v>99981731250</c:v>
                </c:pt>
                <c:pt idx="13">
                  <c:v>99131775000</c:v>
                </c:pt>
                <c:pt idx="14">
                  <c:v>98281818750</c:v>
                </c:pt>
                <c:pt idx="15">
                  <c:v>97431862500</c:v>
                </c:pt>
                <c:pt idx="16">
                  <c:v>96581906250</c:v>
                </c:pt>
                <c:pt idx="17">
                  <c:v>95532700000</c:v>
                </c:pt>
                <c:pt idx="18">
                  <c:v>94355837500</c:v>
                </c:pt>
                <c:pt idx="19">
                  <c:v>93178975000</c:v>
                </c:pt>
                <c:pt idx="20">
                  <c:v>92002112499.999969</c:v>
                </c:pt>
                <c:pt idx="21">
                  <c:v>90825249999.999969</c:v>
                </c:pt>
                <c:pt idx="22">
                  <c:v>90245206249.999969</c:v>
                </c:pt>
                <c:pt idx="23">
                  <c:v>89787537499.999969</c:v>
                </c:pt>
                <c:pt idx="24">
                  <c:v>89329868749.999969</c:v>
                </c:pt>
                <c:pt idx="25">
                  <c:v>88872199999.999969</c:v>
                </c:pt>
                <c:pt idx="26">
                  <c:v>88414531249.999969</c:v>
                </c:pt>
                <c:pt idx="27">
                  <c:v>87956862499.999969</c:v>
                </c:pt>
                <c:pt idx="28">
                  <c:v>87499193749.999969</c:v>
                </c:pt>
                <c:pt idx="29">
                  <c:v>87041524999.999969</c:v>
                </c:pt>
                <c:pt idx="30">
                  <c:v>86583856249.999969</c:v>
                </c:pt>
                <c:pt idx="31">
                  <c:v>86126187500</c:v>
                </c:pt>
                <c:pt idx="32">
                  <c:v>85668518750</c:v>
                </c:pt>
                <c:pt idx="33">
                  <c:v>85210850000</c:v>
                </c:pt>
                <c:pt idx="34">
                  <c:v>84753181250</c:v>
                </c:pt>
                <c:pt idx="35">
                  <c:v>84295512500</c:v>
                </c:pt>
                <c:pt idx="36">
                  <c:v>83837843750</c:v>
                </c:pt>
                <c:pt idx="37">
                  <c:v>83380175000</c:v>
                </c:pt>
                <c:pt idx="38">
                  <c:v>82922506250</c:v>
                </c:pt>
                <c:pt idx="39">
                  <c:v>82464837500</c:v>
                </c:pt>
                <c:pt idx="40">
                  <c:v>82007168750</c:v>
                </c:pt>
                <c:pt idx="41">
                  <c:v>81549500000</c:v>
                </c:pt>
                <c:pt idx="42">
                  <c:v>81091831250</c:v>
                </c:pt>
                <c:pt idx="43">
                  <c:v>80634162500</c:v>
                </c:pt>
                <c:pt idx="44">
                  <c:v>80176493750</c:v>
                </c:pt>
                <c:pt idx="45">
                  <c:v>79718825000</c:v>
                </c:pt>
                <c:pt idx="46">
                  <c:v>79382968749.999969</c:v>
                </c:pt>
                <c:pt idx="47">
                  <c:v>79056062499.999969</c:v>
                </c:pt>
                <c:pt idx="48">
                  <c:v>78729156249.999969</c:v>
                </c:pt>
                <c:pt idx="49">
                  <c:v>78402249999.999969</c:v>
                </c:pt>
                <c:pt idx="50">
                  <c:v>78075343749.999969</c:v>
                </c:pt>
                <c:pt idx="51">
                  <c:v>77748437499.999969</c:v>
                </c:pt>
                <c:pt idx="52">
                  <c:v>77421531249.999969</c:v>
                </c:pt>
                <c:pt idx="53">
                  <c:v>77094624999.999969</c:v>
                </c:pt>
                <c:pt idx="54">
                  <c:v>76767718749.999969</c:v>
                </c:pt>
                <c:pt idx="55">
                  <c:v>76440812499.999969</c:v>
                </c:pt>
                <c:pt idx="56">
                  <c:v>76113906250</c:v>
                </c:pt>
                <c:pt idx="57">
                  <c:v>75787000000</c:v>
                </c:pt>
                <c:pt idx="58">
                  <c:v>75460093750</c:v>
                </c:pt>
                <c:pt idx="59">
                  <c:v>75133187500</c:v>
                </c:pt>
                <c:pt idx="60">
                  <c:v>74806281250</c:v>
                </c:pt>
                <c:pt idx="61">
                  <c:v>74479375000</c:v>
                </c:pt>
                <c:pt idx="62">
                  <c:v>74152468750</c:v>
                </c:pt>
                <c:pt idx="63">
                  <c:v>73825562500</c:v>
                </c:pt>
                <c:pt idx="64">
                  <c:v>73498656250</c:v>
                </c:pt>
                <c:pt idx="65">
                  <c:v>73171750000</c:v>
                </c:pt>
                <c:pt idx="66">
                  <c:v>72844843750</c:v>
                </c:pt>
                <c:pt idx="67">
                  <c:v>72517937500</c:v>
                </c:pt>
                <c:pt idx="68">
                  <c:v>72191031250</c:v>
                </c:pt>
                <c:pt idx="69">
                  <c:v>71864125000</c:v>
                </c:pt>
                <c:pt idx="70">
                  <c:v>71537218750</c:v>
                </c:pt>
                <c:pt idx="71">
                  <c:v>71210312500</c:v>
                </c:pt>
                <c:pt idx="72">
                  <c:v>70883406250</c:v>
                </c:pt>
                <c:pt idx="73">
                  <c:v>70556500000</c:v>
                </c:pt>
                <c:pt idx="74">
                  <c:v>70229593750</c:v>
                </c:pt>
                <c:pt idx="75">
                  <c:v>69902687500</c:v>
                </c:pt>
                <c:pt idx="76">
                  <c:v>69575781250</c:v>
                </c:pt>
                <c:pt idx="77">
                  <c:v>69248875000</c:v>
                </c:pt>
                <c:pt idx="78">
                  <c:v>68921968750</c:v>
                </c:pt>
                <c:pt idx="79">
                  <c:v>68595062500</c:v>
                </c:pt>
                <c:pt idx="80">
                  <c:v>68268156250</c:v>
                </c:pt>
                <c:pt idx="81">
                  <c:v>67941250000</c:v>
                </c:pt>
                <c:pt idx="82">
                  <c:v>67614343750</c:v>
                </c:pt>
                <c:pt idx="83">
                  <c:v>67287437500</c:v>
                </c:pt>
                <c:pt idx="84">
                  <c:v>66960531250</c:v>
                </c:pt>
                <c:pt idx="85">
                  <c:v>66633625000</c:v>
                </c:pt>
                <c:pt idx="86">
                  <c:v>66306718750</c:v>
                </c:pt>
                <c:pt idx="87">
                  <c:v>65979812500</c:v>
                </c:pt>
                <c:pt idx="88">
                  <c:v>65652906250</c:v>
                </c:pt>
                <c:pt idx="89">
                  <c:v>65326000000</c:v>
                </c:pt>
                <c:pt idx="90">
                  <c:v>64999093750</c:v>
                </c:pt>
                <c:pt idx="91">
                  <c:v>64672187500</c:v>
                </c:pt>
                <c:pt idx="92">
                  <c:v>64345281250</c:v>
                </c:pt>
                <c:pt idx="93">
                  <c:v>64021315624.999992</c:v>
                </c:pt>
                <c:pt idx="94">
                  <c:v>63716203125</c:v>
                </c:pt>
                <c:pt idx="95">
                  <c:v>63411090625</c:v>
                </c:pt>
                <c:pt idx="96">
                  <c:v>63105978124.999992</c:v>
                </c:pt>
                <c:pt idx="97">
                  <c:v>62800865625</c:v>
                </c:pt>
                <c:pt idx="98">
                  <c:v>62495753125</c:v>
                </c:pt>
                <c:pt idx="99">
                  <c:v>62190640624.999992</c:v>
                </c:pt>
                <c:pt idx="100">
                  <c:v>61885528125</c:v>
                </c:pt>
                <c:pt idx="101">
                  <c:v>61580415625</c:v>
                </c:pt>
                <c:pt idx="102">
                  <c:v>61275303125</c:v>
                </c:pt>
                <c:pt idx="103">
                  <c:v>60970190624.999992</c:v>
                </c:pt>
                <c:pt idx="104">
                  <c:v>60665078125</c:v>
                </c:pt>
                <c:pt idx="105">
                  <c:v>60359965625</c:v>
                </c:pt>
                <c:pt idx="106">
                  <c:v>60054853124.999992</c:v>
                </c:pt>
                <c:pt idx="107">
                  <c:v>59749740625</c:v>
                </c:pt>
                <c:pt idx="108">
                  <c:v>59444628125</c:v>
                </c:pt>
                <c:pt idx="109">
                  <c:v>59139515624.999992</c:v>
                </c:pt>
                <c:pt idx="110">
                  <c:v>58834403125</c:v>
                </c:pt>
                <c:pt idx="111">
                  <c:v>58529290625</c:v>
                </c:pt>
                <c:pt idx="112">
                  <c:v>58224178124.999992</c:v>
                </c:pt>
                <c:pt idx="113">
                  <c:v>57919065625</c:v>
                </c:pt>
                <c:pt idx="114">
                  <c:v>57613953125</c:v>
                </c:pt>
                <c:pt idx="115">
                  <c:v>57308840624.999992</c:v>
                </c:pt>
                <c:pt idx="116">
                  <c:v>57003728124.999992</c:v>
                </c:pt>
                <c:pt idx="117">
                  <c:v>56698615625</c:v>
                </c:pt>
                <c:pt idx="118">
                  <c:v>56393503125</c:v>
                </c:pt>
                <c:pt idx="119">
                  <c:v>56088390624.999992</c:v>
                </c:pt>
                <c:pt idx="120">
                  <c:v>55783278125</c:v>
                </c:pt>
                <c:pt idx="121">
                  <c:v>55478165625</c:v>
                </c:pt>
                <c:pt idx="122">
                  <c:v>55173053124.999992</c:v>
                </c:pt>
                <c:pt idx="123">
                  <c:v>54867940625</c:v>
                </c:pt>
                <c:pt idx="124">
                  <c:v>54562828125</c:v>
                </c:pt>
                <c:pt idx="125">
                  <c:v>54257715624.999992</c:v>
                </c:pt>
                <c:pt idx="126">
                  <c:v>53952603125</c:v>
                </c:pt>
                <c:pt idx="127">
                  <c:v>53647490625</c:v>
                </c:pt>
                <c:pt idx="128">
                  <c:v>53342378124.999992</c:v>
                </c:pt>
                <c:pt idx="129">
                  <c:v>53037265625</c:v>
                </c:pt>
                <c:pt idx="130">
                  <c:v>52732153125</c:v>
                </c:pt>
                <c:pt idx="131">
                  <c:v>52427040625</c:v>
                </c:pt>
                <c:pt idx="132">
                  <c:v>52121928124.999992</c:v>
                </c:pt>
                <c:pt idx="133">
                  <c:v>51816815625</c:v>
                </c:pt>
                <c:pt idx="134">
                  <c:v>51511703125</c:v>
                </c:pt>
                <c:pt idx="135">
                  <c:v>51206590624.999992</c:v>
                </c:pt>
                <c:pt idx="136">
                  <c:v>50920740625</c:v>
                </c:pt>
                <c:pt idx="137">
                  <c:v>50778768750</c:v>
                </c:pt>
                <c:pt idx="138">
                  <c:v>50636796875</c:v>
                </c:pt>
                <c:pt idx="139">
                  <c:v>50494828125</c:v>
                </c:pt>
                <c:pt idx="140">
                  <c:v>50352856250</c:v>
                </c:pt>
                <c:pt idx="141">
                  <c:v>50210884375</c:v>
                </c:pt>
                <c:pt idx="142">
                  <c:v>50068915625</c:v>
                </c:pt>
                <c:pt idx="143">
                  <c:v>49926943750</c:v>
                </c:pt>
                <c:pt idx="144">
                  <c:v>49784974999.999992</c:v>
                </c:pt>
                <c:pt idx="145">
                  <c:v>49643003124.999992</c:v>
                </c:pt>
                <c:pt idx="146">
                  <c:v>49501031249.999992</c:v>
                </c:pt>
                <c:pt idx="147">
                  <c:v>49359062499.999992</c:v>
                </c:pt>
                <c:pt idx="148">
                  <c:v>49217090624.999992</c:v>
                </c:pt>
                <c:pt idx="149">
                  <c:v>49075118749.999992</c:v>
                </c:pt>
                <c:pt idx="150">
                  <c:v>48933150000</c:v>
                </c:pt>
                <c:pt idx="151">
                  <c:v>48791178125</c:v>
                </c:pt>
                <c:pt idx="152">
                  <c:v>48649209375</c:v>
                </c:pt>
                <c:pt idx="153">
                  <c:v>48507237500</c:v>
                </c:pt>
                <c:pt idx="154">
                  <c:v>48365265625</c:v>
                </c:pt>
                <c:pt idx="155">
                  <c:v>48223296875</c:v>
                </c:pt>
                <c:pt idx="156">
                  <c:v>48081325000</c:v>
                </c:pt>
                <c:pt idx="157">
                  <c:v>47939353125</c:v>
                </c:pt>
                <c:pt idx="158">
                  <c:v>47797384375</c:v>
                </c:pt>
                <c:pt idx="159">
                  <c:v>47655412500</c:v>
                </c:pt>
                <c:pt idx="160">
                  <c:v>47513440625</c:v>
                </c:pt>
                <c:pt idx="161">
                  <c:v>47371471875</c:v>
                </c:pt>
                <c:pt idx="162">
                  <c:v>47229500000</c:v>
                </c:pt>
                <c:pt idx="163">
                  <c:v>47087531250</c:v>
                </c:pt>
                <c:pt idx="164">
                  <c:v>46945559375</c:v>
                </c:pt>
                <c:pt idx="165">
                  <c:v>46803587500</c:v>
                </c:pt>
                <c:pt idx="166">
                  <c:v>46661618749.999992</c:v>
                </c:pt>
                <c:pt idx="167">
                  <c:v>46519646874.999992</c:v>
                </c:pt>
                <c:pt idx="168">
                  <c:v>46377674999.999992</c:v>
                </c:pt>
                <c:pt idx="169">
                  <c:v>46235706249.999992</c:v>
                </c:pt>
                <c:pt idx="170">
                  <c:v>46093734374.999992</c:v>
                </c:pt>
                <c:pt idx="171">
                  <c:v>45951765625</c:v>
                </c:pt>
                <c:pt idx="172">
                  <c:v>45809793750</c:v>
                </c:pt>
                <c:pt idx="173">
                  <c:v>45667821875</c:v>
                </c:pt>
                <c:pt idx="174">
                  <c:v>45525853125</c:v>
                </c:pt>
                <c:pt idx="175">
                  <c:v>45383881250</c:v>
                </c:pt>
                <c:pt idx="176">
                  <c:v>45241909375</c:v>
                </c:pt>
                <c:pt idx="177">
                  <c:v>45099940625</c:v>
                </c:pt>
                <c:pt idx="178">
                  <c:v>44957968750</c:v>
                </c:pt>
                <c:pt idx="179">
                  <c:v>44816000000</c:v>
                </c:pt>
                <c:pt idx="180">
                  <c:v>44674028125</c:v>
                </c:pt>
                <c:pt idx="181">
                  <c:v>44532056250</c:v>
                </c:pt>
                <c:pt idx="182">
                  <c:v>44390087500</c:v>
                </c:pt>
                <c:pt idx="183">
                  <c:v>44248115625</c:v>
                </c:pt>
                <c:pt idx="184">
                  <c:v>44106143750</c:v>
                </c:pt>
                <c:pt idx="185">
                  <c:v>43964175000</c:v>
                </c:pt>
                <c:pt idx="186">
                  <c:v>43822203125</c:v>
                </c:pt>
                <c:pt idx="187">
                  <c:v>43680234375</c:v>
                </c:pt>
                <c:pt idx="188">
                  <c:v>43538262499.999992</c:v>
                </c:pt>
                <c:pt idx="189">
                  <c:v>43396290624.999992</c:v>
                </c:pt>
                <c:pt idx="190">
                  <c:v>43254321874.999992</c:v>
                </c:pt>
                <c:pt idx="191">
                  <c:v>43112349999.999992</c:v>
                </c:pt>
                <c:pt idx="192">
                  <c:v>42970378124.999992</c:v>
                </c:pt>
                <c:pt idx="193">
                  <c:v>42828409375</c:v>
                </c:pt>
                <c:pt idx="194">
                  <c:v>42686437500</c:v>
                </c:pt>
                <c:pt idx="195">
                  <c:v>42544465625</c:v>
                </c:pt>
                <c:pt idx="196">
                  <c:v>42402496875</c:v>
                </c:pt>
                <c:pt idx="197">
                  <c:v>42260525000</c:v>
                </c:pt>
                <c:pt idx="198">
                  <c:v>42118556250</c:v>
                </c:pt>
                <c:pt idx="199">
                  <c:v>41976584375</c:v>
                </c:pt>
                <c:pt idx="200">
                  <c:v>41834612500</c:v>
                </c:pt>
                <c:pt idx="201">
                  <c:v>41692643750</c:v>
                </c:pt>
                <c:pt idx="202">
                  <c:v>41550671875</c:v>
                </c:pt>
                <c:pt idx="203">
                  <c:v>41408700000</c:v>
                </c:pt>
                <c:pt idx="204">
                  <c:v>41266731250</c:v>
                </c:pt>
                <c:pt idx="205">
                  <c:v>41124759375</c:v>
                </c:pt>
                <c:pt idx="206">
                  <c:v>40982790625</c:v>
                </c:pt>
                <c:pt idx="207">
                  <c:v>40840818750</c:v>
                </c:pt>
                <c:pt idx="208">
                  <c:v>40698846875</c:v>
                </c:pt>
                <c:pt idx="209">
                  <c:v>40556878125</c:v>
                </c:pt>
                <c:pt idx="210">
                  <c:v>40414906250</c:v>
                </c:pt>
                <c:pt idx="211">
                  <c:v>40272934374.999992</c:v>
                </c:pt>
                <c:pt idx="212">
                  <c:v>40130965624.999992</c:v>
                </c:pt>
                <c:pt idx="213">
                  <c:v>39988993749.999992</c:v>
                </c:pt>
                <c:pt idx="214">
                  <c:v>39847024999.999992</c:v>
                </c:pt>
                <c:pt idx="215">
                  <c:v>39705053125</c:v>
                </c:pt>
                <c:pt idx="216">
                  <c:v>39563081250</c:v>
                </c:pt>
                <c:pt idx="217">
                  <c:v>39421112500</c:v>
                </c:pt>
                <c:pt idx="218">
                  <c:v>39279140625</c:v>
                </c:pt>
                <c:pt idx="219">
                  <c:v>39137168750</c:v>
                </c:pt>
                <c:pt idx="220">
                  <c:v>39027078125</c:v>
                </c:pt>
                <c:pt idx="221">
                  <c:v>38952356249.999992</c:v>
                </c:pt>
                <c:pt idx="222">
                  <c:v>38877634375</c:v>
                </c:pt>
                <c:pt idx="223">
                  <c:v>38802915625</c:v>
                </c:pt>
                <c:pt idx="224">
                  <c:v>38728193750</c:v>
                </c:pt>
                <c:pt idx="225">
                  <c:v>38653471874.999992</c:v>
                </c:pt>
                <c:pt idx="226">
                  <c:v>38578750000</c:v>
                </c:pt>
                <c:pt idx="227">
                  <c:v>38504028125</c:v>
                </c:pt>
                <c:pt idx="228">
                  <c:v>38429306249.999992</c:v>
                </c:pt>
                <c:pt idx="229">
                  <c:v>38354584375</c:v>
                </c:pt>
                <c:pt idx="230">
                  <c:v>38279865625</c:v>
                </c:pt>
                <c:pt idx="231">
                  <c:v>38205143750</c:v>
                </c:pt>
                <c:pt idx="232">
                  <c:v>38130421874.999992</c:v>
                </c:pt>
                <c:pt idx="233">
                  <c:v>38055700000</c:v>
                </c:pt>
                <c:pt idx="234">
                  <c:v>37980978125</c:v>
                </c:pt>
                <c:pt idx="235">
                  <c:v>37906256249.999992</c:v>
                </c:pt>
                <c:pt idx="236">
                  <c:v>37831534375</c:v>
                </c:pt>
                <c:pt idx="237">
                  <c:v>37756815625</c:v>
                </c:pt>
                <c:pt idx="238">
                  <c:v>37682093750</c:v>
                </c:pt>
                <c:pt idx="239">
                  <c:v>37607371875</c:v>
                </c:pt>
                <c:pt idx="240">
                  <c:v>37532650000</c:v>
                </c:pt>
                <c:pt idx="241">
                  <c:v>37457928125</c:v>
                </c:pt>
                <c:pt idx="242">
                  <c:v>37383206249.999992</c:v>
                </c:pt>
                <c:pt idx="243">
                  <c:v>37308484375</c:v>
                </c:pt>
                <c:pt idx="244">
                  <c:v>37233765625</c:v>
                </c:pt>
                <c:pt idx="245">
                  <c:v>37159043750</c:v>
                </c:pt>
                <c:pt idx="246">
                  <c:v>37084321875</c:v>
                </c:pt>
                <c:pt idx="247">
                  <c:v>37009600000</c:v>
                </c:pt>
                <c:pt idx="248">
                  <c:v>36934878125</c:v>
                </c:pt>
                <c:pt idx="249">
                  <c:v>36860156249.999992</c:v>
                </c:pt>
                <c:pt idx="250">
                  <c:v>36785434375</c:v>
                </c:pt>
                <c:pt idx="251">
                  <c:v>36710715625</c:v>
                </c:pt>
                <c:pt idx="252">
                  <c:v>36635993749.999992</c:v>
                </c:pt>
                <c:pt idx="253">
                  <c:v>36561271875</c:v>
                </c:pt>
                <c:pt idx="254">
                  <c:v>36486550000</c:v>
                </c:pt>
                <c:pt idx="255">
                  <c:v>36411828125</c:v>
                </c:pt>
                <c:pt idx="256">
                  <c:v>36337106250</c:v>
                </c:pt>
                <c:pt idx="257">
                  <c:v>36262384375</c:v>
                </c:pt>
                <c:pt idx="258">
                  <c:v>36187665625</c:v>
                </c:pt>
                <c:pt idx="259">
                  <c:v>36112943749.999992</c:v>
                </c:pt>
                <c:pt idx="260">
                  <c:v>36038221875</c:v>
                </c:pt>
                <c:pt idx="261">
                  <c:v>35963500000</c:v>
                </c:pt>
                <c:pt idx="262">
                  <c:v>35888778125</c:v>
                </c:pt>
                <c:pt idx="263">
                  <c:v>35814056250</c:v>
                </c:pt>
                <c:pt idx="264">
                  <c:v>35739334375</c:v>
                </c:pt>
                <c:pt idx="265">
                  <c:v>35664615625</c:v>
                </c:pt>
                <c:pt idx="266">
                  <c:v>35589893749.999992</c:v>
                </c:pt>
                <c:pt idx="267">
                  <c:v>35515171875</c:v>
                </c:pt>
                <c:pt idx="268">
                  <c:v>35440450000</c:v>
                </c:pt>
                <c:pt idx="269">
                  <c:v>35365728124.999992</c:v>
                </c:pt>
                <c:pt idx="270">
                  <c:v>35291006250</c:v>
                </c:pt>
                <c:pt idx="271">
                  <c:v>35216284375</c:v>
                </c:pt>
                <c:pt idx="272">
                  <c:v>35141565625</c:v>
                </c:pt>
                <c:pt idx="273">
                  <c:v>35066843749.999992</c:v>
                </c:pt>
                <c:pt idx="274">
                  <c:v>34992121875</c:v>
                </c:pt>
                <c:pt idx="275">
                  <c:v>34917400000</c:v>
                </c:pt>
                <c:pt idx="276">
                  <c:v>34842678124.999992</c:v>
                </c:pt>
                <c:pt idx="277">
                  <c:v>34767956250</c:v>
                </c:pt>
                <c:pt idx="278">
                  <c:v>34693234375</c:v>
                </c:pt>
                <c:pt idx="279">
                  <c:v>34618515625</c:v>
                </c:pt>
                <c:pt idx="280">
                  <c:v>34543793750</c:v>
                </c:pt>
                <c:pt idx="281">
                  <c:v>34469071875</c:v>
                </c:pt>
                <c:pt idx="282">
                  <c:v>34394350000</c:v>
                </c:pt>
                <c:pt idx="283">
                  <c:v>34319628125</c:v>
                </c:pt>
                <c:pt idx="284">
                  <c:v>34244906250</c:v>
                </c:pt>
                <c:pt idx="285">
                  <c:v>34170184375</c:v>
                </c:pt>
                <c:pt idx="286">
                  <c:v>34095465625</c:v>
                </c:pt>
                <c:pt idx="287">
                  <c:v>34020743750</c:v>
                </c:pt>
                <c:pt idx="288">
                  <c:v>33946021875</c:v>
                </c:pt>
                <c:pt idx="289">
                  <c:v>33871300000</c:v>
                </c:pt>
                <c:pt idx="290">
                  <c:v>33796578125</c:v>
                </c:pt>
                <c:pt idx="291">
                  <c:v>33721856250</c:v>
                </c:pt>
                <c:pt idx="292">
                  <c:v>33647134375</c:v>
                </c:pt>
                <c:pt idx="293">
                  <c:v>33572415625</c:v>
                </c:pt>
                <c:pt idx="294">
                  <c:v>33497693750</c:v>
                </c:pt>
                <c:pt idx="295">
                  <c:v>33422971875</c:v>
                </c:pt>
                <c:pt idx="296">
                  <c:v>33348250000</c:v>
                </c:pt>
                <c:pt idx="297">
                  <c:v>33273528125</c:v>
                </c:pt>
                <c:pt idx="298">
                  <c:v>33198806250</c:v>
                </c:pt>
                <c:pt idx="299">
                  <c:v>33124084375</c:v>
                </c:pt>
                <c:pt idx="300">
                  <c:v>33049365625</c:v>
                </c:pt>
                <c:pt idx="301">
                  <c:v>32974643750</c:v>
                </c:pt>
                <c:pt idx="302">
                  <c:v>32899921875</c:v>
                </c:pt>
                <c:pt idx="303">
                  <c:v>32825200000</c:v>
                </c:pt>
                <c:pt idx="304">
                  <c:v>32750478125</c:v>
                </c:pt>
                <c:pt idx="305">
                  <c:v>32675756250</c:v>
                </c:pt>
                <c:pt idx="306">
                  <c:v>32601034375</c:v>
                </c:pt>
                <c:pt idx="307">
                  <c:v>32526315625</c:v>
                </c:pt>
                <c:pt idx="308">
                  <c:v>32451593750</c:v>
                </c:pt>
                <c:pt idx="309">
                  <c:v>32376871875</c:v>
                </c:pt>
                <c:pt idx="310">
                  <c:v>32302150000</c:v>
                </c:pt>
                <c:pt idx="311">
                  <c:v>32227428125</c:v>
                </c:pt>
                <c:pt idx="312">
                  <c:v>32152706250</c:v>
                </c:pt>
                <c:pt idx="313">
                  <c:v>32077984375</c:v>
                </c:pt>
                <c:pt idx="314">
                  <c:v>32003265625</c:v>
                </c:pt>
                <c:pt idx="315">
                  <c:v>31928543750</c:v>
                </c:pt>
                <c:pt idx="316">
                  <c:v>31853821875</c:v>
                </c:pt>
                <c:pt idx="317">
                  <c:v>31779100000</c:v>
                </c:pt>
                <c:pt idx="318">
                  <c:v>31704378125</c:v>
                </c:pt>
                <c:pt idx="319">
                  <c:v>31629656250</c:v>
                </c:pt>
                <c:pt idx="320">
                  <c:v>31554934375</c:v>
                </c:pt>
                <c:pt idx="321">
                  <c:v>31480215625</c:v>
                </c:pt>
                <c:pt idx="322">
                  <c:v>31405493750</c:v>
                </c:pt>
                <c:pt idx="323">
                  <c:v>31330771875</c:v>
                </c:pt>
                <c:pt idx="324">
                  <c:v>31256050000</c:v>
                </c:pt>
                <c:pt idx="325">
                  <c:v>31181328437.5</c:v>
                </c:pt>
                <c:pt idx="326">
                  <c:v>31106607187.5</c:v>
                </c:pt>
                <c:pt idx="327">
                  <c:v>31031885625</c:v>
                </c:pt>
                <c:pt idx="328">
                  <c:v>30957164375</c:v>
                </c:pt>
                <c:pt idx="329">
                  <c:v>30882442812.5</c:v>
                </c:pt>
                <c:pt idx="330">
                  <c:v>30807721562.5</c:v>
                </c:pt>
                <c:pt idx="331">
                  <c:v>30733000000</c:v>
                </c:pt>
                <c:pt idx="332">
                  <c:v>30658278437.5</c:v>
                </c:pt>
                <c:pt idx="333">
                  <c:v>30583557187.5</c:v>
                </c:pt>
                <c:pt idx="334">
                  <c:v>30508835625</c:v>
                </c:pt>
                <c:pt idx="335">
                  <c:v>30434114375</c:v>
                </c:pt>
                <c:pt idx="336">
                  <c:v>30359392812.5</c:v>
                </c:pt>
                <c:pt idx="337">
                  <c:v>30288150000</c:v>
                </c:pt>
                <c:pt idx="338">
                  <c:v>30222768750</c:v>
                </c:pt>
                <c:pt idx="339">
                  <c:v>30157387500</c:v>
                </c:pt>
                <c:pt idx="340">
                  <c:v>30092006250</c:v>
                </c:pt>
                <c:pt idx="341">
                  <c:v>30026625000</c:v>
                </c:pt>
                <c:pt idx="342">
                  <c:v>29961243750</c:v>
                </c:pt>
                <c:pt idx="343">
                  <c:v>29895862500</c:v>
                </c:pt>
                <c:pt idx="344">
                  <c:v>29830481250</c:v>
                </c:pt>
                <c:pt idx="345">
                  <c:v>29765100000</c:v>
                </c:pt>
                <c:pt idx="346">
                  <c:v>29699718750</c:v>
                </c:pt>
                <c:pt idx="347">
                  <c:v>29634337500</c:v>
                </c:pt>
                <c:pt idx="348">
                  <c:v>29568956250</c:v>
                </c:pt>
                <c:pt idx="349">
                  <c:v>29503575000</c:v>
                </c:pt>
                <c:pt idx="350">
                  <c:v>29438193750</c:v>
                </c:pt>
                <c:pt idx="351">
                  <c:v>29372812500</c:v>
                </c:pt>
                <c:pt idx="352">
                  <c:v>29307431250</c:v>
                </c:pt>
                <c:pt idx="353">
                  <c:v>29242050000</c:v>
                </c:pt>
                <c:pt idx="354">
                  <c:v>29176668750</c:v>
                </c:pt>
                <c:pt idx="355">
                  <c:v>29111287500</c:v>
                </c:pt>
                <c:pt idx="356">
                  <c:v>29045906250</c:v>
                </c:pt>
                <c:pt idx="357">
                  <c:v>28980525000</c:v>
                </c:pt>
                <c:pt idx="358">
                  <c:v>28915143750</c:v>
                </c:pt>
                <c:pt idx="359">
                  <c:v>28849762500</c:v>
                </c:pt>
                <c:pt idx="360">
                  <c:v>28784381250</c:v>
                </c:pt>
                <c:pt idx="361">
                  <c:v>28719000000</c:v>
                </c:pt>
                <c:pt idx="362">
                  <c:v>28653618750</c:v>
                </c:pt>
                <c:pt idx="363">
                  <c:v>28588237500</c:v>
                </c:pt>
                <c:pt idx="364">
                  <c:v>28522856250</c:v>
                </c:pt>
                <c:pt idx="365">
                  <c:v>28457475000</c:v>
                </c:pt>
                <c:pt idx="366">
                  <c:v>28392093750</c:v>
                </c:pt>
                <c:pt idx="367">
                  <c:v>28326712500</c:v>
                </c:pt>
                <c:pt idx="368">
                  <c:v>28261331250</c:v>
                </c:pt>
                <c:pt idx="369">
                  <c:v>28195950000</c:v>
                </c:pt>
                <c:pt idx="370">
                  <c:v>28130568750</c:v>
                </c:pt>
                <c:pt idx="371">
                  <c:v>28065187500</c:v>
                </c:pt>
                <c:pt idx="372">
                  <c:v>27999806250</c:v>
                </c:pt>
                <c:pt idx="373">
                  <c:v>27934425000</c:v>
                </c:pt>
                <c:pt idx="374">
                  <c:v>27869043750</c:v>
                </c:pt>
                <c:pt idx="375">
                  <c:v>27803662500</c:v>
                </c:pt>
                <c:pt idx="376">
                  <c:v>27738281250</c:v>
                </c:pt>
                <c:pt idx="377">
                  <c:v>27672900000</c:v>
                </c:pt>
                <c:pt idx="378">
                  <c:v>27607518750</c:v>
                </c:pt>
                <c:pt idx="379">
                  <c:v>27542137500</c:v>
                </c:pt>
                <c:pt idx="380">
                  <c:v>27476756250</c:v>
                </c:pt>
                <c:pt idx="381">
                  <c:v>27411375000</c:v>
                </c:pt>
                <c:pt idx="382">
                  <c:v>27345993750</c:v>
                </c:pt>
                <c:pt idx="383">
                  <c:v>27280612500</c:v>
                </c:pt>
                <c:pt idx="384">
                  <c:v>27215231250</c:v>
                </c:pt>
                <c:pt idx="385">
                  <c:v>27149850000</c:v>
                </c:pt>
                <c:pt idx="386">
                  <c:v>27084468750</c:v>
                </c:pt>
                <c:pt idx="387">
                  <c:v>27019087500</c:v>
                </c:pt>
                <c:pt idx="388">
                  <c:v>26953706250</c:v>
                </c:pt>
                <c:pt idx="389">
                  <c:v>26888325000</c:v>
                </c:pt>
                <c:pt idx="390">
                  <c:v>26822943750</c:v>
                </c:pt>
                <c:pt idx="391">
                  <c:v>26757562500</c:v>
                </c:pt>
                <c:pt idx="392">
                  <c:v>26692181250</c:v>
                </c:pt>
                <c:pt idx="393">
                  <c:v>26626800000</c:v>
                </c:pt>
                <c:pt idx="394">
                  <c:v>26561418750</c:v>
                </c:pt>
                <c:pt idx="395">
                  <c:v>26496037500</c:v>
                </c:pt>
                <c:pt idx="396">
                  <c:v>26430656250</c:v>
                </c:pt>
                <c:pt idx="397">
                  <c:v>26365275000</c:v>
                </c:pt>
                <c:pt idx="398">
                  <c:v>26299893750</c:v>
                </c:pt>
                <c:pt idx="399">
                  <c:v>26234512500</c:v>
                </c:pt>
                <c:pt idx="400">
                  <c:v>26169131250</c:v>
                </c:pt>
                <c:pt idx="401">
                  <c:v>26103750000</c:v>
                </c:pt>
                <c:pt idx="402">
                  <c:v>26038368750</c:v>
                </c:pt>
                <c:pt idx="403">
                  <c:v>25972987500</c:v>
                </c:pt>
                <c:pt idx="404">
                  <c:v>25907606250</c:v>
                </c:pt>
                <c:pt idx="405">
                  <c:v>25842225000</c:v>
                </c:pt>
                <c:pt idx="406">
                  <c:v>25776843750</c:v>
                </c:pt>
                <c:pt idx="407">
                  <c:v>25711462500</c:v>
                </c:pt>
                <c:pt idx="408">
                  <c:v>25646081250</c:v>
                </c:pt>
                <c:pt idx="409">
                  <c:v>25580700000</c:v>
                </c:pt>
                <c:pt idx="410">
                  <c:v>25515318750</c:v>
                </c:pt>
                <c:pt idx="411">
                  <c:v>25449937500</c:v>
                </c:pt>
                <c:pt idx="412">
                  <c:v>25384556250</c:v>
                </c:pt>
                <c:pt idx="413">
                  <c:v>25319175000</c:v>
                </c:pt>
                <c:pt idx="414">
                  <c:v>25253793750</c:v>
                </c:pt>
                <c:pt idx="415">
                  <c:v>25188412500</c:v>
                </c:pt>
                <c:pt idx="416">
                  <c:v>25123031250</c:v>
                </c:pt>
                <c:pt idx="417">
                  <c:v>25057650000</c:v>
                </c:pt>
                <c:pt idx="418">
                  <c:v>24992268750</c:v>
                </c:pt>
                <c:pt idx="419">
                  <c:v>24926887500</c:v>
                </c:pt>
                <c:pt idx="420">
                  <c:v>24861506250</c:v>
                </c:pt>
                <c:pt idx="421">
                  <c:v>24796125000</c:v>
                </c:pt>
                <c:pt idx="422">
                  <c:v>24730743750</c:v>
                </c:pt>
                <c:pt idx="423">
                  <c:v>24665362500</c:v>
                </c:pt>
                <c:pt idx="424">
                  <c:v>24599981250</c:v>
                </c:pt>
                <c:pt idx="425">
                  <c:v>24534600000</c:v>
                </c:pt>
                <c:pt idx="426">
                  <c:v>24469218750</c:v>
                </c:pt>
                <c:pt idx="427">
                  <c:v>24403837500</c:v>
                </c:pt>
                <c:pt idx="428">
                  <c:v>24338456250</c:v>
                </c:pt>
                <c:pt idx="429">
                  <c:v>24273075000</c:v>
                </c:pt>
                <c:pt idx="430">
                  <c:v>24207693750</c:v>
                </c:pt>
                <c:pt idx="431">
                  <c:v>24142312500</c:v>
                </c:pt>
                <c:pt idx="432">
                  <c:v>24076931250</c:v>
                </c:pt>
                <c:pt idx="433">
                  <c:v>24011550000</c:v>
                </c:pt>
                <c:pt idx="434">
                  <c:v>23946168750</c:v>
                </c:pt>
                <c:pt idx="435">
                  <c:v>23880787500</c:v>
                </c:pt>
                <c:pt idx="436">
                  <c:v>23815406250</c:v>
                </c:pt>
                <c:pt idx="437">
                  <c:v>23750025000</c:v>
                </c:pt>
                <c:pt idx="438">
                  <c:v>23684643750</c:v>
                </c:pt>
                <c:pt idx="439">
                  <c:v>23619262500</c:v>
                </c:pt>
                <c:pt idx="440">
                  <c:v>23553881250</c:v>
                </c:pt>
                <c:pt idx="441">
                  <c:v>23488500000</c:v>
                </c:pt>
                <c:pt idx="442">
                  <c:v>23423118750</c:v>
                </c:pt>
                <c:pt idx="443">
                  <c:v>23357737500</c:v>
                </c:pt>
                <c:pt idx="444">
                  <c:v>23292356250</c:v>
                </c:pt>
                <c:pt idx="445">
                  <c:v>23226975000</c:v>
                </c:pt>
                <c:pt idx="446">
                  <c:v>23161593750</c:v>
                </c:pt>
                <c:pt idx="447">
                  <c:v>23096212500</c:v>
                </c:pt>
                <c:pt idx="448">
                  <c:v>23030831250</c:v>
                </c:pt>
                <c:pt idx="449">
                  <c:v>22965450000</c:v>
                </c:pt>
                <c:pt idx="450">
                  <c:v>22900068750</c:v>
                </c:pt>
                <c:pt idx="451">
                  <c:v>22834687500</c:v>
                </c:pt>
                <c:pt idx="452">
                  <c:v>22769306250</c:v>
                </c:pt>
                <c:pt idx="453">
                  <c:v>22703925000</c:v>
                </c:pt>
                <c:pt idx="454">
                  <c:v>22638543750</c:v>
                </c:pt>
                <c:pt idx="455">
                  <c:v>22573162500</c:v>
                </c:pt>
                <c:pt idx="456">
                  <c:v>22507781250</c:v>
                </c:pt>
                <c:pt idx="457">
                  <c:v>22442400000</c:v>
                </c:pt>
                <c:pt idx="458">
                  <c:v>22377018750</c:v>
                </c:pt>
                <c:pt idx="459">
                  <c:v>22311637500</c:v>
                </c:pt>
                <c:pt idx="460">
                  <c:v>22246256250</c:v>
                </c:pt>
                <c:pt idx="461">
                  <c:v>22180875000</c:v>
                </c:pt>
                <c:pt idx="462">
                  <c:v>22115493750</c:v>
                </c:pt>
                <c:pt idx="463">
                  <c:v>22050112500</c:v>
                </c:pt>
                <c:pt idx="464">
                  <c:v>21984731250</c:v>
                </c:pt>
                <c:pt idx="465">
                  <c:v>21919350000</c:v>
                </c:pt>
                <c:pt idx="466">
                  <c:v>21853968750</c:v>
                </c:pt>
                <c:pt idx="467">
                  <c:v>21788587500</c:v>
                </c:pt>
                <c:pt idx="468">
                  <c:v>21723206250</c:v>
                </c:pt>
                <c:pt idx="469">
                  <c:v>21657825000</c:v>
                </c:pt>
                <c:pt idx="470">
                  <c:v>21592443750</c:v>
                </c:pt>
                <c:pt idx="471">
                  <c:v>21527062500</c:v>
                </c:pt>
                <c:pt idx="472">
                  <c:v>21461681250</c:v>
                </c:pt>
                <c:pt idx="473">
                  <c:v>21396300000</c:v>
                </c:pt>
                <c:pt idx="474">
                  <c:v>21330918750</c:v>
                </c:pt>
                <c:pt idx="475">
                  <c:v>21265537500</c:v>
                </c:pt>
                <c:pt idx="476">
                  <c:v>21237262187.5</c:v>
                </c:pt>
                <c:pt idx="477">
                  <c:v>21220553750</c:v>
                </c:pt>
                <c:pt idx="478">
                  <c:v>21203845000</c:v>
                </c:pt>
                <c:pt idx="479">
                  <c:v>21187136562.5</c:v>
                </c:pt>
                <c:pt idx="480">
                  <c:v>21170428125</c:v>
                </c:pt>
                <c:pt idx="481">
                  <c:v>21153719375</c:v>
                </c:pt>
                <c:pt idx="482">
                  <c:v>21137010937.5</c:v>
                </c:pt>
                <c:pt idx="483">
                  <c:v>21120302500</c:v>
                </c:pt>
                <c:pt idx="484">
                  <c:v>21103593750</c:v>
                </c:pt>
                <c:pt idx="485">
                  <c:v>21086885312.5</c:v>
                </c:pt>
                <c:pt idx="486">
                  <c:v>21070176875</c:v>
                </c:pt>
                <c:pt idx="487">
                  <c:v>21053468125</c:v>
                </c:pt>
                <c:pt idx="488">
                  <c:v>21036759687.5</c:v>
                </c:pt>
                <c:pt idx="489">
                  <c:v>21020051250</c:v>
                </c:pt>
                <c:pt idx="490">
                  <c:v>21003342500</c:v>
                </c:pt>
                <c:pt idx="491">
                  <c:v>20986634062.5</c:v>
                </c:pt>
                <c:pt idx="492">
                  <c:v>20969925625</c:v>
                </c:pt>
                <c:pt idx="493">
                  <c:v>20953216875</c:v>
                </c:pt>
                <c:pt idx="494">
                  <c:v>20936508437.5</c:v>
                </c:pt>
                <c:pt idx="495">
                  <c:v>20919800000</c:v>
                </c:pt>
                <c:pt idx="496">
                  <c:v>20903091250</c:v>
                </c:pt>
                <c:pt idx="497">
                  <c:v>20886382812.5</c:v>
                </c:pt>
                <c:pt idx="498">
                  <c:v>20869674375</c:v>
                </c:pt>
                <c:pt idx="499">
                  <c:v>20852965625</c:v>
                </c:pt>
                <c:pt idx="500">
                  <c:v>20836257187.5</c:v>
                </c:pt>
                <c:pt idx="501">
                  <c:v>20819548750</c:v>
                </c:pt>
                <c:pt idx="502">
                  <c:v>20802840000</c:v>
                </c:pt>
                <c:pt idx="503">
                  <c:v>20786131562.5</c:v>
                </c:pt>
                <c:pt idx="504">
                  <c:v>20769423125</c:v>
                </c:pt>
                <c:pt idx="505">
                  <c:v>20752714375</c:v>
                </c:pt>
                <c:pt idx="506">
                  <c:v>20736005937.5</c:v>
                </c:pt>
                <c:pt idx="507">
                  <c:v>20719297500</c:v>
                </c:pt>
                <c:pt idx="508">
                  <c:v>20702588750</c:v>
                </c:pt>
                <c:pt idx="509">
                  <c:v>20685880312.5</c:v>
                </c:pt>
                <c:pt idx="510">
                  <c:v>20669171875</c:v>
                </c:pt>
                <c:pt idx="511">
                  <c:v>20652463125</c:v>
                </c:pt>
                <c:pt idx="512">
                  <c:v>20635754687.5</c:v>
                </c:pt>
                <c:pt idx="513">
                  <c:v>20619046250</c:v>
                </c:pt>
                <c:pt idx="514">
                  <c:v>20602337500</c:v>
                </c:pt>
                <c:pt idx="515">
                  <c:v>20585629062.5</c:v>
                </c:pt>
                <c:pt idx="516">
                  <c:v>20568920625</c:v>
                </c:pt>
                <c:pt idx="517">
                  <c:v>20552211875</c:v>
                </c:pt>
                <c:pt idx="518">
                  <c:v>20535503437.5</c:v>
                </c:pt>
                <c:pt idx="519">
                  <c:v>20518795000</c:v>
                </c:pt>
                <c:pt idx="520">
                  <c:v>20502086250</c:v>
                </c:pt>
                <c:pt idx="521">
                  <c:v>20485377812.5</c:v>
                </c:pt>
                <c:pt idx="522">
                  <c:v>20468669375</c:v>
                </c:pt>
                <c:pt idx="523">
                  <c:v>20451960625</c:v>
                </c:pt>
                <c:pt idx="524">
                  <c:v>20435252187.5</c:v>
                </c:pt>
                <c:pt idx="525">
                  <c:v>20418543750</c:v>
                </c:pt>
                <c:pt idx="526">
                  <c:v>20401835000</c:v>
                </c:pt>
                <c:pt idx="527">
                  <c:v>20385126562.5</c:v>
                </c:pt>
                <c:pt idx="528">
                  <c:v>20368418125</c:v>
                </c:pt>
                <c:pt idx="529">
                  <c:v>20351709375</c:v>
                </c:pt>
                <c:pt idx="530">
                  <c:v>20335000937.5</c:v>
                </c:pt>
                <c:pt idx="531">
                  <c:v>20318292500</c:v>
                </c:pt>
                <c:pt idx="532">
                  <c:v>20301583750</c:v>
                </c:pt>
                <c:pt idx="533">
                  <c:v>20284875312.5</c:v>
                </c:pt>
                <c:pt idx="534">
                  <c:v>20268166875</c:v>
                </c:pt>
                <c:pt idx="535">
                  <c:v>20251458125</c:v>
                </c:pt>
                <c:pt idx="536">
                  <c:v>20234749687.5</c:v>
                </c:pt>
                <c:pt idx="537">
                  <c:v>20218041250</c:v>
                </c:pt>
                <c:pt idx="538">
                  <c:v>20201332500</c:v>
                </c:pt>
                <c:pt idx="539">
                  <c:v>20184624062.5</c:v>
                </c:pt>
                <c:pt idx="540">
                  <c:v>20167915625</c:v>
                </c:pt>
                <c:pt idx="541">
                  <c:v>20151206875</c:v>
                </c:pt>
                <c:pt idx="542">
                  <c:v>20134498437.5</c:v>
                </c:pt>
                <c:pt idx="543">
                  <c:v>20117790000</c:v>
                </c:pt>
                <c:pt idx="544">
                  <c:v>20101081250</c:v>
                </c:pt>
                <c:pt idx="545">
                  <c:v>20084372812.5</c:v>
                </c:pt>
                <c:pt idx="546">
                  <c:v>20067664375</c:v>
                </c:pt>
                <c:pt idx="547">
                  <c:v>20050955625</c:v>
                </c:pt>
                <c:pt idx="548">
                  <c:v>20034247187.5</c:v>
                </c:pt>
                <c:pt idx="549">
                  <c:v>20017538750</c:v>
                </c:pt>
                <c:pt idx="550">
                  <c:v>20000830000</c:v>
                </c:pt>
                <c:pt idx="551">
                  <c:v>19984121562.5</c:v>
                </c:pt>
                <c:pt idx="552">
                  <c:v>19967413125</c:v>
                </c:pt>
                <c:pt idx="553">
                  <c:v>19950704375</c:v>
                </c:pt>
                <c:pt idx="554">
                  <c:v>19933995937.5</c:v>
                </c:pt>
                <c:pt idx="555">
                  <c:v>19917287500</c:v>
                </c:pt>
                <c:pt idx="556">
                  <c:v>19900578750</c:v>
                </c:pt>
                <c:pt idx="557">
                  <c:v>19883870312.5</c:v>
                </c:pt>
                <c:pt idx="558">
                  <c:v>19867161875</c:v>
                </c:pt>
                <c:pt idx="559">
                  <c:v>19850453125</c:v>
                </c:pt>
                <c:pt idx="560">
                  <c:v>19833744687.5</c:v>
                </c:pt>
                <c:pt idx="561">
                  <c:v>19817036250</c:v>
                </c:pt>
                <c:pt idx="562">
                  <c:v>19800327500</c:v>
                </c:pt>
                <c:pt idx="563">
                  <c:v>19783619062.5</c:v>
                </c:pt>
                <c:pt idx="564">
                  <c:v>19766910625</c:v>
                </c:pt>
                <c:pt idx="565">
                  <c:v>19750201875</c:v>
                </c:pt>
                <c:pt idx="566">
                  <c:v>19733493437.5</c:v>
                </c:pt>
                <c:pt idx="567">
                  <c:v>19716785000</c:v>
                </c:pt>
                <c:pt idx="568">
                  <c:v>19700076250</c:v>
                </c:pt>
                <c:pt idx="569">
                  <c:v>19683367812.5</c:v>
                </c:pt>
                <c:pt idx="570">
                  <c:v>19666659375</c:v>
                </c:pt>
                <c:pt idx="571">
                  <c:v>19649950625</c:v>
                </c:pt>
                <c:pt idx="572">
                  <c:v>19633242187.5</c:v>
                </c:pt>
                <c:pt idx="573">
                  <c:v>19616533750</c:v>
                </c:pt>
                <c:pt idx="574">
                  <c:v>19599825000</c:v>
                </c:pt>
                <c:pt idx="575">
                  <c:v>19583116562.5</c:v>
                </c:pt>
                <c:pt idx="576">
                  <c:v>19566408125</c:v>
                </c:pt>
                <c:pt idx="577">
                  <c:v>19549699375</c:v>
                </c:pt>
                <c:pt idx="578">
                  <c:v>19532990937.5</c:v>
                </c:pt>
                <c:pt idx="579">
                  <c:v>19516282500</c:v>
                </c:pt>
                <c:pt idx="580">
                  <c:v>19499573750</c:v>
                </c:pt>
                <c:pt idx="581">
                  <c:v>19482865312.5</c:v>
                </c:pt>
                <c:pt idx="582">
                  <c:v>19466156875</c:v>
                </c:pt>
                <c:pt idx="583">
                  <c:v>19449448125</c:v>
                </c:pt>
                <c:pt idx="584">
                  <c:v>19432739687.5</c:v>
                </c:pt>
                <c:pt idx="585">
                  <c:v>19416031250</c:v>
                </c:pt>
                <c:pt idx="586">
                  <c:v>19399322500</c:v>
                </c:pt>
                <c:pt idx="587">
                  <c:v>19382614062.5</c:v>
                </c:pt>
                <c:pt idx="588">
                  <c:v>19365905625</c:v>
                </c:pt>
                <c:pt idx="589">
                  <c:v>19349196875</c:v>
                </c:pt>
                <c:pt idx="590">
                  <c:v>19332488437.5</c:v>
                </c:pt>
                <c:pt idx="591">
                  <c:v>19315780000</c:v>
                </c:pt>
                <c:pt idx="592">
                  <c:v>19299071250</c:v>
                </c:pt>
                <c:pt idx="593">
                  <c:v>19282362812.5</c:v>
                </c:pt>
                <c:pt idx="594">
                  <c:v>19265654375</c:v>
                </c:pt>
                <c:pt idx="595">
                  <c:v>19248945625</c:v>
                </c:pt>
                <c:pt idx="596">
                  <c:v>19232237187.5</c:v>
                </c:pt>
                <c:pt idx="597">
                  <c:v>19215528750</c:v>
                </c:pt>
                <c:pt idx="598">
                  <c:v>19198820000</c:v>
                </c:pt>
                <c:pt idx="599">
                  <c:v>19182111562.5</c:v>
                </c:pt>
                <c:pt idx="600">
                  <c:v>19165403125</c:v>
                </c:pt>
                <c:pt idx="601">
                  <c:v>19148694375</c:v>
                </c:pt>
                <c:pt idx="602">
                  <c:v>19131985937.5</c:v>
                </c:pt>
                <c:pt idx="603">
                  <c:v>19115277500</c:v>
                </c:pt>
                <c:pt idx="604">
                  <c:v>19098568750</c:v>
                </c:pt>
                <c:pt idx="605">
                  <c:v>19081860312.5</c:v>
                </c:pt>
                <c:pt idx="606">
                  <c:v>19065151875</c:v>
                </c:pt>
                <c:pt idx="607">
                  <c:v>19048443125</c:v>
                </c:pt>
                <c:pt idx="608">
                  <c:v>19031734687.5</c:v>
                </c:pt>
                <c:pt idx="609">
                  <c:v>19015026250</c:v>
                </c:pt>
                <c:pt idx="610">
                  <c:v>18998317500</c:v>
                </c:pt>
                <c:pt idx="611">
                  <c:v>18981609062.5</c:v>
                </c:pt>
                <c:pt idx="612">
                  <c:v>18964900625</c:v>
                </c:pt>
                <c:pt idx="613">
                  <c:v>18948191875</c:v>
                </c:pt>
                <c:pt idx="614">
                  <c:v>18931483437.5</c:v>
                </c:pt>
                <c:pt idx="615">
                  <c:v>18914775000</c:v>
                </c:pt>
                <c:pt idx="616">
                  <c:v>18898066250</c:v>
                </c:pt>
                <c:pt idx="617">
                  <c:v>18881357812.5</c:v>
                </c:pt>
                <c:pt idx="618">
                  <c:v>18864649375</c:v>
                </c:pt>
                <c:pt idx="619">
                  <c:v>18847940625</c:v>
                </c:pt>
                <c:pt idx="620">
                  <c:v>18831232187.5</c:v>
                </c:pt>
                <c:pt idx="621">
                  <c:v>18814523750</c:v>
                </c:pt>
                <c:pt idx="622">
                  <c:v>18797815000</c:v>
                </c:pt>
                <c:pt idx="623">
                  <c:v>18781106562.5</c:v>
                </c:pt>
                <c:pt idx="624">
                  <c:v>18764398125</c:v>
                </c:pt>
                <c:pt idx="625">
                  <c:v>18747689375</c:v>
                </c:pt>
                <c:pt idx="626">
                  <c:v>18730980937.5</c:v>
                </c:pt>
                <c:pt idx="627">
                  <c:v>18714272500</c:v>
                </c:pt>
                <c:pt idx="628">
                  <c:v>18697563750</c:v>
                </c:pt>
                <c:pt idx="629">
                  <c:v>18680855312.5</c:v>
                </c:pt>
                <c:pt idx="630">
                  <c:v>18664146875</c:v>
                </c:pt>
                <c:pt idx="631">
                  <c:v>18647438125</c:v>
                </c:pt>
                <c:pt idx="632">
                  <c:v>18630729687.5</c:v>
                </c:pt>
                <c:pt idx="633">
                  <c:v>18614021250</c:v>
                </c:pt>
                <c:pt idx="634">
                  <c:v>18597312500</c:v>
                </c:pt>
                <c:pt idx="635">
                  <c:v>18580604062.5</c:v>
                </c:pt>
                <c:pt idx="636">
                  <c:v>18563895625</c:v>
                </c:pt>
                <c:pt idx="637">
                  <c:v>18547186875</c:v>
                </c:pt>
                <c:pt idx="638">
                  <c:v>18530478437.5</c:v>
                </c:pt>
                <c:pt idx="639">
                  <c:v>18513770000</c:v>
                </c:pt>
                <c:pt idx="640">
                  <c:v>18497061250</c:v>
                </c:pt>
                <c:pt idx="641">
                  <c:v>18480352812.5</c:v>
                </c:pt>
                <c:pt idx="642">
                  <c:v>18463644375</c:v>
                </c:pt>
                <c:pt idx="643">
                  <c:v>18446935625</c:v>
                </c:pt>
                <c:pt idx="644">
                  <c:v>18430227187.5</c:v>
                </c:pt>
                <c:pt idx="645">
                  <c:v>18413518750</c:v>
                </c:pt>
                <c:pt idx="646">
                  <c:v>18396810000</c:v>
                </c:pt>
                <c:pt idx="647">
                  <c:v>18380101562.5</c:v>
                </c:pt>
                <c:pt idx="648">
                  <c:v>18363393125</c:v>
                </c:pt>
                <c:pt idx="649">
                  <c:v>18346684375</c:v>
                </c:pt>
                <c:pt idx="650">
                  <c:v>18329975937.5</c:v>
                </c:pt>
                <c:pt idx="651">
                  <c:v>18313267500</c:v>
                </c:pt>
                <c:pt idx="652">
                  <c:v>18296558750</c:v>
                </c:pt>
                <c:pt idx="653">
                  <c:v>18279850312.5</c:v>
                </c:pt>
                <c:pt idx="654">
                  <c:v>18263141875</c:v>
                </c:pt>
                <c:pt idx="655">
                  <c:v>18246433125</c:v>
                </c:pt>
                <c:pt idx="656">
                  <c:v>18229724687.5</c:v>
                </c:pt>
                <c:pt idx="657">
                  <c:v>18213016250</c:v>
                </c:pt>
                <c:pt idx="658">
                  <c:v>18196307500</c:v>
                </c:pt>
                <c:pt idx="659">
                  <c:v>18179599062.5</c:v>
                </c:pt>
                <c:pt idx="660">
                  <c:v>18162890625</c:v>
                </c:pt>
                <c:pt idx="661">
                  <c:v>18146181875</c:v>
                </c:pt>
                <c:pt idx="662">
                  <c:v>18129473437.5</c:v>
                </c:pt>
                <c:pt idx="663">
                  <c:v>18112765000</c:v>
                </c:pt>
                <c:pt idx="664">
                  <c:v>18096056250</c:v>
                </c:pt>
                <c:pt idx="665">
                  <c:v>18079347812.5</c:v>
                </c:pt>
                <c:pt idx="666">
                  <c:v>18062639375</c:v>
                </c:pt>
                <c:pt idx="667">
                  <c:v>18045930625</c:v>
                </c:pt>
                <c:pt idx="668">
                  <c:v>18029222187.5</c:v>
                </c:pt>
                <c:pt idx="669">
                  <c:v>18012513750</c:v>
                </c:pt>
                <c:pt idx="670">
                  <c:v>17995805000</c:v>
                </c:pt>
                <c:pt idx="671">
                  <c:v>17979096562.5</c:v>
                </c:pt>
                <c:pt idx="672">
                  <c:v>17962388125</c:v>
                </c:pt>
                <c:pt idx="673">
                  <c:v>17945679375</c:v>
                </c:pt>
                <c:pt idx="674">
                  <c:v>17928970937.5</c:v>
                </c:pt>
                <c:pt idx="675">
                  <c:v>17912262500</c:v>
                </c:pt>
                <c:pt idx="676">
                  <c:v>17895553750</c:v>
                </c:pt>
                <c:pt idx="677">
                  <c:v>17878845312.5</c:v>
                </c:pt>
                <c:pt idx="678">
                  <c:v>17862136875</c:v>
                </c:pt>
                <c:pt idx="679">
                  <c:v>17845428125</c:v>
                </c:pt>
                <c:pt idx="680">
                  <c:v>17828719687.5</c:v>
                </c:pt>
                <c:pt idx="681">
                  <c:v>17812011250</c:v>
                </c:pt>
                <c:pt idx="682">
                  <c:v>17795302500</c:v>
                </c:pt>
                <c:pt idx="683">
                  <c:v>17778594062.5</c:v>
                </c:pt>
                <c:pt idx="684">
                  <c:v>17761885625</c:v>
                </c:pt>
                <c:pt idx="685">
                  <c:v>17745176875</c:v>
                </c:pt>
                <c:pt idx="686">
                  <c:v>17728468437.5</c:v>
                </c:pt>
                <c:pt idx="687">
                  <c:v>17711760000</c:v>
                </c:pt>
                <c:pt idx="688">
                  <c:v>17695051250</c:v>
                </c:pt>
                <c:pt idx="689">
                  <c:v>17678342812.5</c:v>
                </c:pt>
                <c:pt idx="690">
                  <c:v>17661634375</c:v>
                </c:pt>
                <c:pt idx="691">
                  <c:v>17644925625</c:v>
                </c:pt>
                <c:pt idx="692">
                  <c:v>17628217187.5</c:v>
                </c:pt>
                <c:pt idx="693">
                  <c:v>17611508750</c:v>
                </c:pt>
                <c:pt idx="694">
                  <c:v>17594800000</c:v>
                </c:pt>
                <c:pt idx="695">
                  <c:v>17578091562.5</c:v>
                </c:pt>
                <c:pt idx="696">
                  <c:v>17561383125</c:v>
                </c:pt>
                <c:pt idx="697">
                  <c:v>17544674375</c:v>
                </c:pt>
                <c:pt idx="698">
                  <c:v>17527965937.5</c:v>
                </c:pt>
                <c:pt idx="699">
                  <c:v>17511257500</c:v>
                </c:pt>
                <c:pt idx="700">
                  <c:v>17494548750</c:v>
                </c:pt>
                <c:pt idx="701">
                  <c:v>17477840312.5</c:v>
                </c:pt>
                <c:pt idx="702">
                  <c:v>17461131875</c:v>
                </c:pt>
                <c:pt idx="703">
                  <c:v>17444423125</c:v>
                </c:pt>
                <c:pt idx="704">
                  <c:v>17427714687.5</c:v>
                </c:pt>
                <c:pt idx="705">
                  <c:v>17411006250</c:v>
                </c:pt>
                <c:pt idx="706">
                  <c:v>17394297500</c:v>
                </c:pt>
                <c:pt idx="707">
                  <c:v>17377589062.5</c:v>
                </c:pt>
                <c:pt idx="708">
                  <c:v>17360880625</c:v>
                </c:pt>
                <c:pt idx="709">
                  <c:v>17344171875</c:v>
                </c:pt>
                <c:pt idx="710">
                  <c:v>17327463437.5</c:v>
                </c:pt>
                <c:pt idx="711">
                  <c:v>17310755000</c:v>
                </c:pt>
                <c:pt idx="712">
                  <c:v>17294046250</c:v>
                </c:pt>
                <c:pt idx="713">
                  <c:v>17277337812.5</c:v>
                </c:pt>
                <c:pt idx="714">
                  <c:v>17260629375</c:v>
                </c:pt>
                <c:pt idx="715">
                  <c:v>17243920625</c:v>
                </c:pt>
                <c:pt idx="716">
                  <c:v>17227212187.5</c:v>
                </c:pt>
                <c:pt idx="717">
                  <c:v>17210503750</c:v>
                </c:pt>
                <c:pt idx="718">
                  <c:v>17193795000</c:v>
                </c:pt>
                <c:pt idx="719">
                  <c:v>17177086562.5</c:v>
                </c:pt>
                <c:pt idx="720">
                  <c:v>17160378125</c:v>
                </c:pt>
                <c:pt idx="721">
                  <c:v>17143669374.999998</c:v>
                </c:pt>
                <c:pt idx="722">
                  <c:v>17126960937.5</c:v>
                </c:pt>
                <c:pt idx="723">
                  <c:v>17110252500</c:v>
                </c:pt>
                <c:pt idx="724">
                  <c:v>17093543750</c:v>
                </c:pt>
                <c:pt idx="725">
                  <c:v>17076835312.499998</c:v>
                </c:pt>
                <c:pt idx="726">
                  <c:v>17060126875</c:v>
                </c:pt>
                <c:pt idx="727">
                  <c:v>17043418124.999998</c:v>
                </c:pt>
                <c:pt idx="728">
                  <c:v>17026709687.5</c:v>
                </c:pt>
                <c:pt idx="729">
                  <c:v>17010001250</c:v>
                </c:pt>
                <c:pt idx="730">
                  <c:v>16993292500</c:v>
                </c:pt>
                <c:pt idx="731">
                  <c:v>16976584062.499998</c:v>
                </c:pt>
                <c:pt idx="732">
                  <c:v>16959875625</c:v>
                </c:pt>
                <c:pt idx="733">
                  <c:v>16943166874.999998</c:v>
                </c:pt>
                <c:pt idx="734">
                  <c:v>16926458437.5</c:v>
                </c:pt>
                <c:pt idx="735">
                  <c:v>16909749999.999998</c:v>
                </c:pt>
                <c:pt idx="736">
                  <c:v>16893041250</c:v>
                </c:pt>
                <c:pt idx="737">
                  <c:v>16876332812.499998</c:v>
                </c:pt>
                <c:pt idx="738">
                  <c:v>16859624375</c:v>
                </c:pt>
                <c:pt idx="739">
                  <c:v>16842915624.999998</c:v>
                </c:pt>
                <c:pt idx="740">
                  <c:v>16826207187.5</c:v>
                </c:pt>
                <c:pt idx="741">
                  <c:v>16809498749.999998</c:v>
                </c:pt>
                <c:pt idx="742">
                  <c:v>16792790000</c:v>
                </c:pt>
                <c:pt idx="743">
                  <c:v>16776081562.499998</c:v>
                </c:pt>
                <c:pt idx="744">
                  <c:v>16759373125</c:v>
                </c:pt>
                <c:pt idx="745">
                  <c:v>16742664374.999998</c:v>
                </c:pt>
                <c:pt idx="746">
                  <c:v>16725955937.5</c:v>
                </c:pt>
                <c:pt idx="747">
                  <c:v>16709247499.999998</c:v>
                </c:pt>
                <c:pt idx="748">
                  <c:v>16692538750</c:v>
                </c:pt>
                <c:pt idx="749">
                  <c:v>16675830312.499998</c:v>
                </c:pt>
                <c:pt idx="750">
                  <c:v>16659121875</c:v>
                </c:pt>
                <c:pt idx="751">
                  <c:v>16642413124.999998</c:v>
                </c:pt>
                <c:pt idx="752">
                  <c:v>16625704687.5</c:v>
                </c:pt>
                <c:pt idx="753">
                  <c:v>16608996249.999998</c:v>
                </c:pt>
                <c:pt idx="754">
                  <c:v>16592287500</c:v>
                </c:pt>
                <c:pt idx="755">
                  <c:v>16575579062.499998</c:v>
                </c:pt>
                <c:pt idx="756">
                  <c:v>16558870625</c:v>
                </c:pt>
                <c:pt idx="757">
                  <c:v>16542161874.999998</c:v>
                </c:pt>
                <c:pt idx="758">
                  <c:v>16525453437.5</c:v>
                </c:pt>
                <c:pt idx="759">
                  <c:v>16508744999.999998</c:v>
                </c:pt>
                <c:pt idx="760">
                  <c:v>16492036250</c:v>
                </c:pt>
                <c:pt idx="761">
                  <c:v>16475327812.499998</c:v>
                </c:pt>
                <c:pt idx="762">
                  <c:v>16458619375</c:v>
                </c:pt>
                <c:pt idx="763">
                  <c:v>16441910624.999998</c:v>
                </c:pt>
                <c:pt idx="764">
                  <c:v>16425202187.5</c:v>
                </c:pt>
                <c:pt idx="765">
                  <c:v>16408493749.999998</c:v>
                </c:pt>
                <c:pt idx="766">
                  <c:v>16391785000</c:v>
                </c:pt>
                <c:pt idx="767">
                  <c:v>16375076562.499998</c:v>
                </c:pt>
                <c:pt idx="768">
                  <c:v>16358368125</c:v>
                </c:pt>
                <c:pt idx="769">
                  <c:v>16341659374.999998</c:v>
                </c:pt>
                <c:pt idx="770">
                  <c:v>16324950937.5</c:v>
                </c:pt>
                <c:pt idx="771">
                  <c:v>16308242499.999998</c:v>
                </c:pt>
                <c:pt idx="772">
                  <c:v>16291533750</c:v>
                </c:pt>
                <c:pt idx="773">
                  <c:v>16274825312.499998</c:v>
                </c:pt>
                <c:pt idx="774">
                  <c:v>16258116875</c:v>
                </c:pt>
                <c:pt idx="775">
                  <c:v>16241408125</c:v>
                </c:pt>
                <c:pt idx="776">
                  <c:v>16224699687.5</c:v>
                </c:pt>
                <c:pt idx="777">
                  <c:v>16207991249.999998</c:v>
                </c:pt>
                <c:pt idx="778">
                  <c:v>16191282500</c:v>
                </c:pt>
                <c:pt idx="779">
                  <c:v>16174574062.499998</c:v>
                </c:pt>
                <c:pt idx="780">
                  <c:v>16157865625</c:v>
                </c:pt>
                <c:pt idx="781">
                  <c:v>16141156875</c:v>
                </c:pt>
                <c:pt idx="782">
                  <c:v>16124448437.5</c:v>
                </c:pt>
                <c:pt idx="783">
                  <c:v>16107739999.999998</c:v>
                </c:pt>
                <c:pt idx="784">
                  <c:v>16091031250</c:v>
                </c:pt>
                <c:pt idx="785">
                  <c:v>16074322812.5</c:v>
                </c:pt>
                <c:pt idx="786">
                  <c:v>16057614375</c:v>
                </c:pt>
                <c:pt idx="787">
                  <c:v>16040905625</c:v>
                </c:pt>
                <c:pt idx="788">
                  <c:v>16024197187.5</c:v>
                </c:pt>
                <c:pt idx="789">
                  <c:v>16007488749.999998</c:v>
                </c:pt>
                <c:pt idx="790">
                  <c:v>15990780000</c:v>
                </c:pt>
                <c:pt idx="791">
                  <c:v>15974071562.5</c:v>
                </c:pt>
                <c:pt idx="792">
                  <c:v>15957363125</c:v>
                </c:pt>
                <c:pt idx="793">
                  <c:v>15940654375</c:v>
                </c:pt>
                <c:pt idx="794">
                  <c:v>15923945937.5</c:v>
                </c:pt>
                <c:pt idx="795">
                  <c:v>15907237500</c:v>
                </c:pt>
                <c:pt idx="796">
                  <c:v>15890528750</c:v>
                </c:pt>
                <c:pt idx="797">
                  <c:v>15873820312.5</c:v>
                </c:pt>
                <c:pt idx="798">
                  <c:v>15857111875</c:v>
                </c:pt>
                <c:pt idx="799">
                  <c:v>15840403125</c:v>
                </c:pt>
                <c:pt idx="800">
                  <c:v>15823694687.5</c:v>
                </c:pt>
                <c:pt idx="801">
                  <c:v>15806986250</c:v>
                </c:pt>
                <c:pt idx="802">
                  <c:v>15790277499.999998</c:v>
                </c:pt>
                <c:pt idx="803">
                  <c:v>15773569062.5</c:v>
                </c:pt>
                <c:pt idx="804">
                  <c:v>15756860625</c:v>
                </c:pt>
                <c:pt idx="805">
                  <c:v>15740151875</c:v>
                </c:pt>
                <c:pt idx="806">
                  <c:v>15723443437.5</c:v>
                </c:pt>
                <c:pt idx="807">
                  <c:v>15706735000</c:v>
                </c:pt>
                <c:pt idx="808">
                  <c:v>15690026249.999998</c:v>
                </c:pt>
                <c:pt idx="809">
                  <c:v>15673317812.5</c:v>
                </c:pt>
                <c:pt idx="810">
                  <c:v>15656609375</c:v>
                </c:pt>
                <c:pt idx="811">
                  <c:v>15639900625</c:v>
                </c:pt>
                <c:pt idx="812">
                  <c:v>15623192187.499998</c:v>
                </c:pt>
                <c:pt idx="813">
                  <c:v>15606483750</c:v>
                </c:pt>
                <c:pt idx="814">
                  <c:v>15589774999.999998</c:v>
                </c:pt>
                <c:pt idx="815">
                  <c:v>15573066562.5</c:v>
                </c:pt>
                <c:pt idx="816">
                  <c:v>15556358125</c:v>
                </c:pt>
                <c:pt idx="817">
                  <c:v>15539649375</c:v>
                </c:pt>
                <c:pt idx="818">
                  <c:v>15522940937.499998</c:v>
                </c:pt>
                <c:pt idx="819">
                  <c:v>15506232500</c:v>
                </c:pt>
                <c:pt idx="820">
                  <c:v>15489523749.999998</c:v>
                </c:pt>
                <c:pt idx="821">
                  <c:v>15472815312.5</c:v>
                </c:pt>
                <c:pt idx="822">
                  <c:v>15456106874.999998</c:v>
                </c:pt>
                <c:pt idx="823">
                  <c:v>15439398125</c:v>
                </c:pt>
                <c:pt idx="824">
                  <c:v>15422689687.499998</c:v>
                </c:pt>
                <c:pt idx="825">
                  <c:v>15405981250</c:v>
                </c:pt>
                <c:pt idx="826">
                  <c:v>15389272499.999998</c:v>
                </c:pt>
                <c:pt idx="827">
                  <c:v>15372564062.5</c:v>
                </c:pt>
                <c:pt idx="828">
                  <c:v>15355855624.999998</c:v>
                </c:pt>
                <c:pt idx="829">
                  <c:v>15339146875</c:v>
                </c:pt>
                <c:pt idx="830">
                  <c:v>15322438437.499998</c:v>
                </c:pt>
                <c:pt idx="831">
                  <c:v>15305730000</c:v>
                </c:pt>
                <c:pt idx="832">
                  <c:v>15289021249.999998</c:v>
                </c:pt>
                <c:pt idx="833">
                  <c:v>15272312812.5</c:v>
                </c:pt>
                <c:pt idx="834">
                  <c:v>15255604374.999998</c:v>
                </c:pt>
                <c:pt idx="835">
                  <c:v>15238895625</c:v>
                </c:pt>
                <c:pt idx="836">
                  <c:v>15222187187.499998</c:v>
                </c:pt>
                <c:pt idx="837">
                  <c:v>15205478750</c:v>
                </c:pt>
                <c:pt idx="838">
                  <c:v>15188769999.999998</c:v>
                </c:pt>
                <c:pt idx="839">
                  <c:v>15172061562.5</c:v>
                </c:pt>
                <c:pt idx="840">
                  <c:v>15155353124.999998</c:v>
                </c:pt>
                <c:pt idx="841">
                  <c:v>15138644375</c:v>
                </c:pt>
                <c:pt idx="842">
                  <c:v>15121935937.499998</c:v>
                </c:pt>
                <c:pt idx="843">
                  <c:v>15105227500</c:v>
                </c:pt>
                <c:pt idx="844">
                  <c:v>15088518749.999998</c:v>
                </c:pt>
                <c:pt idx="845">
                  <c:v>15071810312.5</c:v>
                </c:pt>
                <c:pt idx="846">
                  <c:v>15055101874.999998</c:v>
                </c:pt>
                <c:pt idx="847">
                  <c:v>15038393125</c:v>
                </c:pt>
                <c:pt idx="848">
                  <c:v>15021684687.499998</c:v>
                </c:pt>
                <c:pt idx="849">
                  <c:v>15004976250</c:v>
                </c:pt>
                <c:pt idx="850">
                  <c:v>14988267499.999998</c:v>
                </c:pt>
                <c:pt idx="851">
                  <c:v>14971559062.5</c:v>
                </c:pt>
                <c:pt idx="852">
                  <c:v>14954850624.999998</c:v>
                </c:pt>
                <c:pt idx="853">
                  <c:v>14938141875</c:v>
                </c:pt>
                <c:pt idx="854">
                  <c:v>14921433437.499998</c:v>
                </c:pt>
                <c:pt idx="855">
                  <c:v>14904725000</c:v>
                </c:pt>
                <c:pt idx="856">
                  <c:v>14888016249.999998</c:v>
                </c:pt>
                <c:pt idx="857">
                  <c:v>14871307812.5</c:v>
                </c:pt>
                <c:pt idx="858">
                  <c:v>14854599374.999998</c:v>
                </c:pt>
                <c:pt idx="859">
                  <c:v>14837890625</c:v>
                </c:pt>
                <c:pt idx="860">
                  <c:v>14821182187.499998</c:v>
                </c:pt>
                <c:pt idx="861">
                  <c:v>14804473750</c:v>
                </c:pt>
                <c:pt idx="862">
                  <c:v>14787765000</c:v>
                </c:pt>
                <c:pt idx="863">
                  <c:v>14771056562.5</c:v>
                </c:pt>
                <c:pt idx="864">
                  <c:v>14754348124.999998</c:v>
                </c:pt>
                <c:pt idx="865">
                  <c:v>14737639375</c:v>
                </c:pt>
                <c:pt idx="866">
                  <c:v>14720930937.499998</c:v>
                </c:pt>
                <c:pt idx="867">
                  <c:v>14704222500</c:v>
                </c:pt>
                <c:pt idx="868">
                  <c:v>14687513750</c:v>
                </c:pt>
                <c:pt idx="869">
                  <c:v>14670805312.5</c:v>
                </c:pt>
                <c:pt idx="870">
                  <c:v>14654096874.999998</c:v>
                </c:pt>
                <c:pt idx="871">
                  <c:v>14637388125</c:v>
                </c:pt>
                <c:pt idx="872">
                  <c:v>14620679687.5</c:v>
                </c:pt>
                <c:pt idx="873">
                  <c:v>14603971250</c:v>
                </c:pt>
                <c:pt idx="874">
                  <c:v>14587262500</c:v>
                </c:pt>
                <c:pt idx="875">
                  <c:v>14570554062.5</c:v>
                </c:pt>
                <c:pt idx="876">
                  <c:v>14553845624.999998</c:v>
                </c:pt>
                <c:pt idx="877">
                  <c:v>14537136875</c:v>
                </c:pt>
                <c:pt idx="878">
                  <c:v>14520428437.5</c:v>
                </c:pt>
                <c:pt idx="879">
                  <c:v>14503720000</c:v>
                </c:pt>
                <c:pt idx="880">
                  <c:v>14487011250</c:v>
                </c:pt>
                <c:pt idx="881">
                  <c:v>14470302812.5</c:v>
                </c:pt>
                <c:pt idx="882">
                  <c:v>14453594375</c:v>
                </c:pt>
                <c:pt idx="883">
                  <c:v>14436885625</c:v>
                </c:pt>
                <c:pt idx="884">
                  <c:v>14420177187.5</c:v>
                </c:pt>
                <c:pt idx="885">
                  <c:v>14403468750</c:v>
                </c:pt>
                <c:pt idx="886">
                  <c:v>14386760000</c:v>
                </c:pt>
                <c:pt idx="887">
                  <c:v>14370051562.5</c:v>
                </c:pt>
                <c:pt idx="888">
                  <c:v>14353343125</c:v>
                </c:pt>
                <c:pt idx="889">
                  <c:v>14336634374.999998</c:v>
                </c:pt>
                <c:pt idx="890">
                  <c:v>14319925937.5</c:v>
                </c:pt>
                <c:pt idx="891">
                  <c:v>14303217500</c:v>
                </c:pt>
                <c:pt idx="892">
                  <c:v>14286508750</c:v>
                </c:pt>
                <c:pt idx="893">
                  <c:v>14269800312.5</c:v>
                </c:pt>
                <c:pt idx="894">
                  <c:v>14253091875</c:v>
                </c:pt>
                <c:pt idx="895">
                  <c:v>14236383124.999998</c:v>
                </c:pt>
                <c:pt idx="896">
                  <c:v>14219674687.5</c:v>
                </c:pt>
                <c:pt idx="897">
                  <c:v>14202966250</c:v>
                </c:pt>
                <c:pt idx="898">
                  <c:v>14186257500</c:v>
                </c:pt>
                <c:pt idx="899">
                  <c:v>14169549062.499998</c:v>
                </c:pt>
                <c:pt idx="900">
                  <c:v>14152840625</c:v>
                </c:pt>
                <c:pt idx="901">
                  <c:v>14136131874.999998</c:v>
                </c:pt>
                <c:pt idx="902">
                  <c:v>14119423437.5</c:v>
                </c:pt>
                <c:pt idx="903">
                  <c:v>14102715000</c:v>
                </c:pt>
                <c:pt idx="904">
                  <c:v>14086006250</c:v>
                </c:pt>
                <c:pt idx="905">
                  <c:v>14069297812.499998</c:v>
                </c:pt>
                <c:pt idx="906">
                  <c:v>14052804687.5</c:v>
                </c:pt>
                <c:pt idx="907">
                  <c:v>14036459375</c:v>
                </c:pt>
                <c:pt idx="908">
                  <c:v>14020114062.5</c:v>
                </c:pt>
                <c:pt idx="909">
                  <c:v>14003768750</c:v>
                </c:pt>
                <c:pt idx="910">
                  <c:v>13987423437.5</c:v>
                </c:pt>
                <c:pt idx="911">
                  <c:v>13971078125</c:v>
                </c:pt>
                <c:pt idx="912">
                  <c:v>13954732812.5</c:v>
                </c:pt>
                <c:pt idx="913">
                  <c:v>13938387500</c:v>
                </c:pt>
                <c:pt idx="914">
                  <c:v>13922042187.5</c:v>
                </c:pt>
                <c:pt idx="915">
                  <c:v>13905696875</c:v>
                </c:pt>
                <c:pt idx="916">
                  <c:v>13889351562.5</c:v>
                </c:pt>
                <c:pt idx="917">
                  <c:v>13873006250</c:v>
                </c:pt>
                <c:pt idx="918">
                  <c:v>13856660937.5</c:v>
                </c:pt>
                <c:pt idx="919">
                  <c:v>13840315625</c:v>
                </c:pt>
                <c:pt idx="920">
                  <c:v>13823970312.5</c:v>
                </c:pt>
                <c:pt idx="921">
                  <c:v>13807625000</c:v>
                </c:pt>
                <c:pt idx="922">
                  <c:v>13791279687.5</c:v>
                </c:pt>
                <c:pt idx="923">
                  <c:v>13774934375</c:v>
                </c:pt>
                <c:pt idx="924">
                  <c:v>13758589062.5</c:v>
                </c:pt>
                <c:pt idx="925">
                  <c:v>13742243750</c:v>
                </c:pt>
                <c:pt idx="926">
                  <c:v>13725898437.5</c:v>
                </c:pt>
                <c:pt idx="927">
                  <c:v>13709553125</c:v>
                </c:pt>
                <c:pt idx="928">
                  <c:v>13693207812.5</c:v>
                </c:pt>
                <c:pt idx="929">
                  <c:v>13676862500</c:v>
                </c:pt>
                <c:pt idx="930">
                  <c:v>13660517187.5</c:v>
                </c:pt>
                <c:pt idx="931">
                  <c:v>13644171875</c:v>
                </c:pt>
                <c:pt idx="932">
                  <c:v>13627826562.5</c:v>
                </c:pt>
                <c:pt idx="933">
                  <c:v>13611481250</c:v>
                </c:pt>
                <c:pt idx="934">
                  <c:v>13595135937.5</c:v>
                </c:pt>
                <c:pt idx="935">
                  <c:v>13578790625</c:v>
                </c:pt>
                <c:pt idx="936">
                  <c:v>13562445312.5</c:v>
                </c:pt>
                <c:pt idx="937">
                  <c:v>13546100000</c:v>
                </c:pt>
                <c:pt idx="938">
                  <c:v>13529754687.5</c:v>
                </c:pt>
                <c:pt idx="939">
                  <c:v>13513409375</c:v>
                </c:pt>
                <c:pt idx="940">
                  <c:v>13497064062.5</c:v>
                </c:pt>
                <c:pt idx="941">
                  <c:v>13480718750</c:v>
                </c:pt>
                <c:pt idx="942">
                  <c:v>13464373437.5</c:v>
                </c:pt>
                <c:pt idx="943">
                  <c:v>13448028125</c:v>
                </c:pt>
                <c:pt idx="944">
                  <c:v>13431682812.5</c:v>
                </c:pt>
                <c:pt idx="945">
                  <c:v>13415337500</c:v>
                </c:pt>
                <c:pt idx="946">
                  <c:v>13398992187.5</c:v>
                </c:pt>
                <c:pt idx="947">
                  <c:v>13382646875</c:v>
                </c:pt>
                <c:pt idx="948">
                  <c:v>13366301562.5</c:v>
                </c:pt>
                <c:pt idx="949">
                  <c:v>13349956250</c:v>
                </c:pt>
                <c:pt idx="950">
                  <c:v>13333610937.5</c:v>
                </c:pt>
                <c:pt idx="951">
                  <c:v>13317265625</c:v>
                </c:pt>
                <c:pt idx="952">
                  <c:v>13300920312.5</c:v>
                </c:pt>
                <c:pt idx="953">
                  <c:v>13284575000</c:v>
                </c:pt>
                <c:pt idx="954">
                  <c:v>13268229687.5</c:v>
                </c:pt>
                <c:pt idx="955">
                  <c:v>13251884375</c:v>
                </c:pt>
                <c:pt idx="956">
                  <c:v>13235539062.5</c:v>
                </c:pt>
                <c:pt idx="957">
                  <c:v>13219193750</c:v>
                </c:pt>
                <c:pt idx="958">
                  <c:v>13202848437.5</c:v>
                </c:pt>
                <c:pt idx="959">
                  <c:v>13186503125</c:v>
                </c:pt>
                <c:pt idx="960">
                  <c:v>13170157812.5</c:v>
                </c:pt>
                <c:pt idx="961">
                  <c:v>13153812500</c:v>
                </c:pt>
                <c:pt idx="962">
                  <c:v>13137467187.5</c:v>
                </c:pt>
                <c:pt idx="963">
                  <c:v>13121121875</c:v>
                </c:pt>
                <c:pt idx="964">
                  <c:v>13104776562.5</c:v>
                </c:pt>
                <c:pt idx="965">
                  <c:v>13088431250</c:v>
                </c:pt>
                <c:pt idx="966">
                  <c:v>13072085937.5</c:v>
                </c:pt>
                <c:pt idx="967">
                  <c:v>13055740625</c:v>
                </c:pt>
                <c:pt idx="968">
                  <c:v>13039395312.5</c:v>
                </c:pt>
                <c:pt idx="969">
                  <c:v>13023050000</c:v>
                </c:pt>
                <c:pt idx="970">
                  <c:v>13006704687.5</c:v>
                </c:pt>
                <c:pt idx="971">
                  <c:v>12990359375</c:v>
                </c:pt>
                <c:pt idx="972">
                  <c:v>12974014062.5</c:v>
                </c:pt>
                <c:pt idx="973">
                  <c:v>12957668750</c:v>
                </c:pt>
                <c:pt idx="974">
                  <c:v>12941323437.5</c:v>
                </c:pt>
                <c:pt idx="975">
                  <c:v>12924978125</c:v>
                </c:pt>
                <c:pt idx="976">
                  <c:v>12908632812.5</c:v>
                </c:pt>
                <c:pt idx="977">
                  <c:v>12892287500</c:v>
                </c:pt>
                <c:pt idx="978">
                  <c:v>12875942187.5</c:v>
                </c:pt>
                <c:pt idx="979">
                  <c:v>12859596875</c:v>
                </c:pt>
                <c:pt idx="980">
                  <c:v>12843251562.5</c:v>
                </c:pt>
                <c:pt idx="981">
                  <c:v>12826906250</c:v>
                </c:pt>
                <c:pt idx="982">
                  <c:v>12810560937.5</c:v>
                </c:pt>
                <c:pt idx="983">
                  <c:v>12794215625</c:v>
                </c:pt>
                <c:pt idx="984">
                  <c:v>12777870312.5</c:v>
                </c:pt>
                <c:pt idx="985">
                  <c:v>12761525000</c:v>
                </c:pt>
                <c:pt idx="986">
                  <c:v>12745179687.5</c:v>
                </c:pt>
                <c:pt idx="987">
                  <c:v>12728834375</c:v>
                </c:pt>
                <c:pt idx="988">
                  <c:v>12712489062.5</c:v>
                </c:pt>
                <c:pt idx="989">
                  <c:v>12696143750</c:v>
                </c:pt>
                <c:pt idx="990">
                  <c:v>12679798437.5</c:v>
                </c:pt>
                <c:pt idx="991">
                  <c:v>12663453125</c:v>
                </c:pt>
                <c:pt idx="992">
                  <c:v>12647107812.5</c:v>
                </c:pt>
                <c:pt idx="993">
                  <c:v>12630762500</c:v>
                </c:pt>
                <c:pt idx="994">
                  <c:v>12614417187.5</c:v>
                </c:pt>
                <c:pt idx="995">
                  <c:v>12598071875</c:v>
                </c:pt>
                <c:pt idx="996">
                  <c:v>12581726562.5</c:v>
                </c:pt>
                <c:pt idx="997">
                  <c:v>12565381250</c:v>
                </c:pt>
                <c:pt idx="998">
                  <c:v>12549035937.5</c:v>
                </c:pt>
                <c:pt idx="999">
                  <c:v>12532690625</c:v>
                </c:pt>
                <c:pt idx="1000">
                  <c:v>12516345312.5</c:v>
                </c:pt>
                <c:pt idx="1001">
                  <c:v>12500000000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69F-41D3-8871-2D79DD5FAD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86848"/>
        <c:axId val="49089152"/>
      </c:scatterChart>
      <c:valAx>
        <c:axId val="49086848"/>
        <c:scaling>
          <c:logBase val="10"/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Electron energy [eV]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49089152"/>
        <c:crossesAt val="10000000"/>
        <c:crossBetween val="midCat"/>
      </c:valAx>
      <c:valAx>
        <c:axId val="49089152"/>
        <c:scaling>
          <c:logBase val="10"/>
          <c:orientation val="minMax"/>
          <c:max val="1000000000000"/>
          <c:min val="100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Ionisation probability per second</a:t>
                </a:r>
              </a:p>
            </c:rich>
          </c:tx>
          <c:layout>
            <c:manualLayout>
              <c:xMode val="edge"/>
              <c:yMode val="edge"/>
              <c:x val="5.1023255979084609E-2"/>
              <c:y val="0.10546940773016733"/>
            </c:manualLayout>
          </c:layout>
          <c:overlay val="0"/>
        </c:title>
        <c:numFmt formatCode="0E+00" sourceLinked="0"/>
        <c:majorTickMark val="out"/>
        <c:minorTickMark val="in"/>
        <c:tickLblPos val="nextTo"/>
        <c:crossAx val="4908684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82717633400537"/>
          <c:y val="3.7782746369253772E-2"/>
          <c:w val="0.74248139901550891"/>
          <c:h val="0.76819806063698559"/>
        </c:manualLayout>
      </c:layout>
      <c:scatterChart>
        <c:scatterStyle val="lineMarker"/>
        <c:varyColors val="0"/>
        <c:ser>
          <c:idx val="0"/>
          <c:order val="0"/>
          <c:tx>
            <c:strRef>
              <c:f>Cu_ion!$D$1</c:f>
              <c:strCache>
                <c:ptCount val="1"/>
                <c:pt idx="0">
                  <c:v>Ionisation probability in unit time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diamond"/>
            <c:size val="9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strRef>
              <c:f>Cu_ion!$A:$A</c:f>
              <c:strCache>
                <c:ptCount val="1002"/>
                <c:pt idx="0">
                  <c:v>Energy [eV]</c:v>
                </c:pt>
                <c:pt idx="1">
                  <c:v>7.8</c:v>
                </c:pt>
                <c:pt idx="2">
                  <c:v>9.8922</c:v>
                </c:pt>
                <c:pt idx="3">
                  <c:v>11.9844</c:v>
                </c:pt>
                <c:pt idx="4">
                  <c:v>14.0766</c:v>
                </c:pt>
                <c:pt idx="5">
                  <c:v>16.1688</c:v>
                </c:pt>
                <c:pt idx="6">
                  <c:v>18.261</c:v>
                </c:pt>
                <c:pt idx="7">
                  <c:v>20.3532</c:v>
                </c:pt>
                <c:pt idx="8">
                  <c:v>22.4454</c:v>
                </c:pt>
                <c:pt idx="9">
                  <c:v>24.5376</c:v>
                </c:pt>
                <c:pt idx="10">
                  <c:v>26.6298</c:v>
                </c:pt>
                <c:pt idx="11">
                  <c:v>28.722</c:v>
                </c:pt>
                <c:pt idx="12">
                  <c:v>30.8142</c:v>
                </c:pt>
                <c:pt idx="13">
                  <c:v>32.9064</c:v>
                </c:pt>
                <c:pt idx="14">
                  <c:v>34.9986</c:v>
                </c:pt>
                <c:pt idx="15">
                  <c:v>37.0908</c:v>
                </c:pt>
                <c:pt idx="16">
                  <c:v>39.183</c:v>
                </c:pt>
                <c:pt idx="17">
                  <c:v>41.2752</c:v>
                </c:pt>
                <c:pt idx="18">
                  <c:v>43.3674</c:v>
                </c:pt>
                <c:pt idx="19">
                  <c:v>45.4596</c:v>
                </c:pt>
                <c:pt idx="20">
                  <c:v>47.5518</c:v>
                </c:pt>
                <c:pt idx="21">
                  <c:v>49.644</c:v>
                </c:pt>
                <c:pt idx="22">
                  <c:v>51.7362</c:v>
                </c:pt>
                <c:pt idx="23">
                  <c:v>53.8284</c:v>
                </c:pt>
                <c:pt idx="24">
                  <c:v>55.9206</c:v>
                </c:pt>
                <c:pt idx="25">
                  <c:v>58.0128</c:v>
                </c:pt>
                <c:pt idx="26">
                  <c:v>60.105</c:v>
                </c:pt>
                <c:pt idx="27">
                  <c:v>62.1972</c:v>
                </c:pt>
                <c:pt idx="28">
                  <c:v>64.2894</c:v>
                </c:pt>
                <c:pt idx="29">
                  <c:v>66.3816</c:v>
                </c:pt>
                <c:pt idx="30">
                  <c:v>68.4738</c:v>
                </c:pt>
                <c:pt idx="31">
                  <c:v>70.566</c:v>
                </c:pt>
                <c:pt idx="32">
                  <c:v>72.6582</c:v>
                </c:pt>
                <c:pt idx="33">
                  <c:v>74.7504</c:v>
                </c:pt>
                <c:pt idx="34">
                  <c:v>76.8426</c:v>
                </c:pt>
                <c:pt idx="35">
                  <c:v>78.9348</c:v>
                </c:pt>
                <c:pt idx="36">
                  <c:v>81.027</c:v>
                </c:pt>
                <c:pt idx="37">
                  <c:v>83.1192</c:v>
                </c:pt>
                <c:pt idx="38">
                  <c:v>85.2114</c:v>
                </c:pt>
                <c:pt idx="39">
                  <c:v>87.3036</c:v>
                </c:pt>
                <c:pt idx="40">
                  <c:v>89.3958</c:v>
                </c:pt>
                <c:pt idx="41">
                  <c:v>91.488</c:v>
                </c:pt>
                <c:pt idx="42">
                  <c:v>93.5802</c:v>
                </c:pt>
                <c:pt idx="43">
                  <c:v>95.6724</c:v>
                </c:pt>
                <c:pt idx="44">
                  <c:v>97.7646</c:v>
                </c:pt>
                <c:pt idx="45">
                  <c:v>99.8568</c:v>
                </c:pt>
                <c:pt idx="46">
                  <c:v>101.949</c:v>
                </c:pt>
                <c:pt idx="47">
                  <c:v>104.0412</c:v>
                </c:pt>
                <c:pt idx="48">
                  <c:v>106.1334</c:v>
                </c:pt>
                <c:pt idx="49">
                  <c:v>108.2256</c:v>
                </c:pt>
                <c:pt idx="50">
                  <c:v>110.3178</c:v>
                </c:pt>
                <c:pt idx="51">
                  <c:v>112.41</c:v>
                </c:pt>
                <c:pt idx="52">
                  <c:v>114.5022</c:v>
                </c:pt>
                <c:pt idx="53">
                  <c:v>116.5944</c:v>
                </c:pt>
                <c:pt idx="54">
                  <c:v>118.6866</c:v>
                </c:pt>
                <c:pt idx="55">
                  <c:v>120.7788</c:v>
                </c:pt>
                <c:pt idx="56">
                  <c:v>122.871</c:v>
                </c:pt>
                <c:pt idx="57">
                  <c:v>124.9632</c:v>
                </c:pt>
                <c:pt idx="58">
                  <c:v>127.0554</c:v>
                </c:pt>
                <c:pt idx="59">
                  <c:v>129.1476</c:v>
                </c:pt>
                <c:pt idx="60">
                  <c:v>131.2398</c:v>
                </c:pt>
                <c:pt idx="61">
                  <c:v>133.332</c:v>
                </c:pt>
                <c:pt idx="62">
                  <c:v>135.4242</c:v>
                </c:pt>
                <c:pt idx="63">
                  <c:v>137.5164</c:v>
                </c:pt>
                <c:pt idx="64">
                  <c:v>139.6086</c:v>
                </c:pt>
                <c:pt idx="65">
                  <c:v>141.7008</c:v>
                </c:pt>
                <c:pt idx="66">
                  <c:v>143.793</c:v>
                </c:pt>
                <c:pt idx="67">
                  <c:v>145.8852</c:v>
                </c:pt>
                <c:pt idx="68">
                  <c:v>147.9774</c:v>
                </c:pt>
                <c:pt idx="69">
                  <c:v>150.0696</c:v>
                </c:pt>
                <c:pt idx="70">
                  <c:v>152.1618</c:v>
                </c:pt>
                <c:pt idx="71">
                  <c:v>154.254</c:v>
                </c:pt>
                <c:pt idx="72">
                  <c:v>156.3462</c:v>
                </c:pt>
                <c:pt idx="73">
                  <c:v>158.4384</c:v>
                </c:pt>
                <c:pt idx="74">
                  <c:v>160.5306</c:v>
                </c:pt>
                <c:pt idx="75">
                  <c:v>162.6228</c:v>
                </c:pt>
                <c:pt idx="76">
                  <c:v>164.715</c:v>
                </c:pt>
                <c:pt idx="77">
                  <c:v>166.8072</c:v>
                </c:pt>
                <c:pt idx="78">
                  <c:v>168.8994</c:v>
                </c:pt>
                <c:pt idx="79">
                  <c:v>170.9916</c:v>
                </c:pt>
                <c:pt idx="80">
                  <c:v>173.0838</c:v>
                </c:pt>
                <c:pt idx="81">
                  <c:v>175.176</c:v>
                </c:pt>
                <c:pt idx="82">
                  <c:v>177.2682</c:v>
                </c:pt>
                <c:pt idx="83">
                  <c:v>179.3604</c:v>
                </c:pt>
                <c:pt idx="84">
                  <c:v>181.4526</c:v>
                </c:pt>
                <c:pt idx="85">
                  <c:v>183.5448</c:v>
                </c:pt>
                <c:pt idx="86">
                  <c:v>185.637</c:v>
                </c:pt>
                <c:pt idx="87">
                  <c:v>187.7292</c:v>
                </c:pt>
                <c:pt idx="88">
                  <c:v>189.8214</c:v>
                </c:pt>
                <c:pt idx="89">
                  <c:v>191.9136</c:v>
                </c:pt>
                <c:pt idx="90">
                  <c:v>194.0058</c:v>
                </c:pt>
                <c:pt idx="91">
                  <c:v>196.098</c:v>
                </c:pt>
                <c:pt idx="92">
                  <c:v>198.1902</c:v>
                </c:pt>
                <c:pt idx="93">
                  <c:v>200.2824</c:v>
                </c:pt>
                <c:pt idx="94">
                  <c:v>202.3746</c:v>
                </c:pt>
                <c:pt idx="95">
                  <c:v>204.4668</c:v>
                </c:pt>
                <c:pt idx="96">
                  <c:v>206.559</c:v>
                </c:pt>
                <c:pt idx="97">
                  <c:v>208.6512</c:v>
                </c:pt>
                <c:pt idx="98">
                  <c:v>210.7434</c:v>
                </c:pt>
                <c:pt idx="99">
                  <c:v>212.8356</c:v>
                </c:pt>
                <c:pt idx="100">
                  <c:v>214.9278</c:v>
                </c:pt>
                <c:pt idx="101">
                  <c:v>217.02</c:v>
                </c:pt>
                <c:pt idx="102">
                  <c:v>219.1122</c:v>
                </c:pt>
                <c:pt idx="103">
                  <c:v>221.2044</c:v>
                </c:pt>
                <c:pt idx="104">
                  <c:v>223.2966</c:v>
                </c:pt>
                <c:pt idx="105">
                  <c:v>225.3888</c:v>
                </c:pt>
                <c:pt idx="106">
                  <c:v>227.481</c:v>
                </c:pt>
                <c:pt idx="107">
                  <c:v>229.5732</c:v>
                </c:pt>
                <c:pt idx="108">
                  <c:v>231.6654</c:v>
                </c:pt>
                <c:pt idx="109">
                  <c:v>233.7576</c:v>
                </c:pt>
                <c:pt idx="110">
                  <c:v>235.8498</c:v>
                </c:pt>
                <c:pt idx="111">
                  <c:v>237.942</c:v>
                </c:pt>
                <c:pt idx="112">
                  <c:v>240.0342</c:v>
                </c:pt>
                <c:pt idx="113">
                  <c:v>242.1264</c:v>
                </c:pt>
                <c:pt idx="114">
                  <c:v>244.2186</c:v>
                </c:pt>
                <c:pt idx="115">
                  <c:v>246.3108</c:v>
                </c:pt>
                <c:pt idx="116">
                  <c:v>248.403</c:v>
                </c:pt>
                <c:pt idx="117">
                  <c:v>250.4952</c:v>
                </c:pt>
                <c:pt idx="118">
                  <c:v>252.5874</c:v>
                </c:pt>
                <c:pt idx="119">
                  <c:v>254.6796</c:v>
                </c:pt>
                <c:pt idx="120">
                  <c:v>256.7718</c:v>
                </c:pt>
                <c:pt idx="121">
                  <c:v>258.864</c:v>
                </c:pt>
                <c:pt idx="122">
                  <c:v>260.9562</c:v>
                </c:pt>
                <c:pt idx="123">
                  <c:v>263.0484</c:v>
                </c:pt>
                <c:pt idx="124">
                  <c:v>265.1406</c:v>
                </c:pt>
                <c:pt idx="125">
                  <c:v>267.2328</c:v>
                </c:pt>
                <c:pt idx="126">
                  <c:v>269.325</c:v>
                </c:pt>
                <c:pt idx="127">
                  <c:v>271.4172</c:v>
                </c:pt>
                <c:pt idx="128">
                  <c:v>273.5094</c:v>
                </c:pt>
                <c:pt idx="129">
                  <c:v>275.6016</c:v>
                </c:pt>
                <c:pt idx="130">
                  <c:v>277.6938</c:v>
                </c:pt>
                <c:pt idx="131">
                  <c:v>279.786</c:v>
                </c:pt>
                <c:pt idx="132">
                  <c:v>281.8782</c:v>
                </c:pt>
                <c:pt idx="133">
                  <c:v>283.9704</c:v>
                </c:pt>
                <c:pt idx="134">
                  <c:v>286.0626</c:v>
                </c:pt>
                <c:pt idx="135">
                  <c:v>288.1548</c:v>
                </c:pt>
                <c:pt idx="136">
                  <c:v>290.247</c:v>
                </c:pt>
                <c:pt idx="137">
                  <c:v>292.3392</c:v>
                </c:pt>
                <c:pt idx="138">
                  <c:v>294.4314</c:v>
                </c:pt>
                <c:pt idx="139">
                  <c:v>296.5236</c:v>
                </c:pt>
                <c:pt idx="140">
                  <c:v>298.6158</c:v>
                </c:pt>
                <c:pt idx="141">
                  <c:v>300.708</c:v>
                </c:pt>
                <c:pt idx="142">
                  <c:v>302.8002</c:v>
                </c:pt>
                <c:pt idx="143">
                  <c:v>304.8924</c:v>
                </c:pt>
                <c:pt idx="144">
                  <c:v>306.9846</c:v>
                </c:pt>
                <c:pt idx="145">
                  <c:v>309.0768</c:v>
                </c:pt>
                <c:pt idx="146">
                  <c:v>311.169</c:v>
                </c:pt>
                <c:pt idx="147">
                  <c:v>313.2612</c:v>
                </c:pt>
                <c:pt idx="148">
                  <c:v>315.3534</c:v>
                </c:pt>
                <c:pt idx="149">
                  <c:v>317.4456</c:v>
                </c:pt>
                <c:pt idx="150">
                  <c:v>319.5378</c:v>
                </c:pt>
                <c:pt idx="151">
                  <c:v>321.63</c:v>
                </c:pt>
                <c:pt idx="152">
                  <c:v>323.7222</c:v>
                </c:pt>
                <c:pt idx="153">
                  <c:v>325.8144</c:v>
                </c:pt>
                <c:pt idx="154">
                  <c:v>327.9066</c:v>
                </c:pt>
                <c:pt idx="155">
                  <c:v>329.9988</c:v>
                </c:pt>
                <c:pt idx="156">
                  <c:v>332.091</c:v>
                </c:pt>
                <c:pt idx="157">
                  <c:v>334.1832</c:v>
                </c:pt>
                <c:pt idx="158">
                  <c:v>336.2754</c:v>
                </c:pt>
                <c:pt idx="159">
                  <c:v>338.3676</c:v>
                </c:pt>
                <c:pt idx="160">
                  <c:v>340.4598</c:v>
                </c:pt>
                <c:pt idx="161">
                  <c:v>342.552</c:v>
                </c:pt>
                <c:pt idx="162">
                  <c:v>344.6442</c:v>
                </c:pt>
                <c:pt idx="163">
                  <c:v>346.7364</c:v>
                </c:pt>
                <c:pt idx="164">
                  <c:v>348.8286</c:v>
                </c:pt>
                <c:pt idx="165">
                  <c:v>350.9208</c:v>
                </c:pt>
                <c:pt idx="166">
                  <c:v>353.013</c:v>
                </c:pt>
                <c:pt idx="167">
                  <c:v>355.1052</c:v>
                </c:pt>
                <c:pt idx="168">
                  <c:v>357.1974</c:v>
                </c:pt>
                <c:pt idx="169">
                  <c:v>359.2896</c:v>
                </c:pt>
                <c:pt idx="170">
                  <c:v>361.3818</c:v>
                </c:pt>
                <c:pt idx="171">
                  <c:v>363.474</c:v>
                </c:pt>
                <c:pt idx="172">
                  <c:v>365.5662</c:v>
                </c:pt>
                <c:pt idx="173">
                  <c:v>367.6584</c:v>
                </c:pt>
                <c:pt idx="174">
                  <c:v>369.7506</c:v>
                </c:pt>
                <c:pt idx="175">
                  <c:v>371.8428</c:v>
                </c:pt>
                <c:pt idx="176">
                  <c:v>373.935</c:v>
                </c:pt>
                <c:pt idx="177">
                  <c:v>376.0272</c:v>
                </c:pt>
                <c:pt idx="178">
                  <c:v>378.1194</c:v>
                </c:pt>
                <c:pt idx="179">
                  <c:v>380.2116</c:v>
                </c:pt>
                <c:pt idx="180">
                  <c:v>382.3038</c:v>
                </c:pt>
                <c:pt idx="181">
                  <c:v>384.396</c:v>
                </c:pt>
                <c:pt idx="182">
                  <c:v>386.4882</c:v>
                </c:pt>
                <c:pt idx="183">
                  <c:v>388.5804</c:v>
                </c:pt>
                <c:pt idx="184">
                  <c:v>390.6726</c:v>
                </c:pt>
                <c:pt idx="185">
                  <c:v>392.7648</c:v>
                </c:pt>
                <c:pt idx="186">
                  <c:v>394.857</c:v>
                </c:pt>
                <c:pt idx="187">
                  <c:v>396.9492</c:v>
                </c:pt>
                <c:pt idx="188">
                  <c:v>399.0414</c:v>
                </c:pt>
                <c:pt idx="189">
                  <c:v>401.1336</c:v>
                </c:pt>
                <c:pt idx="190">
                  <c:v>403.2258</c:v>
                </c:pt>
                <c:pt idx="191">
                  <c:v>405.318</c:v>
                </c:pt>
                <c:pt idx="192">
                  <c:v>407.4102</c:v>
                </c:pt>
                <c:pt idx="193">
                  <c:v>409.5024</c:v>
                </c:pt>
                <c:pt idx="194">
                  <c:v>411.5946</c:v>
                </c:pt>
                <c:pt idx="195">
                  <c:v>413.6868</c:v>
                </c:pt>
                <c:pt idx="196">
                  <c:v>415.779</c:v>
                </c:pt>
                <c:pt idx="197">
                  <c:v>417.8712</c:v>
                </c:pt>
                <c:pt idx="198">
                  <c:v>419.9634</c:v>
                </c:pt>
                <c:pt idx="199">
                  <c:v>422.0556</c:v>
                </c:pt>
                <c:pt idx="200">
                  <c:v>424.1478</c:v>
                </c:pt>
                <c:pt idx="201">
                  <c:v>426.24</c:v>
                </c:pt>
                <c:pt idx="202">
                  <c:v>428.3322</c:v>
                </c:pt>
                <c:pt idx="203">
                  <c:v>430.4244</c:v>
                </c:pt>
                <c:pt idx="204">
                  <c:v>432.5166</c:v>
                </c:pt>
                <c:pt idx="205">
                  <c:v>434.6088</c:v>
                </c:pt>
                <c:pt idx="206">
                  <c:v>436.701</c:v>
                </c:pt>
                <c:pt idx="207">
                  <c:v>438.7932</c:v>
                </c:pt>
                <c:pt idx="208">
                  <c:v>440.8854</c:v>
                </c:pt>
                <c:pt idx="209">
                  <c:v>442.9776</c:v>
                </c:pt>
                <c:pt idx="210">
                  <c:v>445.0698</c:v>
                </c:pt>
                <c:pt idx="211">
                  <c:v>447.162</c:v>
                </c:pt>
                <c:pt idx="212">
                  <c:v>449.2542</c:v>
                </c:pt>
                <c:pt idx="213">
                  <c:v>451.3464</c:v>
                </c:pt>
                <c:pt idx="214">
                  <c:v>453.4386</c:v>
                </c:pt>
                <c:pt idx="215">
                  <c:v>455.5308</c:v>
                </c:pt>
                <c:pt idx="216">
                  <c:v>457.623</c:v>
                </c:pt>
                <c:pt idx="217">
                  <c:v>459.7152</c:v>
                </c:pt>
                <c:pt idx="218">
                  <c:v>461.8074</c:v>
                </c:pt>
                <c:pt idx="219">
                  <c:v>463.8996</c:v>
                </c:pt>
                <c:pt idx="220">
                  <c:v>465.9918</c:v>
                </c:pt>
                <c:pt idx="221">
                  <c:v>468.084</c:v>
                </c:pt>
                <c:pt idx="222">
                  <c:v>470.1762</c:v>
                </c:pt>
                <c:pt idx="223">
                  <c:v>472.2684</c:v>
                </c:pt>
                <c:pt idx="224">
                  <c:v>474.3606</c:v>
                </c:pt>
                <c:pt idx="225">
                  <c:v>476.4528</c:v>
                </c:pt>
                <c:pt idx="226">
                  <c:v>478.545</c:v>
                </c:pt>
                <c:pt idx="227">
                  <c:v>480.6372</c:v>
                </c:pt>
                <c:pt idx="228">
                  <c:v>482.7294</c:v>
                </c:pt>
                <c:pt idx="229">
                  <c:v>484.8216</c:v>
                </c:pt>
                <c:pt idx="230">
                  <c:v>486.9138</c:v>
                </c:pt>
                <c:pt idx="231">
                  <c:v>489.006</c:v>
                </c:pt>
                <c:pt idx="232">
                  <c:v>491.0982</c:v>
                </c:pt>
                <c:pt idx="233">
                  <c:v>493.1904</c:v>
                </c:pt>
                <c:pt idx="234">
                  <c:v>495.2826</c:v>
                </c:pt>
                <c:pt idx="235">
                  <c:v>497.3748</c:v>
                </c:pt>
                <c:pt idx="236">
                  <c:v>499.467</c:v>
                </c:pt>
                <c:pt idx="237">
                  <c:v>501.5592</c:v>
                </c:pt>
                <c:pt idx="238">
                  <c:v>503.6514</c:v>
                </c:pt>
                <c:pt idx="239">
                  <c:v>505.7436</c:v>
                </c:pt>
                <c:pt idx="240">
                  <c:v>507.8358</c:v>
                </c:pt>
                <c:pt idx="241">
                  <c:v>509.928</c:v>
                </c:pt>
                <c:pt idx="242">
                  <c:v>512.0202</c:v>
                </c:pt>
                <c:pt idx="243">
                  <c:v>514.1124</c:v>
                </c:pt>
                <c:pt idx="244">
                  <c:v>516.2046</c:v>
                </c:pt>
                <c:pt idx="245">
                  <c:v>518.2968</c:v>
                </c:pt>
                <c:pt idx="246">
                  <c:v>520.389</c:v>
                </c:pt>
                <c:pt idx="247">
                  <c:v>522.4812</c:v>
                </c:pt>
                <c:pt idx="248">
                  <c:v>524.5734</c:v>
                </c:pt>
                <c:pt idx="249">
                  <c:v>526.6656</c:v>
                </c:pt>
                <c:pt idx="250">
                  <c:v>528.7578</c:v>
                </c:pt>
                <c:pt idx="251">
                  <c:v>530.85</c:v>
                </c:pt>
                <c:pt idx="252">
                  <c:v>532.9422</c:v>
                </c:pt>
                <c:pt idx="253">
                  <c:v>535.0344</c:v>
                </c:pt>
                <c:pt idx="254">
                  <c:v>537.1266</c:v>
                </c:pt>
                <c:pt idx="255">
                  <c:v>539.2188</c:v>
                </c:pt>
                <c:pt idx="256">
                  <c:v>541.311</c:v>
                </c:pt>
                <c:pt idx="257">
                  <c:v>543.4032</c:v>
                </c:pt>
                <c:pt idx="258">
                  <c:v>545.4954</c:v>
                </c:pt>
                <c:pt idx="259">
                  <c:v>547.5876</c:v>
                </c:pt>
                <c:pt idx="260">
                  <c:v>549.6798</c:v>
                </c:pt>
                <c:pt idx="261">
                  <c:v>551.772</c:v>
                </c:pt>
                <c:pt idx="262">
                  <c:v>553.8642</c:v>
                </c:pt>
                <c:pt idx="263">
                  <c:v>555.9564</c:v>
                </c:pt>
                <c:pt idx="264">
                  <c:v>558.0486</c:v>
                </c:pt>
                <c:pt idx="265">
                  <c:v>560.1408</c:v>
                </c:pt>
                <c:pt idx="266">
                  <c:v>562.233</c:v>
                </c:pt>
                <c:pt idx="267">
                  <c:v>564.3252</c:v>
                </c:pt>
                <c:pt idx="268">
                  <c:v>566.4174</c:v>
                </c:pt>
                <c:pt idx="269">
                  <c:v>568.5096</c:v>
                </c:pt>
                <c:pt idx="270">
                  <c:v>570.6018</c:v>
                </c:pt>
                <c:pt idx="271">
                  <c:v>572.694</c:v>
                </c:pt>
                <c:pt idx="272">
                  <c:v>574.7862</c:v>
                </c:pt>
                <c:pt idx="273">
                  <c:v>576.8784</c:v>
                </c:pt>
                <c:pt idx="274">
                  <c:v>578.9706</c:v>
                </c:pt>
                <c:pt idx="275">
                  <c:v>581.0628</c:v>
                </c:pt>
                <c:pt idx="276">
                  <c:v>583.155</c:v>
                </c:pt>
                <c:pt idx="277">
                  <c:v>585.2472</c:v>
                </c:pt>
                <c:pt idx="278">
                  <c:v>587.3394</c:v>
                </c:pt>
                <c:pt idx="279">
                  <c:v>589.4316</c:v>
                </c:pt>
                <c:pt idx="280">
                  <c:v>591.5238</c:v>
                </c:pt>
                <c:pt idx="281">
                  <c:v>593.616</c:v>
                </c:pt>
                <c:pt idx="282">
                  <c:v>595.7082</c:v>
                </c:pt>
                <c:pt idx="283">
                  <c:v>597.8004</c:v>
                </c:pt>
                <c:pt idx="284">
                  <c:v>599.8926</c:v>
                </c:pt>
                <c:pt idx="285">
                  <c:v>601.9848</c:v>
                </c:pt>
                <c:pt idx="286">
                  <c:v>604.077</c:v>
                </c:pt>
                <c:pt idx="287">
                  <c:v>606.1692</c:v>
                </c:pt>
                <c:pt idx="288">
                  <c:v>608.2614</c:v>
                </c:pt>
                <c:pt idx="289">
                  <c:v>610.3536</c:v>
                </c:pt>
                <c:pt idx="290">
                  <c:v>612.4458</c:v>
                </c:pt>
                <c:pt idx="291">
                  <c:v>614.538</c:v>
                </c:pt>
                <c:pt idx="292">
                  <c:v>616.6302</c:v>
                </c:pt>
                <c:pt idx="293">
                  <c:v>618.7224</c:v>
                </c:pt>
                <c:pt idx="294">
                  <c:v>620.8146</c:v>
                </c:pt>
                <c:pt idx="295">
                  <c:v>622.9068</c:v>
                </c:pt>
                <c:pt idx="296">
                  <c:v>624.999</c:v>
                </c:pt>
                <c:pt idx="297">
                  <c:v>627.0912</c:v>
                </c:pt>
                <c:pt idx="298">
                  <c:v>629.1834</c:v>
                </c:pt>
                <c:pt idx="299">
                  <c:v>631.2756</c:v>
                </c:pt>
                <c:pt idx="300">
                  <c:v>633.3678</c:v>
                </c:pt>
                <c:pt idx="301">
                  <c:v>635.46</c:v>
                </c:pt>
                <c:pt idx="302">
                  <c:v>637.5522</c:v>
                </c:pt>
                <c:pt idx="303">
                  <c:v>639.6444</c:v>
                </c:pt>
                <c:pt idx="304">
                  <c:v>641.7366</c:v>
                </c:pt>
                <c:pt idx="305">
                  <c:v>643.8288</c:v>
                </c:pt>
                <c:pt idx="306">
                  <c:v>645.921</c:v>
                </c:pt>
                <c:pt idx="307">
                  <c:v>648.0132</c:v>
                </c:pt>
                <c:pt idx="308">
                  <c:v>650.1054</c:v>
                </c:pt>
                <c:pt idx="309">
                  <c:v>652.1976</c:v>
                </c:pt>
                <c:pt idx="310">
                  <c:v>654.2898</c:v>
                </c:pt>
                <c:pt idx="311">
                  <c:v>656.382</c:v>
                </c:pt>
                <c:pt idx="312">
                  <c:v>658.4742</c:v>
                </c:pt>
                <c:pt idx="313">
                  <c:v>660.5664</c:v>
                </c:pt>
                <c:pt idx="314">
                  <c:v>662.6586</c:v>
                </c:pt>
                <c:pt idx="315">
                  <c:v>664.7508</c:v>
                </c:pt>
                <c:pt idx="316">
                  <c:v>666.843</c:v>
                </c:pt>
                <c:pt idx="317">
                  <c:v>668.9352</c:v>
                </c:pt>
                <c:pt idx="318">
                  <c:v>671.0274</c:v>
                </c:pt>
                <c:pt idx="319">
                  <c:v>673.1196</c:v>
                </c:pt>
                <c:pt idx="320">
                  <c:v>675.2118</c:v>
                </c:pt>
                <c:pt idx="321">
                  <c:v>677.304</c:v>
                </c:pt>
                <c:pt idx="322">
                  <c:v>679.3962</c:v>
                </c:pt>
                <c:pt idx="323">
                  <c:v>681.4884</c:v>
                </c:pt>
                <c:pt idx="324">
                  <c:v>683.5806</c:v>
                </c:pt>
                <c:pt idx="325">
                  <c:v>685.6728</c:v>
                </c:pt>
                <c:pt idx="326">
                  <c:v>687.765</c:v>
                </c:pt>
                <c:pt idx="327">
                  <c:v>689.8572</c:v>
                </c:pt>
                <c:pt idx="328">
                  <c:v>691.9494</c:v>
                </c:pt>
                <c:pt idx="329">
                  <c:v>694.0416</c:v>
                </c:pt>
                <c:pt idx="330">
                  <c:v>696.1338</c:v>
                </c:pt>
                <c:pt idx="331">
                  <c:v>698.226</c:v>
                </c:pt>
                <c:pt idx="332">
                  <c:v>700.3182</c:v>
                </c:pt>
                <c:pt idx="333">
                  <c:v>702.4104</c:v>
                </c:pt>
                <c:pt idx="334">
                  <c:v>704.5026</c:v>
                </c:pt>
                <c:pt idx="335">
                  <c:v>706.5948</c:v>
                </c:pt>
                <c:pt idx="336">
                  <c:v>708.687</c:v>
                </c:pt>
                <c:pt idx="337">
                  <c:v>710.7792</c:v>
                </c:pt>
                <c:pt idx="338">
                  <c:v>712.8714</c:v>
                </c:pt>
                <c:pt idx="339">
                  <c:v>714.9636</c:v>
                </c:pt>
                <c:pt idx="340">
                  <c:v>717.0558</c:v>
                </c:pt>
                <c:pt idx="341">
                  <c:v>719.148</c:v>
                </c:pt>
                <c:pt idx="342">
                  <c:v>721.2402</c:v>
                </c:pt>
                <c:pt idx="343">
                  <c:v>723.3324</c:v>
                </c:pt>
                <c:pt idx="344">
                  <c:v>725.4246</c:v>
                </c:pt>
                <c:pt idx="345">
                  <c:v>727.5168</c:v>
                </c:pt>
                <c:pt idx="346">
                  <c:v>729.609</c:v>
                </c:pt>
                <c:pt idx="347">
                  <c:v>731.7012</c:v>
                </c:pt>
                <c:pt idx="348">
                  <c:v>733.7934</c:v>
                </c:pt>
                <c:pt idx="349">
                  <c:v>735.8856</c:v>
                </c:pt>
                <c:pt idx="350">
                  <c:v>737.9778</c:v>
                </c:pt>
                <c:pt idx="351">
                  <c:v>740.07</c:v>
                </c:pt>
                <c:pt idx="352">
                  <c:v>742.1622</c:v>
                </c:pt>
                <c:pt idx="353">
                  <c:v>744.2544</c:v>
                </c:pt>
                <c:pt idx="354">
                  <c:v>746.3466</c:v>
                </c:pt>
                <c:pt idx="355">
                  <c:v>748.4388</c:v>
                </c:pt>
                <c:pt idx="356">
                  <c:v>750.531</c:v>
                </c:pt>
                <c:pt idx="357">
                  <c:v>752.6232</c:v>
                </c:pt>
                <c:pt idx="358">
                  <c:v>754.7154</c:v>
                </c:pt>
                <c:pt idx="359">
                  <c:v>756.8076</c:v>
                </c:pt>
                <c:pt idx="360">
                  <c:v>758.8998</c:v>
                </c:pt>
                <c:pt idx="361">
                  <c:v>760.992</c:v>
                </c:pt>
                <c:pt idx="362">
                  <c:v>763.0842</c:v>
                </c:pt>
                <c:pt idx="363">
                  <c:v>765.1764</c:v>
                </c:pt>
                <c:pt idx="364">
                  <c:v>767.2686</c:v>
                </c:pt>
                <c:pt idx="365">
                  <c:v>769.3608</c:v>
                </c:pt>
                <c:pt idx="366">
                  <c:v>771.453</c:v>
                </c:pt>
                <c:pt idx="367">
                  <c:v>773.5452</c:v>
                </c:pt>
                <c:pt idx="368">
                  <c:v>775.6374</c:v>
                </c:pt>
                <c:pt idx="369">
                  <c:v>777.7296</c:v>
                </c:pt>
                <c:pt idx="370">
                  <c:v>779.8218</c:v>
                </c:pt>
                <c:pt idx="371">
                  <c:v>781.914</c:v>
                </c:pt>
                <c:pt idx="372">
                  <c:v>784.0062</c:v>
                </c:pt>
                <c:pt idx="373">
                  <c:v>786.0984</c:v>
                </c:pt>
                <c:pt idx="374">
                  <c:v>788.1906</c:v>
                </c:pt>
                <c:pt idx="375">
                  <c:v>790.2828</c:v>
                </c:pt>
                <c:pt idx="376">
                  <c:v>792.375</c:v>
                </c:pt>
                <c:pt idx="377">
                  <c:v>794.4672</c:v>
                </c:pt>
                <c:pt idx="378">
                  <c:v>796.5594</c:v>
                </c:pt>
                <c:pt idx="379">
                  <c:v>798.6516</c:v>
                </c:pt>
                <c:pt idx="380">
                  <c:v>800.7438</c:v>
                </c:pt>
                <c:pt idx="381">
                  <c:v>802.836</c:v>
                </c:pt>
                <c:pt idx="382">
                  <c:v>804.9282</c:v>
                </c:pt>
                <c:pt idx="383">
                  <c:v>807.0204</c:v>
                </c:pt>
                <c:pt idx="384">
                  <c:v>809.1126</c:v>
                </c:pt>
                <c:pt idx="385">
                  <c:v>811.2048</c:v>
                </c:pt>
                <c:pt idx="386">
                  <c:v>813.297</c:v>
                </c:pt>
                <c:pt idx="387">
                  <c:v>815.3892</c:v>
                </c:pt>
                <c:pt idx="388">
                  <c:v>817.4814</c:v>
                </c:pt>
                <c:pt idx="389">
                  <c:v>819.5736</c:v>
                </c:pt>
                <c:pt idx="390">
                  <c:v>821.6658</c:v>
                </c:pt>
                <c:pt idx="391">
                  <c:v>823.758</c:v>
                </c:pt>
                <c:pt idx="392">
                  <c:v>825.8502</c:v>
                </c:pt>
                <c:pt idx="393">
                  <c:v>827.9424</c:v>
                </c:pt>
                <c:pt idx="394">
                  <c:v>830.0346</c:v>
                </c:pt>
                <c:pt idx="395">
                  <c:v>832.1268</c:v>
                </c:pt>
                <c:pt idx="396">
                  <c:v>834.219</c:v>
                </c:pt>
                <c:pt idx="397">
                  <c:v>836.3112</c:v>
                </c:pt>
                <c:pt idx="398">
                  <c:v>838.4034</c:v>
                </c:pt>
                <c:pt idx="399">
                  <c:v>840.4956</c:v>
                </c:pt>
                <c:pt idx="400">
                  <c:v>842.5878</c:v>
                </c:pt>
                <c:pt idx="401">
                  <c:v>844.68</c:v>
                </c:pt>
                <c:pt idx="402">
                  <c:v>846.7722</c:v>
                </c:pt>
                <c:pt idx="403">
                  <c:v>848.8644</c:v>
                </c:pt>
                <c:pt idx="404">
                  <c:v>850.9566</c:v>
                </c:pt>
                <c:pt idx="405">
                  <c:v>853.0488</c:v>
                </c:pt>
                <c:pt idx="406">
                  <c:v>855.141</c:v>
                </c:pt>
                <c:pt idx="407">
                  <c:v>857.2332</c:v>
                </c:pt>
                <c:pt idx="408">
                  <c:v>859.3254</c:v>
                </c:pt>
                <c:pt idx="409">
                  <c:v>861.4176</c:v>
                </c:pt>
                <c:pt idx="410">
                  <c:v>863.5098</c:v>
                </c:pt>
                <c:pt idx="411">
                  <c:v>865.602</c:v>
                </c:pt>
                <c:pt idx="412">
                  <c:v>867.6942</c:v>
                </c:pt>
                <c:pt idx="413">
                  <c:v>869.7864</c:v>
                </c:pt>
                <c:pt idx="414">
                  <c:v>871.8786</c:v>
                </c:pt>
                <c:pt idx="415">
                  <c:v>873.9708</c:v>
                </c:pt>
                <c:pt idx="416">
                  <c:v>876.063</c:v>
                </c:pt>
                <c:pt idx="417">
                  <c:v>878.1552</c:v>
                </c:pt>
                <c:pt idx="418">
                  <c:v>880.2474</c:v>
                </c:pt>
                <c:pt idx="419">
                  <c:v>882.3396</c:v>
                </c:pt>
                <c:pt idx="420">
                  <c:v>884.4318</c:v>
                </c:pt>
                <c:pt idx="421">
                  <c:v>886.524</c:v>
                </c:pt>
                <c:pt idx="422">
                  <c:v>888.6162</c:v>
                </c:pt>
                <c:pt idx="423">
                  <c:v>890.7084</c:v>
                </c:pt>
                <c:pt idx="424">
                  <c:v>892.8006</c:v>
                </c:pt>
                <c:pt idx="425">
                  <c:v>894.8928</c:v>
                </c:pt>
                <c:pt idx="426">
                  <c:v>896.985</c:v>
                </c:pt>
                <c:pt idx="427">
                  <c:v>899.0772</c:v>
                </c:pt>
                <c:pt idx="428">
                  <c:v>901.1694</c:v>
                </c:pt>
                <c:pt idx="429">
                  <c:v>903.2616</c:v>
                </c:pt>
                <c:pt idx="430">
                  <c:v>905.3538</c:v>
                </c:pt>
                <c:pt idx="431">
                  <c:v>907.446</c:v>
                </c:pt>
                <c:pt idx="432">
                  <c:v>909.5382</c:v>
                </c:pt>
                <c:pt idx="433">
                  <c:v>911.6304</c:v>
                </c:pt>
                <c:pt idx="434">
                  <c:v>913.7226</c:v>
                </c:pt>
                <c:pt idx="435">
                  <c:v>915.8148</c:v>
                </c:pt>
                <c:pt idx="436">
                  <c:v>917.907</c:v>
                </c:pt>
                <c:pt idx="437">
                  <c:v>919.9992</c:v>
                </c:pt>
                <c:pt idx="438">
                  <c:v>922.0914</c:v>
                </c:pt>
                <c:pt idx="439">
                  <c:v>924.1836</c:v>
                </c:pt>
                <c:pt idx="440">
                  <c:v>926.2758</c:v>
                </c:pt>
                <c:pt idx="441">
                  <c:v>928.368</c:v>
                </c:pt>
                <c:pt idx="442">
                  <c:v>930.4602</c:v>
                </c:pt>
                <c:pt idx="443">
                  <c:v>932.5524</c:v>
                </c:pt>
                <c:pt idx="444">
                  <c:v>934.6446</c:v>
                </c:pt>
                <c:pt idx="445">
                  <c:v>936.7368</c:v>
                </c:pt>
                <c:pt idx="446">
                  <c:v>938.829</c:v>
                </c:pt>
                <c:pt idx="447">
                  <c:v>940.9212</c:v>
                </c:pt>
                <c:pt idx="448">
                  <c:v>943.0134</c:v>
                </c:pt>
                <c:pt idx="449">
                  <c:v>945.1056</c:v>
                </c:pt>
                <c:pt idx="450">
                  <c:v>947.1978</c:v>
                </c:pt>
                <c:pt idx="451">
                  <c:v>949.29</c:v>
                </c:pt>
                <c:pt idx="452">
                  <c:v>951.3822</c:v>
                </c:pt>
                <c:pt idx="453">
                  <c:v>953.4744</c:v>
                </c:pt>
                <c:pt idx="454">
                  <c:v>955.5666</c:v>
                </c:pt>
                <c:pt idx="455">
                  <c:v>957.6588</c:v>
                </c:pt>
                <c:pt idx="456">
                  <c:v>959.751</c:v>
                </c:pt>
                <c:pt idx="457">
                  <c:v>961.8432</c:v>
                </c:pt>
                <c:pt idx="458">
                  <c:v>963.9354</c:v>
                </c:pt>
                <c:pt idx="459">
                  <c:v>966.0276</c:v>
                </c:pt>
                <c:pt idx="460">
                  <c:v>968.1198</c:v>
                </c:pt>
                <c:pt idx="461">
                  <c:v>970.212</c:v>
                </c:pt>
                <c:pt idx="462">
                  <c:v>972.3042</c:v>
                </c:pt>
                <c:pt idx="463">
                  <c:v>974.3964</c:v>
                </c:pt>
                <c:pt idx="464">
                  <c:v>976.4886</c:v>
                </c:pt>
                <c:pt idx="465">
                  <c:v>978.5808</c:v>
                </c:pt>
                <c:pt idx="466">
                  <c:v>980.673</c:v>
                </c:pt>
                <c:pt idx="467">
                  <c:v>982.7652</c:v>
                </c:pt>
                <c:pt idx="468">
                  <c:v>984.8574</c:v>
                </c:pt>
                <c:pt idx="469">
                  <c:v>986.9496</c:v>
                </c:pt>
                <c:pt idx="470">
                  <c:v>989.0418</c:v>
                </c:pt>
                <c:pt idx="471">
                  <c:v>991.134</c:v>
                </c:pt>
                <c:pt idx="472">
                  <c:v>993.2262</c:v>
                </c:pt>
                <c:pt idx="473">
                  <c:v>995.3184</c:v>
                </c:pt>
                <c:pt idx="474">
                  <c:v>997.4106</c:v>
                </c:pt>
                <c:pt idx="475">
                  <c:v>999.5028</c:v>
                </c:pt>
                <c:pt idx="476">
                  <c:v>1001.595</c:v>
                </c:pt>
                <c:pt idx="477">
                  <c:v>1003.6872</c:v>
                </c:pt>
                <c:pt idx="478">
                  <c:v>1005.7794</c:v>
                </c:pt>
                <c:pt idx="479">
                  <c:v>1007.8716</c:v>
                </c:pt>
                <c:pt idx="480">
                  <c:v>1009.9638</c:v>
                </c:pt>
                <c:pt idx="481">
                  <c:v>1012.056</c:v>
                </c:pt>
                <c:pt idx="482">
                  <c:v>1014.1482</c:v>
                </c:pt>
                <c:pt idx="483">
                  <c:v>1016.2404</c:v>
                </c:pt>
                <c:pt idx="484">
                  <c:v>1018.3326</c:v>
                </c:pt>
                <c:pt idx="485">
                  <c:v>1020.4248</c:v>
                </c:pt>
                <c:pt idx="486">
                  <c:v>1022.517</c:v>
                </c:pt>
                <c:pt idx="487">
                  <c:v>1024.6092</c:v>
                </c:pt>
                <c:pt idx="488">
                  <c:v>1026.7014</c:v>
                </c:pt>
                <c:pt idx="489">
                  <c:v>1028.7936</c:v>
                </c:pt>
                <c:pt idx="490">
                  <c:v>1030.8858</c:v>
                </c:pt>
                <c:pt idx="491">
                  <c:v>1032.978</c:v>
                </c:pt>
                <c:pt idx="492">
                  <c:v>1035.0702</c:v>
                </c:pt>
                <c:pt idx="493">
                  <c:v>1037.1624</c:v>
                </c:pt>
                <c:pt idx="494">
                  <c:v>1039.2546</c:v>
                </c:pt>
                <c:pt idx="495">
                  <c:v>1041.3468</c:v>
                </c:pt>
                <c:pt idx="496">
                  <c:v>1043.439</c:v>
                </c:pt>
                <c:pt idx="497">
                  <c:v>1045.5312</c:v>
                </c:pt>
                <c:pt idx="498">
                  <c:v>1047.6234</c:v>
                </c:pt>
                <c:pt idx="499">
                  <c:v>1049.7156</c:v>
                </c:pt>
                <c:pt idx="500">
                  <c:v>1051.8078</c:v>
                </c:pt>
                <c:pt idx="501">
                  <c:v>1053.9</c:v>
                </c:pt>
                <c:pt idx="502">
                  <c:v>1055.9922</c:v>
                </c:pt>
                <c:pt idx="503">
                  <c:v>1058.0844</c:v>
                </c:pt>
                <c:pt idx="504">
                  <c:v>1060.1766</c:v>
                </c:pt>
                <c:pt idx="505">
                  <c:v>1062.2688</c:v>
                </c:pt>
                <c:pt idx="506">
                  <c:v>1064.361</c:v>
                </c:pt>
                <c:pt idx="507">
                  <c:v>1066.4532</c:v>
                </c:pt>
                <c:pt idx="508">
                  <c:v>1068.5454</c:v>
                </c:pt>
                <c:pt idx="509">
                  <c:v>1070.6376</c:v>
                </c:pt>
                <c:pt idx="510">
                  <c:v>1072.7298</c:v>
                </c:pt>
                <c:pt idx="511">
                  <c:v>1074.822</c:v>
                </c:pt>
                <c:pt idx="512">
                  <c:v>1076.9142</c:v>
                </c:pt>
                <c:pt idx="513">
                  <c:v>1079.0064</c:v>
                </c:pt>
                <c:pt idx="514">
                  <c:v>1081.0986</c:v>
                </c:pt>
                <c:pt idx="515">
                  <c:v>1083.1908</c:v>
                </c:pt>
                <c:pt idx="516">
                  <c:v>1085.283</c:v>
                </c:pt>
                <c:pt idx="517">
                  <c:v>1087.3752</c:v>
                </c:pt>
                <c:pt idx="518">
                  <c:v>1089.4674</c:v>
                </c:pt>
                <c:pt idx="519">
                  <c:v>1091.5596</c:v>
                </c:pt>
                <c:pt idx="520">
                  <c:v>1093.6518</c:v>
                </c:pt>
                <c:pt idx="521">
                  <c:v>1095.744</c:v>
                </c:pt>
                <c:pt idx="522">
                  <c:v>1097.8362</c:v>
                </c:pt>
                <c:pt idx="523">
                  <c:v>1099.9284</c:v>
                </c:pt>
                <c:pt idx="524">
                  <c:v>1102.0206</c:v>
                </c:pt>
                <c:pt idx="525">
                  <c:v>1104.1128</c:v>
                </c:pt>
                <c:pt idx="526">
                  <c:v>1106.205</c:v>
                </c:pt>
                <c:pt idx="527">
                  <c:v>1108.2972</c:v>
                </c:pt>
                <c:pt idx="528">
                  <c:v>1110.3894</c:v>
                </c:pt>
                <c:pt idx="529">
                  <c:v>1112.4816</c:v>
                </c:pt>
                <c:pt idx="530">
                  <c:v>1114.5738</c:v>
                </c:pt>
                <c:pt idx="531">
                  <c:v>1116.666</c:v>
                </c:pt>
                <c:pt idx="532">
                  <c:v>1118.7582</c:v>
                </c:pt>
                <c:pt idx="533">
                  <c:v>1120.8504</c:v>
                </c:pt>
                <c:pt idx="534">
                  <c:v>1122.9426</c:v>
                </c:pt>
                <c:pt idx="535">
                  <c:v>1125.0348</c:v>
                </c:pt>
                <c:pt idx="536">
                  <c:v>1127.127</c:v>
                </c:pt>
                <c:pt idx="537">
                  <c:v>1129.2192</c:v>
                </c:pt>
                <c:pt idx="538">
                  <c:v>1131.3114</c:v>
                </c:pt>
                <c:pt idx="539">
                  <c:v>1133.4036</c:v>
                </c:pt>
                <c:pt idx="540">
                  <c:v>1135.4958</c:v>
                </c:pt>
                <c:pt idx="541">
                  <c:v>1137.588</c:v>
                </c:pt>
                <c:pt idx="542">
                  <c:v>1139.6802</c:v>
                </c:pt>
                <c:pt idx="543">
                  <c:v>1141.7724</c:v>
                </c:pt>
                <c:pt idx="544">
                  <c:v>1143.8646</c:v>
                </c:pt>
                <c:pt idx="545">
                  <c:v>1145.9568</c:v>
                </c:pt>
                <c:pt idx="546">
                  <c:v>1148.049</c:v>
                </c:pt>
                <c:pt idx="547">
                  <c:v>1150.1412</c:v>
                </c:pt>
                <c:pt idx="548">
                  <c:v>1152.2334</c:v>
                </c:pt>
                <c:pt idx="549">
                  <c:v>1154.3256</c:v>
                </c:pt>
                <c:pt idx="550">
                  <c:v>1156.4178</c:v>
                </c:pt>
                <c:pt idx="551">
                  <c:v>1158.51</c:v>
                </c:pt>
                <c:pt idx="552">
                  <c:v>1160.6022</c:v>
                </c:pt>
                <c:pt idx="553">
                  <c:v>1162.6944</c:v>
                </c:pt>
                <c:pt idx="554">
                  <c:v>1164.7866</c:v>
                </c:pt>
                <c:pt idx="555">
                  <c:v>1166.8788</c:v>
                </c:pt>
                <c:pt idx="556">
                  <c:v>1168.971</c:v>
                </c:pt>
                <c:pt idx="557">
                  <c:v>1171.0632</c:v>
                </c:pt>
                <c:pt idx="558">
                  <c:v>1173.1554</c:v>
                </c:pt>
                <c:pt idx="559">
                  <c:v>1175.2476</c:v>
                </c:pt>
                <c:pt idx="560">
                  <c:v>1177.3398</c:v>
                </c:pt>
                <c:pt idx="561">
                  <c:v>1179.432</c:v>
                </c:pt>
                <c:pt idx="562">
                  <c:v>1181.5242</c:v>
                </c:pt>
                <c:pt idx="563">
                  <c:v>1183.6164</c:v>
                </c:pt>
                <c:pt idx="564">
                  <c:v>1185.7086</c:v>
                </c:pt>
                <c:pt idx="565">
                  <c:v>1187.8008</c:v>
                </c:pt>
                <c:pt idx="566">
                  <c:v>1189.893</c:v>
                </c:pt>
                <c:pt idx="567">
                  <c:v>1191.9852</c:v>
                </c:pt>
                <c:pt idx="568">
                  <c:v>1194.0774</c:v>
                </c:pt>
                <c:pt idx="569">
                  <c:v>1196.1696</c:v>
                </c:pt>
                <c:pt idx="570">
                  <c:v>1198.2618</c:v>
                </c:pt>
                <c:pt idx="571">
                  <c:v>1200.354</c:v>
                </c:pt>
                <c:pt idx="572">
                  <c:v>1202.4462</c:v>
                </c:pt>
                <c:pt idx="573">
                  <c:v>1204.5384</c:v>
                </c:pt>
                <c:pt idx="574">
                  <c:v>1206.6306</c:v>
                </c:pt>
                <c:pt idx="575">
                  <c:v>1208.7228</c:v>
                </c:pt>
                <c:pt idx="576">
                  <c:v>1210.815</c:v>
                </c:pt>
                <c:pt idx="577">
                  <c:v>1212.9072</c:v>
                </c:pt>
                <c:pt idx="578">
                  <c:v>1214.9994</c:v>
                </c:pt>
                <c:pt idx="579">
                  <c:v>1217.0916</c:v>
                </c:pt>
                <c:pt idx="580">
                  <c:v>1219.1838</c:v>
                </c:pt>
                <c:pt idx="581">
                  <c:v>1221.276</c:v>
                </c:pt>
                <c:pt idx="582">
                  <c:v>1223.3682</c:v>
                </c:pt>
                <c:pt idx="583">
                  <c:v>1225.4604</c:v>
                </c:pt>
                <c:pt idx="584">
                  <c:v>1227.5526</c:v>
                </c:pt>
                <c:pt idx="585">
                  <c:v>1229.6448</c:v>
                </c:pt>
                <c:pt idx="586">
                  <c:v>1231.737</c:v>
                </c:pt>
                <c:pt idx="587">
                  <c:v>1233.8292</c:v>
                </c:pt>
                <c:pt idx="588">
                  <c:v>1235.9214</c:v>
                </c:pt>
                <c:pt idx="589">
                  <c:v>1238.0136</c:v>
                </c:pt>
                <c:pt idx="590">
                  <c:v>1240.1058</c:v>
                </c:pt>
                <c:pt idx="591">
                  <c:v>1242.198</c:v>
                </c:pt>
                <c:pt idx="592">
                  <c:v>1244.2902</c:v>
                </c:pt>
                <c:pt idx="593">
                  <c:v>1246.3824</c:v>
                </c:pt>
                <c:pt idx="594">
                  <c:v>1248.4746</c:v>
                </c:pt>
                <c:pt idx="595">
                  <c:v>1250.5668</c:v>
                </c:pt>
                <c:pt idx="596">
                  <c:v>1252.659</c:v>
                </c:pt>
                <c:pt idx="597">
                  <c:v>1254.7512</c:v>
                </c:pt>
                <c:pt idx="598">
                  <c:v>1256.8434</c:v>
                </c:pt>
                <c:pt idx="599">
                  <c:v>1258.9356</c:v>
                </c:pt>
                <c:pt idx="600">
                  <c:v>1261.0278</c:v>
                </c:pt>
                <c:pt idx="601">
                  <c:v>1263.12</c:v>
                </c:pt>
                <c:pt idx="602">
                  <c:v>1265.2122</c:v>
                </c:pt>
                <c:pt idx="603">
                  <c:v>1267.3044</c:v>
                </c:pt>
                <c:pt idx="604">
                  <c:v>1269.3966</c:v>
                </c:pt>
                <c:pt idx="605">
                  <c:v>1271.4888</c:v>
                </c:pt>
                <c:pt idx="606">
                  <c:v>1273.581</c:v>
                </c:pt>
                <c:pt idx="607">
                  <c:v>1275.6732</c:v>
                </c:pt>
                <c:pt idx="608">
                  <c:v>1277.7654</c:v>
                </c:pt>
                <c:pt idx="609">
                  <c:v>1279.8576</c:v>
                </c:pt>
                <c:pt idx="610">
                  <c:v>1281.9498</c:v>
                </c:pt>
                <c:pt idx="611">
                  <c:v>1284.042</c:v>
                </c:pt>
                <c:pt idx="612">
                  <c:v>1286.1342</c:v>
                </c:pt>
                <c:pt idx="613">
                  <c:v>1288.2264</c:v>
                </c:pt>
                <c:pt idx="614">
                  <c:v>1290.3186</c:v>
                </c:pt>
                <c:pt idx="615">
                  <c:v>1292.4108</c:v>
                </c:pt>
                <c:pt idx="616">
                  <c:v>1294.503</c:v>
                </c:pt>
                <c:pt idx="617">
                  <c:v>1296.5952</c:v>
                </c:pt>
                <c:pt idx="618">
                  <c:v>1298.6874</c:v>
                </c:pt>
                <c:pt idx="619">
                  <c:v>1300.7796</c:v>
                </c:pt>
                <c:pt idx="620">
                  <c:v>1302.8718</c:v>
                </c:pt>
                <c:pt idx="621">
                  <c:v>1304.964</c:v>
                </c:pt>
                <c:pt idx="622">
                  <c:v>1307.0562</c:v>
                </c:pt>
                <c:pt idx="623">
                  <c:v>1309.1484</c:v>
                </c:pt>
                <c:pt idx="624">
                  <c:v>1311.2406</c:v>
                </c:pt>
                <c:pt idx="625">
                  <c:v>1313.3328</c:v>
                </c:pt>
                <c:pt idx="626">
                  <c:v>1315.425</c:v>
                </c:pt>
                <c:pt idx="627">
                  <c:v>1317.5172</c:v>
                </c:pt>
                <c:pt idx="628">
                  <c:v>1319.6094</c:v>
                </c:pt>
                <c:pt idx="629">
                  <c:v>1321.7016</c:v>
                </c:pt>
                <c:pt idx="630">
                  <c:v>1323.7938</c:v>
                </c:pt>
                <c:pt idx="631">
                  <c:v>1325.886</c:v>
                </c:pt>
                <c:pt idx="632">
                  <c:v>1327.9782</c:v>
                </c:pt>
                <c:pt idx="633">
                  <c:v>1330.0704</c:v>
                </c:pt>
                <c:pt idx="634">
                  <c:v>1332.1626</c:v>
                </c:pt>
                <c:pt idx="635">
                  <c:v>1334.2548</c:v>
                </c:pt>
                <c:pt idx="636">
                  <c:v>1336.347</c:v>
                </c:pt>
                <c:pt idx="637">
                  <c:v>1338.4392</c:v>
                </c:pt>
                <c:pt idx="638">
                  <c:v>1340.5314</c:v>
                </c:pt>
                <c:pt idx="639">
                  <c:v>1342.6236</c:v>
                </c:pt>
                <c:pt idx="640">
                  <c:v>1344.7158</c:v>
                </c:pt>
                <c:pt idx="641">
                  <c:v>1346.808</c:v>
                </c:pt>
                <c:pt idx="642">
                  <c:v>1348.9002</c:v>
                </c:pt>
                <c:pt idx="643">
                  <c:v>1350.9924</c:v>
                </c:pt>
                <c:pt idx="644">
                  <c:v>1353.0846</c:v>
                </c:pt>
                <c:pt idx="645">
                  <c:v>1355.1768</c:v>
                </c:pt>
                <c:pt idx="646">
                  <c:v>1357.269</c:v>
                </c:pt>
                <c:pt idx="647">
                  <c:v>1359.3612</c:v>
                </c:pt>
                <c:pt idx="648">
                  <c:v>1361.4534</c:v>
                </c:pt>
                <c:pt idx="649">
                  <c:v>1363.5456</c:v>
                </c:pt>
                <c:pt idx="650">
                  <c:v>1365.6378</c:v>
                </c:pt>
                <c:pt idx="651">
                  <c:v>1367.73</c:v>
                </c:pt>
                <c:pt idx="652">
                  <c:v>1369.8222</c:v>
                </c:pt>
                <c:pt idx="653">
                  <c:v>1371.9144</c:v>
                </c:pt>
                <c:pt idx="654">
                  <c:v>1374.0066</c:v>
                </c:pt>
                <c:pt idx="655">
                  <c:v>1376.0988</c:v>
                </c:pt>
                <c:pt idx="656">
                  <c:v>1378.191</c:v>
                </c:pt>
                <c:pt idx="657">
                  <c:v>1380.2832</c:v>
                </c:pt>
                <c:pt idx="658">
                  <c:v>1382.3754</c:v>
                </c:pt>
                <c:pt idx="659">
                  <c:v>1384.4676</c:v>
                </c:pt>
                <c:pt idx="660">
                  <c:v>1386.5598</c:v>
                </c:pt>
                <c:pt idx="661">
                  <c:v>1388.652</c:v>
                </c:pt>
                <c:pt idx="662">
                  <c:v>1390.7442</c:v>
                </c:pt>
                <c:pt idx="663">
                  <c:v>1392.8364</c:v>
                </c:pt>
                <c:pt idx="664">
                  <c:v>1394.9286</c:v>
                </c:pt>
                <c:pt idx="665">
                  <c:v>1397.0208</c:v>
                </c:pt>
                <c:pt idx="666">
                  <c:v>1399.113</c:v>
                </c:pt>
                <c:pt idx="667">
                  <c:v>1401.2052</c:v>
                </c:pt>
                <c:pt idx="668">
                  <c:v>1403.2974</c:v>
                </c:pt>
                <c:pt idx="669">
                  <c:v>1405.3896</c:v>
                </c:pt>
                <c:pt idx="670">
                  <c:v>1407.4818</c:v>
                </c:pt>
                <c:pt idx="671">
                  <c:v>1409.574</c:v>
                </c:pt>
                <c:pt idx="672">
                  <c:v>1411.6662</c:v>
                </c:pt>
                <c:pt idx="673">
                  <c:v>1413.7584</c:v>
                </c:pt>
                <c:pt idx="674">
                  <c:v>1415.8506</c:v>
                </c:pt>
                <c:pt idx="675">
                  <c:v>1417.9428</c:v>
                </c:pt>
                <c:pt idx="676">
                  <c:v>1420.035</c:v>
                </c:pt>
                <c:pt idx="677">
                  <c:v>1422.1272</c:v>
                </c:pt>
                <c:pt idx="678">
                  <c:v>1424.2194</c:v>
                </c:pt>
                <c:pt idx="679">
                  <c:v>1426.3116</c:v>
                </c:pt>
                <c:pt idx="680">
                  <c:v>1428.4038</c:v>
                </c:pt>
                <c:pt idx="681">
                  <c:v>1430.496</c:v>
                </c:pt>
                <c:pt idx="682">
                  <c:v>1432.5882</c:v>
                </c:pt>
                <c:pt idx="683">
                  <c:v>1434.6804</c:v>
                </c:pt>
                <c:pt idx="684">
                  <c:v>1436.7726</c:v>
                </c:pt>
                <c:pt idx="685">
                  <c:v>1438.8648</c:v>
                </c:pt>
                <c:pt idx="686">
                  <c:v>1440.957</c:v>
                </c:pt>
                <c:pt idx="687">
                  <c:v>1443.0492</c:v>
                </c:pt>
                <c:pt idx="688">
                  <c:v>1445.1414</c:v>
                </c:pt>
                <c:pt idx="689">
                  <c:v>1447.2336</c:v>
                </c:pt>
                <c:pt idx="690">
                  <c:v>1449.3258</c:v>
                </c:pt>
                <c:pt idx="691">
                  <c:v>1451.418</c:v>
                </c:pt>
                <c:pt idx="692">
                  <c:v>1453.5102</c:v>
                </c:pt>
                <c:pt idx="693">
                  <c:v>1455.6024</c:v>
                </c:pt>
                <c:pt idx="694">
                  <c:v>1457.6946</c:v>
                </c:pt>
                <c:pt idx="695">
                  <c:v>1459.7868</c:v>
                </c:pt>
                <c:pt idx="696">
                  <c:v>1461.879</c:v>
                </c:pt>
                <c:pt idx="697">
                  <c:v>1463.9712</c:v>
                </c:pt>
                <c:pt idx="698">
                  <c:v>1466.0634</c:v>
                </c:pt>
                <c:pt idx="699">
                  <c:v>1468.1556</c:v>
                </c:pt>
                <c:pt idx="700">
                  <c:v>1470.2478</c:v>
                </c:pt>
                <c:pt idx="701">
                  <c:v>1472.34</c:v>
                </c:pt>
                <c:pt idx="702">
                  <c:v>1474.4322</c:v>
                </c:pt>
                <c:pt idx="703">
                  <c:v>1476.5244</c:v>
                </c:pt>
                <c:pt idx="704">
                  <c:v>1478.6166</c:v>
                </c:pt>
                <c:pt idx="705">
                  <c:v>1480.7088</c:v>
                </c:pt>
                <c:pt idx="706">
                  <c:v>1482.801</c:v>
                </c:pt>
                <c:pt idx="707">
                  <c:v>1484.8932</c:v>
                </c:pt>
                <c:pt idx="708">
                  <c:v>1486.9854</c:v>
                </c:pt>
                <c:pt idx="709">
                  <c:v>1489.0776</c:v>
                </c:pt>
                <c:pt idx="710">
                  <c:v>1491.1698</c:v>
                </c:pt>
                <c:pt idx="711">
                  <c:v>1493.262</c:v>
                </c:pt>
                <c:pt idx="712">
                  <c:v>1495.3542</c:v>
                </c:pt>
                <c:pt idx="713">
                  <c:v>1497.4464</c:v>
                </c:pt>
                <c:pt idx="714">
                  <c:v>1499.5386</c:v>
                </c:pt>
                <c:pt idx="715">
                  <c:v>1501.6308</c:v>
                </c:pt>
                <c:pt idx="716">
                  <c:v>1503.723</c:v>
                </c:pt>
                <c:pt idx="717">
                  <c:v>1505.8152</c:v>
                </c:pt>
                <c:pt idx="718">
                  <c:v>1507.9074</c:v>
                </c:pt>
                <c:pt idx="719">
                  <c:v>1509.9996</c:v>
                </c:pt>
                <c:pt idx="720">
                  <c:v>1512.0918</c:v>
                </c:pt>
                <c:pt idx="721">
                  <c:v>1514.184</c:v>
                </c:pt>
                <c:pt idx="722">
                  <c:v>1516.2762</c:v>
                </c:pt>
                <c:pt idx="723">
                  <c:v>1518.3684</c:v>
                </c:pt>
                <c:pt idx="724">
                  <c:v>1520.4606</c:v>
                </c:pt>
                <c:pt idx="725">
                  <c:v>1522.5528</c:v>
                </c:pt>
                <c:pt idx="726">
                  <c:v>1524.645</c:v>
                </c:pt>
                <c:pt idx="727">
                  <c:v>1526.7372</c:v>
                </c:pt>
                <c:pt idx="728">
                  <c:v>1528.8294</c:v>
                </c:pt>
                <c:pt idx="729">
                  <c:v>1530.9216</c:v>
                </c:pt>
                <c:pt idx="730">
                  <c:v>1533.0138</c:v>
                </c:pt>
                <c:pt idx="731">
                  <c:v>1535.106</c:v>
                </c:pt>
                <c:pt idx="732">
                  <c:v>1537.1982</c:v>
                </c:pt>
                <c:pt idx="733">
                  <c:v>1539.2904</c:v>
                </c:pt>
                <c:pt idx="734">
                  <c:v>1541.3826</c:v>
                </c:pt>
                <c:pt idx="735">
                  <c:v>1543.4748</c:v>
                </c:pt>
                <c:pt idx="736">
                  <c:v>1545.567</c:v>
                </c:pt>
                <c:pt idx="737">
                  <c:v>1547.6592</c:v>
                </c:pt>
                <c:pt idx="738">
                  <c:v>1549.7514</c:v>
                </c:pt>
                <c:pt idx="739">
                  <c:v>1551.8436</c:v>
                </c:pt>
                <c:pt idx="740">
                  <c:v>1553.9358</c:v>
                </c:pt>
                <c:pt idx="741">
                  <c:v>1556.028</c:v>
                </c:pt>
                <c:pt idx="742">
                  <c:v>1558.1202</c:v>
                </c:pt>
                <c:pt idx="743">
                  <c:v>1560.2124</c:v>
                </c:pt>
                <c:pt idx="744">
                  <c:v>1562.3046</c:v>
                </c:pt>
                <c:pt idx="745">
                  <c:v>1564.3968</c:v>
                </c:pt>
                <c:pt idx="746">
                  <c:v>1566.489</c:v>
                </c:pt>
                <c:pt idx="747">
                  <c:v>1568.5812</c:v>
                </c:pt>
                <c:pt idx="748">
                  <c:v>1570.6734</c:v>
                </c:pt>
                <c:pt idx="749">
                  <c:v>1572.7656</c:v>
                </c:pt>
                <c:pt idx="750">
                  <c:v>1574.8578</c:v>
                </c:pt>
                <c:pt idx="751">
                  <c:v>1576.95</c:v>
                </c:pt>
                <c:pt idx="752">
                  <c:v>1579.0422</c:v>
                </c:pt>
                <c:pt idx="753">
                  <c:v>1581.1344</c:v>
                </c:pt>
                <c:pt idx="754">
                  <c:v>1583.2266</c:v>
                </c:pt>
                <c:pt idx="755">
                  <c:v>1585.3188</c:v>
                </c:pt>
                <c:pt idx="756">
                  <c:v>1587.411</c:v>
                </c:pt>
                <c:pt idx="757">
                  <c:v>1589.5032</c:v>
                </c:pt>
                <c:pt idx="758">
                  <c:v>1591.5954</c:v>
                </c:pt>
                <c:pt idx="759">
                  <c:v>1593.6876</c:v>
                </c:pt>
                <c:pt idx="760">
                  <c:v>1595.7798</c:v>
                </c:pt>
                <c:pt idx="761">
                  <c:v>1597.872</c:v>
                </c:pt>
                <c:pt idx="762">
                  <c:v>1599.9642</c:v>
                </c:pt>
                <c:pt idx="763">
                  <c:v>1602.0564</c:v>
                </c:pt>
                <c:pt idx="764">
                  <c:v>1604.1486</c:v>
                </c:pt>
                <c:pt idx="765">
                  <c:v>1606.2408</c:v>
                </c:pt>
                <c:pt idx="766">
                  <c:v>1608.333</c:v>
                </c:pt>
                <c:pt idx="767">
                  <c:v>1610.4252</c:v>
                </c:pt>
                <c:pt idx="768">
                  <c:v>1612.5174</c:v>
                </c:pt>
                <c:pt idx="769">
                  <c:v>1614.6096</c:v>
                </c:pt>
                <c:pt idx="770">
                  <c:v>1616.7018</c:v>
                </c:pt>
                <c:pt idx="771">
                  <c:v>1618.794</c:v>
                </c:pt>
                <c:pt idx="772">
                  <c:v>1620.8862</c:v>
                </c:pt>
                <c:pt idx="773">
                  <c:v>1622.9784</c:v>
                </c:pt>
                <c:pt idx="774">
                  <c:v>1625.0706</c:v>
                </c:pt>
                <c:pt idx="775">
                  <c:v>1627.1628</c:v>
                </c:pt>
                <c:pt idx="776">
                  <c:v>1629.255</c:v>
                </c:pt>
                <c:pt idx="777">
                  <c:v>1631.3472</c:v>
                </c:pt>
                <c:pt idx="778">
                  <c:v>1633.4394</c:v>
                </c:pt>
                <c:pt idx="779">
                  <c:v>1635.5316</c:v>
                </c:pt>
                <c:pt idx="780">
                  <c:v>1637.6238</c:v>
                </c:pt>
                <c:pt idx="781">
                  <c:v>1639.716</c:v>
                </c:pt>
                <c:pt idx="782">
                  <c:v>1641.8082</c:v>
                </c:pt>
                <c:pt idx="783">
                  <c:v>1643.9004</c:v>
                </c:pt>
                <c:pt idx="784">
                  <c:v>1645.9926</c:v>
                </c:pt>
                <c:pt idx="785">
                  <c:v>1648.0848</c:v>
                </c:pt>
                <c:pt idx="786">
                  <c:v>1650.177</c:v>
                </c:pt>
                <c:pt idx="787">
                  <c:v>1652.2692</c:v>
                </c:pt>
                <c:pt idx="788">
                  <c:v>1654.3614</c:v>
                </c:pt>
                <c:pt idx="789">
                  <c:v>1656.4536</c:v>
                </c:pt>
                <c:pt idx="790">
                  <c:v>1658.5458</c:v>
                </c:pt>
                <c:pt idx="791">
                  <c:v>1660.638</c:v>
                </c:pt>
                <c:pt idx="792">
                  <c:v>1662.7302</c:v>
                </c:pt>
                <c:pt idx="793">
                  <c:v>1664.8224</c:v>
                </c:pt>
                <c:pt idx="794">
                  <c:v>1666.9146</c:v>
                </c:pt>
                <c:pt idx="795">
                  <c:v>1669.0068</c:v>
                </c:pt>
                <c:pt idx="796">
                  <c:v>1671.099</c:v>
                </c:pt>
                <c:pt idx="797">
                  <c:v>1673.1912</c:v>
                </c:pt>
                <c:pt idx="798">
                  <c:v>1675.2834</c:v>
                </c:pt>
                <c:pt idx="799">
                  <c:v>1677.3756</c:v>
                </c:pt>
                <c:pt idx="800">
                  <c:v>1679.4678</c:v>
                </c:pt>
                <c:pt idx="801">
                  <c:v>1681.56</c:v>
                </c:pt>
                <c:pt idx="802">
                  <c:v>1683.6522</c:v>
                </c:pt>
                <c:pt idx="803">
                  <c:v>1685.7444</c:v>
                </c:pt>
                <c:pt idx="804">
                  <c:v>1687.8366</c:v>
                </c:pt>
                <c:pt idx="805">
                  <c:v>1689.9288</c:v>
                </c:pt>
                <c:pt idx="806">
                  <c:v>1692.021</c:v>
                </c:pt>
                <c:pt idx="807">
                  <c:v>1694.1132</c:v>
                </c:pt>
                <c:pt idx="808">
                  <c:v>1696.2054</c:v>
                </c:pt>
                <c:pt idx="809">
                  <c:v>1698.2976</c:v>
                </c:pt>
                <c:pt idx="810">
                  <c:v>1700.3898</c:v>
                </c:pt>
                <c:pt idx="811">
                  <c:v>1702.482</c:v>
                </c:pt>
                <c:pt idx="812">
                  <c:v>1704.5742</c:v>
                </c:pt>
                <c:pt idx="813">
                  <c:v>1706.6664</c:v>
                </c:pt>
                <c:pt idx="814">
                  <c:v>1708.7586</c:v>
                </c:pt>
                <c:pt idx="815">
                  <c:v>1710.8508</c:v>
                </c:pt>
                <c:pt idx="816">
                  <c:v>1712.943</c:v>
                </c:pt>
                <c:pt idx="817">
                  <c:v>1715.0352</c:v>
                </c:pt>
                <c:pt idx="818">
                  <c:v>1717.1274</c:v>
                </c:pt>
                <c:pt idx="819">
                  <c:v>1719.2196</c:v>
                </c:pt>
                <c:pt idx="820">
                  <c:v>1721.3118</c:v>
                </c:pt>
                <c:pt idx="821">
                  <c:v>1723.404</c:v>
                </c:pt>
                <c:pt idx="822">
                  <c:v>1725.4962</c:v>
                </c:pt>
                <c:pt idx="823">
                  <c:v>1727.5884</c:v>
                </c:pt>
                <c:pt idx="824">
                  <c:v>1729.6806</c:v>
                </c:pt>
                <c:pt idx="825">
                  <c:v>1731.7728</c:v>
                </c:pt>
                <c:pt idx="826">
                  <c:v>1733.865</c:v>
                </c:pt>
                <c:pt idx="827">
                  <c:v>1735.9572</c:v>
                </c:pt>
                <c:pt idx="828">
                  <c:v>1738.0494</c:v>
                </c:pt>
                <c:pt idx="829">
                  <c:v>1740.1416</c:v>
                </c:pt>
                <c:pt idx="830">
                  <c:v>1742.2338</c:v>
                </c:pt>
                <c:pt idx="831">
                  <c:v>1744.326</c:v>
                </c:pt>
                <c:pt idx="832">
                  <c:v>1746.4182</c:v>
                </c:pt>
                <c:pt idx="833">
                  <c:v>1748.5104</c:v>
                </c:pt>
                <c:pt idx="834">
                  <c:v>1750.6026</c:v>
                </c:pt>
                <c:pt idx="835">
                  <c:v>1752.6948</c:v>
                </c:pt>
                <c:pt idx="836">
                  <c:v>1754.787</c:v>
                </c:pt>
                <c:pt idx="837">
                  <c:v>1756.8792</c:v>
                </c:pt>
                <c:pt idx="838">
                  <c:v>1758.9714</c:v>
                </c:pt>
                <c:pt idx="839">
                  <c:v>1761.0636</c:v>
                </c:pt>
                <c:pt idx="840">
                  <c:v>1763.1558</c:v>
                </c:pt>
                <c:pt idx="841">
                  <c:v>1765.248</c:v>
                </c:pt>
                <c:pt idx="842">
                  <c:v>1767.3402</c:v>
                </c:pt>
                <c:pt idx="843">
                  <c:v>1769.4324</c:v>
                </c:pt>
                <c:pt idx="844">
                  <c:v>1771.5246</c:v>
                </c:pt>
                <c:pt idx="845">
                  <c:v>1773.6168</c:v>
                </c:pt>
                <c:pt idx="846">
                  <c:v>1775.709</c:v>
                </c:pt>
                <c:pt idx="847">
                  <c:v>1777.8012</c:v>
                </c:pt>
                <c:pt idx="848">
                  <c:v>1779.8934</c:v>
                </c:pt>
                <c:pt idx="849">
                  <c:v>1781.9856</c:v>
                </c:pt>
                <c:pt idx="850">
                  <c:v>1784.0778</c:v>
                </c:pt>
                <c:pt idx="851">
                  <c:v>1786.17</c:v>
                </c:pt>
                <c:pt idx="852">
                  <c:v>1788.2622</c:v>
                </c:pt>
                <c:pt idx="853">
                  <c:v>1790.3544</c:v>
                </c:pt>
                <c:pt idx="854">
                  <c:v>1792.4466</c:v>
                </c:pt>
                <c:pt idx="855">
                  <c:v>1794.5388</c:v>
                </c:pt>
                <c:pt idx="856">
                  <c:v>1796.631</c:v>
                </c:pt>
                <c:pt idx="857">
                  <c:v>1798.7232</c:v>
                </c:pt>
                <c:pt idx="858">
                  <c:v>1800.8154</c:v>
                </c:pt>
                <c:pt idx="859">
                  <c:v>1802.9076</c:v>
                </c:pt>
                <c:pt idx="860">
                  <c:v>1804.9998</c:v>
                </c:pt>
                <c:pt idx="861">
                  <c:v>1807.092</c:v>
                </c:pt>
                <c:pt idx="862">
                  <c:v>1809.1842</c:v>
                </c:pt>
                <c:pt idx="863">
                  <c:v>1811.2764</c:v>
                </c:pt>
                <c:pt idx="864">
                  <c:v>1813.3686</c:v>
                </c:pt>
                <c:pt idx="865">
                  <c:v>1815.4608</c:v>
                </c:pt>
                <c:pt idx="866">
                  <c:v>1817.553</c:v>
                </c:pt>
                <c:pt idx="867">
                  <c:v>1819.6452</c:v>
                </c:pt>
                <c:pt idx="868">
                  <c:v>1821.7374</c:v>
                </c:pt>
                <c:pt idx="869">
                  <c:v>1823.8296</c:v>
                </c:pt>
                <c:pt idx="870">
                  <c:v>1825.9218</c:v>
                </c:pt>
                <c:pt idx="871">
                  <c:v>1828.014</c:v>
                </c:pt>
                <c:pt idx="872">
                  <c:v>1830.1062</c:v>
                </c:pt>
                <c:pt idx="873">
                  <c:v>1832.1984</c:v>
                </c:pt>
                <c:pt idx="874">
                  <c:v>1834.2906</c:v>
                </c:pt>
                <c:pt idx="875">
                  <c:v>1836.3828</c:v>
                </c:pt>
                <c:pt idx="876">
                  <c:v>1838.475</c:v>
                </c:pt>
                <c:pt idx="877">
                  <c:v>1840.5672</c:v>
                </c:pt>
                <c:pt idx="878">
                  <c:v>1842.6594</c:v>
                </c:pt>
                <c:pt idx="879">
                  <c:v>1844.7516</c:v>
                </c:pt>
                <c:pt idx="880">
                  <c:v>1846.8438</c:v>
                </c:pt>
                <c:pt idx="881">
                  <c:v>1848.936</c:v>
                </c:pt>
                <c:pt idx="882">
                  <c:v>1851.0282</c:v>
                </c:pt>
                <c:pt idx="883">
                  <c:v>1853.1204</c:v>
                </c:pt>
                <c:pt idx="884">
                  <c:v>1855.2126</c:v>
                </c:pt>
                <c:pt idx="885">
                  <c:v>1857.3048</c:v>
                </c:pt>
                <c:pt idx="886">
                  <c:v>1859.397</c:v>
                </c:pt>
                <c:pt idx="887">
                  <c:v>1861.4892</c:v>
                </c:pt>
                <c:pt idx="888">
                  <c:v>1863.5814</c:v>
                </c:pt>
                <c:pt idx="889">
                  <c:v>1865.6736</c:v>
                </c:pt>
                <c:pt idx="890">
                  <c:v>1867.7658</c:v>
                </c:pt>
                <c:pt idx="891">
                  <c:v>1869.858</c:v>
                </c:pt>
                <c:pt idx="892">
                  <c:v>1871.9502</c:v>
                </c:pt>
                <c:pt idx="893">
                  <c:v>1874.0424</c:v>
                </c:pt>
                <c:pt idx="894">
                  <c:v>1876.1346</c:v>
                </c:pt>
                <c:pt idx="895">
                  <c:v>1878.2268</c:v>
                </c:pt>
                <c:pt idx="896">
                  <c:v>1880.319</c:v>
                </c:pt>
                <c:pt idx="897">
                  <c:v>1882.4112</c:v>
                </c:pt>
                <c:pt idx="898">
                  <c:v>1884.5034</c:v>
                </c:pt>
                <c:pt idx="899">
                  <c:v>1886.5956</c:v>
                </c:pt>
                <c:pt idx="900">
                  <c:v>1888.6878</c:v>
                </c:pt>
                <c:pt idx="901">
                  <c:v>1890.78</c:v>
                </c:pt>
                <c:pt idx="902">
                  <c:v>1892.8722</c:v>
                </c:pt>
                <c:pt idx="903">
                  <c:v>1894.9644</c:v>
                </c:pt>
                <c:pt idx="904">
                  <c:v>1897.0566</c:v>
                </c:pt>
                <c:pt idx="905">
                  <c:v>1899.1488</c:v>
                </c:pt>
                <c:pt idx="906">
                  <c:v>1901.241</c:v>
                </c:pt>
                <c:pt idx="907">
                  <c:v>1903.3332</c:v>
                </c:pt>
                <c:pt idx="908">
                  <c:v>1905.4254</c:v>
                </c:pt>
                <c:pt idx="909">
                  <c:v>1907.5176</c:v>
                </c:pt>
                <c:pt idx="910">
                  <c:v>1909.6098</c:v>
                </c:pt>
                <c:pt idx="911">
                  <c:v>1911.702</c:v>
                </c:pt>
                <c:pt idx="912">
                  <c:v>1913.7942</c:v>
                </c:pt>
                <c:pt idx="913">
                  <c:v>1915.8864</c:v>
                </c:pt>
                <c:pt idx="914">
                  <c:v>1917.9786</c:v>
                </c:pt>
                <c:pt idx="915">
                  <c:v>1920.0708</c:v>
                </c:pt>
                <c:pt idx="916">
                  <c:v>1922.163</c:v>
                </c:pt>
                <c:pt idx="917">
                  <c:v>1924.2552</c:v>
                </c:pt>
                <c:pt idx="918">
                  <c:v>1926.3474</c:v>
                </c:pt>
                <c:pt idx="919">
                  <c:v>1928.4396</c:v>
                </c:pt>
                <c:pt idx="920">
                  <c:v>1930.5318</c:v>
                </c:pt>
                <c:pt idx="921">
                  <c:v>1932.624</c:v>
                </c:pt>
                <c:pt idx="922">
                  <c:v>1934.7162</c:v>
                </c:pt>
                <c:pt idx="923">
                  <c:v>1936.8084</c:v>
                </c:pt>
                <c:pt idx="924">
                  <c:v>1938.9006</c:v>
                </c:pt>
                <c:pt idx="925">
                  <c:v>1940.9928</c:v>
                </c:pt>
                <c:pt idx="926">
                  <c:v>1943.085</c:v>
                </c:pt>
                <c:pt idx="927">
                  <c:v>1945.1772</c:v>
                </c:pt>
                <c:pt idx="928">
                  <c:v>1947.2694</c:v>
                </c:pt>
                <c:pt idx="929">
                  <c:v>1949.3616</c:v>
                </c:pt>
                <c:pt idx="930">
                  <c:v>1951.4538</c:v>
                </c:pt>
                <c:pt idx="931">
                  <c:v>1953.546</c:v>
                </c:pt>
                <c:pt idx="932">
                  <c:v>1955.6382</c:v>
                </c:pt>
                <c:pt idx="933">
                  <c:v>1957.7304</c:v>
                </c:pt>
                <c:pt idx="934">
                  <c:v>1959.8226</c:v>
                </c:pt>
                <c:pt idx="935">
                  <c:v>1961.9148</c:v>
                </c:pt>
                <c:pt idx="936">
                  <c:v>1964.007</c:v>
                </c:pt>
                <c:pt idx="937">
                  <c:v>1966.0992</c:v>
                </c:pt>
                <c:pt idx="938">
                  <c:v>1968.1914</c:v>
                </c:pt>
                <c:pt idx="939">
                  <c:v>1970.2836</c:v>
                </c:pt>
                <c:pt idx="940">
                  <c:v>1972.3758</c:v>
                </c:pt>
                <c:pt idx="941">
                  <c:v>1974.468</c:v>
                </c:pt>
                <c:pt idx="942">
                  <c:v>1976.5602</c:v>
                </c:pt>
                <c:pt idx="943">
                  <c:v>1978.6524</c:v>
                </c:pt>
                <c:pt idx="944">
                  <c:v>1980.7446</c:v>
                </c:pt>
                <c:pt idx="945">
                  <c:v>1982.8368</c:v>
                </c:pt>
                <c:pt idx="946">
                  <c:v>1984.929</c:v>
                </c:pt>
                <c:pt idx="947">
                  <c:v>1987.0212</c:v>
                </c:pt>
                <c:pt idx="948">
                  <c:v>1989.1134</c:v>
                </c:pt>
                <c:pt idx="949">
                  <c:v>1991.2056</c:v>
                </c:pt>
                <c:pt idx="950">
                  <c:v>1993.2978</c:v>
                </c:pt>
                <c:pt idx="951">
                  <c:v>1995.39</c:v>
                </c:pt>
                <c:pt idx="952">
                  <c:v>1997.4822</c:v>
                </c:pt>
                <c:pt idx="953">
                  <c:v>1999.5744</c:v>
                </c:pt>
                <c:pt idx="954">
                  <c:v>2001.6666</c:v>
                </c:pt>
                <c:pt idx="955">
                  <c:v>2003.7588</c:v>
                </c:pt>
                <c:pt idx="956">
                  <c:v>2005.851</c:v>
                </c:pt>
                <c:pt idx="957">
                  <c:v>2007.9432</c:v>
                </c:pt>
                <c:pt idx="958">
                  <c:v>2010.0354</c:v>
                </c:pt>
                <c:pt idx="959">
                  <c:v>2012.1276</c:v>
                </c:pt>
                <c:pt idx="960">
                  <c:v>2014.2198</c:v>
                </c:pt>
                <c:pt idx="961">
                  <c:v>2016.312</c:v>
                </c:pt>
                <c:pt idx="962">
                  <c:v>2018.4042</c:v>
                </c:pt>
                <c:pt idx="963">
                  <c:v>2020.4964</c:v>
                </c:pt>
                <c:pt idx="964">
                  <c:v>2022.5886</c:v>
                </c:pt>
                <c:pt idx="965">
                  <c:v>2024.6808</c:v>
                </c:pt>
                <c:pt idx="966">
                  <c:v>2026.773</c:v>
                </c:pt>
                <c:pt idx="967">
                  <c:v>2028.8652</c:v>
                </c:pt>
                <c:pt idx="968">
                  <c:v>2030.9574</c:v>
                </c:pt>
                <c:pt idx="969">
                  <c:v>2033.0496</c:v>
                </c:pt>
                <c:pt idx="970">
                  <c:v>2035.1418</c:v>
                </c:pt>
                <c:pt idx="971">
                  <c:v>2037.234</c:v>
                </c:pt>
                <c:pt idx="972">
                  <c:v>2039.3262</c:v>
                </c:pt>
                <c:pt idx="973">
                  <c:v>2041.4184</c:v>
                </c:pt>
                <c:pt idx="974">
                  <c:v>2043.5106</c:v>
                </c:pt>
                <c:pt idx="975">
                  <c:v>2045.6028</c:v>
                </c:pt>
                <c:pt idx="976">
                  <c:v>2047.695</c:v>
                </c:pt>
                <c:pt idx="977">
                  <c:v>2049.7872</c:v>
                </c:pt>
                <c:pt idx="978">
                  <c:v>2051.8794</c:v>
                </c:pt>
                <c:pt idx="979">
                  <c:v>2053.9716</c:v>
                </c:pt>
                <c:pt idx="980">
                  <c:v>2056.0638</c:v>
                </c:pt>
                <c:pt idx="981">
                  <c:v>2058.156</c:v>
                </c:pt>
                <c:pt idx="982">
                  <c:v>2060.2482</c:v>
                </c:pt>
                <c:pt idx="983">
                  <c:v>2062.3404</c:v>
                </c:pt>
                <c:pt idx="984">
                  <c:v>2064.4326</c:v>
                </c:pt>
                <c:pt idx="985">
                  <c:v>2066.5248</c:v>
                </c:pt>
                <c:pt idx="986">
                  <c:v>2068.617</c:v>
                </c:pt>
                <c:pt idx="987">
                  <c:v>2070.7092</c:v>
                </c:pt>
                <c:pt idx="988">
                  <c:v>2072.8014</c:v>
                </c:pt>
                <c:pt idx="989">
                  <c:v>2074.8936</c:v>
                </c:pt>
                <c:pt idx="990">
                  <c:v>2076.9858</c:v>
                </c:pt>
                <c:pt idx="991">
                  <c:v>2079.078</c:v>
                </c:pt>
                <c:pt idx="992">
                  <c:v>2081.1702</c:v>
                </c:pt>
                <c:pt idx="993">
                  <c:v>2083.2624</c:v>
                </c:pt>
                <c:pt idx="994">
                  <c:v>2085.3546</c:v>
                </c:pt>
                <c:pt idx="995">
                  <c:v>2087.4468</c:v>
                </c:pt>
                <c:pt idx="996">
                  <c:v>2089.539</c:v>
                </c:pt>
                <c:pt idx="997">
                  <c:v>2091.6312</c:v>
                </c:pt>
                <c:pt idx="998">
                  <c:v>2093.7234</c:v>
                </c:pt>
                <c:pt idx="999">
                  <c:v>2095.8156</c:v>
                </c:pt>
                <c:pt idx="1000">
                  <c:v>2097.9078</c:v>
                </c:pt>
                <c:pt idx="1001">
                  <c:v>2100</c:v>
                </c:pt>
              </c:strCache>
            </c:strRef>
          </c:xVal>
          <c:yVal>
            <c:numRef>
              <c:f>Cu_ion!$D:$D</c:f>
              <c:numCache>
                <c:formatCode>0.00E+00</c:formatCode>
                <c:ptCount val="1048576"/>
                <c:pt idx="0" formatCode="General">
                  <c:v>0</c:v>
                </c:pt>
                <c:pt idx="1">
                  <c:v>1874999999.9999998</c:v>
                </c:pt>
                <c:pt idx="2">
                  <c:v>26650535625</c:v>
                </c:pt>
                <c:pt idx="3">
                  <c:v>51689750000</c:v>
                </c:pt>
                <c:pt idx="4">
                  <c:v>65286375000</c:v>
                </c:pt>
                <c:pt idx="5">
                  <c:v>75048600000</c:v>
                </c:pt>
                <c:pt idx="6">
                  <c:v>81848250000</c:v>
                </c:pt>
                <c:pt idx="7">
                  <c:v>87952537500</c:v>
                </c:pt>
                <c:pt idx="8">
                  <c:v>90633168750</c:v>
                </c:pt>
                <c:pt idx="9">
                  <c:v>93313800000</c:v>
                </c:pt>
                <c:pt idx="10">
                  <c:v>95994431250</c:v>
                </c:pt>
                <c:pt idx="11">
                  <c:v>98675062500</c:v>
                </c:pt>
                <c:pt idx="12">
                  <c:v>99981731250</c:v>
                </c:pt>
                <c:pt idx="13">
                  <c:v>99131775000</c:v>
                </c:pt>
                <c:pt idx="14">
                  <c:v>98281818750</c:v>
                </c:pt>
                <c:pt idx="15">
                  <c:v>97431862500</c:v>
                </c:pt>
                <c:pt idx="16">
                  <c:v>96581906250</c:v>
                </c:pt>
                <c:pt idx="17">
                  <c:v>95532700000</c:v>
                </c:pt>
                <c:pt idx="18">
                  <c:v>94355837500</c:v>
                </c:pt>
                <c:pt idx="19">
                  <c:v>93178975000</c:v>
                </c:pt>
                <c:pt idx="20">
                  <c:v>92002112499.999969</c:v>
                </c:pt>
                <c:pt idx="21">
                  <c:v>90825249999.999969</c:v>
                </c:pt>
                <c:pt idx="22">
                  <c:v>90245206249.999969</c:v>
                </c:pt>
                <c:pt idx="23">
                  <c:v>89787537499.999969</c:v>
                </c:pt>
                <c:pt idx="24">
                  <c:v>89329868749.999969</c:v>
                </c:pt>
                <c:pt idx="25">
                  <c:v>88872199999.999969</c:v>
                </c:pt>
                <c:pt idx="26">
                  <c:v>88414531249.999969</c:v>
                </c:pt>
                <c:pt idx="27">
                  <c:v>87956862499.999969</c:v>
                </c:pt>
                <c:pt idx="28">
                  <c:v>87499193749.999969</c:v>
                </c:pt>
                <c:pt idx="29">
                  <c:v>87041524999.999969</c:v>
                </c:pt>
                <c:pt idx="30">
                  <c:v>86583856249.999969</c:v>
                </c:pt>
                <c:pt idx="31">
                  <c:v>86126187500</c:v>
                </c:pt>
                <c:pt idx="32">
                  <c:v>85668518750</c:v>
                </c:pt>
                <c:pt idx="33">
                  <c:v>85210850000</c:v>
                </c:pt>
                <c:pt idx="34">
                  <c:v>84753181250</c:v>
                </c:pt>
                <c:pt idx="35">
                  <c:v>84295512500</c:v>
                </c:pt>
                <c:pt idx="36">
                  <c:v>83837843750</c:v>
                </c:pt>
                <c:pt idx="37">
                  <c:v>83380175000</c:v>
                </c:pt>
                <c:pt idx="38">
                  <c:v>82922506250</c:v>
                </c:pt>
                <c:pt idx="39">
                  <c:v>82464837500</c:v>
                </c:pt>
                <c:pt idx="40">
                  <c:v>82007168750</c:v>
                </c:pt>
                <c:pt idx="41">
                  <c:v>81549500000</c:v>
                </c:pt>
                <c:pt idx="42">
                  <c:v>81091831250</c:v>
                </c:pt>
                <c:pt idx="43">
                  <c:v>80634162500</c:v>
                </c:pt>
                <c:pt idx="44">
                  <c:v>80176493750</c:v>
                </c:pt>
                <c:pt idx="45">
                  <c:v>79718825000</c:v>
                </c:pt>
                <c:pt idx="46">
                  <c:v>79382968749.999969</c:v>
                </c:pt>
                <c:pt idx="47">
                  <c:v>79056062499.999969</c:v>
                </c:pt>
                <c:pt idx="48">
                  <c:v>78729156249.999969</c:v>
                </c:pt>
                <c:pt idx="49">
                  <c:v>78402249999.999969</c:v>
                </c:pt>
                <c:pt idx="50">
                  <c:v>78075343749.999969</c:v>
                </c:pt>
                <c:pt idx="51">
                  <c:v>77748437499.999969</c:v>
                </c:pt>
                <c:pt idx="52">
                  <c:v>77421531249.999969</c:v>
                </c:pt>
                <c:pt idx="53">
                  <c:v>77094624999.999969</c:v>
                </c:pt>
                <c:pt idx="54">
                  <c:v>76767718749.999969</c:v>
                </c:pt>
                <c:pt idx="55">
                  <c:v>76440812499.999969</c:v>
                </c:pt>
                <c:pt idx="56">
                  <c:v>76113906250</c:v>
                </c:pt>
                <c:pt idx="57">
                  <c:v>75787000000</c:v>
                </c:pt>
                <c:pt idx="58">
                  <c:v>75460093750</c:v>
                </c:pt>
                <c:pt idx="59">
                  <c:v>75133187500</c:v>
                </c:pt>
                <c:pt idx="60">
                  <c:v>74806281250</c:v>
                </c:pt>
                <c:pt idx="61">
                  <c:v>74479375000</c:v>
                </c:pt>
                <c:pt idx="62">
                  <c:v>74152468750</c:v>
                </c:pt>
                <c:pt idx="63">
                  <c:v>73825562500</c:v>
                </c:pt>
                <c:pt idx="64">
                  <c:v>73498656250</c:v>
                </c:pt>
                <c:pt idx="65">
                  <c:v>73171750000</c:v>
                </c:pt>
                <c:pt idx="66">
                  <c:v>72844843750</c:v>
                </c:pt>
                <c:pt idx="67">
                  <c:v>72517937500</c:v>
                </c:pt>
                <c:pt idx="68">
                  <c:v>72191031250</c:v>
                </c:pt>
                <c:pt idx="69">
                  <c:v>71864125000</c:v>
                </c:pt>
                <c:pt idx="70">
                  <c:v>71537218750</c:v>
                </c:pt>
                <c:pt idx="71">
                  <c:v>71210312500</c:v>
                </c:pt>
                <c:pt idx="72">
                  <c:v>70883406250</c:v>
                </c:pt>
                <c:pt idx="73">
                  <c:v>70556500000</c:v>
                </c:pt>
                <c:pt idx="74">
                  <c:v>70229593750</c:v>
                </c:pt>
                <c:pt idx="75">
                  <c:v>69902687500</c:v>
                </c:pt>
                <c:pt idx="76">
                  <c:v>69575781250</c:v>
                </c:pt>
                <c:pt idx="77">
                  <c:v>69248875000</c:v>
                </c:pt>
                <c:pt idx="78">
                  <c:v>68921968750</c:v>
                </c:pt>
                <c:pt idx="79">
                  <c:v>68595062500</c:v>
                </c:pt>
                <c:pt idx="80">
                  <c:v>68268156250</c:v>
                </c:pt>
                <c:pt idx="81">
                  <c:v>67941250000</c:v>
                </c:pt>
                <c:pt idx="82">
                  <c:v>67614343750</c:v>
                </c:pt>
                <c:pt idx="83">
                  <c:v>67287437500</c:v>
                </c:pt>
                <c:pt idx="84">
                  <c:v>66960531250</c:v>
                </c:pt>
                <c:pt idx="85">
                  <c:v>66633625000</c:v>
                </c:pt>
                <c:pt idx="86">
                  <c:v>66306718750</c:v>
                </c:pt>
                <c:pt idx="87">
                  <c:v>65979812500</c:v>
                </c:pt>
                <c:pt idx="88">
                  <c:v>65652906250</c:v>
                </c:pt>
                <c:pt idx="89">
                  <c:v>65326000000</c:v>
                </c:pt>
                <c:pt idx="90">
                  <c:v>64999093750</c:v>
                </c:pt>
                <c:pt idx="91">
                  <c:v>64672187500</c:v>
                </c:pt>
                <c:pt idx="92">
                  <c:v>64345281250</c:v>
                </c:pt>
                <c:pt idx="93">
                  <c:v>64021315624.999992</c:v>
                </c:pt>
                <c:pt idx="94">
                  <c:v>63716203125</c:v>
                </c:pt>
                <c:pt idx="95">
                  <c:v>63411090625</c:v>
                </c:pt>
                <c:pt idx="96">
                  <c:v>63105978124.999992</c:v>
                </c:pt>
                <c:pt idx="97">
                  <c:v>62800865625</c:v>
                </c:pt>
                <c:pt idx="98">
                  <c:v>62495753125</c:v>
                </c:pt>
                <c:pt idx="99">
                  <c:v>62190640624.999992</c:v>
                </c:pt>
                <c:pt idx="100">
                  <c:v>61885528125</c:v>
                </c:pt>
                <c:pt idx="101">
                  <c:v>61580415625</c:v>
                </c:pt>
                <c:pt idx="102">
                  <c:v>61275303125</c:v>
                </c:pt>
                <c:pt idx="103">
                  <c:v>60970190624.999992</c:v>
                </c:pt>
                <c:pt idx="104">
                  <c:v>60665078125</c:v>
                </c:pt>
                <c:pt idx="105">
                  <c:v>60359965625</c:v>
                </c:pt>
                <c:pt idx="106">
                  <c:v>60054853124.999992</c:v>
                </c:pt>
                <c:pt idx="107">
                  <c:v>59749740625</c:v>
                </c:pt>
                <c:pt idx="108">
                  <c:v>59444628125</c:v>
                </c:pt>
                <c:pt idx="109">
                  <c:v>59139515624.999992</c:v>
                </c:pt>
                <c:pt idx="110">
                  <c:v>58834403125</c:v>
                </c:pt>
                <c:pt idx="111">
                  <c:v>58529290625</c:v>
                </c:pt>
                <c:pt idx="112">
                  <c:v>58224178124.999992</c:v>
                </c:pt>
                <c:pt idx="113">
                  <c:v>57919065625</c:v>
                </c:pt>
                <c:pt idx="114">
                  <c:v>57613953125</c:v>
                </c:pt>
                <c:pt idx="115">
                  <c:v>57308840624.999992</c:v>
                </c:pt>
                <c:pt idx="116">
                  <c:v>57003728124.999992</c:v>
                </c:pt>
                <c:pt idx="117">
                  <c:v>56698615625</c:v>
                </c:pt>
                <c:pt idx="118">
                  <c:v>56393503125</c:v>
                </c:pt>
                <c:pt idx="119">
                  <c:v>56088390624.999992</c:v>
                </c:pt>
                <c:pt idx="120">
                  <c:v>55783278125</c:v>
                </c:pt>
                <c:pt idx="121">
                  <c:v>55478165625</c:v>
                </c:pt>
                <c:pt idx="122">
                  <c:v>55173053124.999992</c:v>
                </c:pt>
                <c:pt idx="123">
                  <c:v>54867940625</c:v>
                </c:pt>
                <c:pt idx="124">
                  <c:v>54562828125</c:v>
                </c:pt>
                <c:pt idx="125">
                  <c:v>54257715624.999992</c:v>
                </c:pt>
                <c:pt idx="126">
                  <c:v>53952603125</c:v>
                </c:pt>
                <c:pt idx="127">
                  <c:v>53647490625</c:v>
                </c:pt>
                <c:pt idx="128">
                  <c:v>53342378124.999992</c:v>
                </c:pt>
                <c:pt idx="129">
                  <c:v>53037265625</c:v>
                </c:pt>
                <c:pt idx="130">
                  <c:v>52732153125</c:v>
                </c:pt>
                <c:pt idx="131">
                  <c:v>52427040625</c:v>
                </c:pt>
                <c:pt idx="132">
                  <c:v>52121928124.999992</c:v>
                </c:pt>
                <c:pt idx="133">
                  <c:v>51816815625</c:v>
                </c:pt>
                <c:pt idx="134">
                  <c:v>51511703125</c:v>
                </c:pt>
                <c:pt idx="135">
                  <c:v>51206590624.999992</c:v>
                </c:pt>
                <c:pt idx="136">
                  <c:v>50920740625</c:v>
                </c:pt>
                <c:pt idx="137">
                  <c:v>50778768750</c:v>
                </c:pt>
                <c:pt idx="138">
                  <c:v>50636796875</c:v>
                </c:pt>
                <c:pt idx="139">
                  <c:v>50494828125</c:v>
                </c:pt>
                <c:pt idx="140">
                  <c:v>50352856250</c:v>
                </c:pt>
                <c:pt idx="141">
                  <c:v>50210884375</c:v>
                </c:pt>
                <c:pt idx="142">
                  <c:v>50068915625</c:v>
                </c:pt>
                <c:pt idx="143">
                  <c:v>49926943750</c:v>
                </c:pt>
                <c:pt idx="144">
                  <c:v>49784974999.999992</c:v>
                </c:pt>
                <c:pt idx="145">
                  <c:v>49643003124.999992</c:v>
                </c:pt>
                <c:pt idx="146">
                  <c:v>49501031249.999992</c:v>
                </c:pt>
                <c:pt idx="147">
                  <c:v>49359062499.999992</c:v>
                </c:pt>
                <c:pt idx="148">
                  <c:v>49217090624.999992</c:v>
                </c:pt>
                <c:pt idx="149">
                  <c:v>49075118749.999992</c:v>
                </c:pt>
                <c:pt idx="150">
                  <c:v>48933150000</c:v>
                </c:pt>
                <c:pt idx="151">
                  <c:v>48791178125</c:v>
                </c:pt>
                <c:pt idx="152">
                  <c:v>48649209375</c:v>
                </c:pt>
                <c:pt idx="153">
                  <c:v>48507237500</c:v>
                </c:pt>
                <c:pt idx="154">
                  <c:v>48365265625</c:v>
                </c:pt>
                <c:pt idx="155">
                  <c:v>48223296875</c:v>
                </c:pt>
                <c:pt idx="156">
                  <c:v>48081325000</c:v>
                </c:pt>
                <c:pt idx="157">
                  <c:v>47939353125</c:v>
                </c:pt>
                <c:pt idx="158">
                  <c:v>47797384375</c:v>
                </c:pt>
                <c:pt idx="159">
                  <c:v>47655412500</c:v>
                </c:pt>
                <c:pt idx="160">
                  <c:v>47513440625</c:v>
                </c:pt>
                <c:pt idx="161">
                  <c:v>47371471875</c:v>
                </c:pt>
                <c:pt idx="162">
                  <c:v>47229500000</c:v>
                </c:pt>
                <c:pt idx="163">
                  <c:v>47087531250</c:v>
                </c:pt>
                <c:pt idx="164">
                  <c:v>46945559375</c:v>
                </c:pt>
                <c:pt idx="165">
                  <c:v>46803587500</c:v>
                </c:pt>
                <c:pt idx="166">
                  <c:v>46661618749.999992</c:v>
                </c:pt>
                <c:pt idx="167">
                  <c:v>46519646874.999992</c:v>
                </c:pt>
                <c:pt idx="168">
                  <c:v>46377674999.999992</c:v>
                </c:pt>
                <c:pt idx="169">
                  <c:v>46235706249.999992</c:v>
                </c:pt>
                <c:pt idx="170">
                  <c:v>46093734374.999992</c:v>
                </c:pt>
                <c:pt idx="171">
                  <c:v>45951765625</c:v>
                </c:pt>
                <c:pt idx="172">
                  <c:v>45809793750</c:v>
                </c:pt>
                <c:pt idx="173">
                  <c:v>45667821875</c:v>
                </c:pt>
                <c:pt idx="174">
                  <c:v>45525853125</c:v>
                </c:pt>
                <c:pt idx="175">
                  <c:v>45383881250</c:v>
                </c:pt>
                <c:pt idx="176">
                  <c:v>45241909375</c:v>
                </c:pt>
                <c:pt idx="177">
                  <c:v>45099940625</c:v>
                </c:pt>
                <c:pt idx="178">
                  <c:v>44957968750</c:v>
                </c:pt>
                <c:pt idx="179">
                  <c:v>44816000000</c:v>
                </c:pt>
                <c:pt idx="180">
                  <c:v>44674028125</c:v>
                </c:pt>
                <c:pt idx="181">
                  <c:v>44532056250</c:v>
                </c:pt>
                <c:pt idx="182">
                  <c:v>44390087500</c:v>
                </c:pt>
                <c:pt idx="183">
                  <c:v>44248115625</c:v>
                </c:pt>
                <c:pt idx="184">
                  <c:v>44106143750</c:v>
                </c:pt>
                <c:pt idx="185">
                  <c:v>43964175000</c:v>
                </c:pt>
                <c:pt idx="186">
                  <c:v>43822203125</c:v>
                </c:pt>
                <c:pt idx="187">
                  <c:v>43680234375</c:v>
                </c:pt>
                <c:pt idx="188">
                  <c:v>43538262499.999992</c:v>
                </c:pt>
                <c:pt idx="189">
                  <c:v>43396290624.999992</c:v>
                </c:pt>
                <c:pt idx="190">
                  <c:v>43254321874.999992</c:v>
                </c:pt>
                <c:pt idx="191">
                  <c:v>43112349999.999992</c:v>
                </c:pt>
                <c:pt idx="192">
                  <c:v>42970378124.999992</c:v>
                </c:pt>
                <c:pt idx="193">
                  <c:v>42828409375</c:v>
                </c:pt>
                <c:pt idx="194">
                  <c:v>42686437500</c:v>
                </c:pt>
                <c:pt idx="195">
                  <c:v>42544465625</c:v>
                </c:pt>
                <c:pt idx="196">
                  <c:v>42402496875</c:v>
                </c:pt>
                <c:pt idx="197">
                  <c:v>42260525000</c:v>
                </c:pt>
                <c:pt idx="198">
                  <c:v>42118556250</c:v>
                </c:pt>
                <c:pt idx="199">
                  <c:v>41976584375</c:v>
                </c:pt>
                <c:pt idx="200">
                  <c:v>41834612500</c:v>
                </c:pt>
                <c:pt idx="201">
                  <c:v>41692643750</c:v>
                </c:pt>
                <c:pt idx="202">
                  <c:v>41550671875</c:v>
                </c:pt>
                <c:pt idx="203">
                  <c:v>41408700000</c:v>
                </c:pt>
                <c:pt idx="204">
                  <c:v>41266731250</c:v>
                </c:pt>
                <c:pt idx="205">
                  <c:v>41124759375</c:v>
                </c:pt>
                <c:pt idx="206">
                  <c:v>40982790625</c:v>
                </c:pt>
                <c:pt idx="207">
                  <c:v>40840818750</c:v>
                </c:pt>
                <c:pt idx="208">
                  <c:v>40698846875</c:v>
                </c:pt>
                <c:pt idx="209">
                  <c:v>40556878125</c:v>
                </c:pt>
                <c:pt idx="210">
                  <c:v>40414906250</c:v>
                </c:pt>
                <c:pt idx="211">
                  <c:v>40272934374.999992</c:v>
                </c:pt>
                <c:pt idx="212">
                  <c:v>40130965624.999992</c:v>
                </c:pt>
                <c:pt idx="213">
                  <c:v>39988993749.999992</c:v>
                </c:pt>
                <c:pt idx="214">
                  <c:v>39847024999.999992</c:v>
                </c:pt>
                <c:pt idx="215">
                  <c:v>39705053125</c:v>
                </c:pt>
                <c:pt idx="216">
                  <c:v>39563081250</c:v>
                </c:pt>
                <c:pt idx="217">
                  <c:v>39421112500</c:v>
                </c:pt>
                <c:pt idx="218">
                  <c:v>39279140625</c:v>
                </c:pt>
                <c:pt idx="219">
                  <c:v>39137168750</c:v>
                </c:pt>
                <c:pt idx="220">
                  <c:v>39027078125</c:v>
                </c:pt>
                <c:pt idx="221">
                  <c:v>38952356249.999992</c:v>
                </c:pt>
                <c:pt idx="222">
                  <c:v>38877634375</c:v>
                </c:pt>
                <c:pt idx="223">
                  <c:v>38802915625</c:v>
                </c:pt>
                <c:pt idx="224">
                  <c:v>38728193750</c:v>
                </c:pt>
                <c:pt idx="225">
                  <c:v>38653471874.999992</c:v>
                </c:pt>
                <c:pt idx="226">
                  <c:v>38578750000</c:v>
                </c:pt>
                <c:pt idx="227">
                  <c:v>38504028125</c:v>
                </c:pt>
                <c:pt idx="228">
                  <c:v>38429306249.999992</c:v>
                </c:pt>
                <c:pt idx="229">
                  <c:v>38354584375</c:v>
                </c:pt>
                <c:pt idx="230">
                  <c:v>38279865625</c:v>
                </c:pt>
                <c:pt idx="231">
                  <c:v>38205143750</c:v>
                </c:pt>
                <c:pt idx="232">
                  <c:v>38130421874.999992</c:v>
                </c:pt>
                <c:pt idx="233">
                  <c:v>38055700000</c:v>
                </c:pt>
                <c:pt idx="234">
                  <c:v>37980978125</c:v>
                </c:pt>
                <c:pt idx="235">
                  <c:v>37906256249.999992</c:v>
                </c:pt>
                <c:pt idx="236">
                  <c:v>37831534375</c:v>
                </c:pt>
                <c:pt idx="237">
                  <c:v>37756815625</c:v>
                </c:pt>
                <c:pt idx="238">
                  <c:v>37682093750</c:v>
                </c:pt>
                <c:pt idx="239">
                  <c:v>37607371875</c:v>
                </c:pt>
                <c:pt idx="240">
                  <c:v>37532650000</c:v>
                </c:pt>
                <c:pt idx="241">
                  <c:v>37457928125</c:v>
                </c:pt>
                <c:pt idx="242">
                  <c:v>37383206249.999992</c:v>
                </c:pt>
                <c:pt idx="243">
                  <c:v>37308484375</c:v>
                </c:pt>
                <c:pt idx="244">
                  <c:v>37233765625</c:v>
                </c:pt>
                <c:pt idx="245">
                  <c:v>37159043750</c:v>
                </c:pt>
                <c:pt idx="246">
                  <c:v>37084321875</c:v>
                </c:pt>
                <c:pt idx="247">
                  <c:v>37009600000</c:v>
                </c:pt>
                <c:pt idx="248">
                  <c:v>36934878125</c:v>
                </c:pt>
                <c:pt idx="249">
                  <c:v>36860156249.999992</c:v>
                </c:pt>
                <c:pt idx="250">
                  <c:v>36785434375</c:v>
                </c:pt>
                <c:pt idx="251">
                  <c:v>36710715625</c:v>
                </c:pt>
                <c:pt idx="252">
                  <c:v>36635993749.999992</c:v>
                </c:pt>
                <c:pt idx="253">
                  <c:v>36561271875</c:v>
                </c:pt>
                <c:pt idx="254">
                  <c:v>36486550000</c:v>
                </c:pt>
                <c:pt idx="255">
                  <c:v>36411828125</c:v>
                </c:pt>
                <c:pt idx="256">
                  <c:v>36337106250</c:v>
                </c:pt>
                <c:pt idx="257">
                  <c:v>36262384375</c:v>
                </c:pt>
                <c:pt idx="258">
                  <c:v>36187665625</c:v>
                </c:pt>
                <c:pt idx="259">
                  <c:v>36112943749.999992</c:v>
                </c:pt>
                <c:pt idx="260">
                  <c:v>36038221875</c:v>
                </c:pt>
                <c:pt idx="261">
                  <c:v>35963500000</c:v>
                </c:pt>
                <c:pt idx="262">
                  <c:v>35888778125</c:v>
                </c:pt>
                <c:pt idx="263">
                  <c:v>35814056250</c:v>
                </c:pt>
                <c:pt idx="264">
                  <c:v>35739334375</c:v>
                </c:pt>
                <c:pt idx="265">
                  <c:v>35664615625</c:v>
                </c:pt>
                <c:pt idx="266">
                  <c:v>35589893749.999992</c:v>
                </c:pt>
                <c:pt idx="267">
                  <c:v>35515171875</c:v>
                </c:pt>
                <c:pt idx="268">
                  <c:v>35440450000</c:v>
                </c:pt>
                <c:pt idx="269">
                  <c:v>35365728124.999992</c:v>
                </c:pt>
                <c:pt idx="270">
                  <c:v>35291006250</c:v>
                </c:pt>
                <c:pt idx="271">
                  <c:v>35216284375</c:v>
                </c:pt>
                <c:pt idx="272">
                  <c:v>35141565625</c:v>
                </c:pt>
                <c:pt idx="273">
                  <c:v>35066843749.999992</c:v>
                </c:pt>
                <c:pt idx="274">
                  <c:v>34992121875</c:v>
                </c:pt>
                <c:pt idx="275">
                  <c:v>34917400000</c:v>
                </c:pt>
                <c:pt idx="276">
                  <c:v>34842678124.999992</c:v>
                </c:pt>
                <c:pt idx="277">
                  <c:v>34767956250</c:v>
                </c:pt>
                <c:pt idx="278">
                  <c:v>34693234375</c:v>
                </c:pt>
                <c:pt idx="279">
                  <c:v>34618515625</c:v>
                </c:pt>
                <c:pt idx="280">
                  <c:v>34543793750</c:v>
                </c:pt>
                <c:pt idx="281">
                  <c:v>34469071875</c:v>
                </c:pt>
                <c:pt idx="282">
                  <c:v>34394350000</c:v>
                </c:pt>
                <c:pt idx="283">
                  <c:v>34319628125</c:v>
                </c:pt>
                <c:pt idx="284">
                  <c:v>34244906250</c:v>
                </c:pt>
                <c:pt idx="285">
                  <c:v>34170184375</c:v>
                </c:pt>
                <c:pt idx="286">
                  <c:v>34095465625</c:v>
                </c:pt>
                <c:pt idx="287">
                  <c:v>34020743750</c:v>
                </c:pt>
                <c:pt idx="288">
                  <c:v>33946021875</c:v>
                </c:pt>
                <c:pt idx="289">
                  <c:v>33871300000</c:v>
                </c:pt>
                <c:pt idx="290">
                  <c:v>33796578125</c:v>
                </c:pt>
                <c:pt idx="291">
                  <c:v>33721856250</c:v>
                </c:pt>
                <c:pt idx="292">
                  <c:v>33647134375</c:v>
                </c:pt>
                <c:pt idx="293">
                  <c:v>33572415625</c:v>
                </c:pt>
                <c:pt idx="294">
                  <c:v>33497693750</c:v>
                </c:pt>
                <c:pt idx="295">
                  <c:v>33422971875</c:v>
                </c:pt>
                <c:pt idx="296">
                  <c:v>33348250000</c:v>
                </c:pt>
                <c:pt idx="297">
                  <c:v>33273528125</c:v>
                </c:pt>
                <c:pt idx="298">
                  <c:v>33198806250</c:v>
                </c:pt>
                <c:pt idx="299">
                  <c:v>33124084375</c:v>
                </c:pt>
                <c:pt idx="300">
                  <c:v>33049365625</c:v>
                </c:pt>
                <c:pt idx="301">
                  <c:v>32974643750</c:v>
                </c:pt>
                <c:pt idx="302">
                  <c:v>32899921875</c:v>
                </c:pt>
                <c:pt idx="303">
                  <c:v>32825200000</c:v>
                </c:pt>
                <c:pt idx="304">
                  <c:v>32750478125</c:v>
                </c:pt>
                <c:pt idx="305">
                  <c:v>32675756250</c:v>
                </c:pt>
                <c:pt idx="306">
                  <c:v>32601034375</c:v>
                </c:pt>
                <c:pt idx="307">
                  <c:v>32526315625</c:v>
                </c:pt>
                <c:pt idx="308">
                  <c:v>32451593750</c:v>
                </c:pt>
                <c:pt idx="309">
                  <c:v>32376871875</c:v>
                </c:pt>
                <c:pt idx="310">
                  <c:v>32302150000</c:v>
                </c:pt>
                <c:pt idx="311">
                  <c:v>32227428125</c:v>
                </c:pt>
                <c:pt idx="312">
                  <c:v>32152706250</c:v>
                </c:pt>
                <c:pt idx="313">
                  <c:v>32077984375</c:v>
                </c:pt>
                <c:pt idx="314">
                  <c:v>32003265625</c:v>
                </c:pt>
                <c:pt idx="315">
                  <c:v>31928543750</c:v>
                </c:pt>
                <c:pt idx="316">
                  <c:v>31853821875</c:v>
                </c:pt>
                <c:pt idx="317">
                  <c:v>31779100000</c:v>
                </c:pt>
                <c:pt idx="318">
                  <c:v>31704378125</c:v>
                </c:pt>
                <c:pt idx="319">
                  <c:v>31629656250</c:v>
                </c:pt>
                <c:pt idx="320">
                  <c:v>31554934375</c:v>
                </c:pt>
                <c:pt idx="321">
                  <c:v>31480215625</c:v>
                </c:pt>
                <c:pt idx="322">
                  <c:v>31405493750</c:v>
                </c:pt>
                <c:pt idx="323">
                  <c:v>31330771875</c:v>
                </c:pt>
                <c:pt idx="324">
                  <c:v>31256050000</c:v>
                </c:pt>
                <c:pt idx="325">
                  <c:v>31181328437.5</c:v>
                </c:pt>
                <c:pt idx="326">
                  <c:v>31106607187.5</c:v>
                </c:pt>
                <c:pt idx="327">
                  <c:v>31031885625</c:v>
                </c:pt>
                <c:pt idx="328">
                  <c:v>30957164375</c:v>
                </c:pt>
                <c:pt idx="329">
                  <c:v>30882442812.5</c:v>
                </c:pt>
                <c:pt idx="330">
                  <c:v>30807721562.5</c:v>
                </c:pt>
                <c:pt idx="331">
                  <c:v>30733000000</c:v>
                </c:pt>
                <c:pt idx="332">
                  <c:v>30658278437.5</c:v>
                </c:pt>
                <c:pt idx="333">
                  <c:v>30583557187.5</c:v>
                </c:pt>
                <c:pt idx="334">
                  <c:v>30508835625</c:v>
                </c:pt>
                <c:pt idx="335">
                  <c:v>30434114375</c:v>
                </c:pt>
                <c:pt idx="336">
                  <c:v>30359392812.5</c:v>
                </c:pt>
                <c:pt idx="337">
                  <c:v>30288150000</c:v>
                </c:pt>
                <c:pt idx="338">
                  <c:v>30222768750</c:v>
                </c:pt>
                <c:pt idx="339">
                  <c:v>30157387500</c:v>
                </c:pt>
                <c:pt idx="340">
                  <c:v>30092006250</c:v>
                </c:pt>
                <c:pt idx="341">
                  <c:v>30026625000</c:v>
                </c:pt>
                <c:pt idx="342">
                  <c:v>29961243750</c:v>
                </c:pt>
                <c:pt idx="343">
                  <c:v>29895862500</c:v>
                </c:pt>
                <c:pt idx="344">
                  <c:v>29830481250</c:v>
                </c:pt>
                <c:pt idx="345">
                  <c:v>29765100000</c:v>
                </c:pt>
                <c:pt idx="346">
                  <c:v>29699718750</c:v>
                </c:pt>
                <c:pt idx="347">
                  <c:v>29634337500</c:v>
                </c:pt>
                <c:pt idx="348">
                  <c:v>29568956250</c:v>
                </c:pt>
                <c:pt idx="349">
                  <c:v>29503575000</c:v>
                </c:pt>
                <c:pt idx="350">
                  <c:v>29438193750</c:v>
                </c:pt>
                <c:pt idx="351">
                  <c:v>29372812500</c:v>
                </c:pt>
                <c:pt idx="352">
                  <c:v>29307431250</c:v>
                </c:pt>
                <c:pt idx="353">
                  <c:v>29242050000</c:v>
                </c:pt>
                <c:pt idx="354">
                  <c:v>29176668750</c:v>
                </c:pt>
                <c:pt idx="355">
                  <c:v>29111287500</c:v>
                </c:pt>
                <c:pt idx="356">
                  <c:v>29045906250</c:v>
                </c:pt>
                <c:pt idx="357">
                  <c:v>28980525000</c:v>
                </c:pt>
                <c:pt idx="358">
                  <c:v>28915143750</c:v>
                </c:pt>
                <c:pt idx="359">
                  <c:v>28849762500</c:v>
                </c:pt>
                <c:pt idx="360">
                  <c:v>28784381250</c:v>
                </c:pt>
                <c:pt idx="361">
                  <c:v>28719000000</c:v>
                </c:pt>
                <c:pt idx="362">
                  <c:v>28653618750</c:v>
                </c:pt>
                <c:pt idx="363">
                  <c:v>28588237500</c:v>
                </c:pt>
                <c:pt idx="364">
                  <c:v>28522856250</c:v>
                </c:pt>
                <c:pt idx="365">
                  <c:v>28457475000</c:v>
                </c:pt>
                <c:pt idx="366">
                  <c:v>28392093750</c:v>
                </c:pt>
                <c:pt idx="367">
                  <c:v>28326712500</c:v>
                </c:pt>
                <c:pt idx="368">
                  <c:v>28261331250</c:v>
                </c:pt>
                <c:pt idx="369">
                  <c:v>28195950000</c:v>
                </c:pt>
                <c:pt idx="370">
                  <c:v>28130568750</c:v>
                </c:pt>
                <c:pt idx="371">
                  <c:v>28065187500</c:v>
                </c:pt>
                <c:pt idx="372">
                  <c:v>27999806250</c:v>
                </c:pt>
                <c:pt idx="373">
                  <c:v>27934425000</c:v>
                </c:pt>
                <c:pt idx="374">
                  <c:v>27869043750</c:v>
                </c:pt>
                <c:pt idx="375">
                  <c:v>27803662500</c:v>
                </c:pt>
                <c:pt idx="376">
                  <c:v>27738281250</c:v>
                </c:pt>
                <c:pt idx="377">
                  <c:v>27672900000</c:v>
                </c:pt>
                <c:pt idx="378">
                  <c:v>27607518750</c:v>
                </c:pt>
                <c:pt idx="379">
                  <c:v>27542137500</c:v>
                </c:pt>
                <c:pt idx="380">
                  <c:v>27476756250</c:v>
                </c:pt>
                <c:pt idx="381">
                  <c:v>27411375000</c:v>
                </c:pt>
                <c:pt idx="382">
                  <c:v>27345993750</c:v>
                </c:pt>
                <c:pt idx="383">
                  <c:v>27280612500</c:v>
                </c:pt>
                <c:pt idx="384">
                  <c:v>27215231250</c:v>
                </c:pt>
                <c:pt idx="385">
                  <c:v>27149850000</c:v>
                </c:pt>
                <c:pt idx="386">
                  <c:v>27084468750</c:v>
                </c:pt>
                <c:pt idx="387">
                  <c:v>27019087500</c:v>
                </c:pt>
                <c:pt idx="388">
                  <c:v>26953706250</c:v>
                </c:pt>
                <c:pt idx="389">
                  <c:v>26888325000</c:v>
                </c:pt>
                <c:pt idx="390">
                  <c:v>26822943750</c:v>
                </c:pt>
                <c:pt idx="391">
                  <c:v>26757562500</c:v>
                </c:pt>
                <c:pt idx="392">
                  <c:v>26692181250</c:v>
                </c:pt>
                <c:pt idx="393">
                  <c:v>26626800000</c:v>
                </c:pt>
                <c:pt idx="394">
                  <c:v>26561418750</c:v>
                </c:pt>
                <c:pt idx="395">
                  <c:v>26496037500</c:v>
                </c:pt>
                <c:pt idx="396">
                  <c:v>26430656250</c:v>
                </c:pt>
                <c:pt idx="397">
                  <c:v>26365275000</c:v>
                </c:pt>
                <c:pt idx="398">
                  <c:v>26299893750</c:v>
                </c:pt>
                <c:pt idx="399">
                  <c:v>26234512500</c:v>
                </c:pt>
                <c:pt idx="400">
                  <c:v>26169131250</c:v>
                </c:pt>
                <c:pt idx="401">
                  <c:v>26103750000</c:v>
                </c:pt>
                <c:pt idx="402">
                  <c:v>26038368750</c:v>
                </c:pt>
                <c:pt idx="403">
                  <c:v>25972987500</c:v>
                </c:pt>
                <c:pt idx="404">
                  <c:v>25907606250</c:v>
                </c:pt>
                <c:pt idx="405">
                  <c:v>25842225000</c:v>
                </c:pt>
                <c:pt idx="406">
                  <c:v>25776843750</c:v>
                </c:pt>
                <c:pt idx="407">
                  <c:v>25711462500</c:v>
                </c:pt>
                <c:pt idx="408">
                  <c:v>25646081250</c:v>
                </c:pt>
                <c:pt idx="409">
                  <c:v>25580700000</c:v>
                </c:pt>
                <c:pt idx="410">
                  <c:v>25515318750</c:v>
                </c:pt>
                <c:pt idx="411">
                  <c:v>25449937500</c:v>
                </c:pt>
                <c:pt idx="412">
                  <c:v>25384556250</c:v>
                </c:pt>
                <c:pt idx="413">
                  <c:v>25319175000</c:v>
                </c:pt>
                <c:pt idx="414">
                  <c:v>25253793750</c:v>
                </c:pt>
                <c:pt idx="415">
                  <c:v>25188412500</c:v>
                </c:pt>
                <c:pt idx="416">
                  <c:v>25123031250</c:v>
                </c:pt>
                <c:pt idx="417">
                  <c:v>25057650000</c:v>
                </c:pt>
                <c:pt idx="418">
                  <c:v>24992268750</c:v>
                </c:pt>
                <c:pt idx="419">
                  <c:v>24926887500</c:v>
                </c:pt>
                <c:pt idx="420">
                  <c:v>24861506250</c:v>
                </c:pt>
                <c:pt idx="421">
                  <c:v>24796125000</c:v>
                </c:pt>
                <c:pt idx="422">
                  <c:v>24730743750</c:v>
                </c:pt>
                <c:pt idx="423">
                  <c:v>24665362500</c:v>
                </c:pt>
                <c:pt idx="424">
                  <c:v>24599981250</c:v>
                </c:pt>
                <c:pt idx="425">
                  <c:v>24534600000</c:v>
                </c:pt>
                <c:pt idx="426">
                  <c:v>24469218750</c:v>
                </c:pt>
                <c:pt idx="427">
                  <c:v>24403837500</c:v>
                </c:pt>
                <c:pt idx="428">
                  <c:v>24338456250</c:v>
                </c:pt>
                <c:pt idx="429">
                  <c:v>24273075000</c:v>
                </c:pt>
                <c:pt idx="430">
                  <c:v>24207693750</c:v>
                </c:pt>
                <c:pt idx="431">
                  <c:v>24142312500</c:v>
                </c:pt>
                <c:pt idx="432">
                  <c:v>24076931250</c:v>
                </c:pt>
                <c:pt idx="433">
                  <c:v>24011550000</c:v>
                </c:pt>
                <c:pt idx="434">
                  <c:v>23946168750</c:v>
                </c:pt>
                <c:pt idx="435">
                  <c:v>23880787500</c:v>
                </c:pt>
                <c:pt idx="436">
                  <c:v>23815406250</c:v>
                </c:pt>
                <c:pt idx="437">
                  <c:v>23750025000</c:v>
                </c:pt>
                <c:pt idx="438">
                  <c:v>23684643750</c:v>
                </c:pt>
                <c:pt idx="439">
                  <c:v>23619262500</c:v>
                </c:pt>
                <c:pt idx="440">
                  <c:v>23553881250</c:v>
                </c:pt>
                <c:pt idx="441">
                  <c:v>23488500000</c:v>
                </c:pt>
                <c:pt idx="442">
                  <c:v>23423118750</c:v>
                </c:pt>
                <c:pt idx="443">
                  <c:v>23357737500</c:v>
                </c:pt>
                <c:pt idx="444">
                  <c:v>23292356250</c:v>
                </c:pt>
                <c:pt idx="445">
                  <c:v>23226975000</c:v>
                </c:pt>
                <c:pt idx="446">
                  <c:v>23161593750</c:v>
                </c:pt>
                <c:pt idx="447">
                  <c:v>23096212500</c:v>
                </c:pt>
                <c:pt idx="448">
                  <c:v>23030831250</c:v>
                </c:pt>
                <c:pt idx="449">
                  <c:v>22965450000</c:v>
                </c:pt>
                <c:pt idx="450">
                  <c:v>22900068750</c:v>
                </c:pt>
                <c:pt idx="451">
                  <c:v>22834687500</c:v>
                </c:pt>
                <c:pt idx="452">
                  <c:v>22769306250</c:v>
                </c:pt>
                <c:pt idx="453">
                  <c:v>22703925000</c:v>
                </c:pt>
                <c:pt idx="454">
                  <c:v>22638543750</c:v>
                </c:pt>
                <c:pt idx="455">
                  <c:v>22573162500</c:v>
                </c:pt>
                <c:pt idx="456">
                  <c:v>22507781250</c:v>
                </c:pt>
                <c:pt idx="457">
                  <c:v>22442400000</c:v>
                </c:pt>
                <c:pt idx="458">
                  <c:v>22377018750</c:v>
                </c:pt>
                <c:pt idx="459">
                  <c:v>22311637500</c:v>
                </c:pt>
                <c:pt idx="460">
                  <c:v>22246256250</c:v>
                </c:pt>
                <c:pt idx="461">
                  <c:v>22180875000</c:v>
                </c:pt>
                <c:pt idx="462">
                  <c:v>22115493750</c:v>
                </c:pt>
                <c:pt idx="463">
                  <c:v>22050112500</c:v>
                </c:pt>
                <c:pt idx="464">
                  <c:v>21984731250</c:v>
                </c:pt>
                <c:pt idx="465">
                  <c:v>21919350000</c:v>
                </c:pt>
                <c:pt idx="466">
                  <c:v>21853968750</c:v>
                </c:pt>
                <c:pt idx="467">
                  <c:v>21788587500</c:v>
                </c:pt>
                <c:pt idx="468">
                  <c:v>21723206250</c:v>
                </c:pt>
                <c:pt idx="469">
                  <c:v>21657825000</c:v>
                </c:pt>
                <c:pt idx="470">
                  <c:v>21592443750</c:v>
                </c:pt>
                <c:pt idx="471">
                  <c:v>21527062500</c:v>
                </c:pt>
                <c:pt idx="472">
                  <c:v>21461681250</c:v>
                </c:pt>
                <c:pt idx="473">
                  <c:v>21396300000</c:v>
                </c:pt>
                <c:pt idx="474">
                  <c:v>21330918750</c:v>
                </c:pt>
                <c:pt idx="475">
                  <c:v>21265537500</c:v>
                </c:pt>
                <c:pt idx="476">
                  <c:v>21237262187.5</c:v>
                </c:pt>
                <c:pt idx="477">
                  <c:v>21220553750</c:v>
                </c:pt>
                <c:pt idx="478">
                  <c:v>21203845000</c:v>
                </c:pt>
                <c:pt idx="479">
                  <c:v>21187136562.5</c:v>
                </c:pt>
                <c:pt idx="480">
                  <c:v>21170428125</c:v>
                </c:pt>
                <c:pt idx="481">
                  <c:v>21153719375</c:v>
                </c:pt>
                <c:pt idx="482">
                  <c:v>21137010937.5</c:v>
                </c:pt>
                <c:pt idx="483">
                  <c:v>21120302500</c:v>
                </c:pt>
                <c:pt idx="484">
                  <c:v>21103593750</c:v>
                </c:pt>
                <c:pt idx="485">
                  <c:v>21086885312.5</c:v>
                </c:pt>
                <c:pt idx="486">
                  <c:v>21070176875</c:v>
                </c:pt>
                <c:pt idx="487">
                  <c:v>21053468125</c:v>
                </c:pt>
                <c:pt idx="488">
                  <c:v>21036759687.5</c:v>
                </c:pt>
                <c:pt idx="489">
                  <c:v>21020051250</c:v>
                </c:pt>
                <c:pt idx="490">
                  <c:v>21003342500</c:v>
                </c:pt>
                <c:pt idx="491">
                  <c:v>20986634062.5</c:v>
                </c:pt>
                <c:pt idx="492">
                  <c:v>20969925625</c:v>
                </c:pt>
                <c:pt idx="493">
                  <c:v>20953216875</c:v>
                </c:pt>
                <c:pt idx="494">
                  <c:v>20936508437.5</c:v>
                </c:pt>
                <c:pt idx="495">
                  <c:v>20919800000</c:v>
                </c:pt>
                <c:pt idx="496">
                  <c:v>20903091250</c:v>
                </c:pt>
                <c:pt idx="497">
                  <c:v>20886382812.5</c:v>
                </c:pt>
                <c:pt idx="498">
                  <c:v>20869674375</c:v>
                </c:pt>
                <c:pt idx="499">
                  <c:v>20852965625</c:v>
                </c:pt>
                <c:pt idx="500">
                  <c:v>20836257187.5</c:v>
                </c:pt>
                <c:pt idx="501">
                  <c:v>20819548750</c:v>
                </c:pt>
                <c:pt idx="502">
                  <c:v>20802840000</c:v>
                </c:pt>
                <c:pt idx="503">
                  <c:v>20786131562.5</c:v>
                </c:pt>
                <c:pt idx="504">
                  <c:v>20769423125</c:v>
                </c:pt>
                <c:pt idx="505">
                  <c:v>20752714375</c:v>
                </c:pt>
                <c:pt idx="506">
                  <c:v>20736005937.5</c:v>
                </c:pt>
                <c:pt idx="507">
                  <c:v>20719297500</c:v>
                </c:pt>
                <c:pt idx="508">
                  <c:v>20702588750</c:v>
                </c:pt>
                <c:pt idx="509">
                  <c:v>20685880312.5</c:v>
                </c:pt>
                <c:pt idx="510">
                  <c:v>20669171875</c:v>
                </c:pt>
                <c:pt idx="511">
                  <c:v>20652463125</c:v>
                </c:pt>
                <c:pt idx="512">
                  <c:v>20635754687.5</c:v>
                </c:pt>
                <c:pt idx="513">
                  <c:v>20619046250</c:v>
                </c:pt>
                <c:pt idx="514">
                  <c:v>20602337500</c:v>
                </c:pt>
                <c:pt idx="515">
                  <c:v>20585629062.5</c:v>
                </c:pt>
                <c:pt idx="516">
                  <c:v>20568920625</c:v>
                </c:pt>
                <c:pt idx="517">
                  <c:v>20552211875</c:v>
                </c:pt>
                <c:pt idx="518">
                  <c:v>20535503437.5</c:v>
                </c:pt>
                <c:pt idx="519">
                  <c:v>20518795000</c:v>
                </c:pt>
                <c:pt idx="520">
                  <c:v>20502086250</c:v>
                </c:pt>
                <c:pt idx="521">
                  <c:v>20485377812.5</c:v>
                </c:pt>
                <c:pt idx="522">
                  <c:v>20468669375</c:v>
                </c:pt>
                <c:pt idx="523">
                  <c:v>20451960625</c:v>
                </c:pt>
                <c:pt idx="524">
                  <c:v>20435252187.5</c:v>
                </c:pt>
                <c:pt idx="525">
                  <c:v>20418543750</c:v>
                </c:pt>
                <c:pt idx="526">
                  <c:v>20401835000</c:v>
                </c:pt>
                <c:pt idx="527">
                  <c:v>20385126562.5</c:v>
                </c:pt>
                <c:pt idx="528">
                  <c:v>20368418125</c:v>
                </c:pt>
                <c:pt idx="529">
                  <c:v>20351709375</c:v>
                </c:pt>
                <c:pt idx="530">
                  <c:v>20335000937.5</c:v>
                </c:pt>
                <c:pt idx="531">
                  <c:v>20318292500</c:v>
                </c:pt>
                <c:pt idx="532">
                  <c:v>20301583750</c:v>
                </c:pt>
                <c:pt idx="533">
                  <c:v>20284875312.5</c:v>
                </c:pt>
                <c:pt idx="534">
                  <c:v>20268166875</c:v>
                </c:pt>
                <c:pt idx="535">
                  <c:v>20251458125</c:v>
                </c:pt>
                <c:pt idx="536">
                  <c:v>20234749687.5</c:v>
                </c:pt>
                <c:pt idx="537">
                  <c:v>20218041250</c:v>
                </c:pt>
                <c:pt idx="538">
                  <c:v>20201332500</c:v>
                </c:pt>
                <c:pt idx="539">
                  <c:v>20184624062.5</c:v>
                </c:pt>
                <c:pt idx="540">
                  <c:v>20167915625</c:v>
                </c:pt>
                <c:pt idx="541">
                  <c:v>20151206875</c:v>
                </c:pt>
                <c:pt idx="542">
                  <c:v>20134498437.5</c:v>
                </c:pt>
                <c:pt idx="543">
                  <c:v>20117790000</c:v>
                </c:pt>
                <c:pt idx="544">
                  <c:v>20101081250</c:v>
                </c:pt>
                <c:pt idx="545">
                  <c:v>20084372812.5</c:v>
                </c:pt>
                <c:pt idx="546">
                  <c:v>20067664375</c:v>
                </c:pt>
                <c:pt idx="547">
                  <c:v>20050955625</c:v>
                </c:pt>
                <c:pt idx="548">
                  <c:v>20034247187.5</c:v>
                </c:pt>
                <c:pt idx="549">
                  <c:v>20017538750</c:v>
                </c:pt>
                <c:pt idx="550">
                  <c:v>20000830000</c:v>
                </c:pt>
                <c:pt idx="551">
                  <c:v>19984121562.5</c:v>
                </c:pt>
                <c:pt idx="552">
                  <c:v>19967413125</c:v>
                </c:pt>
                <c:pt idx="553">
                  <c:v>19950704375</c:v>
                </c:pt>
                <c:pt idx="554">
                  <c:v>19933995937.5</c:v>
                </c:pt>
                <c:pt idx="555">
                  <c:v>19917287500</c:v>
                </c:pt>
                <c:pt idx="556">
                  <c:v>19900578750</c:v>
                </c:pt>
                <c:pt idx="557">
                  <c:v>19883870312.5</c:v>
                </c:pt>
                <c:pt idx="558">
                  <c:v>19867161875</c:v>
                </c:pt>
                <c:pt idx="559">
                  <c:v>19850453125</c:v>
                </c:pt>
                <c:pt idx="560">
                  <c:v>19833744687.5</c:v>
                </c:pt>
                <c:pt idx="561">
                  <c:v>19817036250</c:v>
                </c:pt>
                <c:pt idx="562">
                  <c:v>19800327500</c:v>
                </c:pt>
                <c:pt idx="563">
                  <c:v>19783619062.5</c:v>
                </c:pt>
                <c:pt idx="564">
                  <c:v>19766910625</c:v>
                </c:pt>
                <c:pt idx="565">
                  <c:v>19750201875</c:v>
                </c:pt>
                <c:pt idx="566">
                  <c:v>19733493437.5</c:v>
                </c:pt>
                <c:pt idx="567">
                  <c:v>19716785000</c:v>
                </c:pt>
                <c:pt idx="568">
                  <c:v>19700076250</c:v>
                </c:pt>
                <c:pt idx="569">
                  <c:v>19683367812.5</c:v>
                </c:pt>
                <c:pt idx="570">
                  <c:v>19666659375</c:v>
                </c:pt>
                <c:pt idx="571">
                  <c:v>19649950625</c:v>
                </c:pt>
                <c:pt idx="572">
                  <c:v>19633242187.5</c:v>
                </c:pt>
                <c:pt idx="573">
                  <c:v>19616533750</c:v>
                </c:pt>
                <c:pt idx="574">
                  <c:v>19599825000</c:v>
                </c:pt>
                <c:pt idx="575">
                  <c:v>19583116562.5</c:v>
                </c:pt>
                <c:pt idx="576">
                  <c:v>19566408125</c:v>
                </c:pt>
                <c:pt idx="577">
                  <c:v>19549699375</c:v>
                </c:pt>
                <c:pt idx="578">
                  <c:v>19532990937.5</c:v>
                </c:pt>
                <c:pt idx="579">
                  <c:v>19516282500</c:v>
                </c:pt>
                <c:pt idx="580">
                  <c:v>19499573750</c:v>
                </c:pt>
                <c:pt idx="581">
                  <c:v>19482865312.5</c:v>
                </c:pt>
                <c:pt idx="582">
                  <c:v>19466156875</c:v>
                </c:pt>
                <c:pt idx="583">
                  <c:v>19449448125</c:v>
                </c:pt>
                <c:pt idx="584">
                  <c:v>19432739687.5</c:v>
                </c:pt>
                <c:pt idx="585">
                  <c:v>19416031250</c:v>
                </c:pt>
                <c:pt idx="586">
                  <c:v>19399322500</c:v>
                </c:pt>
                <c:pt idx="587">
                  <c:v>19382614062.5</c:v>
                </c:pt>
                <c:pt idx="588">
                  <c:v>19365905625</c:v>
                </c:pt>
                <c:pt idx="589">
                  <c:v>19349196875</c:v>
                </c:pt>
                <c:pt idx="590">
                  <c:v>19332488437.5</c:v>
                </c:pt>
                <c:pt idx="591">
                  <c:v>19315780000</c:v>
                </c:pt>
                <c:pt idx="592">
                  <c:v>19299071250</c:v>
                </c:pt>
                <c:pt idx="593">
                  <c:v>19282362812.5</c:v>
                </c:pt>
                <c:pt idx="594">
                  <c:v>19265654375</c:v>
                </c:pt>
                <c:pt idx="595">
                  <c:v>19248945625</c:v>
                </c:pt>
                <c:pt idx="596">
                  <c:v>19232237187.5</c:v>
                </c:pt>
                <c:pt idx="597">
                  <c:v>19215528750</c:v>
                </c:pt>
                <c:pt idx="598">
                  <c:v>19198820000</c:v>
                </c:pt>
                <c:pt idx="599">
                  <c:v>19182111562.5</c:v>
                </c:pt>
                <c:pt idx="600">
                  <c:v>19165403125</c:v>
                </c:pt>
                <c:pt idx="601">
                  <c:v>19148694375</c:v>
                </c:pt>
                <c:pt idx="602">
                  <c:v>19131985937.5</c:v>
                </c:pt>
                <c:pt idx="603">
                  <c:v>19115277500</c:v>
                </c:pt>
                <c:pt idx="604">
                  <c:v>19098568750</c:v>
                </c:pt>
                <c:pt idx="605">
                  <c:v>19081860312.5</c:v>
                </c:pt>
                <c:pt idx="606">
                  <c:v>19065151875</c:v>
                </c:pt>
                <c:pt idx="607">
                  <c:v>19048443125</c:v>
                </c:pt>
                <c:pt idx="608">
                  <c:v>19031734687.5</c:v>
                </c:pt>
                <c:pt idx="609">
                  <c:v>19015026250</c:v>
                </c:pt>
                <c:pt idx="610">
                  <c:v>18998317500</c:v>
                </c:pt>
                <c:pt idx="611">
                  <c:v>18981609062.5</c:v>
                </c:pt>
                <c:pt idx="612">
                  <c:v>18964900625</c:v>
                </c:pt>
                <c:pt idx="613">
                  <c:v>18948191875</c:v>
                </c:pt>
                <c:pt idx="614">
                  <c:v>18931483437.5</c:v>
                </c:pt>
                <c:pt idx="615">
                  <c:v>18914775000</c:v>
                </c:pt>
                <c:pt idx="616">
                  <c:v>18898066250</c:v>
                </c:pt>
                <c:pt idx="617">
                  <c:v>18881357812.5</c:v>
                </c:pt>
                <c:pt idx="618">
                  <c:v>18864649375</c:v>
                </c:pt>
                <c:pt idx="619">
                  <c:v>18847940625</c:v>
                </c:pt>
                <c:pt idx="620">
                  <c:v>18831232187.5</c:v>
                </c:pt>
                <c:pt idx="621">
                  <c:v>18814523750</c:v>
                </c:pt>
                <c:pt idx="622">
                  <c:v>18797815000</c:v>
                </c:pt>
                <c:pt idx="623">
                  <c:v>18781106562.5</c:v>
                </c:pt>
                <c:pt idx="624">
                  <c:v>18764398125</c:v>
                </c:pt>
                <c:pt idx="625">
                  <c:v>18747689375</c:v>
                </c:pt>
                <c:pt idx="626">
                  <c:v>18730980937.5</c:v>
                </c:pt>
                <c:pt idx="627">
                  <c:v>18714272500</c:v>
                </c:pt>
                <c:pt idx="628">
                  <c:v>18697563750</c:v>
                </c:pt>
                <c:pt idx="629">
                  <c:v>18680855312.5</c:v>
                </c:pt>
                <c:pt idx="630">
                  <c:v>18664146875</c:v>
                </c:pt>
                <c:pt idx="631">
                  <c:v>18647438125</c:v>
                </c:pt>
                <c:pt idx="632">
                  <c:v>18630729687.5</c:v>
                </c:pt>
                <c:pt idx="633">
                  <c:v>18614021250</c:v>
                </c:pt>
                <c:pt idx="634">
                  <c:v>18597312500</c:v>
                </c:pt>
                <c:pt idx="635">
                  <c:v>18580604062.5</c:v>
                </c:pt>
                <c:pt idx="636">
                  <c:v>18563895625</c:v>
                </c:pt>
                <c:pt idx="637">
                  <c:v>18547186875</c:v>
                </c:pt>
                <c:pt idx="638">
                  <c:v>18530478437.5</c:v>
                </c:pt>
                <c:pt idx="639">
                  <c:v>18513770000</c:v>
                </c:pt>
                <c:pt idx="640">
                  <c:v>18497061250</c:v>
                </c:pt>
                <c:pt idx="641">
                  <c:v>18480352812.5</c:v>
                </c:pt>
                <c:pt idx="642">
                  <c:v>18463644375</c:v>
                </c:pt>
                <c:pt idx="643">
                  <c:v>18446935625</c:v>
                </c:pt>
                <c:pt idx="644">
                  <c:v>18430227187.5</c:v>
                </c:pt>
                <c:pt idx="645">
                  <c:v>18413518750</c:v>
                </c:pt>
                <c:pt idx="646">
                  <c:v>18396810000</c:v>
                </c:pt>
                <c:pt idx="647">
                  <c:v>18380101562.5</c:v>
                </c:pt>
                <c:pt idx="648">
                  <c:v>18363393125</c:v>
                </c:pt>
                <c:pt idx="649">
                  <c:v>18346684375</c:v>
                </c:pt>
                <c:pt idx="650">
                  <c:v>18329975937.5</c:v>
                </c:pt>
                <c:pt idx="651">
                  <c:v>18313267500</c:v>
                </c:pt>
                <c:pt idx="652">
                  <c:v>18296558750</c:v>
                </c:pt>
                <c:pt idx="653">
                  <c:v>18279850312.5</c:v>
                </c:pt>
                <c:pt idx="654">
                  <c:v>18263141875</c:v>
                </c:pt>
                <c:pt idx="655">
                  <c:v>18246433125</c:v>
                </c:pt>
                <c:pt idx="656">
                  <c:v>18229724687.5</c:v>
                </c:pt>
                <c:pt idx="657">
                  <c:v>18213016250</c:v>
                </c:pt>
                <c:pt idx="658">
                  <c:v>18196307500</c:v>
                </c:pt>
                <c:pt idx="659">
                  <c:v>18179599062.5</c:v>
                </c:pt>
                <c:pt idx="660">
                  <c:v>18162890625</c:v>
                </c:pt>
                <c:pt idx="661">
                  <c:v>18146181875</c:v>
                </c:pt>
                <c:pt idx="662">
                  <c:v>18129473437.5</c:v>
                </c:pt>
                <c:pt idx="663">
                  <c:v>18112765000</c:v>
                </c:pt>
                <c:pt idx="664">
                  <c:v>18096056250</c:v>
                </c:pt>
                <c:pt idx="665">
                  <c:v>18079347812.5</c:v>
                </c:pt>
                <c:pt idx="666">
                  <c:v>18062639375</c:v>
                </c:pt>
                <c:pt idx="667">
                  <c:v>18045930625</c:v>
                </c:pt>
                <c:pt idx="668">
                  <c:v>18029222187.5</c:v>
                </c:pt>
                <c:pt idx="669">
                  <c:v>18012513750</c:v>
                </c:pt>
                <c:pt idx="670">
                  <c:v>17995805000</c:v>
                </c:pt>
                <c:pt idx="671">
                  <c:v>17979096562.5</c:v>
                </c:pt>
                <c:pt idx="672">
                  <c:v>17962388125</c:v>
                </c:pt>
                <c:pt idx="673">
                  <c:v>17945679375</c:v>
                </c:pt>
                <c:pt idx="674">
                  <c:v>17928970937.5</c:v>
                </c:pt>
                <c:pt idx="675">
                  <c:v>17912262500</c:v>
                </c:pt>
                <c:pt idx="676">
                  <c:v>17895553750</c:v>
                </c:pt>
                <c:pt idx="677">
                  <c:v>17878845312.5</c:v>
                </c:pt>
                <c:pt idx="678">
                  <c:v>17862136875</c:v>
                </c:pt>
                <c:pt idx="679">
                  <c:v>17845428125</c:v>
                </c:pt>
                <c:pt idx="680">
                  <c:v>17828719687.5</c:v>
                </c:pt>
                <c:pt idx="681">
                  <c:v>17812011250</c:v>
                </c:pt>
                <c:pt idx="682">
                  <c:v>17795302500</c:v>
                </c:pt>
                <c:pt idx="683">
                  <c:v>17778594062.5</c:v>
                </c:pt>
                <c:pt idx="684">
                  <c:v>17761885625</c:v>
                </c:pt>
                <c:pt idx="685">
                  <c:v>17745176875</c:v>
                </c:pt>
                <c:pt idx="686">
                  <c:v>17728468437.5</c:v>
                </c:pt>
                <c:pt idx="687">
                  <c:v>17711760000</c:v>
                </c:pt>
                <c:pt idx="688">
                  <c:v>17695051250</c:v>
                </c:pt>
                <c:pt idx="689">
                  <c:v>17678342812.5</c:v>
                </c:pt>
                <c:pt idx="690">
                  <c:v>17661634375</c:v>
                </c:pt>
                <c:pt idx="691">
                  <c:v>17644925625</c:v>
                </c:pt>
                <c:pt idx="692">
                  <c:v>17628217187.5</c:v>
                </c:pt>
                <c:pt idx="693">
                  <c:v>17611508750</c:v>
                </c:pt>
                <c:pt idx="694">
                  <c:v>17594800000</c:v>
                </c:pt>
                <c:pt idx="695">
                  <c:v>17578091562.5</c:v>
                </c:pt>
                <c:pt idx="696">
                  <c:v>17561383125</c:v>
                </c:pt>
                <c:pt idx="697">
                  <c:v>17544674375</c:v>
                </c:pt>
                <c:pt idx="698">
                  <c:v>17527965937.5</c:v>
                </c:pt>
                <c:pt idx="699">
                  <c:v>17511257500</c:v>
                </c:pt>
                <c:pt idx="700">
                  <c:v>17494548750</c:v>
                </c:pt>
                <c:pt idx="701">
                  <c:v>17477840312.5</c:v>
                </c:pt>
                <c:pt idx="702">
                  <c:v>17461131875</c:v>
                </c:pt>
                <c:pt idx="703">
                  <c:v>17444423125</c:v>
                </c:pt>
                <c:pt idx="704">
                  <c:v>17427714687.5</c:v>
                </c:pt>
                <c:pt idx="705">
                  <c:v>17411006250</c:v>
                </c:pt>
                <c:pt idx="706">
                  <c:v>17394297500</c:v>
                </c:pt>
                <c:pt idx="707">
                  <c:v>17377589062.5</c:v>
                </c:pt>
                <c:pt idx="708">
                  <c:v>17360880625</c:v>
                </c:pt>
                <c:pt idx="709">
                  <c:v>17344171875</c:v>
                </c:pt>
                <c:pt idx="710">
                  <c:v>17327463437.5</c:v>
                </c:pt>
                <c:pt idx="711">
                  <c:v>17310755000</c:v>
                </c:pt>
                <c:pt idx="712">
                  <c:v>17294046250</c:v>
                </c:pt>
                <c:pt idx="713">
                  <c:v>17277337812.5</c:v>
                </c:pt>
                <c:pt idx="714">
                  <c:v>17260629375</c:v>
                </c:pt>
                <c:pt idx="715">
                  <c:v>17243920625</c:v>
                </c:pt>
                <c:pt idx="716">
                  <c:v>17227212187.5</c:v>
                </c:pt>
                <c:pt idx="717">
                  <c:v>17210503750</c:v>
                </c:pt>
                <c:pt idx="718">
                  <c:v>17193795000</c:v>
                </c:pt>
                <c:pt idx="719">
                  <c:v>17177086562.5</c:v>
                </c:pt>
                <c:pt idx="720">
                  <c:v>17160378125</c:v>
                </c:pt>
                <c:pt idx="721">
                  <c:v>17143669374.999998</c:v>
                </c:pt>
                <c:pt idx="722">
                  <c:v>17126960937.5</c:v>
                </c:pt>
                <c:pt idx="723">
                  <c:v>17110252500</c:v>
                </c:pt>
                <c:pt idx="724">
                  <c:v>17093543750</c:v>
                </c:pt>
                <c:pt idx="725">
                  <c:v>17076835312.499998</c:v>
                </c:pt>
                <c:pt idx="726">
                  <c:v>17060126875</c:v>
                </c:pt>
                <c:pt idx="727">
                  <c:v>17043418124.999998</c:v>
                </c:pt>
                <c:pt idx="728">
                  <c:v>17026709687.5</c:v>
                </c:pt>
                <c:pt idx="729">
                  <c:v>17010001250</c:v>
                </c:pt>
                <c:pt idx="730">
                  <c:v>16993292500</c:v>
                </c:pt>
                <c:pt idx="731">
                  <c:v>16976584062.499998</c:v>
                </c:pt>
                <c:pt idx="732">
                  <c:v>16959875625</c:v>
                </c:pt>
                <c:pt idx="733">
                  <c:v>16943166874.999998</c:v>
                </c:pt>
                <c:pt idx="734">
                  <c:v>16926458437.5</c:v>
                </c:pt>
                <c:pt idx="735">
                  <c:v>16909749999.999998</c:v>
                </c:pt>
                <c:pt idx="736">
                  <c:v>16893041250</c:v>
                </c:pt>
                <c:pt idx="737">
                  <c:v>16876332812.499998</c:v>
                </c:pt>
                <c:pt idx="738">
                  <c:v>16859624375</c:v>
                </c:pt>
                <c:pt idx="739">
                  <c:v>16842915624.999998</c:v>
                </c:pt>
                <c:pt idx="740">
                  <c:v>16826207187.5</c:v>
                </c:pt>
                <c:pt idx="741">
                  <c:v>16809498749.999998</c:v>
                </c:pt>
                <c:pt idx="742">
                  <c:v>16792790000</c:v>
                </c:pt>
                <c:pt idx="743">
                  <c:v>16776081562.499998</c:v>
                </c:pt>
                <c:pt idx="744">
                  <c:v>16759373125</c:v>
                </c:pt>
                <c:pt idx="745">
                  <c:v>16742664374.999998</c:v>
                </c:pt>
                <c:pt idx="746">
                  <c:v>16725955937.5</c:v>
                </c:pt>
                <c:pt idx="747">
                  <c:v>16709247499.999998</c:v>
                </c:pt>
                <c:pt idx="748">
                  <c:v>16692538750</c:v>
                </c:pt>
                <c:pt idx="749">
                  <c:v>16675830312.499998</c:v>
                </c:pt>
                <c:pt idx="750">
                  <c:v>16659121875</c:v>
                </c:pt>
                <c:pt idx="751">
                  <c:v>16642413124.999998</c:v>
                </c:pt>
                <c:pt idx="752">
                  <c:v>16625704687.5</c:v>
                </c:pt>
                <c:pt idx="753">
                  <c:v>16608996249.999998</c:v>
                </c:pt>
                <c:pt idx="754">
                  <c:v>16592287500</c:v>
                </c:pt>
                <c:pt idx="755">
                  <c:v>16575579062.499998</c:v>
                </c:pt>
                <c:pt idx="756">
                  <c:v>16558870625</c:v>
                </c:pt>
                <c:pt idx="757">
                  <c:v>16542161874.999998</c:v>
                </c:pt>
                <c:pt idx="758">
                  <c:v>16525453437.5</c:v>
                </c:pt>
                <c:pt idx="759">
                  <c:v>16508744999.999998</c:v>
                </c:pt>
                <c:pt idx="760">
                  <c:v>16492036250</c:v>
                </c:pt>
                <c:pt idx="761">
                  <c:v>16475327812.499998</c:v>
                </c:pt>
                <c:pt idx="762">
                  <c:v>16458619375</c:v>
                </c:pt>
                <c:pt idx="763">
                  <c:v>16441910624.999998</c:v>
                </c:pt>
                <c:pt idx="764">
                  <c:v>16425202187.5</c:v>
                </c:pt>
                <c:pt idx="765">
                  <c:v>16408493749.999998</c:v>
                </c:pt>
                <c:pt idx="766">
                  <c:v>16391785000</c:v>
                </c:pt>
                <c:pt idx="767">
                  <c:v>16375076562.499998</c:v>
                </c:pt>
                <c:pt idx="768">
                  <c:v>16358368125</c:v>
                </c:pt>
                <c:pt idx="769">
                  <c:v>16341659374.999998</c:v>
                </c:pt>
                <c:pt idx="770">
                  <c:v>16324950937.5</c:v>
                </c:pt>
                <c:pt idx="771">
                  <c:v>16308242499.999998</c:v>
                </c:pt>
                <c:pt idx="772">
                  <c:v>16291533750</c:v>
                </c:pt>
                <c:pt idx="773">
                  <c:v>16274825312.499998</c:v>
                </c:pt>
                <c:pt idx="774">
                  <c:v>16258116875</c:v>
                </c:pt>
                <c:pt idx="775">
                  <c:v>16241408125</c:v>
                </c:pt>
                <c:pt idx="776">
                  <c:v>16224699687.5</c:v>
                </c:pt>
                <c:pt idx="777">
                  <c:v>16207991249.999998</c:v>
                </c:pt>
                <c:pt idx="778">
                  <c:v>16191282500</c:v>
                </c:pt>
                <c:pt idx="779">
                  <c:v>16174574062.499998</c:v>
                </c:pt>
                <c:pt idx="780">
                  <c:v>16157865625</c:v>
                </c:pt>
                <c:pt idx="781">
                  <c:v>16141156875</c:v>
                </c:pt>
                <c:pt idx="782">
                  <c:v>16124448437.5</c:v>
                </c:pt>
                <c:pt idx="783">
                  <c:v>16107739999.999998</c:v>
                </c:pt>
                <c:pt idx="784">
                  <c:v>16091031250</c:v>
                </c:pt>
                <c:pt idx="785">
                  <c:v>16074322812.5</c:v>
                </c:pt>
                <c:pt idx="786">
                  <c:v>16057614375</c:v>
                </c:pt>
                <c:pt idx="787">
                  <c:v>16040905625</c:v>
                </c:pt>
                <c:pt idx="788">
                  <c:v>16024197187.5</c:v>
                </c:pt>
                <c:pt idx="789">
                  <c:v>16007488749.999998</c:v>
                </c:pt>
                <c:pt idx="790">
                  <c:v>15990780000</c:v>
                </c:pt>
                <c:pt idx="791">
                  <c:v>15974071562.5</c:v>
                </c:pt>
                <c:pt idx="792">
                  <c:v>15957363125</c:v>
                </c:pt>
                <c:pt idx="793">
                  <c:v>15940654375</c:v>
                </c:pt>
                <c:pt idx="794">
                  <c:v>15923945937.5</c:v>
                </c:pt>
                <c:pt idx="795">
                  <c:v>15907237500</c:v>
                </c:pt>
                <c:pt idx="796">
                  <c:v>15890528750</c:v>
                </c:pt>
                <c:pt idx="797">
                  <c:v>15873820312.5</c:v>
                </c:pt>
                <c:pt idx="798">
                  <c:v>15857111875</c:v>
                </c:pt>
                <c:pt idx="799">
                  <c:v>15840403125</c:v>
                </c:pt>
                <c:pt idx="800">
                  <c:v>15823694687.5</c:v>
                </c:pt>
                <c:pt idx="801">
                  <c:v>15806986250</c:v>
                </c:pt>
                <c:pt idx="802">
                  <c:v>15790277499.999998</c:v>
                </c:pt>
                <c:pt idx="803">
                  <c:v>15773569062.5</c:v>
                </c:pt>
                <c:pt idx="804">
                  <c:v>15756860625</c:v>
                </c:pt>
                <c:pt idx="805">
                  <c:v>15740151875</c:v>
                </c:pt>
                <c:pt idx="806">
                  <c:v>15723443437.5</c:v>
                </c:pt>
                <c:pt idx="807">
                  <c:v>15706735000</c:v>
                </c:pt>
                <c:pt idx="808">
                  <c:v>15690026249.999998</c:v>
                </c:pt>
                <c:pt idx="809">
                  <c:v>15673317812.5</c:v>
                </c:pt>
                <c:pt idx="810">
                  <c:v>15656609375</c:v>
                </c:pt>
                <c:pt idx="811">
                  <c:v>15639900625</c:v>
                </c:pt>
                <c:pt idx="812">
                  <c:v>15623192187.499998</c:v>
                </c:pt>
                <c:pt idx="813">
                  <c:v>15606483750</c:v>
                </c:pt>
                <c:pt idx="814">
                  <c:v>15589774999.999998</c:v>
                </c:pt>
                <c:pt idx="815">
                  <c:v>15573066562.5</c:v>
                </c:pt>
                <c:pt idx="816">
                  <c:v>15556358125</c:v>
                </c:pt>
                <c:pt idx="817">
                  <c:v>15539649375</c:v>
                </c:pt>
                <c:pt idx="818">
                  <c:v>15522940937.499998</c:v>
                </c:pt>
                <c:pt idx="819">
                  <c:v>15506232500</c:v>
                </c:pt>
                <c:pt idx="820">
                  <c:v>15489523749.999998</c:v>
                </c:pt>
                <c:pt idx="821">
                  <c:v>15472815312.5</c:v>
                </c:pt>
                <c:pt idx="822">
                  <c:v>15456106874.999998</c:v>
                </c:pt>
                <c:pt idx="823">
                  <c:v>15439398125</c:v>
                </c:pt>
                <c:pt idx="824">
                  <c:v>15422689687.499998</c:v>
                </c:pt>
                <c:pt idx="825">
                  <c:v>15405981250</c:v>
                </c:pt>
                <c:pt idx="826">
                  <c:v>15389272499.999998</c:v>
                </c:pt>
                <c:pt idx="827">
                  <c:v>15372564062.5</c:v>
                </c:pt>
                <c:pt idx="828">
                  <c:v>15355855624.999998</c:v>
                </c:pt>
                <c:pt idx="829">
                  <c:v>15339146875</c:v>
                </c:pt>
                <c:pt idx="830">
                  <c:v>15322438437.499998</c:v>
                </c:pt>
                <c:pt idx="831">
                  <c:v>15305730000</c:v>
                </c:pt>
                <c:pt idx="832">
                  <c:v>15289021249.999998</c:v>
                </c:pt>
                <c:pt idx="833">
                  <c:v>15272312812.5</c:v>
                </c:pt>
                <c:pt idx="834">
                  <c:v>15255604374.999998</c:v>
                </c:pt>
                <c:pt idx="835">
                  <c:v>15238895625</c:v>
                </c:pt>
                <c:pt idx="836">
                  <c:v>15222187187.499998</c:v>
                </c:pt>
                <c:pt idx="837">
                  <c:v>15205478750</c:v>
                </c:pt>
                <c:pt idx="838">
                  <c:v>15188769999.999998</c:v>
                </c:pt>
                <c:pt idx="839">
                  <c:v>15172061562.5</c:v>
                </c:pt>
                <c:pt idx="840">
                  <c:v>15155353124.999998</c:v>
                </c:pt>
                <c:pt idx="841">
                  <c:v>15138644375</c:v>
                </c:pt>
                <c:pt idx="842">
                  <c:v>15121935937.499998</c:v>
                </c:pt>
                <c:pt idx="843">
                  <c:v>15105227500</c:v>
                </c:pt>
                <c:pt idx="844">
                  <c:v>15088518749.999998</c:v>
                </c:pt>
                <c:pt idx="845">
                  <c:v>15071810312.5</c:v>
                </c:pt>
                <c:pt idx="846">
                  <c:v>15055101874.999998</c:v>
                </c:pt>
                <c:pt idx="847">
                  <c:v>15038393125</c:v>
                </c:pt>
                <c:pt idx="848">
                  <c:v>15021684687.499998</c:v>
                </c:pt>
                <c:pt idx="849">
                  <c:v>15004976250</c:v>
                </c:pt>
                <c:pt idx="850">
                  <c:v>14988267499.999998</c:v>
                </c:pt>
                <c:pt idx="851">
                  <c:v>14971559062.5</c:v>
                </c:pt>
                <c:pt idx="852">
                  <c:v>14954850624.999998</c:v>
                </c:pt>
                <c:pt idx="853">
                  <c:v>14938141875</c:v>
                </c:pt>
                <c:pt idx="854">
                  <c:v>14921433437.499998</c:v>
                </c:pt>
                <c:pt idx="855">
                  <c:v>14904725000</c:v>
                </c:pt>
                <c:pt idx="856">
                  <c:v>14888016249.999998</c:v>
                </c:pt>
                <c:pt idx="857">
                  <c:v>14871307812.5</c:v>
                </c:pt>
                <c:pt idx="858">
                  <c:v>14854599374.999998</c:v>
                </c:pt>
                <c:pt idx="859">
                  <c:v>14837890625</c:v>
                </c:pt>
                <c:pt idx="860">
                  <c:v>14821182187.499998</c:v>
                </c:pt>
                <c:pt idx="861">
                  <c:v>14804473750</c:v>
                </c:pt>
                <c:pt idx="862">
                  <c:v>14787765000</c:v>
                </c:pt>
                <c:pt idx="863">
                  <c:v>14771056562.5</c:v>
                </c:pt>
                <c:pt idx="864">
                  <c:v>14754348124.999998</c:v>
                </c:pt>
                <c:pt idx="865">
                  <c:v>14737639375</c:v>
                </c:pt>
                <c:pt idx="866">
                  <c:v>14720930937.499998</c:v>
                </c:pt>
                <c:pt idx="867">
                  <c:v>14704222500</c:v>
                </c:pt>
                <c:pt idx="868">
                  <c:v>14687513750</c:v>
                </c:pt>
                <c:pt idx="869">
                  <c:v>14670805312.5</c:v>
                </c:pt>
                <c:pt idx="870">
                  <c:v>14654096874.999998</c:v>
                </c:pt>
                <c:pt idx="871">
                  <c:v>14637388125</c:v>
                </c:pt>
                <c:pt idx="872">
                  <c:v>14620679687.5</c:v>
                </c:pt>
                <c:pt idx="873">
                  <c:v>14603971250</c:v>
                </c:pt>
                <c:pt idx="874">
                  <c:v>14587262500</c:v>
                </c:pt>
                <c:pt idx="875">
                  <c:v>14570554062.5</c:v>
                </c:pt>
                <c:pt idx="876">
                  <c:v>14553845624.999998</c:v>
                </c:pt>
                <c:pt idx="877">
                  <c:v>14537136875</c:v>
                </c:pt>
                <c:pt idx="878">
                  <c:v>14520428437.5</c:v>
                </c:pt>
                <c:pt idx="879">
                  <c:v>14503720000</c:v>
                </c:pt>
                <c:pt idx="880">
                  <c:v>14487011250</c:v>
                </c:pt>
                <c:pt idx="881">
                  <c:v>14470302812.5</c:v>
                </c:pt>
                <c:pt idx="882">
                  <c:v>14453594375</c:v>
                </c:pt>
                <c:pt idx="883">
                  <c:v>14436885625</c:v>
                </c:pt>
                <c:pt idx="884">
                  <c:v>14420177187.5</c:v>
                </c:pt>
                <c:pt idx="885">
                  <c:v>14403468750</c:v>
                </c:pt>
                <c:pt idx="886">
                  <c:v>14386760000</c:v>
                </c:pt>
                <c:pt idx="887">
                  <c:v>14370051562.5</c:v>
                </c:pt>
                <c:pt idx="888">
                  <c:v>14353343125</c:v>
                </c:pt>
                <c:pt idx="889">
                  <c:v>14336634374.999998</c:v>
                </c:pt>
                <c:pt idx="890">
                  <c:v>14319925937.5</c:v>
                </c:pt>
                <c:pt idx="891">
                  <c:v>14303217500</c:v>
                </c:pt>
                <c:pt idx="892">
                  <c:v>14286508750</c:v>
                </c:pt>
                <c:pt idx="893">
                  <c:v>14269800312.5</c:v>
                </c:pt>
                <c:pt idx="894">
                  <c:v>14253091875</c:v>
                </c:pt>
                <c:pt idx="895">
                  <c:v>14236383124.999998</c:v>
                </c:pt>
                <c:pt idx="896">
                  <c:v>14219674687.5</c:v>
                </c:pt>
                <c:pt idx="897">
                  <c:v>14202966250</c:v>
                </c:pt>
                <c:pt idx="898">
                  <c:v>14186257500</c:v>
                </c:pt>
                <c:pt idx="899">
                  <c:v>14169549062.499998</c:v>
                </c:pt>
                <c:pt idx="900">
                  <c:v>14152840625</c:v>
                </c:pt>
                <c:pt idx="901">
                  <c:v>14136131874.999998</c:v>
                </c:pt>
                <c:pt idx="902">
                  <c:v>14119423437.5</c:v>
                </c:pt>
                <c:pt idx="903">
                  <c:v>14102715000</c:v>
                </c:pt>
                <c:pt idx="904">
                  <c:v>14086006250</c:v>
                </c:pt>
                <c:pt idx="905">
                  <c:v>14069297812.499998</c:v>
                </c:pt>
                <c:pt idx="906">
                  <c:v>14052804687.5</c:v>
                </c:pt>
                <c:pt idx="907">
                  <c:v>14036459375</c:v>
                </c:pt>
                <c:pt idx="908">
                  <c:v>14020114062.5</c:v>
                </c:pt>
                <c:pt idx="909">
                  <c:v>14003768750</c:v>
                </c:pt>
                <c:pt idx="910">
                  <c:v>13987423437.5</c:v>
                </c:pt>
                <c:pt idx="911">
                  <c:v>13971078125</c:v>
                </c:pt>
                <c:pt idx="912">
                  <c:v>13954732812.5</c:v>
                </c:pt>
                <c:pt idx="913">
                  <c:v>13938387500</c:v>
                </c:pt>
                <c:pt idx="914">
                  <c:v>13922042187.5</c:v>
                </c:pt>
                <c:pt idx="915">
                  <c:v>13905696875</c:v>
                </c:pt>
                <c:pt idx="916">
                  <c:v>13889351562.5</c:v>
                </c:pt>
                <c:pt idx="917">
                  <c:v>13873006250</c:v>
                </c:pt>
                <c:pt idx="918">
                  <c:v>13856660937.5</c:v>
                </c:pt>
                <c:pt idx="919">
                  <c:v>13840315625</c:v>
                </c:pt>
                <c:pt idx="920">
                  <c:v>13823970312.5</c:v>
                </c:pt>
                <c:pt idx="921">
                  <c:v>13807625000</c:v>
                </c:pt>
                <c:pt idx="922">
                  <c:v>13791279687.5</c:v>
                </c:pt>
                <c:pt idx="923">
                  <c:v>13774934375</c:v>
                </c:pt>
                <c:pt idx="924">
                  <c:v>13758589062.5</c:v>
                </c:pt>
                <c:pt idx="925">
                  <c:v>13742243750</c:v>
                </c:pt>
                <c:pt idx="926">
                  <c:v>13725898437.5</c:v>
                </c:pt>
                <c:pt idx="927">
                  <c:v>13709553125</c:v>
                </c:pt>
                <c:pt idx="928">
                  <c:v>13693207812.5</c:v>
                </c:pt>
                <c:pt idx="929">
                  <c:v>13676862500</c:v>
                </c:pt>
                <c:pt idx="930">
                  <c:v>13660517187.5</c:v>
                </c:pt>
                <c:pt idx="931">
                  <c:v>13644171875</c:v>
                </c:pt>
                <c:pt idx="932">
                  <c:v>13627826562.5</c:v>
                </c:pt>
                <c:pt idx="933">
                  <c:v>13611481250</c:v>
                </c:pt>
                <c:pt idx="934">
                  <c:v>13595135937.5</c:v>
                </c:pt>
                <c:pt idx="935">
                  <c:v>13578790625</c:v>
                </c:pt>
                <c:pt idx="936">
                  <c:v>13562445312.5</c:v>
                </c:pt>
                <c:pt idx="937">
                  <c:v>13546100000</c:v>
                </c:pt>
                <c:pt idx="938">
                  <c:v>13529754687.5</c:v>
                </c:pt>
                <c:pt idx="939">
                  <c:v>13513409375</c:v>
                </c:pt>
                <c:pt idx="940">
                  <c:v>13497064062.5</c:v>
                </c:pt>
                <c:pt idx="941">
                  <c:v>13480718750</c:v>
                </c:pt>
                <c:pt idx="942">
                  <c:v>13464373437.5</c:v>
                </c:pt>
                <c:pt idx="943">
                  <c:v>13448028125</c:v>
                </c:pt>
                <c:pt idx="944">
                  <c:v>13431682812.5</c:v>
                </c:pt>
                <c:pt idx="945">
                  <c:v>13415337500</c:v>
                </c:pt>
                <c:pt idx="946">
                  <c:v>13398992187.5</c:v>
                </c:pt>
                <c:pt idx="947">
                  <c:v>13382646875</c:v>
                </c:pt>
                <c:pt idx="948">
                  <c:v>13366301562.5</c:v>
                </c:pt>
                <c:pt idx="949">
                  <c:v>13349956250</c:v>
                </c:pt>
                <c:pt idx="950">
                  <c:v>13333610937.5</c:v>
                </c:pt>
                <c:pt idx="951">
                  <c:v>13317265625</c:v>
                </c:pt>
                <c:pt idx="952">
                  <c:v>13300920312.5</c:v>
                </c:pt>
                <c:pt idx="953">
                  <c:v>13284575000</c:v>
                </c:pt>
                <c:pt idx="954">
                  <c:v>13268229687.5</c:v>
                </c:pt>
                <c:pt idx="955">
                  <c:v>13251884375</c:v>
                </c:pt>
                <c:pt idx="956">
                  <c:v>13235539062.5</c:v>
                </c:pt>
                <c:pt idx="957">
                  <c:v>13219193750</c:v>
                </c:pt>
                <c:pt idx="958">
                  <c:v>13202848437.5</c:v>
                </c:pt>
                <c:pt idx="959">
                  <c:v>13186503125</c:v>
                </c:pt>
                <c:pt idx="960">
                  <c:v>13170157812.5</c:v>
                </c:pt>
                <c:pt idx="961">
                  <c:v>13153812500</c:v>
                </c:pt>
                <c:pt idx="962">
                  <c:v>13137467187.5</c:v>
                </c:pt>
                <c:pt idx="963">
                  <c:v>13121121875</c:v>
                </c:pt>
                <c:pt idx="964">
                  <c:v>13104776562.5</c:v>
                </c:pt>
                <c:pt idx="965">
                  <c:v>13088431250</c:v>
                </c:pt>
                <c:pt idx="966">
                  <c:v>13072085937.5</c:v>
                </c:pt>
                <c:pt idx="967">
                  <c:v>13055740625</c:v>
                </c:pt>
                <c:pt idx="968">
                  <c:v>13039395312.5</c:v>
                </c:pt>
                <c:pt idx="969">
                  <c:v>13023050000</c:v>
                </c:pt>
                <c:pt idx="970">
                  <c:v>13006704687.5</c:v>
                </c:pt>
                <c:pt idx="971">
                  <c:v>12990359375</c:v>
                </c:pt>
                <c:pt idx="972">
                  <c:v>12974014062.5</c:v>
                </c:pt>
                <c:pt idx="973">
                  <c:v>12957668750</c:v>
                </c:pt>
                <c:pt idx="974">
                  <c:v>12941323437.5</c:v>
                </c:pt>
                <c:pt idx="975">
                  <c:v>12924978125</c:v>
                </c:pt>
                <c:pt idx="976">
                  <c:v>12908632812.5</c:v>
                </c:pt>
                <c:pt idx="977">
                  <c:v>12892287500</c:v>
                </c:pt>
                <c:pt idx="978">
                  <c:v>12875942187.5</c:v>
                </c:pt>
                <c:pt idx="979">
                  <c:v>12859596875</c:v>
                </c:pt>
                <c:pt idx="980">
                  <c:v>12843251562.5</c:v>
                </c:pt>
                <c:pt idx="981">
                  <c:v>12826906250</c:v>
                </c:pt>
                <c:pt idx="982">
                  <c:v>12810560937.5</c:v>
                </c:pt>
                <c:pt idx="983">
                  <c:v>12794215625</c:v>
                </c:pt>
                <c:pt idx="984">
                  <c:v>12777870312.5</c:v>
                </c:pt>
                <c:pt idx="985">
                  <c:v>12761525000</c:v>
                </c:pt>
                <c:pt idx="986">
                  <c:v>12745179687.5</c:v>
                </c:pt>
                <c:pt idx="987">
                  <c:v>12728834375</c:v>
                </c:pt>
                <c:pt idx="988">
                  <c:v>12712489062.5</c:v>
                </c:pt>
                <c:pt idx="989">
                  <c:v>12696143750</c:v>
                </c:pt>
                <c:pt idx="990">
                  <c:v>12679798437.5</c:v>
                </c:pt>
                <c:pt idx="991">
                  <c:v>12663453125</c:v>
                </c:pt>
                <c:pt idx="992">
                  <c:v>12647107812.5</c:v>
                </c:pt>
                <c:pt idx="993">
                  <c:v>12630762500</c:v>
                </c:pt>
                <c:pt idx="994">
                  <c:v>12614417187.5</c:v>
                </c:pt>
                <c:pt idx="995">
                  <c:v>12598071875</c:v>
                </c:pt>
                <c:pt idx="996">
                  <c:v>12581726562.5</c:v>
                </c:pt>
                <c:pt idx="997">
                  <c:v>12565381250</c:v>
                </c:pt>
                <c:pt idx="998">
                  <c:v>12549035937.5</c:v>
                </c:pt>
                <c:pt idx="999">
                  <c:v>12532690625</c:v>
                </c:pt>
                <c:pt idx="1000">
                  <c:v>12516345312.5</c:v>
                </c:pt>
                <c:pt idx="1001">
                  <c:v>12500000000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871-4506-98BB-28381183F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86848"/>
        <c:axId val="49089152"/>
      </c:scatterChart>
      <c:valAx>
        <c:axId val="49086848"/>
        <c:scaling>
          <c:logBase val="10"/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Electron energy [eV]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49089152"/>
        <c:crossesAt val="10000000"/>
        <c:crossBetween val="midCat"/>
      </c:valAx>
      <c:valAx>
        <c:axId val="49089152"/>
        <c:scaling>
          <c:logBase val="10"/>
          <c:orientation val="minMax"/>
          <c:max val="1000000000000"/>
          <c:min val="100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Ionisation probability per second</a:t>
                </a:r>
              </a:p>
            </c:rich>
          </c:tx>
          <c:layout>
            <c:manualLayout>
              <c:xMode val="edge"/>
              <c:yMode val="edge"/>
              <c:x val="5.1023255979084609E-2"/>
              <c:y val="0.10546940773016733"/>
            </c:manualLayout>
          </c:layout>
          <c:overlay val="0"/>
        </c:title>
        <c:numFmt formatCode="0E+00" sourceLinked="0"/>
        <c:majorTickMark val="out"/>
        <c:minorTickMark val="in"/>
        <c:tickLblPos val="nextTo"/>
        <c:crossAx val="4908684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4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4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9A962-2024-4C58-96E0-187B12183014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1231900"/>
            <a:ext cx="5911850" cy="3325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742815"/>
            <a:ext cx="5374640" cy="38804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44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44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2E3F2-7411-42CE-A2A4-ABAF382A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3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816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62F67-4EFD-4BF7-9CD2-E15FD5AE523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448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291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914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691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393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00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263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3480"/>
          <a:stretch/>
        </p:blipFill>
        <p:spPr>
          <a:xfrm>
            <a:off x="0" y="4765621"/>
            <a:ext cx="9144000" cy="384228"/>
          </a:xfrm>
          <a:prstGeom prst="rect">
            <a:avLst/>
          </a:prstGeom>
          <a:solidFill>
            <a:srgbClr val="1E5AAE"/>
          </a:solidFill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4800" y="175120"/>
            <a:ext cx="8654400" cy="37928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4800" y="636389"/>
            <a:ext cx="8654400" cy="400761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 panose="020B0604020202020204" pitchFamily="34" charset="0"/>
        <a:buChar char="-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ionisation </a:t>
            </a:r>
            <a:r>
              <a:rPr lang="en-GB" dirty="0" err="1" smtClean="0"/>
              <a:t>vs</a:t>
            </a:r>
            <a:r>
              <a:rPr lang="en-GB" dirty="0" smtClean="0"/>
              <a:t> field ionisation: probabilities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MeVArc 18.9.2019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Sergio Calatroni -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9681653-EFE2-406B-B11D-71B4B3A836F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817694" y="4299942"/>
            <a:ext cx="49508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350" dirty="0" smtClean="0">
                <a:solidFill>
                  <a:srgbClr val="FC04CD"/>
                </a:solidFill>
              </a:rPr>
              <a:t>Purple</a:t>
            </a:r>
            <a:r>
              <a:rPr lang="en-GB" sz="1350" dirty="0" smtClean="0"/>
              <a:t>: </a:t>
            </a:r>
            <a:r>
              <a:rPr lang="en-GB" sz="1350" dirty="0"/>
              <a:t>direct field </a:t>
            </a:r>
            <a:r>
              <a:rPr lang="en-GB" sz="1350" dirty="0" smtClean="0"/>
              <a:t>ionisation             </a:t>
            </a:r>
            <a:r>
              <a:rPr lang="en-US" sz="1350" dirty="0" smtClean="0">
                <a:solidFill>
                  <a:srgbClr val="FF0000"/>
                </a:solidFill>
              </a:rPr>
              <a:t>Red</a:t>
            </a:r>
            <a:r>
              <a:rPr lang="en-US" sz="1350" dirty="0" smtClean="0"/>
              <a:t>: impact ionization</a:t>
            </a:r>
            <a:endParaRPr lang="en-GB" sz="1350" dirty="0"/>
          </a:p>
        </p:txBody>
      </p:sp>
      <p:graphicFrame>
        <p:nvGraphicFramePr>
          <p:cNvPr id="21" name="Char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4676997"/>
              </p:ext>
            </p:extLst>
          </p:nvPr>
        </p:nvGraphicFramePr>
        <p:xfrm>
          <a:off x="398165" y="971100"/>
          <a:ext cx="6478291" cy="3302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2" name="Straight Connector 21"/>
          <p:cNvCxnSpPr>
            <a:cxnSpLocks noChangeAspect="1"/>
          </p:cNvCxnSpPr>
          <p:nvPr/>
        </p:nvCxnSpPr>
        <p:spPr>
          <a:xfrm>
            <a:off x="1914778" y="3584919"/>
            <a:ext cx="4860000" cy="0"/>
          </a:xfrm>
          <a:prstGeom prst="line">
            <a:avLst/>
          </a:prstGeom>
          <a:ln w="38100">
            <a:solidFill>
              <a:srgbClr val="FC0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spect="1"/>
          </p:cNvSpPr>
          <p:nvPr/>
        </p:nvSpPr>
        <p:spPr>
          <a:xfrm>
            <a:off x="6824205" y="3426694"/>
            <a:ext cx="893193" cy="338554"/>
          </a:xfrm>
          <a:prstGeom prst="rect">
            <a:avLst/>
          </a:prstGeom>
          <a:noFill/>
          <a:ln>
            <a:solidFill>
              <a:srgbClr val="FC04CD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5 GV/m</a:t>
            </a:r>
            <a:endParaRPr lang="en-GB" sz="1600" b="1" dirty="0"/>
          </a:p>
        </p:txBody>
      </p:sp>
      <p:sp>
        <p:nvSpPr>
          <p:cNvPr id="24" name="TextBox 23"/>
          <p:cNvSpPr txBox="1">
            <a:spLocks noChangeAspect="1"/>
          </p:cNvSpPr>
          <p:nvPr/>
        </p:nvSpPr>
        <p:spPr>
          <a:xfrm>
            <a:off x="6826377" y="2406202"/>
            <a:ext cx="893193" cy="338554"/>
          </a:xfrm>
          <a:prstGeom prst="rect">
            <a:avLst/>
          </a:prstGeom>
          <a:noFill/>
          <a:ln>
            <a:solidFill>
              <a:srgbClr val="FC04CD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6 GV/m</a:t>
            </a:r>
            <a:endParaRPr lang="en-GB" sz="1600" b="1" dirty="0"/>
          </a:p>
        </p:txBody>
      </p:sp>
      <p:sp>
        <p:nvSpPr>
          <p:cNvPr id="25" name="TextBox 24"/>
          <p:cNvSpPr txBox="1">
            <a:spLocks noChangeAspect="1"/>
          </p:cNvSpPr>
          <p:nvPr/>
        </p:nvSpPr>
        <p:spPr>
          <a:xfrm>
            <a:off x="6827628" y="1723240"/>
            <a:ext cx="893193" cy="338554"/>
          </a:xfrm>
          <a:prstGeom prst="rect">
            <a:avLst/>
          </a:prstGeom>
          <a:noFill/>
          <a:ln>
            <a:solidFill>
              <a:srgbClr val="FC04CD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7 GV/m</a:t>
            </a:r>
            <a:endParaRPr lang="en-GB" sz="1600" b="1" dirty="0"/>
          </a:p>
        </p:txBody>
      </p:sp>
      <p:cxnSp>
        <p:nvCxnSpPr>
          <p:cNvPr id="26" name="Straight Connector 25"/>
          <p:cNvCxnSpPr>
            <a:cxnSpLocks noChangeAspect="1"/>
          </p:cNvCxnSpPr>
          <p:nvPr/>
        </p:nvCxnSpPr>
        <p:spPr>
          <a:xfrm>
            <a:off x="1916560" y="1355829"/>
            <a:ext cx="4860000" cy="0"/>
          </a:xfrm>
          <a:prstGeom prst="line">
            <a:avLst/>
          </a:prstGeom>
          <a:ln w="38100">
            <a:solidFill>
              <a:srgbClr val="FC0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>
            <a:spLocks noChangeAspect="1"/>
          </p:cNvSpPr>
          <p:nvPr/>
        </p:nvSpPr>
        <p:spPr>
          <a:xfrm>
            <a:off x="6827628" y="1205581"/>
            <a:ext cx="893193" cy="338554"/>
          </a:xfrm>
          <a:prstGeom prst="rect">
            <a:avLst/>
          </a:prstGeom>
          <a:noFill/>
          <a:ln>
            <a:solidFill>
              <a:srgbClr val="FC04CD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8 GV/m</a:t>
            </a:r>
            <a:endParaRPr lang="en-GB" sz="1600" b="1" dirty="0"/>
          </a:p>
        </p:txBody>
      </p:sp>
      <p:cxnSp>
        <p:nvCxnSpPr>
          <p:cNvPr id="28" name="Straight Connector 27"/>
          <p:cNvCxnSpPr>
            <a:cxnSpLocks noChangeAspect="1"/>
          </p:cNvCxnSpPr>
          <p:nvPr/>
        </p:nvCxnSpPr>
        <p:spPr>
          <a:xfrm>
            <a:off x="1928590" y="939016"/>
            <a:ext cx="4860000" cy="0"/>
          </a:xfrm>
          <a:prstGeom prst="line">
            <a:avLst/>
          </a:prstGeom>
          <a:ln w="38100">
            <a:solidFill>
              <a:srgbClr val="FC0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>
            <a:spLocks noChangeAspect="1"/>
          </p:cNvSpPr>
          <p:nvPr/>
        </p:nvSpPr>
        <p:spPr>
          <a:xfrm>
            <a:off x="6827628" y="805104"/>
            <a:ext cx="893193" cy="338554"/>
          </a:xfrm>
          <a:prstGeom prst="rect">
            <a:avLst/>
          </a:prstGeom>
          <a:noFill/>
          <a:ln>
            <a:solidFill>
              <a:srgbClr val="FC04CD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9 GV/m</a:t>
            </a:r>
            <a:endParaRPr lang="en-GB" sz="1600" b="1" dirty="0"/>
          </a:p>
        </p:txBody>
      </p:sp>
      <p:cxnSp>
        <p:nvCxnSpPr>
          <p:cNvPr id="30" name="Straight Connector 29"/>
          <p:cNvCxnSpPr>
            <a:cxnSpLocks noChangeAspect="1"/>
          </p:cNvCxnSpPr>
          <p:nvPr/>
        </p:nvCxnSpPr>
        <p:spPr>
          <a:xfrm>
            <a:off x="1908538" y="1865166"/>
            <a:ext cx="4860000" cy="0"/>
          </a:xfrm>
          <a:prstGeom prst="line">
            <a:avLst/>
          </a:prstGeom>
          <a:ln w="38100">
            <a:solidFill>
              <a:srgbClr val="FC0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 noChangeAspect="1"/>
          </p:cNvCxnSpPr>
          <p:nvPr/>
        </p:nvCxnSpPr>
        <p:spPr>
          <a:xfrm>
            <a:off x="1920571" y="2562456"/>
            <a:ext cx="4860000" cy="0"/>
          </a:xfrm>
          <a:prstGeom prst="line">
            <a:avLst/>
          </a:prstGeom>
          <a:ln w="38100">
            <a:solidFill>
              <a:srgbClr val="FC0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57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Direct field ionisation </a:t>
            </a:r>
            <a:r>
              <a:rPr lang="en-GB" sz="2000" dirty="0"/>
              <a:t>may be relevant in</a:t>
            </a:r>
            <a:r>
              <a:rPr lang="en-GB" sz="2000" dirty="0" smtClean="0"/>
              <a:t>:</a:t>
            </a:r>
          </a:p>
          <a:p>
            <a:endParaRPr lang="en-GB" sz="2000" dirty="0"/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Ionisation in the plasma </a:t>
            </a:r>
            <a:r>
              <a:rPr lang="en-GB" sz="1800" dirty="0">
                <a:solidFill>
                  <a:srgbClr val="FF0000"/>
                </a:solidFill>
              </a:rPr>
              <a:t>sheath </a:t>
            </a:r>
            <a:r>
              <a:rPr lang="en-GB" sz="1800" dirty="0" smtClean="0"/>
              <a:t>(</a:t>
            </a:r>
            <a:r>
              <a:rPr lang="en-GB" sz="1800" dirty="0"/>
              <a:t>competition with other </a:t>
            </a:r>
            <a:r>
              <a:rPr lang="en-GB" sz="1800" dirty="0" smtClean="0"/>
              <a:t>mechanisms, i.e. impact ionisation)</a:t>
            </a:r>
            <a:endParaRPr lang="en-GB" sz="1800" dirty="0"/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Ionisation in vicinity</a:t>
            </a:r>
            <a:r>
              <a:rPr lang="en-GB" sz="1800" dirty="0" smtClean="0"/>
              <a:t> of </a:t>
            </a:r>
            <a:r>
              <a:rPr lang="en-GB" sz="1800" dirty="0">
                <a:solidFill>
                  <a:srgbClr val="FF0000"/>
                </a:solidFill>
              </a:rPr>
              <a:t>field emitter tip</a:t>
            </a:r>
            <a:r>
              <a:rPr lang="en-GB" sz="1800" dirty="0"/>
              <a:t> (influence on the breakdown triggering process</a:t>
            </a:r>
            <a:r>
              <a:rPr lang="en-GB" sz="1800" dirty="0" smtClean="0"/>
              <a:t>).</a:t>
            </a:r>
          </a:p>
          <a:p>
            <a:pPr lvl="1"/>
            <a:endParaRPr lang="en-US" sz="1800" dirty="0"/>
          </a:p>
          <a:p>
            <a:r>
              <a:rPr lang="en-GB" sz="2000" dirty="0"/>
              <a:t>In </a:t>
            </a:r>
            <a:r>
              <a:rPr lang="en-GB" sz="2000" dirty="0" err="1" smtClean="0">
                <a:solidFill>
                  <a:srgbClr val="FF0000"/>
                </a:solidFill>
              </a:rPr>
              <a:t>ArcPIC</a:t>
            </a:r>
            <a:r>
              <a:rPr lang="en-GB" sz="2000" dirty="0" smtClean="0">
                <a:solidFill>
                  <a:srgbClr val="FF0000"/>
                </a:solidFill>
              </a:rPr>
              <a:t> simulations</a:t>
            </a:r>
            <a:r>
              <a:rPr lang="en-GB" sz="2000" dirty="0" smtClean="0"/>
              <a:t>, </a:t>
            </a:r>
            <a:r>
              <a:rPr lang="en-GB" sz="2000" dirty="0"/>
              <a:t>we need </a:t>
            </a:r>
            <a:r>
              <a:rPr lang="en-GB" sz="2000" dirty="0">
                <a:solidFill>
                  <a:srgbClr val="FF0000"/>
                </a:solidFill>
              </a:rPr>
              <a:t>0.015 electrons/neutral copper atom </a:t>
            </a:r>
            <a:r>
              <a:rPr lang="en-GB" sz="2000" dirty="0"/>
              <a:t>in order to trigger runaway. Including field ionisation in the simulations may lead to </a:t>
            </a:r>
            <a:r>
              <a:rPr lang="en-GB" sz="2000" dirty="0">
                <a:solidFill>
                  <a:srgbClr val="FF0000"/>
                </a:solidFill>
              </a:rPr>
              <a:t>relaxing this </a:t>
            </a:r>
            <a:r>
              <a:rPr lang="en-GB" sz="2000" dirty="0" smtClean="0">
                <a:solidFill>
                  <a:srgbClr val="FF0000"/>
                </a:solidFill>
              </a:rPr>
              <a:t>number</a:t>
            </a:r>
            <a:r>
              <a:rPr lang="en-GB" sz="2000" dirty="0" smtClean="0"/>
              <a:t>.</a:t>
            </a:r>
            <a:endParaRPr lang="en-GB" sz="2000" dirty="0"/>
          </a:p>
          <a:p>
            <a:endParaRPr lang="en-GB" sz="2000" dirty="0"/>
          </a:p>
          <a:p>
            <a:pPr lvl="1"/>
            <a:endParaRPr lang="en-GB" sz="1800" dirty="0" smtClean="0"/>
          </a:p>
          <a:p>
            <a:pPr>
              <a:buNone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MeVArc 18.9.2019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Sergio Calatroni -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9681653-EFE2-406B-B11D-71B4B3A836F1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09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64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Tesla coil!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IMG_605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19872" y="167970"/>
            <a:ext cx="2438400" cy="432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66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</a:t>
            </a:r>
            <a:r>
              <a:rPr lang="en-US" dirty="0" err="1" smtClean="0"/>
              <a:t>ionisation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dirty="0" smtClean="0"/>
                  <a:t>Simple understanding (hydrogen atom example), it happens if:</a:t>
                </a:r>
              </a:p>
              <a:p>
                <a:endParaRPr lang="en-GB" dirty="0"/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𝑅𝑦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(/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13.6 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0.53 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Å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=25.7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𝐺𝑉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  <a:p>
                <a:endParaRPr lang="en-GB" dirty="0"/>
              </a:p>
              <a:p>
                <a:r>
                  <a:rPr lang="en-GB" dirty="0"/>
                  <a:t>Breakdown experiments show </a:t>
                </a:r>
                <a:r>
                  <a:rPr lang="en-GB" i="1" dirty="0" err="1"/>
                  <a:t>E</a:t>
                </a:r>
                <a:r>
                  <a:rPr lang="en-GB" i="1" baseline="-25000" dirty="0" err="1"/>
                  <a:t>loc,Cu</a:t>
                </a:r>
                <a:r>
                  <a:rPr lang="en-GB" dirty="0"/>
                  <a:t> = 10.8 GV/m</a:t>
                </a:r>
              </a:p>
              <a:p>
                <a:r>
                  <a:rPr lang="en-GB" dirty="0"/>
                  <a:t>1D plasma simulations (which make use of neutral injection and electron impact ionisation) show that plasma sheath develops with </a:t>
                </a:r>
                <a:r>
                  <a:rPr lang="en-GB" i="1" dirty="0"/>
                  <a:t>E</a:t>
                </a:r>
                <a:r>
                  <a:rPr lang="en-GB" dirty="0"/>
                  <a:t> </a:t>
                </a:r>
                <a:r>
                  <a:rPr lang="en-GB" dirty="0">
                    <a:sym typeface="Symbol"/>
                  </a:rPr>
                  <a:t> 6 GV/m</a:t>
                </a:r>
              </a:p>
              <a:p>
                <a:endParaRPr lang="en-GB" dirty="0"/>
              </a:p>
              <a:p>
                <a:r>
                  <a:rPr lang="en-GB" dirty="0"/>
                  <a:t>Is field ionisation relevant for us?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1672" r="-704" b="-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MeVArc 18.9.2019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Sergio Calatroni -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2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507288" cy="705332"/>
          </a:xfrm>
        </p:spPr>
        <p:txBody>
          <a:bodyPr/>
          <a:lstStyle/>
          <a:p>
            <a:r>
              <a:rPr lang="en-GB" dirty="0" smtClean="0"/>
              <a:t>Direct field ionisation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8219256" cy="1108528"/>
          </a:xfrm>
        </p:spPr>
        <p:txBody>
          <a:bodyPr/>
          <a:lstStyle/>
          <a:p>
            <a:r>
              <a:rPr lang="en-US" dirty="0" smtClean="0"/>
              <a:t>Sergio Calatroni – CERN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93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ArcPIC</a:t>
            </a:r>
            <a:r>
              <a:rPr lang="en-US" dirty="0" smtClean="0"/>
              <a:t> simulations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quiver_zoo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39752" y="573549"/>
            <a:ext cx="4653136" cy="34898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4800" y="4371950"/>
            <a:ext cx="7999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Andreas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Kyritsakis, 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Kyrre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Ness 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Sjobaek, Helga </a:t>
            </a:r>
            <a:r>
              <a:rPr lang="en-US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Timko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55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ionisation cross section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err="1" smtClean="0"/>
              <a:t>ArcPIC</a:t>
            </a:r>
            <a:r>
              <a:rPr lang="en-US" sz="2000" dirty="0" smtClean="0"/>
              <a:t> is based on </a:t>
            </a:r>
            <a:r>
              <a:rPr lang="en-US" sz="2000" dirty="0" smtClean="0">
                <a:solidFill>
                  <a:srgbClr val="FF0000"/>
                </a:solidFill>
              </a:rPr>
              <a:t>impact </a:t>
            </a:r>
            <a:r>
              <a:rPr lang="en-US" sz="2000" dirty="0" err="1" smtClean="0">
                <a:solidFill>
                  <a:srgbClr val="FF0000"/>
                </a:solidFill>
              </a:rPr>
              <a:t>ionisation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mechanism</a:t>
            </a:r>
          </a:p>
          <a:p>
            <a:pPr marL="36576" indent="0" algn="ctr">
              <a:buNone/>
            </a:pPr>
            <a:r>
              <a:rPr lang="en-GB" sz="2000" dirty="0" smtClean="0"/>
              <a:t>e</a:t>
            </a:r>
            <a:r>
              <a:rPr lang="en-GB" sz="2000" i="1" baseline="30000" dirty="0"/>
              <a:t>−</a:t>
            </a:r>
            <a:r>
              <a:rPr lang="en-GB" sz="2000" i="1" dirty="0"/>
              <a:t> + Cu → 2e</a:t>
            </a:r>
            <a:r>
              <a:rPr lang="en-GB" sz="2000" i="1" baseline="30000" dirty="0"/>
              <a:t>−</a:t>
            </a:r>
            <a:r>
              <a:rPr lang="en-GB" sz="2000" i="1" dirty="0"/>
              <a:t> + Cu</a:t>
            </a:r>
            <a:r>
              <a:rPr lang="en-GB" sz="2000" i="1" baseline="30000" dirty="0"/>
              <a:t>+</a:t>
            </a:r>
            <a:r>
              <a:rPr lang="en-GB" sz="2000" i="1" dirty="0"/>
              <a:t> </a:t>
            </a:r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MeVArc 18.9.2019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Sergio Calatroni -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9681653-EFE2-406B-B11D-71B4B3A836F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44800" y="4418212"/>
            <a:ext cx="8518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H. </a:t>
            </a:r>
            <a:r>
              <a:rPr lang="en-GB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Timko</a:t>
            </a:r>
            <a:r>
              <a:rPr lang="en-GB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Values from</a:t>
            </a:r>
            <a:r>
              <a:rPr lang="en-GB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A. </a:t>
            </a:r>
            <a:r>
              <a:rPr lang="en-US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Bolorizadeh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Phys. B: At. Mol. Opt. Phys. 27 (1994) 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175.</a:t>
            </a:r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102200376"/>
              </p:ext>
            </p:extLst>
          </p:nvPr>
        </p:nvGraphicFramePr>
        <p:xfrm>
          <a:off x="2294300" y="1473371"/>
          <a:ext cx="4336256" cy="2807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60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field </a:t>
            </a:r>
            <a:r>
              <a:rPr lang="en-US" dirty="0" err="1" smtClean="0"/>
              <a:t>ionisation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Direct </a:t>
            </a:r>
            <a:r>
              <a:rPr lang="en-US" dirty="0" err="1" smtClean="0">
                <a:solidFill>
                  <a:srgbClr val="FF0000"/>
                </a:solidFill>
              </a:rPr>
              <a:t>ionisation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of atoms under </a:t>
            </a:r>
            <a:r>
              <a:rPr lang="en-US" dirty="0" smtClean="0">
                <a:solidFill>
                  <a:srgbClr val="FF0000"/>
                </a:solidFill>
              </a:rPr>
              <a:t>electric fields </a:t>
            </a:r>
            <a:r>
              <a:rPr lang="en-US" dirty="0" smtClean="0"/>
              <a:t>of magnitude </a:t>
            </a:r>
            <a:r>
              <a:rPr lang="en-US" dirty="0" smtClean="0">
                <a:solidFill>
                  <a:srgbClr val="FF0000"/>
                </a:solidFill>
              </a:rPr>
              <a:t>comparable to atomic electric field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</a:t>
            </a:r>
            <a:r>
              <a:rPr lang="en-US" dirty="0" smtClean="0"/>
              <a:t>aser </a:t>
            </a:r>
            <a:r>
              <a:rPr lang="en-US" dirty="0" err="1" smtClean="0">
                <a:solidFill>
                  <a:srgbClr val="FF0000"/>
                </a:solidFill>
              </a:rPr>
              <a:t>W</a:t>
            </a:r>
            <a:r>
              <a:rPr lang="en-US" dirty="0" err="1" smtClean="0"/>
              <a:t>ake</a:t>
            </a:r>
            <a:r>
              <a:rPr lang="en-US" dirty="0" err="1" smtClean="0">
                <a:solidFill>
                  <a:srgbClr val="FF0000"/>
                </a:solidFill>
              </a:rPr>
              <a:t>F</a:t>
            </a:r>
            <a:r>
              <a:rPr lang="en-US" dirty="0" err="1" smtClean="0"/>
              <a:t>ield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cceleration: huge electric fields from fs lasers </a:t>
            </a:r>
            <a:r>
              <a:rPr lang="en-US" dirty="0" err="1" smtClean="0"/>
              <a:t>ionise</a:t>
            </a:r>
            <a:r>
              <a:rPr lang="en-US" dirty="0" smtClean="0"/>
              <a:t> gases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CLIC</a:t>
            </a:r>
            <a:r>
              <a:rPr lang="en-US" dirty="0" smtClean="0"/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ionisation</a:t>
            </a:r>
            <a:r>
              <a:rPr lang="en-US" dirty="0" smtClean="0">
                <a:solidFill>
                  <a:srgbClr val="FF0000"/>
                </a:solidFill>
              </a:rPr>
              <a:t> of residual gas </a:t>
            </a:r>
            <a:r>
              <a:rPr lang="en-US" dirty="0" smtClean="0"/>
              <a:t>in the vacuum pipes </a:t>
            </a:r>
            <a:r>
              <a:rPr lang="en-US" dirty="0" smtClean="0">
                <a:solidFill>
                  <a:srgbClr val="FF0000"/>
                </a:solidFill>
              </a:rPr>
              <a:t>by </a:t>
            </a:r>
            <a:r>
              <a:rPr lang="en-US" dirty="0" smtClean="0"/>
              <a:t>the field of the (extremely dense) </a:t>
            </a:r>
            <a:r>
              <a:rPr lang="en-US" dirty="0" smtClean="0">
                <a:solidFill>
                  <a:srgbClr val="FF0000"/>
                </a:solidFill>
              </a:rPr>
              <a:t>particle bunches</a:t>
            </a:r>
          </a:p>
          <a:p>
            <a:endParaRPr lang="en-US" dirty="0"/>
          </a:p>
          <a:p>
            <a:r>
              <a:rPr lang="en-US" dirty="0" smtClean="0"/>
              <a:t>Field </a:t>
            </a:r>
            <a:r>
              <a:rPr lang="en-US" dirty="0" err="1" smtClean="0"/>
              <a:t>ionisation</a:t>
            </a:r>
            <a:r>
              <a:rPr lang="en-US" dirty="0" smtClean="0"/>
              <a:t> is a </a:t>
            </a:r>
            <a:r>
              <a:rPr lang="en-US" dirty="0" smtClean="0">
                <a:solidFill>
                  <a:srgbClr val="FF0000"/>
                </a:solidFill>
              </a:rPr>
              <a:t>tunneling</a:t>
            </a:r>
            <a:r>
              <a:rPr lang="en-US" dirty="0" smtClean="0"/>
              <a:t> </a:t>
            </a:r>
            <a:r>
              <a:rPr lang="en-US" dirty="0" smtClean="0"/>
              <a:t>phenomenon</a:t>
            </a:r>
          </a:p>
          <a:p>
            <a:pPr marL="36576" indent="0">
              <a:buNone/>
            </a:pP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Review: D. Bauer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P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Mulser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Phys. Rev. A 59, (1999) 569. </a:t>
            </a:r>
          </a:p>
          <a:p>
            <a:endParaRPr lang="en-US" dirty="0" smtClean="0"/>
          </a:p>
          <a:p>
            <a:r>
              <a:rPr lang="en-US" dirty="0" smtClean="0"/>
              <a:t>Is this relevant for </a:t>
            </a:r>
            <a:r>
              <a:rPr lang="en-US" dirty="0" smtClean="0">
                <a:solidFill>
                  <a:srgbClr val="FF0000"/>
                </a:solidFill>
              </a:rPr>
              <a:t>vacuum arcs</a:t>
            </a:r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07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Modelling field </a:t>
            </a:r>
            <a:r>
              <a:rPr lang="en-US" dirty="0" err="1" smtClean="0"/>
              <a:t>ionisation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5080" y="701647"/>
                <a:ext cx="8784976" cy="3454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</a:t>
                </a:r>
                <a:r>
                  <a:rPr lang="en-US" sz="1600" dirty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probability</a:t>
                </a:r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for direct </a:t>
                </a:r>
                <a:r>
                  <a:rPr lang="en-US" sz="1600" dirty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field </a:t>
                </a:r>
                <a:r>
                  <a:rPr lang="en-US" sz="1600" dirty="0" err="1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ionisation</a:t>
                </a:r>
                <a:r>
                  <a:rPr lang="en-US" sz="1600" dirty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</a:t>
                </a:r>
                <a:r>
                  <a:rPr lang="en-US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in the </a:t>
                </a:r>
                <a:r>
                  <a:rPr lang="en-US" sz="1600" dirty="0" smtClea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ADK model </a:t>
                </a:r>
                <a:r>
                  <a:rPr lang="en-US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is</a:t>
                </a:r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:</a:t>
                </a:r>
              </a:p>
              <a:p>
                <a:pPr algn="just"/>
                <a:endPara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𝑝</m:t>
                      </m:r>
                      <m:r>
                        <a:rPr lang="en-US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=1.52×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10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15</m:t>
                          </m:r>
                        </m:sup>
                      </m:sSup>
                      <m:f>
                        <m:f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num>
                        <m:den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𝑛</m:t>
                          </m:r>
                          <m:r>
                            <m:rPr>
                              <m:sty m:val="p"/>
                            </m:rPr>
                            <a:rPr lang="el-G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el-GR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den>
                      </m:f>
                      <m:sSup>
                        <m:sSup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20.5</m:t>
                              </m:r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Verdana" panose="020B060403050404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p>
                                      <m:f>
                                        <m:fPr>
                                          <m:type m:val="lin"/>
                                          <m:ctrlP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Verdana" panose="020B0604030504040204" pitchFamily="34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Verdana" panose="020B0604030504040204" pitchFamily="34" charset="0"/>
                                            </a:rPr>
                                            <m:t>3</m:t>
                                          </m:r>
                                        </m:num>
                                        <m:den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Verdana" panose="020B0604030504040204" pitchFamily="34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</m:num>
                                <m:den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𝐸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2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𝑛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−1</m:t>
                          </m:r>
                        </m:sup>
                      </m:sSup>
                      <m:func>
                        <m:func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−6.83</m:t>
                              </m:r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Verdana" panose="020B060403050404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p>
                                      <m:f>
                                        <m:fPr>
                                          <m:type m:val="lin"/>
                                          <m:ctrlP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Verdana" panose="020B0604030504040204" pitchFamily="34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Verdana" panose="020B0604030504040204" pitchFamily="34" charset="0"/>
                                            </a:rPr>
                                            <m:t>3</m:t>
                                          </m:r>
                                        </m:num>
                                        <m:den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Verdana" panose="020B0604030504040204" pitchFamily="34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</m:num>
                                <m:den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𝐸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6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l"/>
                <a:endParaRPr lang="en-US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l"/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with: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𝑛</m:t>
                    </m:r>
                    <m:r>
                      <a:rPr lang="en-US" sz="16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=3.69</m:t>
                    </m:r>
                    <m:r>
                      <a:rPr lang="en-US" sz="16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𝑧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−</m:t>
                        </m:r>
                        <m:f>
                          <m:fPr>
                            <m:type m:val="lin"/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just"/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r>
                  <a:rPr lang="en-US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nd</a:t>
                </a:r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:</a:t>
                </a:r>
              </a:p>
              <a:p>
                <a:pPr marL="2197120" lvl="4" indent="-45720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𝑝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[s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-1</a:t>
                </a:r>
                <a:r>
                  <a:rPr lang="en-US" sz="16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]:</a:t>
                </a:r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	</a:t>
                </a:r>
                <a:r>
                  <a:rPr lang="en-US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probability </a:t>
                </a:r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of </a:t>
                </a:r>
                <a:r>
                  <a:rPr lang="en-US" sz="1600" dirty="0" err="1">
                    <a:latin typeface="Verdana" panose="020B0604030504040204" pitchFamily="34" charset="0"/>
                    <a:ea typeface="Verdana" panose="020B0604030504040204" pitchFamily="34" charset="0"/>
                  </a:rPr>
                  <a:t>ionisation</a:t>
                </a:r>
                <a:endParaRPr lang="en-US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marL="2197120" lvl="4" indent="-45720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[eV]:</a:t>
                </a:r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	</a:t>
                </a:r>
                <a:r>
                  <a:rPr lang="en-US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potential </a:t>
                </a:r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of </a:t>
                </a:r>
                <a:r>
                  <a:rPr lang="en-US" sz="1600" dirty="0" err="1">
                    <a:latin typeface="Verdana" panose="020B0604030504040204" pitchFamily="34" charset="0"/>
                    <a:ea typeface="Verdana" panose="020B0604030504040204" pitchFamily="34" charset="0"/>
                  </a:rPr>
                  <a:t>ionisation</a:t>
                </a:r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a given atom</a:t>
                </a:r>
              </a:p>
              <a:p>
                <a:pPr marL="2197120" lvl="4" indent="-45720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𝐸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[GV/m]:</a:t>
                </a:r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	electric field</a:t>
                </a:r>
              </a:p>
              <a:p>
                <a:pPr marL="2197120" lvl="4" indent="-45720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𝑧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:</a:t>
                </a:r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		charge number after </a:t>
                </a:r>
                <a:r>
                  <a:rPr lang="en-US" sz="1600" dirty="0" err="1">
                    <a:latin typeface="Verdana" panose="020B0604030504040204" pitchFamily="34" charset="0"/>
                    <a:ea typeface="Verdana" panose="020B0604030504040204" pitchFamily="34" charset="0"/>
                  </a:rPr>
                  <a:t>ionisation</a:t>
                </a:r>
                <a:endParaRPr lang="en-US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marL="2197120" lvl="4" indent="-457200" algn="just">
                  <a:buFont typeface="Arial" panose="020B0604020202020204" pitchFamily="34" charset="0"/>
                  <a:buChar char="•"/>
                </a:pPr>
                <a:endParaRPr lang="en-US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just"/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Limit of </a:t>
                </a:r>
                <a:r>
                  <a:rPr lang="en-US" sz="1600" dirty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validity up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𝑐𝑟𝑖𝑡</m:t>
                        </m:r>
                      </m:sub>
                    </m:sSub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=1.5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16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(barrier suppression).</a:t>
                </a:r>
                <a:endPara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80" y="701647"/>
                <a:ext cx="8784976" cy="3454279"/>
              </a:xfrm>
              <a:prstGeom prst="rect">
                <a:avLst/>
              </a:prstGeom>
              <a:blipFill>
                <a:blip r:embed="rId2"/>
                <a:stretch>
                  <a:fillRect l="-416" t="-529" b="-81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44800" y="4280778"/>
            <a:ext cx="8518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ADK model: </a:t>
            </a:r>
            <a:r>
              <a:rPr lang="en-US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M.V.Ammosov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N.B.Delone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V.P.Krainov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Sov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Phys. JETP 64, (1986) 1191.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 by: </a:t>
            </a:r>
            <a:r>
              <a:rPr lang="en-GB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D.L.Bruhwiler</a:t>
            </a:r>
            <a:r>
              <a:rPr lang="en-GB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al., Physics of Plasmas 10 (2003) 2022.</a:t>
            </a:r>
          </a:p>
        </p:txBody>
      </p:sp>
    </p:spTree>
    <p:extLst>
      <p:ext uri="{BB962C8B-B14F-4D97-AF65-F5344CB8AC3E}">
        <p14:creationId xmlns:p14="http://schemas.microsoft.com/office/powerpoint/2010/main" val="1862261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 field ionisation probability for Cu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1800" dirty="0"/>
                  <a:t>Calculated </a:t>
                </a:r>
                <a:r>
                  <a:rPr lang="en-GB" sz="1800" dirty="0"/>
                  <a:t>for </a:t>
                </a:r>
                <a:r>
                  <a:rPr lang="en-GB" sz="1800" dirty="0">
                    <a:solidFill>
                      <a:srgbClr val="FF0000"/>
                    </a:solidFill>
                  </a:rPr>
                  <a:t>Cu</a:t>
                </a:r>
                <a:r>
                  <a:rPr lang="en-GB" sz="1800" dirty="0"/>
                  <a:t>, ionisation state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800" dirty="0">
                    <a:solidFill>
                      <a:srgbClr val="000000"/>
                    </a:solidFill>
                  </a:rPr>
                  <a:t>+</a:t>
                </a:r>
                <a:r>
                  <a:rPr lang="en-GB" sz="1800" dirty="0">
                    <a:solidFill>
                      <a:srgbClr val="000000"/>
                    </a:solidFill>
                  </a:rPr>
                  <a:t>1</a:t>
                </a:r>
                <a:r>
                  <a:rPr lang="en-GB" sz="1800" dirty="0"/>
                  <a:t>, first ionisation potential </a:t>
                </a:r>
                <a14:m>
                  <m:oMath xmlns:m="http://schemas.openxmlformats.org/officeDocument/2006/math">
                    <m:r>
                      <a:rPr lang="en-GB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en-US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800" dirty="0">
                    <a:solidFill>
                      <a:srgbClr val="000000"/>
                    </a:solidFill>
                  </a:rPr>
                  <a:t>7.726 </a:t>
                </a:r>
                <a:r>
                  <a:rPr lang="en-GB" sz="1800" dirty="0">
                    <a:solidFill>
                      <a:srgbClr val="000000"/>
                    </a:solidFill>
                  </a:rPr>
                  <a:t>eV</a:t>
                </a:r>
                <a:endParaRPr lang="en-GB" sz="1800" dirty="0"/>
              </a:p>
              <a:p>
                <a:r>
                  <a:rPr lang="en-GB" sz="1800" dirty="0"/>
                  <a:t>Valid for field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GB" sz="1800" dirty="0">
                    <a:solidFill>
                      <a:srgbClr val="000000"/>
                    </a:solidFill>
                  </a:rPr>
                  <a:t>32 GV/m</a:t>
                </a:r>
                <a:endParaRPr lang="en-GB" sz="1800" dirty="0"/>
              </a:p>
              <a:p>
                <a:r>
                  <a:rPr lang="en-GB" sz="1800" dirty="0"/>
                  <a:t>(numbers have meaning of course at </a:t>
                </a:r>
                <a:r>
                  <a:rPr lang="en-GB" sz="1800" dirty="0" err="1"/>
                  <a:t>ps-fs</a:t>
                </a:r>
                <a:r>
                  <a:rPr lang="en-GB" sz="1800" dirty="0"/>
                  <a:t> time scales)</a:t>
                </a:r>
              </a:p>
              <a:p>
                <a:endParaRPr lang="en-GB" sz="1800" dirty="0"/>
              </a:p>
              <a:p>
                <a:endParaRPr lang="en-GB" sz="1800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7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8th MeVArc 18.9.2019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" r="8254"/>
          <a:stretch/>
        </p:blipFill>
        <p:spPr>
          <a:xfrm>
            <a:off x="1033755" y="1479261"/>
            <a:ext cx="5312999" cy="3164177"/>
          </a:xfrm>
          <a:prstGeom prst="rect">
            <a:avLst/>
          </a:prstGeom>
        </p:spPr>
      </p:pic>
      <p:graphicFrame>
        <p:nvGraphicFramePr>
          <p:cNvPr id="196" name="Table 1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266654"/>
              </p:ext>
            </p:extLst>
          </p:nvPr>
        </p:nvGraphicFramePr>
        <p:xfrm>
          <a:off x="6156176" y="2139702"/>
          <a:ext cx="2395824" cy="182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96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61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Field [GV/m]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Probability per unit time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5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1.1x10</a:t>
                      </a:r>
                      <a:r>
                        <a:rPr lang="en-GB" sz="1100" baseline="30000" dirty="0" smtClean="0"/>
                        <a:t>7</a:t>
                      </a:r>
                      <a:endParaRPr lang="en-GB" sz="1100" baseline="30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6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1.1x10</a:t>
                      </a:r>
                      <a:r>
                        <a:rPr lang="en-GB" sz="1100" baseline="30000" dirty="0" smtClean="0"/>
                        <a:t>9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2.8x10</a:t>
                      </a:r>
                      <a:r>
                        <a:rPr lang="en-GB" sz="1100" baseline="30000" dirty="0" smtClean="0"/>
                        <a:t>10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8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3.1x10</a:t>
                      </a:r>
                      <a:r>
                        <a:rPr lang="en-GB" sz="1100" baseline="30000" dirty="0" smtClean="0"/>
                        <a:t>11</a:t>
                      </a:r>
                      <a:endParaRPr lang="en-GB" sz="1100" baseline="30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9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1.9x10</a:t>
                      </a:r>
                      <a:r>
                        <a:rPr lang="en-GB" sz="1100" baseline="30000" dirty="0" smtClean="0"/>
                        <a:t>12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8.4x10</a:t>
                      </a:r>
                      <a:r>
                        <a:rPr lang="en-GB" sz="1100" baseline="30000" dirty="0" smtClean="0"/>
                        <a:t>12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883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 section vs. probability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000" dirty="0" smtClean="0">
                    <a:solidFill>
                      <a:srgbClr val="FF0000"/>
                    </a:solidFill>
                  </a:rPr>
                  <a:t>Cu atom </a:t>
                </a:r>
                <a:r>
                  <a:rPr lang="en-GB" sz="2000" dirty="0" smtClean="0"/>
                  <a:t>intercepting a stream of </a:t>
                </a:r>
                <a:r>
                  <a:rPr lang="en-GB" sz="2000" dirty="0" smtClean="0">
                    <a:solidFill>
                      <a:srgbClr val="000000"/>
                    </a:solidFill>
                  </a:rPr>
                  <a:t>electrons</a:t>
                </a:r>
                <a:r>
                  <a:rPr lang="en-GB" sz="2000" dirty="0" smtClean="0"/>
                  <a:t> </a:t>
                </a:r>
                <a:r>
                  <a:rPr lang="en-GB" sz="2000" dirty="0"/>
                  <a:t>of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GB" sz="2000" dirty="0" smtClean="0"/>
                  <a:t>, </a:t>
                </a:r>
                <a:r>
                  <a:rPr lang="en-GB" sz="2000" dirty="0"/>
                  <a:t>having a current of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GB" sz="2000" i="1" baseline="-25000" dirty="0"/>
              </a:p>
              <a:p>
                <a:r>
                  <a:rPr lang="en-GB" sz="2000" dirty="0">
                    <a:solidFill>
                      <a:srgbClr val="FF0000"/>
                    </a:solidFill>
                  </a:rPr>
                  <a:t>Probability for one Cu atom of being ionised in unit time</a:t>
                </a:r>
                <a:r>
                  <a:rPr lang="en-GB" sz="2000" dirty="0"/>
                  <a:t>, thus increasing charge count of 1 Cu</a:t>
                </a:r>
                <a:r>
                  <a:rPr lang="en-GB" sz="2000" baseline="30000" dirty="0"/>
                  <a:t>+</a:t>
                </a:r>
                <a:r>
                  <a:rPr lang="en-GB" sz="2000" dirty="0"/>
                  <a:t> and 1 e</a:t>
                </a:r>
                <a:r>
                  <a:rPr lang="en-GB" sz="2000" baseline="30000" dirty="0"/>
                  <a:t>-</a:t>
                </a:r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Where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𝜎</m:t>
                    </m:r>
                  </m:oMath>
                </a14:m>
                <a:r>
                  <a:rPr lang="en-GB" sz="2000" dirty="0">
                    <a:sym typeface="Symbol"/>
                  </a:rPr>
                  <a:t> is the </a:t>
                </a:r>
                <a:r>
                  <a:rPr lang="en-GB" sz="2000" dirty="0">
                    <a:solidFill>
                      <a:srgbClr val="FF0000"/>
                    </a:solidFill>
                    <a:sym typeface="Symbol"/>
                  </a:rPr>
                  <a:t>electron impact ionisation cross section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000" dirty="0">
                    <a:solidFill>
                      <a:srgbClr val="000000"/>
                    </a:solidFill>
                    <a:sym typeface="Symbol"/>
                  </a:rPr>
                  <a:t>0.5 A/µm</a:t>
                </a:r>
                <a:r>
                  <a:rPr lang="en-GB" sz="2000" baseline="30000" dirty="0">
                    <a:solidFill>
                      <a:srgbClr val="000000"/>
                    </a:solidFill>
                    <a:sym typeface="Symbol"/>
                  </a:rPr>
                  <a:t>2</a:t>
                </a:r>
                <a:r>
                  <a:rPr lang="en-GB" sz="2000" dirty="0">
                    <a:solidFill>
                      <a:srgbClr val="000000"/>
                    </a:solidFill>
                    <a:sym typeface="Symbol"/>
                  </a:rPr>
                  <a:t> </a:t>
                </a:r>
                <a:r>
                  <a:rPr lang="en-GB" sz="2000" dirty="0">
                    <a:sym typeface="Symbol"/>
                  </a:rPr>
                  <a:t>as in 1D PIC simulations</a:t>
                </a:r>
              </a:p>
              <a:p>
                <a:endParaRPr lang="en-GB" sz="2000" dirty="0">
                  <a:sym typeface="Symbol"/>
                </a:endParaRPr>
              </a:p>
              <a:p>
                <a:endParaRPr lang="en-GB" sz="2000" dirty="0"/>
              </a:p>
            </p:txBody>
          </p:sp>
        </mc:Choice>
        <mc:Fallback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11398" r="-7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MeVArc 18.9.2019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Sergio Calatroni -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5274078" y="2192996"/>
            <a:ext cx="2250250" cy="1143847"/>
            <a:chOff x="5508104" y="2519318"/>
            <a:chExt cx="2131876" cy="1083674"/>
          </a:xfrm>
        </p:grpSpPr>
        <p:sp>
          <p:nvSpPr>
            <p:cNvPr id="8" name="Oval 7"/>
            <p:cNvSpPr/>
            <p:nvPr/>
          </p:nvSpPr>
          <p:spPr>
            <a:xfrm>
              <a:off x="5508104" y="2807350"/>
              <a:ext cx="288032" cy="402332"/>
            </a:xfrm>
            <a:prstGeom prst="ellipse">
              <a:avLst/>
            </a:prstGeom>
            <a:noFill/>
            <a:ln w="19050"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cxnSp>
          <p:nvCxnSpPr>
            <p:cNvPr id="10" name="Straight Connector 9"/>
            <p:cNvCxnSpPr>
              <a:stCxn id="8" idx="0"/>
            </p:cNvCxnSpPr>
            <p:nvPr/>
          </p:nvCxnSpPr>
          <p:spPr>
            <a:xfrm rot="5400000" flipH="1" flipV="1">
              <a:off x="6408204" y="1763234"/>
              <a:ext cx="288032" cy="18002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8" idx="4"/>
            </p:cNvCxnSpPr>
            <p:nvPr/>
          </p:nvCxnSpPr>
          <p:spPr>
            <a:xfrm rot="5400000" flipH="1" flipV="1">
              <a:off x="6408204" y="2165566"/>
              <a:ext cx="288032" cy="18002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Arc 14"/>
            <p:cNvSpPr/>
            <p:nvPr/>
          </p:nvSpPr>
          <p:spPr>
            <a:xfrm>
              <a:off x="7243936" y="2519318"/>
              <a:ext cx="396044" cy="402332"/>
            </a:xfrm>
            <a:prstGeom prst="arc">
              <a:avLst>
                <a:gd name="adj1" fmla="val 16200000"/>
                <a:gd name="adj2" fmla="val 5269084"/>
              </a:avLst>
            </a:prstGeom>
            <a:noFill/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5940152" y="291536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7488336" y="2636912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5958442" y="2889702"/>
              <a:ext cx="253108" cy="42922"/>
            </a:xfrm>
            <a:prstGeom prst="straightConnector1">
              <a:avLst/>
            </a:prstGeom>
            <a:ln w="63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5652120" y="3209682"/>
              <a:ext cx="1987860" cy="317748"/>
            </a:xfrm>
            <a:prstGeom prst="straightConnector1">
              <a:avLst/>
            </a:prstGeom>
            <a:ln w="635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696224" y="3311406"/>
              <a:ext cx="269109" cy="2915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/>
                <a:t>d</a:t>
              </a:r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6092552" y="306776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6110842" y="3042102"/>
              <a:ext cx="253108" cy="42922"/>
            </a:xfrm>
            <a:prstGeom prst="straightConnector1">
              <a:avLst/>
            </a:prstGeom>
            <a:ln w="63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6280952" y="2898108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6299242" y="2872444"/>
              <a:ext cx="253108" cy="42922"/>
            </a:xfrm>
            <a:prstGeom prst="straightConnector1">
              <a:avLst/>
            </a:prstGeom>
            <a:ln w="63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6469352" y="2728450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6487642" y="2702786"/>
              <a:ext cx="253108" cy="42922"/>
            </a:xfrm>
            <a:prstGeom prst="straightConnector1">
              <a:avLst/>
            </a:prstGeom>
            <a:ln w="63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6505352" y="294731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6523642" y="2921650"/>
              <a:ext cx="253108" cy="42922"/>
            </a:xfrm>
            <a:prstGeom prst="straightConnector1">
              <a:avLst/>
            </a:prstGeom>
            <a:ln w="63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7180922" y="285101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V="1">
              <a:off x="7199212" y="2825350"/>
              <a:ext cx="253108" cy="42922"/>
            </a:xfrm>
            <a:prstGeom prst="straightConnector1">
              <a:avLst/>
            </a:prstGeom>
            <a:ln w="63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>
              <a:spLocks noChangeAspect="1"/>
            </p:cNvSpPr>
            <p:nvPr/>
          </p:nvSpPr>
          <p:spPr>
            <a:xfrm>
              <a:off x="7072078" y="2706989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V="1">
              <a:off x="7090368" y="2681325"/>
              <a:ext cx="253108" cy="42922"/>
            </a:xfrm>
            <a:prstGeom prst="straightConnector1">
              <a:avLst/>
            </a:prstGeom>
            <a:ln w="63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1265128" y="2401267"/>
                <a:ext cx="260334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𝑃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𝑒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5128" y="2401267"/>
                <a:ext cx="2603340" cy="461665"/>
              </a:xfrm>
              <a:prstGeom prst="rect">
                <a:avLst/>
              </a:prstGeom>
              <a:blipFill>
                <a:blip r:embed="rId4"/>
                <a:stretch>
                  <a:fillRect b="-144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250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Ionisation probability per unit time, </a:t>
            </a:r>
            <a:r>
              <a:rPr lang="en-GB" i="1" dirty="0" smtClean="0"/>
              <a:t>J</a:t>
            </a:r>
            <a:r>
              <a:rPr lang="en-GB" i="1" baseline="-25000" dirty="0" smtClean="0"/>
              <a:t>e</a:t>
            </a:r>
            <a:r>
              <a:rPr lang="en-GB" dirty="0" smtClean="0"/>
              <a:t> = 0.5 A/µm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MeVArc 18.9.2019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Sergio Calatroni -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90303" y="4350364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Note: the values are directly proportional to </a:t>
            </a:r>
            <a:r>
              <a:rPr lang="en-GB" sz="1600" i="1" dirty="0"/>
              <a:t>J</a:t>
            </a:r>
            <a:r>
              <a:rPr lang="en-GB" sz="1600" i="1" baseline="-25000" dirty="0"/>
              <a:t>e</a:t>
            </a:r>
            <a:endParaRPr lang="en-GB" sz="1600" dirty="0"/>
          </a:p>
        </p:txBody>
      </p:sp>
      <p:graphicFrame>
        <p:nvGraphicFramePr>
          <p:cNvPr id="20" name="Char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170747"/>
              </p:ext>
            </p:extLst>
          </p:nvPr>
        </p:nvGraphicFramePr>
        <p:xfrm>
          <a:off x="398165" y="971100"/>
          <a:ext cx="6478291" cy="3302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6803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5010</TotalTime>
  <Words>562</Words>
  <Application>Microsoft Office PowerPoint</Application>
  <PresentationFormat>On-screen Show (16:9)</PresentationFormat>
  <Paragraphs>140</Paragraphs>
  <Slides>15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Cambria Math</vt:lpstr>
      <vt:lpstr>Courier New</vt:lpstr>
      <vt:lpstr>Optima</vt:lpstr>
      <vt:lpstr>Symbol</vt:lpstr>
      <vt:lpstr>Times New Roman</vt:lpstr>
      <vt:lpstr>Verdana</vt:lpstr>
      <vt:lpstr>CERNCorporate16-9</vt:lpstr>
      <vt:lpstr>PowerPoint Presentation</vt:lpstr>
      <vt:lpstr>Direct field ionisation</vt:lpstr>
      <vt:lpstr>ArcPIC simulations</vt:lpstr>
      <vt:lpstr>Impact ionisation cross section</vt:lpstr>
      <vt:lpstr>Direct field ionisation</vt:lpstr>
      <vt:lpstr>Modelling field ionisation</vt:lpstr>
      <vt:lpstr>Direct field ionisation probability for Cu</vt:lpstr>
      <vt:lpstr>Cross section vs. probability</vt:lpstr>
      <vt:lpstr>Ionisation probability per unit time, Je = 0.5 A/µm2</vt:lpstr>
      <vt:lpstr>Impact ionisation vs field ionisation: probabilities</vt:lpstr>
      <vt:lpstr>Conclusion</vt:lpstr>
      <vt:lpstr>PowerPoint Presentation</vt:lpstr>
      <vt:lpstr>Tesla coil!</vt:lpstr>
      <vt:lpstr>PowerPoint Presentation</vt:lpstr>
      <vt:lpstr>Field ionisation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Sergio Calatroni</cp:lastModifiedBy>
  <cp:revision>179</cp:revision>
  <cp:lastPrinted>2017-11-08T09:56:31Z</cp:lastPrinted>
  <dcterms:created xsi:type="dcterms:W3CDTF">2012-11-30T11:04:26Z</dcterms:created>
  <dcterms:modified xsi:type="dcterms:W3CDTF">2019-09-16T20:30:56Z</dcterms:modified>
</cp:coreProperties>
</file>