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1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152" d="100"/>
          <a:sy n="152" d="100"/>
        </p:scale>
        <p:origin x="426" y="13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13/02/2019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8449" y="322086"/>
            <a:ext cx="2292295" cy="1292464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1943850"/>
            <a:ext cx="8226854" cy="1369257"/>
          </a:xfrm>
        </p:spPr>
        <p:txBody>
          <a:bodyPr>
            <a:normAutofit/>
          </a:bodyPr>
          <a:lstStyle>
            <a:lvl1pPr algn="l">
              <a:defRPr sz="4100" baseline="0"/>
            </a:lvl1pPr>
          </a:lstStyle>
          <a:p>
            <a:r>
              <a:rPr lang="en-GB" dirty="0" smtClean="0"/>
              <a:t>LHC Injectors Upgrade Workshop</a:t>
            </a:r>
            <a:endParaRPr kumimoji="0" lang="en-US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65764" y="3376640"/>
            <a:ext cx="2743200" cy="419653"/>
          </a:xfrm>
        </p:spPr>
        <p:txBody>
          <a:bodyPr lIns="45720" tIns="0" rIns="45720" bIns="0" anchor="t"/>
          <a:lstStyle>
            <a:lvl1pPr marL="0" indent="0" algn="l">
              <a:buNone/>
              <a:defRPr sz="14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920663" y="4771783"/>
            <a:ext cx="272925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LIU Workshop, 13-15 February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Speaker's name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215703"/>
            <a:ext cx="8226854" cy="631255"/>
          </a:xfrm>
        </p:spPr>
        <p:txBody>
          <a:bodyPr anchor="t">
            <a:normAutofit/>
          </a:bodyPr>
          <a:lstStyle>
            <a:lvl1pPr algn="l">
              <a:defRPr sz="36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986609"/>
            <a:ext cx="2743200" cy="419653"/>
          </a:xfrm>
        </p:spPr>
        <p:txBody>
          <a:bodyPr lIns="45720" tIns="0" rIns="45720" bIns="0" anchor="t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6159" y="269544"/>
            <a:ext cx="2292295" cy="12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682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330" y="212410"/>
            <a:ext cx="621846" cy="749873"/>
          </a:xfrm>
          <a:prstGeom prst="rect">
            <a:avLst/>
          </a:prstGeom>
        </p:spPr>
      </p:pic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920663" y="4771783"/>
            <a:ext cx="272925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LIU Workshop, 13-15 February 2019</a:t>
            </a:r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Speaker's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LIU Workshop, 13-15 February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Speaker's name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82" r:id="rId4"/>
    <p:sldLayoutId id="2147483679" r:id="rId5"/>
    <p:sldLayoutId id="2147483674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Dinner</a:t>
            </a:r>
            <a:r>
              <a:rPr lang="fr-CH" dirty="0" smtClean="0"/>
              <a:t> : </a:t>
            </a:r>
            <a:r>
              <a:rPr lang="fr-CH" dirty="0" err="1" smtClean="0"/>
              <a:t>from</a:t>
            </a:r>
            <a:r>
              <a:rPr lang="fr-CH" dirty="0" smtClean="0"/>
              <a:t> 8:00 pm</a:t>
            </a:r>
          </a:p>
          <a:p>
            <a:pPr marL="448056" lvl="1" indent="0">
              <a:buNone/>
            </a:pPr>
            <a:r>
              <a:rPr lang="fr-CH" dirty="0"/>
              <a:t> </a:t>
            </a:r>
            <a:r>
              <a:rPr lang="fr-CH" dirty="0" smtClean="0"/>
              <a:t>             </a:t>
            </a:r>
            <a:r>
              <a:rPr lang="fr-CH" sz="3000" dirty="0" smtClean="0"/>
              <a:t>in the Café </a:t>
            </a:r>
            <a:r>
              <a:rPr lang="fr-CH" sz="3000" dirty="0" err="1" smtClean="0"/>
              <a:t>Bellagio</a:t>
            </a:r>
            <a:endParaRPr lang="fr-CH" sz="3000" dirty="0" smtClean="0"/>
          </a:p>
          <a:p>
            <a:pPr marL="448056" lvl="1" indent="0">
              <a:buNone/>
            </a:pPr>
            <a:endParaRPr lang="fr-CH" dirty="0" smtClean="0"/>
          </a:p>
          <a:p>
            <a:r>
              <a:rPr lang="fr-CH" dirty="0" smtClean="0"/>
              <a:t>Breakfast: </a:t>
            </a:r>
            <a:r>
              <a:rPr lang="en-GB" dirty="0"/>
              <a:t>of 6 :</a:t>
            </a:r>
            <a:r>
              <a:rPr lang="en-GB" dirty="0" smtClean="0"/>
              <a:t>30 am </a:t>
            </a:r>
            <a:r>
              <a:rPr lang="en-GB" i="1" dirty="0"/>
              <a:t>(and not 7 :00 as indicated in the general hotel booklet</a:t>
            </a:r>
            <a:r>
              <a:rPr lang="en-GB" i="1" dirty="0" smtClean="0"/>
              <a:t>).</a:t>
            </a:r>
            <a:endParaRPr lang="fr-CH" i="1" dirty="0" smtClean="0"/>
          </a:p>
          <a:p>
            <a:pPr marL="36576" indent="0">
              <a:buNone/>
            </a:pPr>
            <a:r>
              <a:rPr lang="fr-CH" smtClean="0"/>
              <a:t>		     in </a:t>
            </a:r>
            <a:r>
              <a:rPr lang="fr-CH" dirty="0" smtClean="0"/>
              <a:t>the Café </a:t>
            </a:r>
            <a:r>
              <a:rPr lang="fr-CH" dirty="0" err="1" smtClean="0"/>
              <a:t>Bellagio</a:t>
            </a:r>
            <a:endParaRPr lang="fr-CH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 smtClean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Speaker's name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42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111</TotalTime>
  <Words>23</Words>
  <Application>Microsoft Office PowerPoint</Application>
  <PresentationFormat>On-screen Show (16:9)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CERN2Corporate16-9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Lucie Mainoli</cp:lastModifiedBy>
  <cp:revision>32</cp:revision>
  <dcterms:created xsi:type="dcterms:W3CDTF">2019-01-09T14:53:20Z</dcterms:created>
  <dcterms:modified xsi:type="dcterms:W3CDTF">2019-02-13T14:21:25Z</dcterms:modified>
</cp:coreProperties>
</file>