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5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6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7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8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9.xml" ContentType="application/vnd.openxmlformats-officedocument.presentationml.notesSlide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 autoCompressPictures="0">
  <p:sldMasterIdLst>
    <p:sldMasterId id="2147483660" r:id="rId1"/>
  </p:sldMasterIdLst>
  <p:notesMasterIdLst>
    <p:notesMasterId r:id="rId33"/>
  </p:notesMasterIdLst>
  <p:handoutMasterIdLst>
    <p:handoutMasterId r:id="rId34"/>
  </p:handoutMasterIdLst>
  <p:sldIdLst>
    <p:sldId id="256" r:id="rId2"/>
    <p:sldId id="257" r:id="rId3"/>
    <p:sldId id="264" r:id="rId4"/>
    <p:sldId id="400" r:id="rId5"/>
    <p:sldId id="361" r:id="rId6"/>
    <p:sldId id="362" r:id="rId7"/>
    <p:sldId id="430" r:id="rId8"/>
    <p:sldId id="364" r:id="rId9"/>
    <p:sldId id="419" r:id="rId10"/>
    <p:sldId id="425" r:id="rId11"/>
    <p:sldId id="423" r:id="rId12"/>
    <p:sldId id="421" r:id="rId13"/>
    <p:sldId id="427" r:id="rId14"/>
    <p:sldId id="410" r:id="rId15"/>
    <p:sldId id="336" r:id="rId16"/>
    <p:sldId id="337" r:id="rId17"/>
    <p:sldId id="349" r:id="rId18"/>
    <p:sldId id="354" r:id="rId19"/>
    <p:sldId id="416" r:id="rId20"/>
    <p:sldId id="417" r:id="rId21"/>
    <p:sldId id="377" r:id="rId22"/>
    <p:sldId id="418" r:id="rId23"/>
    <p:sldId id="268" r:id="rId24"/>
    <p:sldId id="439" r:id="rId25"/>
    <p:sldId id="428" r:id="rId26"/>
    <p:sldId id="432" r:id="rId27"/>
    <p:sldId id="433" r:id="rId28"/>
    <p:sldId id="435" r:id="rId29"/>
    <p:sldId id="436" r:id="rId30"/>
    <p:sldId id="437" r:id="rId31"/>
    <p:sldId id="438" r:id="rId3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566" userDrawn="1">
          <p15:clr>
            <a:srgbClr val="A4A3A4"/>
          </p15:clr>
        </p15:guide>
        <p15:guide id="2" pos="166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06660"/>
    <a:srgbClr val="CA8F42"/>
    <a:srgbClr val="5E7703"/>
    <a:srgbClr val="FF6600"/>
    <a:srgbClr val="FF9900"/>
    <a:srgbClr val="80A9D0"/>
    <a:srgbClr val="6A7D8E"/>
    <a:srgbClr val="3399FF"/>
    <a:srgbClr val="AB9C73"/>
    <a:srgbClr val="00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970" autoAdjust="0"/>
    <p:restoredTop sz="96959" autoAdjust="0"/>
  </p:normalViewPr>
  <p:slideViewPr>
    <p:cSldViewPr snapToGrid="0" snapToObjects="1">
      <p:cViewPr varScale="1">
        <p:scale>
          <a:sx n="104" d="100"/>
          <a:sy n="104" d="100"/>
        </p:scale>
        <p:origin x="120" y="414"/>
      </p:cViewPr>
      <p:guideLst>
        <p:guide orient="horz" pos="3566"/>
        <p:guide pos="16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92" d="100"/>
          <a:sy n="92" d="100"/>
        </p:scale>
        <p:origin x="3546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B7E1962-25EC-4ED4-9105-871A80C0DD1F}" type="doc">
      <dgm:prSet loTypeId="urn:microsoft.com/office/officeart/2005/8/layout/chevron1" loCatId="process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FB91C1F3-DEB1-4E3E-A100-7F8A23805B46}">
      <dgm:prSet custT="1"/>
      <dgm:spPr>
        <a:solidFill>
          <a:srgbClr val="0055A1"/>
        </a:solidFill>
      </dgm:spPr>
      <dgm:t>
        <a:bodyPr/>
        <a:lstStyle/>
        <a:p>
          <a:pPr rtl="0"/>
          <a:r>
            <a:rPr lang="en-US" sz="1800" b="1" smtClean="0">
              <a:latin typeface="Calibri" panose="020F0502020204030204" pitchFamily="34" charset="0"/>
              <a:cs typeface="Calibri" panose="020F0502020204030204" pitchFamily="34" charset="0"/>
            </a:rPr>
            <a:t>Week 1</a:t>
          </a:r>
          <a:endParaRPr lang="en-US" sz="1800" b="1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3A2CE746-5DB1-410F-86AA-BD366D3ADBEE}" type="parTrans" cxnId="{3367F462-0456-468F-B10E-EB5733184CB9}">
      <dgm:prSet/>
      <dgm:spPr/>
      <dgm:t>
        <a:bodyPr/>
        <a:lstStyle/>
        <a:p>
          <a:endParaRPr lang="en-US" sz="1800" b="1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AA897F04-F45D-4664-8BA0-BD3CCA50260E}" type="sibTrans" cxnId="{3367F462-0456-468F-B10E-EB5733184CB9}">
      <dgm:prSet/>
      <dgm:spPr/>
      <dgm:t>
        <a:bodyPr/>
        <a:lstStyle/>
        <a:p>
          <a:endParaRPr lang="en-US" sz="1800" b="1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8E224455-C68C-447B-9EF7-0CCA8B54D88F}">
      <dgm:prSet custT="1"/>
      <dgm:spPr>
        <a:solidFill>
          <a:srgbClr val="80A9D0"/>
        </a:solidFill>
      </dgm:spPr>
      <dgm:t>
        <a:bodyPr/>
        <a:lstStyle/>
        <a:p>
          <a:pPr rtl="0"/>
          <a:r>
            <a:rPr lang="en-US" sz="1800" b="1" smtClean="0">
              <a:latin typeface="Calibri" panose="020F0502020204030204" pitchFamily="34" charset="0"/>
              <a:cs typeface="Calibri" panose="020F0502020204030204" pitchFamily="34" charset="0"/>
            </a:rPr>
            <a:t>Week 2</a:t>
          </a:r>
          <a:endParaRPr lang="en-US" sz="1800" b="1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E31872F3-E3BE-42CB-8185-E62184B92DFE}" type="parTrans" cxnId="{2D9FED5E-35BC-4605-B9A6-A632350740C5}">
      <dgm:prSet/>
      <dgm:spPr/>
      <dgm:t>
        <a:bodyPr/>
        <a:lstStyle/>
        <a:p>
          <a:endParaRPr lang="en-US" sz="1800" b="1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76A36579-63D1-460E-92C7-B967A9B9A4D7}" type="sibTrans" cxnId="{2D9FED5E-35BC-4605-B9A6-A632350740C5}">
      <dgm:prSet/>
      <dgm:spPr/>
      <dgm:t>
        <a:bodyPr/>
        <a:lstStyle/>
        <a:p>
          <a:endParaRPr lang="en-US" sz="1800" b="1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5A64FF37-A1AF-429A-8370-A7FFB15EAB7C}">
      <dgm:prSet custT="1"/>
      <dgm:spPr>
        <a:solidFill>
          <a:srgbClr val="80A9D0"/>
        </a:solidFill>
      </dgm:spPr>
      <dgm:t>
        <a:bodyPr/>
        <a:lstStyle/>
        <a:p>
          <a:pPr rtl="0"/>
          <a:r>
            <a:rPr lang="en-US" sz="1800" b="1" smtClean="0">
              <a:latin typeface="Calibri" panose="020F0502020204030204" pitchFamily="34" charset="0"/>
              <a:cs typeface="Calibri" panose="020F0502020204030204" pitchFamily="34" charset="0"/>
            </a:rPr>
            <a:t>Week 3</a:t>
          </a:r>
          <a:endParaRPr lang="en-US" sz="1800" b="1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496A8873-5C94-4F0E-815D-8F65CC150ECD}" type="parTrans" cxnId="{EFE43388-294C-4AEB-804C-B9347631E6CA}">
      <dgm:prSet/>
      <dgm:spPr/>
      <dgm:t>
        <a:bodyPr/>
        <a:lstStyle/>
        <a:p>
          <a:endParaRPr lang="en-US" sz="1800" b="1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6D7DD7D6-7C7C-4CEB-A00C-7E6383D4C8D8}" type="sibTrans" cxnId="{EFE43388-294C-4AEB-804C-B9347631E6CA}">
      <dgm:prSet/>
      <dgm:spPr/>
      <dgm:t>
        <a:bodyPr/>
        <a:lstStyle/>
        <a:p>
          <a:endParaRPr lang="en-US" sz="1800" b="1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FD3E8BB0-8167-441E-BC8A-171D3715692E}">
      <dgm:prSet custT="1"/>
      <dgm:spPr>
        <a:solidFill>
          <a:srgbClr val="80A9D0"/>
        </a:solidFill>
      </dgm:spPr>
      <dgm:t>
        <a:bodyPr/>
        <a:lstStyle/>
        <a:p>
          <a:pPr rtl="0"/>
          <a:r>
            <a:rPr lang="en-US" sz="1800" b="1" smtClean="0">
              <a:latin typeface="Calibri" panose="020F0502020204030204" pitchFamily="34" charset="0"/>
              <a:cs typeface="Calibri" panose="020F0502020204030204" pitchFamily="34" charset="0"/>
            </a:rPr>
            <a:t>Week 4</a:t>
          </a:r>
          <a:endParaRPr lang="en-US" sz="1800" b="1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1CC96365-3450-4A45-BD38-8DC432DA49AD}" type="parTrans" cxnId="{BAC01A48-8415-43DE-B670-601A5323679F}">
      <dgm:prSet/>
      <dgm:spPr/>
      <dgm:t>
        <a:bodyPr/>
        <a:lstStyle/>
        <a:p>
          <a:endParaRPr lang="en-US" sz="1800" b="1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8846EFD8-2299-4CAF-9223-A3D639F0F52C}" type="sibTrans" cxnId="{BAC01A48-8415-43DE-B670-601A5323679F}">
      <dgm:prSet/>
      <dgm:spPr/>
      <dgm:t>
        <a:bodyPr/>
        <a:lstStyle/>
        <a:p>
          <a:endParaRPr lang="en-US" sz="1800" b="1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129A69C4-E736-48E0-AF41-B8678AF2CC99}">
      <dgm:prSet custT="1"/>
      <dgm:spPr>
        <a:solidFill>
          <a:srgbClr val="80A9D0"/>
        </a:solidFill>
      </dgm:spPr>
      <dgm:t>
        <a:bodyPr/>
        <a:lstStyle/>
        <a:p>
          <a:pPr rtl="0"/>
          <a:r>
            <a:rPr lang="en-US" sz="1800" b="1" smtClean="0">
              <a:latin typeface="Calibri" panose="020F0502020204030204" pitchFamily="34" charset="0"/>
              <a:cs typeface="Calibri" panose="020F0502020204030204" pitchFamily="34" charset="0"/>
            </a:rPr>
            <a:t>Week 5</a:t>
          </a:r>
          <a:endParaRPr lang="en-US" sz="1800" b="1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6300B917-190E-439B-A8F1-935B781BF56E}" type="parTrans" cxnId="{B5FC9FFF-4942-406D-B920-D3FF4B345008}">
      <dgm:prSet/>
      <dgm:spPr/>
      <dgm:t>
        <a:bodyPr/>
        <a:lstStyle/>
        <a:p>
          <a:endParaRPr lang="en-US" sz="1800" b="1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DEBEC4F9-D2BB-4139-8B73-04D577D21676}" type="sibTrans" cxnId="{B5FC9FFF-4942-406D-B920-D3FF4B345008}">
      <dgm:prSet/>
      <dgm:spPr/>
      <dgm:t>
        <a:bodyPr/>
        <a:lstStyle/>
        <a:p>
          <a:endParaRPr lang="en-US" sz="1800" b="1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15E2F729-A7FF-4C42-B0AE-D1A0FB9ED659}">
      <dgm:prSet custT="1"/>
      <dgm:spPr>
        <a:solidFill>
          <a:srgbClr val="80A9D0"/>
        </a:solidFill>
      </dgm:spPr>
      <dgm:t>
        <a:bodyPr/>
        <a:lstStyle/>
        <a:p>
          <a:pPr rtl="0"/>
          <a:r>
            <a:rPr lang="en-US" sz="1800" b="1" dirty="0" smtClean="0">
              <a:latin typeface="Calibri" panose="020F0502020204030204" pitchFamily="34" charset="0"/>
              <a:cs typeface="Calibri" panose="020F0502020204030204" pitchFamily="34" charset="0"/>
            </a:rPr>
            <a:t>Week 6</a:t>
          </a:r>
          <a:endParaRPr lang="en-US" sz="1800" b="1" dirty="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75DA3FDC-AC71-49ED-9829-F7745692B9CC}" type="parTrans" cxnId="{2877D2B6-0A93-4F45-B4BC-6C0179B18E46}">
      <dgm:prSet/>
      <dgm:spPr/>
      <dgm:t>
        <a:bodyPr/>
        <a:lstStyle/>
        <a:p>
          <a:endParaRPr lang="en-US" sz="1800" b="1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FB263F3E-EFB1-49CF-97DB-618DB7020D31}" type="sibTrans" cxnId="{2877D2B6-0A93-4F45-B4BC-6C0179B18E46}">
      <dgm:prSet/>
      <dgm:spPr/>
      <dgm:t>
        <a:bodyPr/>
        <a:lstStyle/>
        <a:p>
          <a:endParaRPr lang="en-US" sz="1800" b="1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E74D6553-9DB5-4CE7-9AC8-C1A650B83608}" type="pres">
      <dgm:prSet presAssocID="{4B7E1962-25EC-4ED4-9105-871A80C0DD1F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419FF204-AFF1-4A2A-94D8-744D3A0152EB}" type="pres">
      <dgm:prSet presAssocID="{FB91C1F3-DEB1-4E3E-A100-7F8A23805B46}" presName="parTxOnly" presStyleLbl="node1" presStyleIdx="0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A4CBDAA-C883-498F-AC5A-A552AF1CAB2B}" type="pres">
      <dgm:prSet presAssocID="{AA897F04-F45D-4664-8BA0-BD3CCA50260E}" presName="parTxOnlySpace" presStyleCnt="0"/>
      <dgm:spPr/>
    </dgm:pt>
    <dgm:pt modelId="{7AD5A65A-A7A1-4CAD-B295-3FC46BB5EB1F}" type="pres">
      <dgm:prSet presAssocID="{8E224455-C68C-447B-9EF7-0CCA8B54D88F}" presName="parTxOnly" presStyleLbl="node1" presStyleIdx="1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BC846DD-B085-4A74-A668-49D057E885E6}" type="pres">
      <dgm:prSet presAssocID="{76A36579-63D1-460E-92C7-B967A9B9A4D7}" presName="parTxOnlySpace" presStyleCnt="0"/>
      <dgm:spPr/>
    </dgm:pt>
    <dgm:pt modelId="{B1EF1A0E-4E9D-4D64-933F-CB9B28CE4D51}" type="pres">
      <dgm:prSet presAssocID="{5A64FF37-A1AF-429A-8370-A7FFB15EAB7C}" presName="parTxOnly" presStyleLbl="node1" presStyleIdx="2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F0672F2-63E0-4815-9B25-6EA31015651F}" type="pres">
      <dgm:prSet presAssocID="{6D7DD7D6-7C7C-4CEB-A00C-7E6383D4C8D8}" presName="parTxOnlySpace" presStyleCnt="0"/>
      <dgm:spPr/>
    </dgm:pt>
    <dgm:pt modelId="{42226BEB-B553-4324-942A-078A3C91C5B5}" type="pres">
      <dgm:prSet presAssocID="{FD3E8BB0-8167-441E-BC8A-171D3715692E}" presName="parTxOnly" presStyleLbl="node1" presStyleIdx="3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1FA72D6-1F94-43F8-8643-44EA8F1388B6}" type="pres">
      <dgm:prSet presAssocID="{8846EFD8-2299-4CAF-9223-A3D639F0F52C}" presName="parTxOnlySpace" presStyleCnt="0"/>
      <dgm:spPr/>
    </dgm:pt>
    <dgm:pt modelId="{825786C4-ED8D-4B11-B56F-AC5AAEB71337}" type="pres">
      <dgm:prSet presAssocID="{129A69C4-E736-48E0-AF41-B8678AF2CC99}" presName="parTxOnly" presStyleLbl="node1" presStyleIdx="4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FE88DFB-0FE3-4D10-8871-E4F17CE05EF7}" type="pres">
      <dgm:prSet presAssocID="{DEBEC4F9-D2BB-4139-8B73-04D577D21676}" presName="parTxOnlySpace" presStyleCnt="0"/>
      <dgm:spPr/>
    </dgm:pt>
    <dgm:pt modelId="{E441FCF0-94A1-471D-B779-5676722AFD9C}" type="pres">
      <dgm:prSet presAssocID="{15E2F729-A7FF-4C42-B0AE-D1A0FB9ED659}" presName="parTxOnly" presStyleLbl="node1" presStyleIdx="5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7919C565-3E5C-4F51-876F-83CB786A6D69}" type="presOf" srcId="{129A69C4-E736-48E0-AF41-B8678AF2CC99}" destId="{825786C4-ED8D-4B11-B56F-AC5AAEB71337}" srcOrd="0" destOrd="0" presId="urn:microsoft.com/office/officeart/2005/8/layout/chevron1"/>
    <dgm:cxn modelId="{3367F462-0456-468F-B10E-EB5733184CB9}" srcId="{4B7E1962-25EC-4ED4-9105-871A80C0DD1F}" destId="{FB91C1F3-DEB1-4E3E-A100-7F8A23805B46}" srcOrd="0" destOrd="0" parTransId="{3A2CE746-5DB1-410F-86AA-BD366D3ADBEE}" sibTransId="{AA897F04-F45D-4664-8BA0-BD3CCA50260E}"/>
    <dgm:cxn modelId="{2877D2B6-0A93-4F45-B4BC-6C0179B18E46}" srcId="{4B7E1962-25EC-4ED4-9105-871A80C0DD1F}" destId="{15E2F729-A7FF-4C42-B0AE-D1A0FB9ED659}" srcOrd="5" destOrd="0" parTransId="{75DA3FDC-AC71-49ED-9829-F7745692B9CC}" sibTransId="{FB263F3E-EFB1-49CF-97DB-618DB7020D31}"/>
    <dgm:cxn modelId="{278DC9C8-B1F3-4898-929C-BE1BFECD75BB}" type="presOf" srcId="{8E224455-C68C-447B-9EF7-0CCA8B54D88F}" destId="{7AD5A65A-A7A1-4CAD-B295-3FC46BB5EB1F}" srcOrd="0" destOrd="0" presId="urn:microsoft.com/office/officeart/2005/8/layout/chevron1"/>
    <dgm:cxn modelId="{B5FC9FFF-4942-406D-B920-D3FF4B345008}" srcId="{4B7E1962-25EC-4ED4-9105-871A80C0DD1F}" destId="{129A69C4-E736-48E0-AF41-B8678AF2CC99}" srcOrd="4" destOrd="0" parTransId="{6300B917-190E-439B-A8F1-935B781BF56E}" sibTransId="{DEBEC4F9-D2BB-4139-8B73-04D577D21676}"/>
    <dgm:cxn modelId="{894146AD-ED0C-42D0-AAE2-2BC80F0F176C}" type="presOf" srcId="{5A64FF37-A1AF-429A-8370-A7FFB15EAB7C}" destId="{B1EF1A0E-4E9D-4D64-933F-CB9B28CE4D51}" srcOrd="0" destOrd="0" presId="urn:microsoft.com/office/officeart/2005/8/layout/chevron1"/>
    <dgm:cxn modelId="{3538C70A-B914-4A40-B594-E9C1E9E1CFC6}" type="presOf" srcId="{FD3E8BB0-8167-441E-BC8A-171D3715692E}" destId="{42226BEB-B553-4324-942A-078A3C91C5B5}" srcOrd="0" destOrd="0" presId="urn:microsoft.com/office/officeart/2005/8/layout/chevron1"/>
    <dgm:cxn modelId="{EFE43388-294C-4AEB-804C-B9347631E6CA}" srcId="{4B7E1962-25EC-4ED4-9105-871A80C0DD1F}" destId="{5A64FF37-A1AF-429A-8370-A7FFB15EAB7C}" srcOrd="2" destOrd="0" parTransId="{496A8873-5C94-4F0E-815D-8F65CC150ECD}" sibTransId="{6D7DD7D6-7C7C-4CEB-A00C-7E6383D4C8D8}"/>
    <dgm:cxn modelId="{2D9FED5E-35BC-4605-B9A6-A632350740C5}" srcId="{4B7E1962-25EC-4ED4-9105-871A80C0DD1F}" destId="{8E224455-C68C-447B-9EF7-0CCA8B54D88F}" srcOrd="1" destOrd="0" parTransId="{E31872F3-E3BE-42CB-8185-E62184B92DFE}" sibTransId="{76A36579-63D1-460E-92C7-B967A9B9A4D7}"/>
    <dgm:cxn modelId="{BAC01A48-8415-43DE-B670-601A5323679F}" srcId="{4B7E1962-25EC-4ED4-9105-871A80C0DD1F}" destId="{FD3E8BB0-8167-441E-BC8A-171D3715692E}" srcOrd="3" destOrd="0" parTransId="{1CC96365-3450-4A45-BD38-8DC432DA49AD}" sibTransId="{8846EFD8-2299-4CAF-9223-A3D639F0F52C}"/>
    <dgm:cxn modelId="{FA707CF4-DA38-4399-99B7-9CC1DE870596}" type="presOf" srcId="{4B7E1962-25EC-4ED4-9105-871A80C0DD1F}" destId="{E74D6553-9DB5-4CE7-9AC8-C1A650B83608}" srcOrd="0" destOrd="0" presId="urn:microsoft.com/office/officeart/2005/8/layout/chevron1"/>
    <dgm:cxn modelId="{840109F7-96DE-4B9E-B669-BDF34CA4E676}" type="presOf" srcId="{FB91C1F3-DEB1-4E3E-A100-7F8A23805B46}" destId="{419FF204-AFF1-4A2A-94D8-744D3A0152EB}" srcOrd="0" destOrd="0" presId="urn:microsoft.com/office/officeart/2005/8/layout/chevron1"/>
    <dgm:cxn modelId="{7D79A0E9-F1EA-4F10-8AA5-B8B987E05427}" type="presOf" srcId="{15E2F729-A7FF-4C42-B0AE-D1A0FB9ED659}" destId="{E441FCF0-94A1-471D-B779-5676722AFD9C}" srcOrd="0" destOrd="0" presId="urn:microsoft.com/office/officeart/2005/8/layout/chevron1"/>
    <dgm:cxn modelId="{DFECB010-2F07-43A9-902D-58189FB4B318}" type="presParOf" srcId="{E74D6553-9DB5-4CE7-9AC8-C1A650B83608}" destId="{419FF204-AFF1-4A2A-94D8-744D3A0152EB}" srcOrd="0" destOrd="0" presId="urn:microsoft.com/office/officeart/2005/8/layout/chevron1"/>
    <dgm:cxn modelId="{61600912-6EC8-4145-801E-2D38C1687219}" type="presParOf" srcId="{E74D6553-9DB5-4CE7-9AC8-C1A650B83608}" destId="{CA4CBDAA-C883-498F-AC5A-A552AF1CAB2B}" srcOrd="1" destOrd="0" presId="urn:microsoft.com/office/officeart/2005/8/layout/chevron1"/>
    <dgm:cxn modelId="{C2F4E493-04DB-47E2-8099-A3B001249866}" type="presParOf" srcId="{E74D6553-9DB5-4CE7-9AC8-C1A650B83608}" destId="{7AD5A65A-A7A1-4CAD-B295-3FC46BB5EB1F}" srcOrd="2" destOrd="0" presId="urn:microsoft.com/office/officeart/2005/8/layout/chevron1"/>
    <dgm:cxn modelId="{282D646F-3250-4CD6-A86F-B7CA279B4E54}" type="presParOf" srcId="{E74D6553-9DB5-4CE7-9AC8-C1A650B83608}" destId="{0BC846DD-B085-4A74-A668-49D057E885E6}" srcOrd="3" destOrd="0" presId="urn:microsoft.com/office/officeart/2005/8/layout/chevron1"/>
    <dgm:cxn modelId="{B4463EAA-76E9-4CFE-9067-00F9EBF2E198}" type="presParOf" srcId="{E74D6553-9DB5-4CE7-9AC8-C1A650B83608}" destId="{B1EF1A0E-4E9D-4D64-933F-CB9B28CE4D51}" srcOrd="4" destOrd="0" presId="urn:microsoft.com/office/officeart/2005/8/layout/chevron1"/>
    <dgm:cxn modelId="{13A62158-8A66-454B-8065-39D7EDF50293}" type="presParOf" srcId="{E74D6553-9DB5-4CE7-9AC8-C1A650B83608}" destId="{EF0672F2-63E0-4815-9B25-6EA31015651F}" srcOrd="5" destOrd="0" presId="urn:microsoft.com/office/officeart/2005/8/layout/chevron1"/>
    <dgm:cxn modelId="{0520F246-7CEE-4C33-AEF2-8E1F245941CB}" type="presParOf" srcId="{E74D6553-9DB5-4CE7-9AC8-C1A650B83608}" destId="{42226BEB-B553-4324-942A-078A3C91C5B5}" srcOrd="6" destOrd="0" presId="urn:microsoft.com/office/officeart/2005/8/layout/chevron1"/>
    <dgm:cxn modelId="{242A54A8-D842-4009-80B8-38B5CA7328ED}" type="presParOf" srcId="{E74D6553-9DB5-4CE7-9AC8-C1A650B83608}" destId="{51FA72D6-1F94-43F8-8643-44EA8F1388B6}" srcOrd="7" destOrd="0" presId="urn:microsoft.com/office/officeart/2005/8/layout/chevron1"/>
    <dgm:cxn modelId="{16945557-E710-4E28-9EAE-1C51C0F0DCDB}" type="presParOf" srcId="{E74D6553-9DB5-4CE7-9AC8-C1A650B83608}" destId="{825786C4-ED8D-4B11-B56F-AC5AAEB71337}" srcOrd="8" destOrd="0" presId="urn:microsoft.com/office/officeart/2005/8/layout/chevron1"/>
    <dgm:cxn modelId="{A227F689-ED4E-466D-94F9-6BC526F2850E}" type="presParOf" srcId="{E74D6553-9DB5-4CE7-9AC8-C1A650B83608}" destId="{CFE88DFB-0FE3-4D10-8871-E4F17CE05EF7}" srcOrd="9" destOrd="0" presId="urn:microsoft.com/office/officeart/2005/8/layout/chevron1"/>
    <dgm:cxn modelId="{AE774162-E665-4D5D-82D9-3B12F1090649}" type="presParOf" srcId="{E74D6553-9DB5-4CE7-9AC8-C1A650B83608}" destId="{E441FCF0-94A1-471D-B779-5676722AFD9C}" srcOrd="10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B7E1962-25EC-4ED4-9105-871A80C0DD1F}" type="doc">
      <dgm:prSet loTypeId="urn:microsoft.com/office/officeart/2005/8/layout/chevron1" loCatId="process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FB91C1F3-DEB1-4E3E-A100-7F8A23805B46}">
      <dgm:prSet custT="1"/>
      <dgm:spPr>
        <a:solidFill>
          <a:srgbClr val="0055A1"/>
        </a:solidFill>
      </dgm:spPr>
      <dgm:t>
        <a:bodyPr/>
        <a:lstStyle/>
        <a:p>
          <a:pPr rtl="0"/>
          <a:r>
            <a:rPr lang="en-US" sz="1800" b="1" smtClean="0">
              <a:latin typeface="Calibri" panose="020F0502020204030204" pitchFamily="34" charset="0"/>
              <a:cs typeface="Calibri" panose="020F0502020204030204" pitchFamily="34" charset="0"/>
            </a:rPr>
            <a:t>Week 1</a:t>
          </a:r>
          <a:endParaRPr lang="en-US" sz="1800" b="1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3A2CE746-5DB1-410F-86AA-BD366D3ADBEE}" type="parTrans" cxnId="{3367F462-0456-468F-B10E-EB5733184CB9}">
      <dgm:prSet/>
      <dgm:spPr/>
      <dgm:t>
        <a:bodyPr/>
        <a:lstStyle/>
        <a:p>
          <a:endParaRPr lang="en-US" sz="1800" b="1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AA897F04-F45D-4664-8BA0-BD3CCA50260E}" type="sibTrans" cxnId="{3367F462-0456-468F-B10E-EB5733184CB9}">
      <dgm:prSet/>
      <dgm:spPr/>
      <dgm:t>
        <a:bodyPr/>
        <a:lstStyle/>
        <a:p>
          <a:endParaRPr lang="en-US" sz="1800" b="1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8E224455-C68C-447B-9EF7-0CCA8B54D88F}">
      <dgm:prSet custT="1"/>
      <dgm:spPr>
        <a:solidFill>
          <a:srgbClr val="0055A1"/>
        </a:solidFill>
      </dgm:spPr>
      <dgm:t>
        <a:bodyPr/>
        <a:lstStyle/>
        <a:p>
          <a:pPr rtl="0"/>
          <a:r>
            <a:rPr lang="en-US" sz="1800" b="1" smtClean="0">
              <a:latin typeface="Calibri" panose="020F0502020204030204" pitchFamily="34" charset="0"/>
              <a:cs typeface="Calibri" panose="020F0502020204030204" pitchFamily="34" charset="0"/>
            </a:rPr>
            <a:t>Week 2</a:t>
          </a:r>
          <a:endParaRPr lang="en-US" sz="1800" b="1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E31872F3-E3BE-42CB-8185-E62184B92DFE}" type="parTrans" cxnId="{2D9FED5E-35BC-4605-B9A6-A632350740C5}">
      <dgm:prSet/>
      <dgm:spPr/>
      <dgm:t>
        <a:bodyPr/>
        <a:lstStyle/>
        <a:p>
          <a:endParaRPr lang="en-US" sz="1800" b="1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76A36579-63D1-460E-92C7-B967A9B9A4D7}" type="sibTrans" cxnId="{2D9FED5E-35BC-4605-B9A6-A632350740C5}">
      <dgm:prSet/>
      <dgm:spPr/>
      <dgm:t>
        <a:bodyPr/>
        <a:lstStyle/>
        <a:p>
          <a:endParaRPr lang="en-US" sz="1800" b="1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5A64FF37-A1AF-429A-8370-A7FFB15EAB7C}">
      <dgm:prSet custT="1"/>
      <dgm:spPr>
        <a:solidFill>
          <a:srgbClr val="80A9D0"/>
        </a:solidFill>
      </dgm:spPr>
      <dgm:t>
        <a:bodyPr/>
        <a:lstStyle/>
        <a:p>
          <a:pPr rtl="0"/>
          <a:r>
            <a:rPr lang="en-US" sz="1800" b="1" smtClean="0">
              <a:latin typeface="Calibri" panose="020F0502020204030204" pitchFamily="34" charset="0"/>
              <a:cs typeface="Calibri" panose="020F0502020204030204" pitchFamily="34" charset="0"/>
            </a:rPr>
            <a:t>Week 3</a:t>
          </a:r>
          <a:endParaRPr lang="en-US" sz="1800" b="1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496A8873-5C94-4F0E-815D-8F65CC150ECD}" type="parTrans" cxnId="{EFE43388-294C-4AEB-804C-B9347631E6CA}">
      <dgm:prSet/>
      <dgm:spPr/>
      <dgm:t>
        <a:bodyPr/>
        <a:lstStyle/>
        <a:p>
          <a:endParaRPr lang="en-US" sz="1800" b="1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6D7DD7D6-7C7C-4CEB-A00C-7E6383D4C8D8}" type="sibTrans" cxnId="{EFE43388-294C-4AEB-804C-B9347631E6CA}">
      <dgm:prSet/>
      <dgm:spPr/>
      <dgm:t>
        <a:bodyPr/>
        <a:lstStyle/>
        <a:p>
          <a:endParaRPr lang="en-US" sz="1800" b="1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FD3E8BB0-8167-441E-BC8A-171D3715692E}">
      <dgm:prSet custT="1"/>
      <dgm:spPr>
        <a:solidFill>
          <a:srgbClr val="80A9D0"/>
        </a:solidFill>
      </dgm:spPr>
      <dgm:t>
        <a:bodyPr/>
        <a:lstStyle/>
        <a:p>
          <a:pPr rtl="0"/>
          <a:r>
            <a:rPr lang="en-US" sz="1800" b="1" smtClean="0">
              <a:latin typeface="Calibri" panose="020F0502020204030204" pitchFamily="34" charset="0"/>
              <a:cs typeface="Calibri" panose="020F0502020204030204" pitchFamily="34" charset="0"/>
            </a:rPr>
            <a:t>Week 4</a:t>
          </a:r>
          <a:endParaRPr lang="en-US" sz="1800" b="1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1CC96365-3450-4A45-BD38-8DC432DA49AD}" type="parTrans" cxnId="{BAC01A48-8415-43DE-B670-601A5323679F}">
      <dgm:prSet/>
      <dgm:spPr/>
      <dgm:t>
        <a:bodyPr/>
        <a:lstStyle/>
        <a:p>
          <a:endParaRPr lang="en-US" sz="1800" b="1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8846EFD8-2299-4CAF-9223-A3D639F0F52C}" type="sibTrans" cxnId="{BAC01A48-8415-43DE-B670-601A5323679F}">
      <dgm:prSet/>
      <dgm:spPr/>
      <dgm:t>
        <a:bodyPr/>
        <a:lstStyle/>
        <a:p>
          <a:endParaRPr lang="en-US" sz="1800" b="1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129A69C4-E736-48E0-AF41-B8678AF2CC99}">
      <dgm:prSet custT="1"/>
      <dgm:spPr>
        <a:solidFill>
          <a:srgbClr val="80A9D0"/>
        </a:solidFill>
      </dgm:spPr>
      <dgm:t>
        <a:bodyPr/>
        <a:lstStyle/>
        <a:p>
          <a:pPr rtl="0"/>
          <a:r>
            <a:rPr lang="en-US" sz="1800" b="1" smtClean="0">
              <a:latin typeface="Calibri" panose="020F0502020204030204" pitchFamily="34" charset="0"/>
              <a:cs typeface="Calibri" panose="020F0502020204030204" pitchFamily="34" charset="0"/>
            </a:rPr>
            <a:t>Week 5</a:t>
          </a:r>
          <a:endParaRPr lang="en-US" sz="1800" b="1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6300B917-190E-439B-A8F1-935B781BF56E}" type="parTrans" cxnId="{B5FC9FFF-4942-406D-B920-D3FF4B345008}">
      <dgm:prSet/>
      <dgm:spPr/>
      <dgm:t>
        <a:bodyPr/>
        <a:lstStyle/>
        <a:p>
          <a:endParaRPr lang="en-US" sz="1800" b="1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DEBEC4F9-D2BB-4139-8B73-04D577D21676}" type="sibTrans" cxnId="{B5FC9FFF-4942-406D-B920-D3FF4B345008}">
      <dgm:prSet/>
      <dgm:spPr/>
      <dgm:t>
        <a:bodyPr/>
        <a:lstStyle/>
        <a:p>
          <a:endParaRPr lang="en-US" sz="1800" b="1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15E2F729-A7FF-4C42-B0AE-D1A0FB9ED659}">
      <dgm:prSet custT="1"/>
      <dgm:spPr>
        <a:solidFill>
          <a:srgbClr val="80A9D0"/>
        </a:solidFill>
      </dgm:spPr>
      <dgm:t>
        <a:bodyPr/>
        <a:lstStyle/>
        <a:p>
          <a:pPr rtl="0"/>
          <a:r>
            <a:rPr lang="en-US" sz="1800" b="1" dirty="0" smtClean="0">
              <a:latin typeface="Calibri" panose="020F0502020204030204" pitchFamily="34" charset="0"/>
              <a:cs typeface="Calibri" panose="020F0502020204030204" pitchFamily="34" charset="0"/>
            </a:rPr>
            <a:t>Week 6</a:t>
          </a:r>
          <a:endParaRPr lang="en-US" sz="1800" b="1" dirty="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75DA3FDC-AC71-49ED-9829-F7745692B9CC}" type="parTrans" cxnId="{2877D2B6-0A93-4F45-B4BC-6C0179B18E46}">
      <dgm:prSet/>
      <dgm:spPr/>
      <dgm:t>
        <a:bodyPr/>
        <a:lstStyle/>
        <a:p>
          <a:endParaRPr lang="en-US" sz="1800" b="1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FB263F3E-EFB1-49CF-97DB-618DB7020D31}" type="sibTrans" cxnId="{2877D2B6-0A93-4F45-B4BC-6C0179B18E46}">
      <dgm:prSet/>
      <dgm:spPr/>
      <dgm:t>
        <a:bodyPr/>
        <a:lstStyle/>
        <a:p>
          <a:endParaRPr lang="en-US" sz="1800" b="1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E74D6553-9DB5-4CE7-9AC8-C1A650B83608}" type="pres">
      <dgm:prSet presAssocID="{4B7E1962-25EC-4ED4-9105-871A80C0DD1F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419FF204-AFF1-4A2A-94D8-744D3A0152EB}" type="pres">
      <dgm:prSet presAssocID="{FB91C1F3-DEB1-4E3E-A100-7F8A23805B46}" presName="parTxOnly" presStyleLbl="node1" presStyleIdx="0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A4CBDAA-C883-498F-AC5A-A552AF1CAB2B}" type="pres">
      <dgm:prSet presAssocID="{AA897F04-F45D-4664-8BA0-BD3CCA50260E}" presName="parTxOnlySpace" presStyleCnt="0"/>
      <dgm:spPr/>
    </dgm:pt>
    <dgm:pt modelId="{7AD5A65A-A7A1-4CAD-B295-3FC46BB5EB1F}" type="pres">
      <dgm:prSet presAssocID="{8E224455-C68C-447B-9EF7-0CCA8B54D88F}" presName="parTxOnly" presStyleLbl="node1" presStyleIdx="1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BC846DD-B085-4A74-A668-49D057E885E6}" type="pres">
      <dgm:prSet presAssocID="{76A36579-63D1-460E-92C7-B967A9B9A4D7}" presName="parTxOnlySpace" presStyleCnt="0"/>
      <dgm:spPr/>
    </dgm:pt>
    <dgm:pt modelId="{B1EF1A0E-4E9D-4D64-933F-CB9B28CE4D51}" type="pres">
      <dgm:prSet presAssocID="{5A64FF37-A1AF-429A-8370-A7FFB15EAB7C}" presName="parTxOnly" presStyleLbl="node1" presStyleIdx="2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F0672F2-63E0-4815-9B25-6EA31015651F}" type="pres">
      <dgm:prSet presAssocID="{6D7DD7D6-7C7C-4CEB-A00C-7E6383D4C8D8}" presName="parTxOnlySpace" presStyleCnt="0"/>
      <dgm:spPr/>
    </dgm:pt>
    <dgm:pt modelId="{42226BEB-B553-4324-942A-078A3C91C5B5}" type="pres">
      <dgm:prSet presAssocID="{FD3E8BB0-8167-441E-BC8A-171D3715692E}" presName="parTxOnly" presStyleLbl="node1" presStyleIdx="3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1FA72D6-1F94-43F8-8643-44EA8F1388B6}" type="pres">
      <dgm:prSet presAssocID="{8846EFD8-2299-4CAF-9223-A3D639F0F52C}" presName="parTxOnlySpace" presStyleCnt="0"/>
      <dgm:spPr/>
    </dgm:pt>
    <dgm:pt modelId="{825786C4-ED8D-4B11-B56F-AC5AAEB71337}" type="pres">
      <dgm:prSet presAssocID="{129A69C4-E736-48E0-AF41-B8678AF2CC99}" presName="parTxOnly" presStyleLbl="node1" presStyleIdx="4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FE88DFB-0FE3-4D10-8871-E4F17CE05EF7}" type="pres">
      <dgm:prSet presAssocID="{DEBEC4F9-D2BB-4139-8B73-04D577D21676}" presName="parTxOnlySpace" presStyleCnt="0"/>
      <dgm:spPr/>
    </dgm:pt>
    <dgm:pt modelId="{E441FCF0-94A1-471D-B779-5676722AFD9C}" type="pres">
      <dgm:prSet presAssocID="{15E2F729-A7FF-4C42-B0AE-D1A0FB9ED659}" presName="parTxOnly" presStyleLbl="node1" presStyleIdx="5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E97D00FF-B4C7-4455-B90F-E183CCC9BA65}" type="presOf" srcId="{5A64FF37-A1AF-429A-8370-A7FFB15EAB7C}" destId="{B1EF1A0E-4E9D-4D64-933F-CB9B28CE4D51}" srcOrd="0" destOrd="0" presId="urn:microsoft.com/office/officeart/2005/8/layout/chevron1"/>
    <dgm:cxn modelId="{BAC01A48-8415-43DE-B670-601A5323679F}" srcId="{4B7E1962-25EC-4ED4-9105-871A80C0DD1F}" destId="{FD3E8BB0-8167-441E-BC8A-171D3715692E}" srcOrd="3" destOrd="0" parTransId="{1CC96365-3450-4A45-BD38-8DC432DA49AD}" sibTransId="{8846EFD8-2299-4CAF-9223-A3D639F0F52C}"/>
    <dgm:cxn modelId="{693AC855-8034-4F88-B680-149B2A71E842}" type="presOf" srcId="{FB91C1F3-DEB1-4E3E-A100-7F8A23805B46}" destId="{419FF204-AFF1-4A2A-94D8-744D3A0152EB}" srcOrd="0" destOrd="0" presId="urn:microsoft.com/office/officeart/2005/8/layout/chevron1"/>
    <dgm:cxn modelId="{EC56118B-0BC2-4BC5-8C3C-624CC60534D4}" type="presOf" srcId="{FD3E8BB0-8167-441E-BC8A-171D3715692E}" destId="{42226BEB-B553-4324-942A-078A3C91C5B5}" srcOrd="0" destOrd="0" presId="urn:microsoft.com/office/officeart/2005/8/layout/chevron1"/>
    <dgm:cxn modelId="{250698C4-4AF3-498D-8970-630A0D24193E}" type="presOf" srcId="{8E224455-C68C-447B-9EF7-0CCA8B54D88F}" destId="{7AD5A65A-A7A1-4CAD-B295-3FC46BB5EB1F}" srcOrd="0" destOrd="0" presId="urn:microsoft.com/office/officeart/2005/8/layout/chevron1"/>
    <dgm:cxn modelId="{3367F462-0456-468F-B10E-EB5733184CB9}" srcId="{4B7E1962-25EC-4ED4-9105-871A80C0DD1F}" destId="{FB91C1F3-DEB1-4E3E-A100-7F8A23805B46}" srcOrd="0" destOrd="0" parTransId="{3A2CE746-5DB1-410F-86AA-BD366D3ADBEE}" sibTransId="{AA897F04-F45D-4664-8BA0-BD3CCA50260E}"/>
    <dgm:cxn modelId="{B5FC9FFF-4942-406D-B920-D3FF4B345008}" srcId="{4B7E1962-25EC-4ED4-9105-871A80C0DD1F}" destId="{129A69C4-E736-48E0-AF41-B8678AF2CC99}" srcOrd="4" destOrd="0" parTransId="{6300B917-190E-439B-A8F1-935B781BF56E}" sibTransId="{DEBEC4F9-D2BB-4139-8B73-04D577D21676}"/>
    <dgm:cxn modelId="{DA20ECDB-6F6B-464B-8848-05186F08B23F}" type="presOf" srcId="{129A69C4-E736-48E0-AF41-B8678AF2CC99}" destId="{825786C4-ED8D-4B11-B56F-AC5AAEB71337}" srcOrd="0" destOrd="0" presId="urn:microsoft.com/office/officeart/2005/8/layout/chevron1"/>
    <dgm:cxn modelId="{2877D2B6-0A93-4F45-B4BC-6C0179B18E46}" srcId="{4B7E1962-25EC-4ED4-9105-871A80C0DD1F}" destId="{15E2F729-A7FF-4C42-B0AE-D1A0FB9ED659}" srcOrd="5" destOrd="0" parTransId="{75DA3FDC-AC71-49ED-9829-F7745692B9CC}" sibTransId="{FB263F3E-EFB1-49CF-97DB-618DB7020D31}"/>
    <dgm:cxn modelId="{2D9FED5E-35BC-4605-B9A6-A632350740C5}" srcId="{4B7E1962-25EC-4ED4-9105-871A80C0DD1F}" destId="{8E224455-C68C-447B-9EF7-0CCA8B54D88F}" srcOrd="1" destOrd="0" parTransId="{E31872F3-E3BE-42CB-8185-E62184B92DFE}" sibTransId="{76A36579-63D1-460E-92C7-B967A9B9A4D7}"/>
    <dgm:cxn modelId="{CB9F632D-45BD-43AA-8CD7-ACB72B6D57F3}" type="presOf" srcId="{4B7E1962-25EC-4ED4-9105-871A80C0DD1F}" destId="{E74D6553-9DB5-4CE7-9AC8-C1A650B83608}" srcOrd="0" destOrd="0" presId="urn:microsoft.com/office/officeart/2005/8/layout/chevron1"/>
    <dgm:cxn modelId="{E543CD40-A449-44C2-ABB4-7A8C4D1968EC}" type="presOf" srcId="{15E2F729-A7FF-4C42-B0AE-D1A0FB9ED659}" destId="{E441FCF0-94A1-471D-B779-5676722AFD9C}" srcOrd="0" destOrd="0" presId="urn:microsoft.com/office/officeart/2005/8/layout/chevron1"/>
    <dgm:cxn modelId="{EFE43388-294C-4AEB-804C-B9347631E6CA}" srcId="{4B7E1962-25EC-4ED4-9105-871A80C0DD1F}" destId="{5A64FF37-A1AF-429A-8370-A7FFB15EAB7C}" srcOrd="2" destOrd="0" parTransId="{496A8873-5C94-4F0E-815D-8F65CC150ECD}" sibTransId="{6D7DD7D6-7C7C-4CEB-A00C-7E6383D4C8D8}"/>
    <dgm:cxn modelId="{52E2F77A-A434-44EE-9EB8-B8D2808DB6B4}" type="presParOf" srcId="{E74D6553-9DB5-4CE7-9AC8-C1A650B83608}" destId="{419FF204-AFF1-4A2A-94D8-744D3A0152EB}" srcOrd="0" destOrd="0" presId="urn:microsoft.com/office/officeart/2005/8/layout/chevron1"/>
    <dgm:cxn modelId="{02F6C0DA-FFB2-491E-848A-3A433DACA418}" type="presParOf" srcId="{E74D6553-9DB5-4CE7-9AC8-C1A650B83608}" destId="{CA4CBDAA-C883-498F-AC5A-A552AF1CAB2B}" srcOrd="1" destOrd="0" presId="urn:microsoft.com/office/officeart/2005/8/layout/chevron1"/>
    <dgm:cxn modelId="{6158F611-9A0D-436D-961B-AE1289B4EBE6}" type="presParOf" srcId="{E74D6553-9DB5-4CE7-9AC8-C1A650B83608}" destId="{7AD5A65A-A7A1-4CAD-B295-3FC46BB5EB1F}" srcOrd="2" destOrd="0" presId="urn:microsoft.com/office/officeart/2005/8/layout/chevron1"/>
    <dgm:cxn modelId="{278ECDA1-3F4A-4431-81A7-E736B5A33216}" type="presParOf" srcId="{E74D6553-9DB5-4CE7-9AC8-C1A650B83608}" destId="{0BC846DD-B085-4A74-A668-49D057E885E6}" srcOrd="3" destOrd="0" presId="urn:microsoft.com/office/officeart/2005/8/layout/chevron1"/>
    <dgm:cxn modelId="{8DFA0BDD-F9F3-4B63-9C70-1FF6B66969E5}" type="presParOf" srcId="{E74D6553-9DB5-4CE7-9AC8-C1A650B83608}" destId="{B1EF1A0E-4E9D-4D64-933F-CB9B28CE4D51}" srcOrd="4" destOrd="0" presId="urn:microsoft.com/office/officeart/2005/8/layout/chevron1"/>
    <dgm:cxn modelId="{9507F87B-1C2C-4333-B59C-FC1A5EF6D393}" type="presParOf" srcId="{E74D6553-9DB5-4CE7-9AC8-C1A650B83608}" destId="{EF0672F2-63E0-4815-9B25-6EA31015651F}" srcOrd="5" destOrd="0" presId="urn:microsoft.com/office/officeart/2005/8/layout/chevron1"/>
    <dgm:cxn modelId="{A6F52C7A-2691-4D75-9795-9EB1A02F31D5}" type="presParOf" srcId="{E74D6553-9DB5-4CE7-9AC8-C1A650B83608}" destId="{42226BEB-B553-4324-942A-078A3C91C5B5}" srcOrd="6" destOrd="0" presId="urn:microsoft.com/office/officeart/2005/8/layout/chevron1"/>
    <dgm:cxn modelId="{28F52887-0AA8-448C-ABD9-1ADC944EE75A}" type="presParOf" srcId="{E74D6553-9DB5-4CE7-9AC8-C1A650B83608}" destId="{51FA72D6-1F94-43F8-8643-44EA8F1388B6}" srcOrd="7" destOrd="0" presId="urn:microsoft.com/office/officeart/2005/8/layout/chevron1"/>
    <dgm:cxn modelId="{5DADD604-C4BE-462F-9C56-A4E37D4836AD}" type="presParOf" srcId="{E74D6553-9DB5-4CE7-9AC8-C1A650B83608}" destId="{825786C4-ED8D-4B11-B56F-AC5AAEB71337}" srcOrd="8" destOrd="0" presId="urn:microsoft.com/office/officeart/2005/8/layout/chevron1"/>
    <dgm:cxn modelId="{6D9A6CF5-2073-4F12-A7C5-3890854D3278}" type="presParOf" srcId="{E74D6553-9DB5-4CE7-9AC8-C1A650B83608}" destId="{CFE88DFB-0FE3-4D10-8871-E4F17CE05EF7}" srcOrd="9" destOrd="0" presId="urn:microsoft.com/office/officeart/2005/8/layout/chevron1"/>
    <dgm:cxn modelId="{AB1388D5-AB88-4F40-B0A0-0FF37A27C93F}" type="presParOf" srcId="{E74D6553-9DB5-4CE7-9AC8-C1A650B83608}" destId="{E441FCF0-94A1-471D-B779-5676722AFD9C}" srcOrd="10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4B7E1962-25EC-4ED4-9105-871A80C0DD1F}" type="doc">
      <dgm:prSet loTypeId="urn:microsoft.com/office/officeart/2005/8/layout/chevron1" loCatId="process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FB91C1F3-DEB1-4E3E-A100-7F8A23805B46}">
      <dgm:prSet custT="1"/>
      <dgm:spPr>
        <a:solidFill>
          <a:srgbClr val="0055A1"/>
        </a:solidFill>
      </dgm:spPr>
      <dgm:t>
        <a:bodyPr/>
        <a:lstStyle/>
        <a:p>
          <a:pPr rtl="0"/>
          <a:r>
            <a:rPr lang="en-US" sz="1800" b="1" smtClean="0">
              <a:latin typeface="Calibri" panose="020F0502020204030204" pitchFamily="34" charset="0"/>
              <a:cs typeface="Calibri" panose="020F0502020204030204" pitchFamily="34" charset="0"/>
            </a:rPr>
            <a:t>Week 1</a:t>
          </a:r>
          <a:endParaRPr lang="en-US" sz="1800" b="1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3A2CE746-5DB1-410F-86AA-BD366D3ADBEE}" type="parTrans" cxnId="{3367F462-0456-468F-B10E-EB5733184CB9}">
      <dgm:prSet/>
      <dgm:spPr/>
      <dgm:t>
        <a:bodyPr/>
        <a:lstStyle/>
        <a:p>
          <a:endParaRPr lang="en-US" sz="1800" b="1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AA897F04-F45D-4664-8BA0-BD3CCA50260E}" type="sibTrans" cxnId="{3367F462-0456-468F-B10E-EB5733184CB9}">
      <dgm:prSet/>
      <dgm:spPr/>
      <dgm:t>
        <a:bodyPr/>
        <a:lstStyle/>
        <a:p>
          <a:endParaRPr lang="en-US" sz="1800" b="1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8E224455-C68C-447B-9EF7-0CCA8B54D88F}">
      <dgm:prSet custT="1"/>
      <dgm:spPr>
        <a:solidFill>
          <a:srgbClr val="0055A1"/>
        </a:solidFill>
      </dgm:spPr>
      <dgm:t>
        <a:bodyPr/>
        <a:lstStyle/>
        <a:p>
          <a:pPr rtl="0"/>
          <a:r>
            <a:rPr lang="en-US" sz="1800" b="1" smtClean="0">
              <a:latin typeface="Calibri" panose="020F0502020204030204" pitchFamily="34" charset="0"/>
              <a:cs typeface="Calibri" panose="020F0502020204030204" pitchFamily="34" charset="0"/>
            </a:rPr>
            <a:t>Week 2</a:t>
          </a:r>
          <a:endParaRPr lang="en-US" sz="1800" b="1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E31872F3-E3BE-42CB-8185-E62184B92DFE}" type="parTrans" cxnId="{2D9FED5E-35BC-4605-B9A6-A632350740C5}">
      <dgm:prSet/>
      <dgm:spPr/>
      <dgm:t>
        <a:bodyPr/>
        <a:lstStyle/>
        <a:p>
          <a:endParaRPr lang="en-US" sz="1800" b="1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76A36579-63D1-460E-92C7-B967A9B9A4D7}" type="sibTrans" cxnId="{2D9FED5E-35BC-4605-B9A6-A632350740C5}">
      <dgm:prSet/>
      <dgm:spPr/>
      <dgm:t>
        <a:bodyPr/>
        <a:lstStyle/>
        <a:p>
          <a:endParaRPr lang="en-US" sz="1800" b="1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5A64FF37-A1AF-429A-8370-A7FFB15EAB7C}">
      <dgm:prSet custT="1"/>
      <dgm:spPr>
        <a:solidFill>
          <a:srgbClr val="0055A1"/>
        </a:solidFill>
      </dgm:spPr>
      <dgm:t>
        <a:bodyPr/>
        <a:lstStyle/>
        <a:p>
          <a:pPr rtl="0"/>
          <a:r>
            <a:rPr lang="en-US" sz="1800" b="1" dirty="0" smtClean="0">
              <a:latin typeface="Calibri" panose="020F0502020204030204" pitchFamily="34" charset="0"/>
              <a:cs typeface="Calibri" panose="020F0502020204030204" pitchFamily="34" charset="0"/>
            </a:rPr>
            <a:t>Week 3</a:t>
          </a:r>
          <a:endParaRPr lang="en-US" sz="1800" b="1" dirty="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496A8873-5C94-4F0E-815D-8F65CC150ECD}" type="parTrans" cxnId="{EFE43388-294C-4AEB-804C-B9347631E6CA}">
      <dgm:prSet/>
      <dgm:spPr/>
      <dgm:t>
        <a:bodyPr/>
        <a:lstStyle/>
        <a:p>
          <a:endParaRPr lang="en-US" sz="1800" b="1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6D7DD7D6-7C7C-4CEB-A00C-7E6383D4C8D8}" type="sibTrans" cxnId="{EFE43388-294C-4AEB-804C-B9347631E6CA}">
      <dgm:prSet/>
      <dgm:spPr/>
      <dgm:t>
        <a:bodyPr/>
        <a:lstStyle/>
        <a:p>
          <a:endParaRPr lang="en-US" sz="1800" b="1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FD3E8BB0-8167-441E-BC8A-171D3715692E}">
      <dgm:prSet custT="1"/>
      <dgm:spPr>
        <a:solidFill>
          <a:srgbClr val="80A9D0"/>
        </a:solidFill>
      </dgm:spPr>
      <dgm:t>
        <a:bodyPr/>
        <a:lstStyle/>
        <a:p>
          <a:pPr rtl="0"/>
          <a:r>
            <a:rPr lang="en-US" sz="1800" b="1" smtClean="0">
              <a:latin typeface="Calibri" panose="020F0502020204030204" pitchFamily="34" charset="0"/>
              <a:cs typeface="Calibri" panose="020F0502020204030204" pitchFamily="34" charset="0"/>
            </a:rPr>
            <a:t>Week 4</a:t>
          </a:r>
          <a:endParaRPr lang="en-US" sz="1800" b="1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1CC96365-3450-4A45-BD38-8DC432DA49AD}" type="parTrans" cxnId="{BAC01A48-8415-43DE-B670-601A5323679F}">
      <dgm:prSet/>
      <dgm:spPr/>
      <dgm:t>
        <a:bodyPr/>
        <a:lstStyle/>
        <a:p>
          <a:endParaRPr lang="en-US" sz="1800" b="1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8846EFD8-2299-4CAF-9223-A3D639F0F52C}" type="sibTrans" cxnId="{BAC01A48-8415-43DE-B670-601A5323679F}">
      <dgm:prSet/>
      <dgm:spPr/>
      <dgm:t>
        <a:bodyPr/>
        <a:lstStyle/>
        <a:p>
          <a:endParaRPr lang="en-US" sz="1800" b="1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129A69C4-E736-48E0-AF41-B8678AF2CC99}">
      <dgm:prSet custT="1"/>
      <dgm:spPr>
        <a:solidFill>
          <a:srgbClr val="80A9D0"/>
        </a:solidFill>
      </dgm:spPr>
      <dgm:t>
        <a:bodyPr/>
        <a:lstStyle/>
        <a:p>
          <a:pPr rtl="0"/>
          <a:r>
            <a:rPr lang="en-US" sz="1800" b="1" smtClean="0">
              <a:latin typeface="Calibri" panose="020F0502020204030204" pitchFamily="34" charset="0"/>
              <a:cs typeface="Calibri" panose="020F0502020204030204" pitchFamily="34" charset="0"/>
            </a:rPr>
            <a:t>Week 5</a:t>
          </a:r>
          <a:endParaRPr lang="en-US" sz="1800" b="1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6300B917-190E-439B-A8F1-935B781BF56E}" type="parTrans" cxnId="{B5FC9FFF-4942-406D-B920-D3FF4B345008}">
      <dgm:prSet/>
      <dgm:spPr/>
      <dgm:t>
        <a:bodyPr/>
        <a:lstStyle/>
        <a:p>
          <a:endParaRPr lang="en-US" sz="1800" b="1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DEBEC4F9-D2BB-4139-8B73-04D577D21676}" type="sibTrans" cxnId="{B5FC9FFF-4942-406D-B920-D3FF4B345008}">
      <dgm:prSet/>
      <dgm:spPr/>
      <dgm:t>
        <a:bodyPr/>
        <a:lstStyle/>
        <a:p>
          <a:endParaRPr lang="en-US" sz="1800" b="1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15E2F729-A7FF-4C42-B0AE-D1A0FB9ED659}">
      <dgm:prSet custT="1"/>
      <dgm:spPr>
        <a:solidFill>
          <a:srgbClr val="80A9D0"/>
        </a:solidFill>
      </dgm:spPr>
      <dgm:t>
        <a:bodyPr/>
        <a:lstStyle/>
        <a:p>
          <a:pPr rtl="0"/>
          <a:r>
            <a:rPr lang="en-US" sz="1800" b="1" dirty="0" smtClean="0">
              <a:latin typeface="Calibri" panose="020F0502020204030204" pitchFamily="34" charset="0"/>
              <a:cs typeface="Calibri" panose="020F0502020204030204" pitchFamily="34" charset="0"/>
            </a:rPr>
            <a:t>Week 6</a:t>
          </a:r>
          <a:endParaRPr lang="en-US" sz="1800" b="1" dirty="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75DA3FDC-AC71-49ED-9829-F7745692B9CC}" type="parTrans" cxnId="{2877D2B6-0A93-4F45-B4BC-6C0179B18E46}">
      <dgm:prSet/>
      <dgm:spPr/>
      <dgm:t>
        <a:bodyPr/>
        <a:lstStyle/>
        <a:p>
          <a:endParaRPr lang="en-US" sz="1800" b="1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FB263F3E-EFB1-49CF-97DB-618DB7020D31}" type="sibTrans" cxnId="{2877D2B6-0A93-4F45-B4BC-6C0179B18E46}">
      <dgm:prSet/>
      <dgm:spPr/>
      <dgm:t>
        <a:bodyPr/>
        <a:lstStyle/>
        <a:p>
          <a:endParaRPr lang="en-US" sz="1800" b="1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E74D6553-9DB5-4CE7-9AC8-C1A650B83608}" type="pres">
      <dgm:prSet presAssocID="{4B7E1962-25EC-4ED4-9105-871A80C0DD1F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419FF204-AFF1-4A2A-94D8-744D3A0152EB}" type="pres">
      <dgm:prSet presAssocID="{FB91C1F3-DEB1-4E3E-A100-7F8A23805B46}" presName="parTxOnly" presStyleLbl="node1" presStyleIdx="0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A4CBDAA-C883-498F-AC5A-A552AF1CAB2B}" type="pres">
      <dgm:prSet presAssocID="{AA897F04-F45D-4664-8BA0-BD3CCA50260E}" presName="parTxOnlySpace" presStyleCnt="0"/>
      <dgm:spPr/>
    </dgm:pt>
    <dgm:pt modelId="{7AD5A65A-A7A1-4CAD-B295-3FC46BB5EB1F}" type="pres">
      <dgm:prSet presAssocID="{8E224455-C68C-447B-9EF7-0CCA8B54D88F}" presName="parTxOnly" presStyleLbl="node1" presStyleIdx="1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BC846DD-B085-4A74-A668-49D057E885E6}" type="pres">
      <dgm:prSet presAssocID="{76A36579-63D1-460E-92C7-B967A9B9A4D7}" presName="parTxOnlySpace" presStyleCnt="0"/>
      <dgm:spPr/>
    </dgm:pt>
    <dgm:pt modelId="{B1EF1A0E-4E9D-4D64-933F-CB9B28CE4D51}" type="pres">
      <dgm:prSet presAssocID="{5A64FF37-A1AF-429A-8370-A7FFB15EAB7C}" presName="parTxOnly" presStyleLbl="node1" presStyleIdx="2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F0672F2-63E0-4815-9B25-6EA31015651F}" type="pres">
      <dgm:prSet presAssocID="{6D7DD7D6-7C7C-4CEB-A00C-7E6383D4C8D8}" presName="parTxOnlySpace" presStyleCnt="0"/>
      <dgm:spPr/>
    </dgm:pt>
    <dgm:pt modelId="{42226BEB-B553-4324-942A-078A3C91C5B5}" type="pres">
      <dgm:prSet presAssocID="{FD3E8BB0-8167-441E-BC8A-171D3715692E}" presName="parTxOnly" presStyleLbl="node1" presStyleIdx="3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1FA72D6-1F94-43F8-8643-44EA8F1388B6}" type="pres">
      <dgm:prSet presAssocID="{8846EFD8-2299-4CAF-9223-A3D639F0F52C}" presName="parTxOnlySpace" presStyleCnt="0"/>
      <dgm:spPr/>
    </dgm:pt>
    <dgm:pt modelId="{825786C4-ED8D-4B11-B56F-AC5AAEB71337}" type="pres">
      <dgm:prSet presAssocID="{129A69C4-E736-48E0-AF41-B8678AF2CC99}" presName="parTxOnly" presStyleLbl="node1" presStyleIdx="4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FE88DFB-0FE3-4D10-8871-E4F17CE05EF7}" type="pres">
      <dgm:prSet presAssocID="{DEBEC4F9-D2BB-4139-8B73-04D577D21676}" presName="parTxOnlySpace" presStyleCnt="0"/>
      <dgm:spPr/>
    </dgm:pt>
    <dgm:pt modelId="{E441FCF0-94A1-471D-B779-5676722AFD9C}" type="pres">
      <dgm:prSet presAssocID="{15E2F729-A7FF-4C42-B0AE-D1A0FB9ED659}" presName="parTxOnly" presStyleLbl="node1" presStyleIdx="5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BAC01A48-8415-43DE-B670-601A5323679F}" srcId="{4B7E1962-25EC-4ED4-9105-871A80C0DD1F}" destId="{FD3E8BB0-8167-441E-BC8A-171D3715692E}" srcOrd="3" destOrd="0" parTransId="{1CC96365-3450-4A45-BD38-8DC432DA49AD}" sibTransId="{8846EFD8-2299-4CAF-9223-A3D639F0F52C}"/>
    <dgm:cxn modelId="{E430DDEA-AAB5-4890-8807-1C7991370999}" type="presOf" srcId="{5A64FF37-A1AF-429A-8370-A7FFB15EAB7C}" destId="{B1EF1A0E-4E9D-4D64-933F-CB9B28CE4D51}" srcOrd="0" destOrd="0" presId="urn:microsoft.com/office/officeart/2005/8/layout/chevron1"/>
    <dgm:cxn modelId="{4190954D-F484-4CA4-B99A-54B99C488D49}" type="presOf" srcId="{FD3E8BB0-8167-441E-BC8A-171D3715692E}" destId="{42226BEB-B553-4324-942A-078A3C91C5B5}" srcOrd="0" destOrd="0" presId="urn:microsoft.com/office/officeart/2005/8/layout/chevron1"/>
    <dgm:cxn modelId="{3B3150B8-8789-41E1-9FC8-DCE8B33B24E1}" type="presOf" srcId="{129A69C4-E736-48E0-AF41-B8678AF2CC99}" destId="{825786C4-ED8D-4B11-B56F-AC5AAEB71337}" srcOrd="0" destOrd="0" presId="urn:microsoft.com/office/officeart/2005/8/layout/chevron1"/>
    <dgm:cxn modelId="{CAD82B64-3119-463D-8851-A59E04F20E5C}" type="presOf" srcId="{15E2F729-A7FF-4C42-B0AE-D1A0FB9ED659}" destId="{E441FCF0-94A1-471D-B779-5676722AFD9C}" srcOrd="0" destOrd="0" presId="urn:microsoft.com/office/officeart/2005/8/layout/chevron1"/>
    <dgm:cxn modelId="{23CB453E-BFFC-40AB-90EE-A09DAD4957C6}" type="presOf" srcId="{8E224455-C68C-447B-9EF7-0CCA8B54D88F}" destId="{7AD5A65A-A7A1-4CAD-B295-3FC46BB5EB1F}" srcOrd="0" destOrd="0" presId="urn:microsoft.com/office/officeart/2005/8/layout/chevron1"/>
    <dgm:cxn modelId="{281EF11F-B6F6-4F9D-9622-65E0AC74B554}" type="presOf" srcId="{FB91C1F3-DEB1-4E3E-A100-7F8A23805B46}" destId="{419FF204-AFF1-4A2A-94D8-744D3A0152EB}" srcOrd="0" destOrd="0" presId="urn:microsoft.com/office/officeart/2005/8/layout/chevron1"/>
    <dgm:cxn modelId="{B5FC9FFF-4942-406D-B920-D3FF4B345008}" srcId="{4B7E1962-25EC-4ED4-9105-871A80C0DD1F}" destId="{129A69C4-E736-48E0-AF41-B8678AF2CC99}" srcOrd="4" destOrd="0" parTransId="{6300B917-190E-439B-A8F1-935B781BF56E}" sibTransId="{DEBEC4F9-D2BB-4139-8B73-04D577D21676}"/>
    <dgm:cxn modelId="{3367F462-0456-468F-B10E-EB5733184CB9}" srcId="{4B7E1962-25EC-4ED4-9105-871A80C0DD1F}" destId="{FB91C1F3-DEB1-4E3E-A100-7F8A23805B46}" srcOrd="0" destOrd="0" parTransId="{3A2CE746-5DB1-410F-86AA-BD366D3ADBEE}" sibTransId="{AA897F04-F45D-4664-8BA0-BD3CCA50260E}"/>
    <dgm:cxn modelId="{2877D2B6-0A93-4F45-B4BC-6C0179B18E46}" srcId="{4B7E1962-25EC-4ED4-9105-871A80C0DD1F}" destId="{15E2F729-A7FF-4C42-B0AE-D1A0FB9ED659}" srcOrd="5" destOrd="0" parTransId="{75DA3FDC-AC71-49ED-9829-F7745692B9CC}" sibTransId="{FB263F3E-EFB1-49CF-97DB-618DB7020D31}"/>
    <dgm:cxn modelId="{2D9FED5E-35BC-4605-B9A6-A632350740C5}" srcId="{4B7E1962-25EC-4ED4-9105-871A80C0DD1F}" destId="{8E224455-C68C-447B-9EF7-0CCA8B54D88F}" srcOrd="1" destOrd="0" parTransId="{E31872F3-E3BE-42CB-8185-E62184B92DFE}" sibTransId="{76A36579-63D1-460E-92C7-B967A9B9A4D7}"/>
    <dgm:cxn modelId="{4C70D56B-0762-4C7D-B288-D14D823AD40B}" type="presOf" srcId="{4B7E1962-25EC-4ED4-9105-871A80C0DD1F}" destId="{E74D6553-9DB5-4CE7-9AC8-C1A650B83608}" srcOrd="0" destOrd="0" presId="urn:microsoft.com/office/officeart/2005/8/layout/chevron1"/>
    <dgm:cxn modelId="{EFE43388-294C-4AEB-804C-B9347631E6CA}" srcId="{4B7E1962-25EC-4ED4-9105-871A80C0DD1F}" destId="{5A64FF37-A1AF-429A-8370-A7FFB15EAB7C}" srcOrd="2" destOrd="0" parTransId="{496A8873-5C94-4F0E-815D-8F65CC150ECD}" sibTransId="{6D7DD7D6-7C7C-4CEB-A00C-7E6383D4C8D8}"/>
    <dgm:cxn modelId="{16EC8205-D29E-4BE7-AAB5-DC520D7B9820}" type="presParOf" srcId="{E74D6553-9DB5-4CE7-9AC8-C1A650B83608}" destId="{419FF204-AFF1-4A2A-94D8-744D3A0152EB}" srcOrd="0" destOrd="0" presId="urn:microsoft.com/office/officeart/2005/8/layout/chevron1"/>
    <dgm:cxn modelId="{5C66CE41-1979-45B6-9A91-9BEA651039A0}" type="presParOf" srcId="{E74D6553-9DB5-4CE7-9AC8-C1A650B83608}" destId="{CA4CBDAA-C883-498F-AC5A-A552AF1CAB2B}" srcOrd="1" destOrd="0" presId="urn:microsoft.com/office/officeart/2005/8/layout/chevron1"/>
    <dgm:cxn modelId="{45412EBA-FF0E-4FFE-A75B-CC8447809979}" type="presParOf" srcId="{E74D6553-9DB5-4CE7-9AC8-C1A650B83608}" destId="{7AD5A65A-A7A1-4CAD-B295-3FC46BB5EB1F}" srcOrd="2" destOrd="0" presId="urn:microsoft.com/office/officeart/2005/8/layout/chevron1"/>
    <dgm:cxn modelId="{283B6624-7A96-48BF-8B7C-F540BBEEC34C}" type="presParOf" srcId="{E74D6553-9DB5-4CE7-9AC8-C1A650B83608}" destId="{0BC846DD-B085-4A74-A668-49D057E885E6}" srcOrd="3" destOrd="0" presId="urn:microsoft.com/office/officeart/2005/8/layout/chevron1"/>
    <dgm:cxn modelId="{53EBE50C-2FA3-4A1E-AA90-81E3F761C535}" type="presParOf" srcId="{E74D6553-9DB5-4CE7-9AC8-C1A650B83608}" destId="{B1EF1A0E-4E9D-4D64-933F-CB9B28CE4D51}" srcOrd="4" destOrd="0" presId="urn:microsoft.com/office/officeart/2005/8/layout/chevron1"/>
    <dgm:cxn modelId="{4A0ED5E0-3A85-49F1-970F-D6378EAFDAE2}" type="presParOf" srcId="{E74D6553-9DB5-4CE7-9AC8-C1A650B83608}" destId="{EF0672F2-63E0-4815-9B25-6EA31015651F}" srcOrd="5" destOrd="0" presId="urn:microsoft.com/office/officeart/2005/8/layout/chevron1"/>
    <dgm:cxn modelId="{F63DE35F-5931-4296-83EC-C7BCF4ACEEFD}" type="presParOf" srcId="{E74D6553-9DB5-4CE7-9AC8-C1A650B83608}" destId="{42226BEB-B553-4324-942A-078A3C91C5B5}" srcOrd="6" destOrd="0" presId="urn:microsoft.com/office/officeart/2005/8/layout/chevron1"/>
    <dgm:cxn modelId="{8B0242D3-981B-469F-910C-7BF28309D44C}" type="presParOf" srcId="{E74D6553-9DB5-4CE7-9AC8-C1A650B83608}" destId="{51FA72D6-1F94-43F8-8643-44EA8F1388B6}" srcOrd="7" destOrd="0" presId="urn:microsoft.com/office/officeart/2005/8/layout/chevron1"/>
    <dgm:cxn modelId="{503A88EC-83D1-45E7-AE00-42A5D2C13399}" type="presParOf" srcId="{E74D6553-9DB5-4CE7-9AC8-C1A650B83608}" destId="{825786C4-ED8D-4B11-B56F-AC5AAEB71337}" srcOrd="8" destOrd="0" presId="urn:microsoft.com/office/officeart/2005/8/layout/chevron1"/>
    <dgm:cxn modelId="{4683AEEA-C3DA-43EA-A839-D2E64FDEDC27}" type="presParOf" srcId="{E74D6553-9DB5-4CE7-9AC8-C1A650B83608}" destId="{CFE88DFB-0FE3-4D10-8871-E4F17CE05EF7}" srcOrd="9" destOrd="0" presId="urn:microsoft.com/office/officeart/2005/8/layout/chevron1"/>
    <dgm:cxn modelId="{37C34621-2EE4-47DC-ACB1-8EC5A988C779}" type="presParOf" srcId="{E74D6553-9DB5-4CE7-9AC8-C1A650B83608}" destId="{E441FCF0-94A1-471D-B779-5676722AFD9C}" srcOrd="10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4B7E1962-25EC-4ED4-9105-871A80C0DD1F}" type="doc">
      <dgm:prSet loTypeId="urn:microsoft.com/office/officeart/2005/8/layout/chevron1" loCatId="process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FB91C1F3-DEB1-4E3E-A100-7F8A23805B46}">
      <dgm:prSet custT="1"/>
      <dgm:spPr>
        <a:solidFill>
          <a:srgbClr val="0055A1"/>
        </a:solidFill>
      </dgm:spPr>
      <dgm:t>
        <a:bodyPr/>
        <a:lstStyle/>
        <a:p>
          <a:pPr rtl="0"/>
          <a:r>
            <a:rPr lang="en-US" sz="1800" b="1" smtClean="0">
              <a:latin typeface="Calibri" panose="020F0502020204030204" pitchFamily="34" charset="0"/>
              <a:cs typeface="Calibri" panose="020F0502020204030204" pitchFamily="34" charset="0"/>
            </a:rPr>
            <a:t>Week 1</a:t>
          </a:r>
          <a:endParaRPr lang="en-US" sz="1800" b="1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3A2CE746-5DB1-410F-86AA-BD366D3ADBEE}" type="parTrans" cxnId="{3367F462-0456-468F-B10E-EB5733184CB9}">
      <dgm:prSet/>
      <dgm:spPr/>
      <dgm:t>
        <a:bodyPr/>
        <a:lstStyle/>
        <a:p>
          <a:endParaRPr lang="en-US" sz="1800" b="1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AA897F04-F45D-4664-8BA0-BD3CCA50260E}" type="sibTrans" cxnId="{3367F462-0456-468F-B10E-EB5733184CB9}">
      <dgm:prSet/>
      <dgm:spPr/>
      <dgm:t>
        <a:bodyPr/>
        <a:lstStyle/>
        <a:p>
          <a:endParaRPr lang="en-US" sz="1800" b="1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8E224455-C68C-447B-9EF7-0CCA8B54D88F}">
      <dgm:prSet custT="1"/>
      <dgm:spPr>
        <a:solidFill>
          <a:srgbClr val="0055A1"/>
        </a:solidFill>
      </dgm:spPr>
      <dgm:t>
        <a:bodyPr/>
        <a:lstStyle/>
        <a:p>
          <a:pPr rtl="0"/>
          <a:r>
            <a:rPr lang="en-US" sz="1800" b="1" smtClean="0">
              <a:latin typeface="Calibri" panose="020F0502020204030204" pitchFamily="34" charset="0"/>
              <a:cs typeface="Calibri" panose="020F0502020204030204" pitchFamily="34" charset="0"/>
            </a:rPr>
            <a:t>Week 2</a:t>
          </a:r>
          <a:endParaRPr lang="en-US" sz="1800" b="1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E31872F3-E3BE-42CB-8185-E62184B92DFE}" type="parTrans" cxnId="{2D9FED5E-35BC-4605-B9A6-A632350740C5}">
      <dgm:prSet/>
      <dgm:spPr/>
      <dgm:t>
        <a:bodyPr/>
        <a:lstStyle/>
        <a:p>
          <a:endParaRPr lang="en-US" sz="1800" b="1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76A36579-63D1-460E-92C7-B967A9B9A4D7}" type="sibTrans" cxnId="{2D9FED5E-35BC-4605-B9A6-A632350740C5}">
      <dgm:prSet/>
      <dgm:spPr/>
      <dgm:t>
        <a:bodyPr/>
        <a:lstStyle/>
        <a:p>
          <a:endParaRPr lang="en-US" sz="1800" b="1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5A64FF37-A1AF-429A-8370-A7FFB15EAB7C}">
      <dgm:prSet custT="1"/>
      <dgm:spPr>
        <a:solidFill>
          <a:srgbClr val="0055A1"/>
        </a:solidFill>
      </dgm:spPr>
      <dgm:t>
        <a:bodyPr/>
        <a:lstStyle/>
        <a:p>
          <a:pPr rtl="0"/>
          <a:r>
            <a:rPr lang="en-US" sz="1800" b="1" dirty="0" smtClean="0">
              <a:latin typeface="Calibri" panose="020F0502020204030204" pitchFamily="34" charset="0"/>
              <a:cs typeface="Calibri" panose="020F0502020204030204" pitchFamily="34" charset="0"/>
            </a:rPr>
            <a:t>Week 3</a:t>
          </a:r>
          <a:endParaRPr lang="en-US" sz="1800" b="1" dirty="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496A8873-5C94-4F0E-815D-8F65CC150ECD}" type="parTrans" cxnId="{EFE43388-294C-4AEB-804C-B9347631E6CA}">
      <dgm:prSet/>
      <dgm:spPr/>
      <dgm:t>
        <a:bodyPr/>
        <a:lstStyle/>
        <a:p>
          <a:endParaRPr lang="en-US" sz="1800" b="1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6D7DD7D6-7C7C-4CEB-A00C-7E6383D4C8D8}" type="sibTrans" cxnId="{EFE43388-294C-4AEB-804C-B9347631E6CA}">
      <dgm:prSet/>
      <dgm:spPr/>
      <dgm:t>
        <a:bodyPr/>
        <a:lstStyle/>
        <a:p>
          <a:endParaRPr lang="en-US" sz="1800" b="1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FD3E8BB0-8167-441E-BC8A-171D3715692E}">
      <dgm:prSet custT="1"/>
      <dgm:spPr>
        <a:solidFill>
          <a:srgbClr val="0055A1"/>
        </a:solidFill>
      </dgm:spPr>
      <dgm:t>
        <a:bodyPr/>
        <a:lstStyle/>
        <a:p>
          <a:pPr rtl="0"/>
          <a:r>
            <a:rPr lang="en-US" sz="1800" b="1" smtClean="0">
              <a:latin typeface="Calibri" panose="020F0502020204030204" pitchFamily="34" charset="0"/>
              <a:cs typeface="Calibri" panose="020F0502020204030204" pitchFamily="34" charset="0"/>
            </a:rPr>
            <a:t>Week 4</a:t>
          </a:r>
          <a:endParaRPr lang="en-US" sz="1800" b="1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1CC96365-3450-4A45-BD38-8DC432DA49AD}" type="parTrans" cxnId="{BAC01A48-8415-43DE-B670-601A5323679F}">
      <dgm:prSet/>
      <dgm:spPr/>
      <dgm:t>
        <a:bodyPr/>
        <a:lstStyle/>
        <a:p>
          <a:endParaRPr lang="en-US" sz="1800" b="1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8846EFD8-2299-4CAF-9223-A3D639F0F52C}" type="sibTrans" cxnId="{BAC01A48-8415-43DE-B670-601A5323679F}">
      <dgm:prSet/>
      <dgm:spPr/>
      <dgm:t>
        <a:bodyPr/>
        <a:lstStyle/>
        <a:p>
          <a:endParaRPr lang="en-US" sz="1800" b="1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129A69C4-E736-48E0-AF41-B8678AF2CC99}">
      <dgm:prSet custT="1"/>
      <dgm:spPr>
        <a:solidFill>
          <a:srgbClr val="80A9D0"/>
        </a:solidFill>
      </dgm:spPr>
      <dgm:t>
        <a:bodyPr/>
        <a:lstStyle/>
        <a:p>
          <a:pPr rtl="0"/>
          <a:r>
            <a:rPr lang="en-US" sz="1800" b="1" smtClean="0">
              <a:latin typeface="Calibri" panose="020F0502020204030204" pitchFamily="34" charset="0"/>
              <a:cs typeface="Calibri" panose="020F0502020204030204" pitchFamily="34" charset="0"/>
            </a:rPr>
            <a:t>Week 5</a:t>
          </a:r>
          <a:endParaRPr lang="en-US" sz="1800" b="1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6300B917-190E-439B-A8F1-935B781BF56E}" type="parTrans" cxnId="{B5FC9FFF-4942-406D-B920-D3FF4B345008}">
      <dgm:prSet/>
      <dgm:spPr/>
      <dgm:t>
        <a:bodyPr/>
        <a:lstStyle/>
        <a:p>
          <a:endParaRPr lang="en-US" sz="1800" b="1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DEBEC4F9-D2BB-4139-8B73-04D577D21676}" type="sibTrans" cxnId="{B5FC9FFF-4942-406D-B920-D3FF4B345008}">
      <dgm:prSet/>
      <dgm:spPr/>
      <dgm:t>
        <a:bodyPr/>
        <a:lstStyle/>
        <a:p>
          <a:endParaRPr lang="en-US" sz="1800" b="1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15E2F729-A7FF-4C42-B0AE-D1A0FB9ED659}">
      <dgm:prSet custT="1"/>
      <dgm:spPr>
        <a:solidFill>
          <a:srgbClr val="80A9D0"/>
        </a:solidFill>
      </dgm:spPr>
      <dgm:t>
        <a:bodyPr/>
        <a:lstStyle/>
        <a:p>
          <a:pPr rtl="0"/>
          <a:r>
            <a:rPr lang="en-US" sz="1800" b="1" dirty="0" smtClean="0">
              <a:latin typeface="Calibri" panose="020F0502020204030204" pitchFamily="34" charset="0"/>
              <a:cs typeface="Calibri" panose="020F0502020204030204" pitchFamily="34" charset="0"/>
            </a:rPr>
            <a:t>Week 6</a:t>
          </a:r>
          <a:endParaRPr lang="en-US" sz="1800" b="1" dirty="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75DA3FDC-AC71-49ED-9829-F7745692B9CC}" type="parTrans" cxnId="{2877D2B6-0A93-4F45-B4BC-6C0179B18E46}">
      <dgm:prSet/>
      <dgm:spPr/>
      <dgm:t>
        <a:bodyPr/>
        <a:lstStyle/>
        <a:p>
          <a:endParaRPr lang="en-US" sz="1800" b="1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FB263F3E-EFB1-49CF-97DB-618DB7020D31}" type="sibTrans" cxnId="{2877D2B6-0A93-4F45-B4BC-6C0179B18E46}">
      <dgm:prSet/>
      <dgm:spPr/>
      <dgm:t>
        <a:bodyPr/>
        <a:lstStyle/>
        <a:p>
          <a:endParaRPr lang="en-US" sz="1800" b="1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E74D6553-9DB5-4CE7-9AC8-C1A650B83608}" type="pres">
      <dgm:prSet presAssocID="{4B7E1962-25EC-4ED4-9105-871A80C0DD1F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419FF204-AFF1-4A2A-94D8-744D3A0152EB}" type="pres">
      <dgm:prSet presAssocID="{FB91C1F3-DEB1-4E3E-A100-7F8A23805B46}" presName="parTxOnly" presStyleLbl="node1" presStyleIdx="0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A4CBDAA-C883-498F-AC5A-A552AF1CAB2B}" type="pres">
      <dgm:prSet presAssocID="{AA897F04-F45D-4664-8BA0-BD3CCA50260E}" presName="parTxOnlySpace" presStyleCnt="0"/>
      <dgm:spPr/>
    </dgm:pt>
    <dgm:pt modelId="{7AD5A65A-A7A1-4CAD-B295-3FC46BB5EB1F}" type="pres">
      <dgm:prSet presAssocID="{8E224455-C68C-447B-9EF7-0CCA8B54D88F}" presName="parTxOnly" presStyleLbl="node1" presStyleIdx="1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BC846DD-B085-4A74-A668-49D057E885E6}" type="pres">
      <dgm:prSet presAssocID="{76A36579-63D1-460E-92C7-B967A9B9A4D7}" presName="parTxOnlySpace" presStyleCnt="0"/>
      <dgm:spPr/>
    </dgm:pt>
    <dgm:pt modelId="{B1EF1A0E-4E9D-4D64-933F-CB9B28CE4D51}" type="pres">
      <dgm:prSet presAssocID="{5A64FF37-A1AF-429A-8370-A7FFB15EAB7C}" presName="parTxOnly" presStyleLbl="node1" presStyleIdx="2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F0672F2-63E0-4815-9B25-6EA31015651F}" type="pres">
      <dgm:prSet presAssocID="{6D7DD7D6-7C7C-4CEB-A00C-7E6383D4C8D8}" presName="parTxOnlySpace" presStyleCnt="0"/>
      <dgm:spPr/>
    </dgm:pt>
    <dgm:pt modelId="{42226BEB-B553-4324-942A-078A3C91C5B5}" type="pres">
      <dgm:prSet presAssocID="{FD3E8BB0-8167-441E-BC8A-171D3715692E}" presName="parTxOnly" presStyleLbl="node1" presStyleIdx="3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1FA72D6-1F94-43F8-8643-44EA8F1388B6}" type="pres">
      <dgm:prSet presAssocID="{8846EFD8-2299-4CAF-9223-A3D639F0F52C}" presName="parTxOnlySpace" presStyleCnt="0"/>
      <dgm:spPr/>
    </dgm:pt>
    <dgm:pt modelId="{825786C4-ED8D-4B11-B56F-AC5AAEB71337}" type="pres">
      <dgm:prSet presAssocID="{129A69C4-E736-48E0-AF41-B8678AF2CC99}" presName="parTxOnly" presStyleLbl="node1" presStyleIdx="4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FE88DFB-0FE3-4D10-8871-E4F17CE05EF7}" type="pres">
      <dgm:prSet presAssocID="{DEBEC4F9-D2BB-4139-8B73-04D577D21676}" presName="parTxOnlySpace" presStyleCnt="0"/>
      <dgm:spPr/>
    </dgm:pt>
    <dgm:pt modelId="{E441FCF0-94A1-471D-B779-5676722AFD9C}" type="pres">
      <dgm:prSet presAssocID="{15E2F729-A7FF-4C42-B0AE-D1A0FB9ED659}" presName="parTxOnly" presStyleLbl="node1" presStyleIdx="5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3367F462-0456-468F-B10E-EB5733184CB9}" srcId="{4B7E1962-25EC-4ED4-9105-871A80C0DD1F}" destId="{FB91C1F3-DEB1-4E3E-A100-7F8A23805B46}" srcOrd="0" destOrd="0" parTransId="{3A2CE746-5DB1-410F-86AA-BD366D3ADBEE}" sibTransId="{AA897F04-F45D-4664-8BA0-BD3CCA50260E}"/>
    <dgm:cxn modelId="{2877D2B6-0A93-4F45-B4BC-6C0179B18E46}" srcId="{4B7E1962-25EC-4ED4-9105-871A80C0DD1F}" destId="{15E2F729-A7FF-4C42-B0AE-D1A0FB9ED659}" srcOrd="5" destOrd="0" parTransId="{75DA3FDC-AC71-49ED-9829-F7745692B9CC}" sibTransId="{FB263F3E-EFB1-49CF-97DB-618DB7020D31}"/>
    <dgm:cxn modelId="{1E1BE323-D8FB-4C98-8125-A554E1FF5568}" type="presOf" srcId="{FB91C1F3-DEB1-4E3E-A100-7F8A23805B46}" destId="{419FF204-AFF1-4A2A-94D8-744D3A0152EB}" srcOrd="0" destOrd="0" presId="urn:microsoft.com/office/officeart/2005/8/layout/chevron1"/>
    <dgm:cxn modelId="{18B4E499-7606-418E-97A5-B13131D275F1}" type="presOf" srcId="{8E224455-C68C-447B-9EF7-0CCA8B54D88F}" destId="{7AD5A65A-A7A1-4CAD-B295-3FC46BB5EB1F}" srcOrd="0" destOrd="0" presId="urn:microsoft.com/office/officeart/2005/8/layout/chevron1"/>
    <dgm:cxn modelId="{B5FC9FFF-4942-406D-B920-D3FF4B345008}" srcId="{4B7E1962-25EC-4ED4-9105-871A80C0DD1F}" destId="{129A69C4-E736-48E0-AF41-B8678AF2CC99}" srcOrd="4" destOrd="0" parTransId="{6300B917-190E-439B-A8F1-935B781BF56E}" sibTransId="{DEBEC4F9-D2BB-4139-8B73-04D577D21676}"/>
    <dgm:cxn modelId="{B20CFF91-F20D-45A8-987D-488025DF35B3}" type="presOf" srcId="{FD3E8BB0-8167-441E-BC8A-171D3715692E}" destId="{42226BEB-B553-4324-942A-078A3C91C5B5}" srcOrd="0" destOrd="0" presId="urn:microsoft.com/office/officeart/2005/8/layout/chevron1"/>
    <dgm:cxn modelId="{EFE43388-294C-4AEB-804C-B9347631E6CA}" srcId="{4B7E1962-25EC-4ED4-9105-871A80C0DD1F}" destId="{5A64FF37-A1AF-429A-8370-A7FFB15EAB7C}" srcOrd="2" destOrd="0" parTransId="{496A8873-5C94-4F0E-815D-8F65CC150ECD}" sibTransId="{6D7DD7D6-7C7C-4CEB-A00C-7E6383D4C8D8}"/>
    <dgm:cxn modelId="{215CC3B4-956B-4E76-B401-AC5869F43CBE}" type="presOf" srcId="{5A64FF37-A1AF-429A-8370-A7FFB15EAB7C}" destId="{B1EF1A0E-4E9D-4D64-933F-CB9B28CE4D51}" srcOrd="0" destOrd="0" presId="urn:microsoft.com/office/officeart/2005/8/layout/chevron1"/>
    <dgm:cxn modelId="{2D9FED5E-35BC-4605-B9A6-A632350740C5}" srcId="{4B7E1962-25EC-4ED4-9105-871A80C0DD1F}" destId="{8E224455-C68C-447B-9EF7-0CCA8B54D88F}" srcOrd="1" destOrd="0" parTransId="{E31872F3-E3BE-42CB-8185-E62184B92DFE}" sibTransId="{76A36579-63D1-460E-92C7-B967A9B9A4D7}"/>
    <dgm:cxn modelId="{D6F67480-9105-45D4-AABC-462C7B142B57}" type="presOf" srcId="{4B7E1962-25EC-4ED4-9105-871A80C0DD1F}" destId="{E74D6553-9DB5-4CE7-9AC8-C1A650B83608}" srcOrd="0" destOrd="0" presId="urn:microsoft.com/office/officeart/2005/8/layout/chevron1"/>
    <dgm:cxn modelId="{BAC01A48-8415-43DE-B670-601A5323679F}" srcId="{4B7E1962-25EC-4ED4-9105-871A80C0DD1F}" destId="{FD3E8BB0-8167-441E-BC8A-171D3715692E}" srcOrd="3" destOrd="0" parTransId="{1CC96365-3450-4A45-BD38-8DC432DA49AD}" sibTransId="{8846EFD8-2299-4CAF-9223-A3D639F0F52C}"/>
    <dgm:cxn modelId="{29AE5302-67C3-4175-B232-5A48DE2C69D2}" type="presOf" srcId="{15E2F729-A7FF-4C42-B0AE-D1A0FB9ED659}" destId="{E441FCF0-94A1-471D-B779-5676722AFD9C}" srcOrd="0" destOrd="0" presId="urn:microsoft.com/office/officeart/2005/8/layout/chevron1"/>
    <dgm:cxn modelId="{9DAD37C6-4F55-4D59-AFC3-45912F75B098}" type="presOf" srcId="{129A69C4-E736-48E0-AF41-B8678AF2CC99}" destId="{825786C4-ED8D-4B11-B56F-AC5AAEB71337}" srcOrd="0" destOrd="0" presId="urn:microsoft.com/office/officeart/2005/8/layout/chevron1"/>
    <dgm:cxn modelId="{097EC623-8871-4EF1-BDD2-88B1A723C4B8}" type="presParOf" srcId="{E74D6553-9DB5-4CE7-9AC8-C1A650B83608}" destId="{419FF204-AFF1-4A2A-94D8-744D3A0152EB}" srcOrd="0" destOrd="0" presId="urn:microsoft.com/office/officeart/2005/8/layout/chevron1"/>
    <dgm:cxn modelId="{60E9E0B5-7456-4CC8-9779-CFE76E5F58D5}" type="presParOf" srcId="{E74D6553-9DB5-4CE7-9AC8-C1A650B83608}" destId="{CA4CBDAA-C883-498F-AC5A-A552AF1CAB2B}" srcOrd="1" destOrd="0" presId="urn:microsoft.com/office/officeart/2005/8/layout/chevron1"/>
    <dgm:cxn modelId="{0B14075B-6C1E-44E6-896F-3F40B9A6F3EA}" type="presParOf" srcId="{E74D6553-9DB5-4CE7-9AC8-C1A650B83608}" destId="{7AD5A65A-A7A1-4CAD-B295-3FC46BB5EB1F}" srcOrd="2" destOrd="0" presId="urn:microsoft.com/office/officeart/2005/8/layout/chevron1"/>
    <dgm:cxn modelId="{4C40795B-9F70-419B-A78C-63DE1999BD20}" type="presParOf" srcId="{E74D6553-9DB5-4CE7-9AC8-C1A650B83608}" destId="{0BC846DD-B085-4A74-A668-49D057E885E6}" srcOrd="3" destOrd="0" presId="urn:microsoft.com/office/officeart/2005/8/layout/chevron1"/>
    <dgm:cxn modelId="{97E62FC1-297E-4032-9484-DD10BFD5F831}" type="presParOf" srcId="{E74D6553-9DB5-4CE7-9AC8-C1A650B83608}" destId="{B1EF1A0E-4E9D-4D64-933F-CB9B28CE4D51}" srcOrd="4" destOrd="0" presId="urn:microsoft.com/office/officeart/2005/8/layout/chevron1"/>
    <dgm:cxn modelId="{717EC443-6988-4F3C-9E59-9EA3CF15C1CA}" type="presParOf" srcId="{E74D6553-9DB5-4CE7-9AC8-C1A650B83608}" destId="{EF0672F2-63E0-4815-9B25-6EA31015651F}" srcOrd="5" destOrd="0" presId="urn:microsoft.com/office/officeart/2005/8/layout/chevron1"/>
    <dgm:cxn modelId="{743DEC93-B5F4-4C35-8962-A7EA6BE6A01B}" type="presParOf" srcId="{E74D6553-9DB5-4CE7-9AC8-C1A650B83608}" destId="{42226BEB-B553-4324-942A-078A3C91C5B5}" srcOrd="6" destOrd="0" presId="urn:microsoft.com/office/officeart/2005/8/layout/chevron1"/>
    <dgm:cxn modelId="{4EFEAEA9-BF95-4D44-9080-CB11AFBCCA20}" type="presParOf" srcId="{E74D6553-9DB5-4CE7-9AC8-C1A650B83608}" destId="{51FA72D6-1F94-43F8-8643-44EA8F1388B6}" srcOrd="7" destOrd="0" presId="urn:microsoft.com/office/officeart/2005/8/layout/chevron1"/>
    <dgm:cxn modelId="{1A419E0C-85C7-477A-9DCC-BDAE5E54E6C6}" type="presParOf" srcId="{E74D6553-9DB5-4CE7-9AC8-C1A650B83608}" destId="{825786C4-ED8D-4B11-B56F-AC5AAEB71337}" srcOrd="8" destOrd="0" presId="urn:microsoft.com/office/officeart/2005/8/layout/chevron1"/>
    <dgm:cxn modelId="{D692B53E-C189-4BA0-9275-814EE01E01A2}" type="presParOf" srcId="{E74D6553-9DB5-4CE7-9AC8-C1A650B83608}" destId="{CFE88DFB-0FE3-4D10-8871-E4F17CE05EF7}" srcOrd="9" destOrd="0" presId="urn:microsoft.com/office/officeart/2005/8/layout/chevron1"/>
    <dgm:cxn modelId="{178184F0-13E7-47F3-8F59-BE6755A23021}" type="presParOf" srcId="{E74D6553-9DB5-4CE7-9AC8-C1A650B83608}" destId="{E441FCF0-94A1-471D-B779-5676722AFD9C}" srcOrd="10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4B7E1962-25EC-4ED4-9105-871A80C0DD1F}" type="doc">
      <dgm:prSet loTypeId="urn:microsoft.com/office/officeart/2005/8/layout/chevron1" loCatId="process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FB91C1F3-DEB1-4E3E-A100-7F8A23805B46}">
      <dgm:prSet custT="1"/>
      <dgm:spPr>
        <a:solidFill>
          <a:srgbClr val="0055A1"/>
        </a:solidFill>
      </dgm:spPr>
      <dgm:t>
        <a:bodyPr/>
        <a:lstStyle/>
        <a:p>
          <a:pPr rtl="0"/>
          <a:r>
            <a:rPr lang="en-US" sz="1800" b="1" smtClean="0">
              <a:latin typeface="Calibri" panose="020F0502020204030204" pitchFamily="34" charset="0"/>
              <a:cs typeface="Calibri" panose="020F0502020204030204" pitchFamily="34" charset="0"/>
            </a:rPr>
            <a:t>Week 1</a:t>
          </a:r>
          <a:endParaRPr lang="en-US" sz="1800" b="1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3A2CE746-5DB1-410F-86AA-BD366D3ADBEE}" type="parTrans" cxnId="{3367F462-0456-468F-B10E-EB5733184CB9}">
      <dgm:prSet/>
      <dgm:spPr/>
      <dgm:t>
        <a:bodyPr/>
        <a:lstStyle/>
        <a:p>
          <a:endParaRPr lang="en-US" sz="1800" b="1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AA897F04-F45D-4664-8BA0-BD3CCA50260E}" type="sibTrans" cxnId="{3367F462-0456-468F-B10E-EB5733184CB9}">
      <dgm:prSet/>
      <dgm:spPr/>
      <dgm:t>
        <a:bodyPr/>
        <a:lstStyle/>
        <a:p>
          <a:endParaRPr lang="en-US" sz="1800" b="1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8E224455-C68C-447B-9EF7-0CCA8B54D88F}">
      <dgm:prSet custT="1"/>
      <dgm:spPr>
        <a:solidFill>
          <a:srgbClr val="0055A1"/>
        </a:solidFill>
      </dgm:spPr>
      <dgm:t>
        <a:bodyPr/>
        <a:lstStyle/>
        <a:p>
          <a:pPr rtl="0"/>
          <a:r>
            <a:rPr lang="en-US" sz="1800" b="1" smtClean="0">
              <a:latin typeface="Calibri" panose="020F0502020204030204" pitchFamily="34" charset="0"/>
              <a:cs typeface="Calibri" panose="020F0502020204030204" pitchFamily="34" charset="0"/>
            </a:rPr>
            <a:t>Week 2</a:t>
          </a:r>
          <a:endParaRPr lang="en-US" sz="1800" b="1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E31872F3-E3BE-42CB-8185-E62184B92DFE}" type="parTrans" cxnId="{2D9FED5E-35BC-4605-B9A6-A632350740C5}">
      <dgm:prSet/>
      <dgm:spPr/>
      <dgm:t>
        <a:bodyPr/>
        <a:lstStyle/>
        <a:p>
          <a:endParaRPr lang="en-US" sz="1800" b="1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76A36579-63D1-460E-92C7-B967A9B9A4D7}" type="sibTrans" cxnId="{2D9FED5E-35BC-4605-B9A6-A632350740C5}">
      <dgm:prSet/>
      <dgm:spPr/>
      <dgm:t>
        <a:bodyPr/>
        <a:lstStyle/>
        <a:p>
          <a:endParaRPr lang="en-US" sz="1800" b="1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5A64FF37-A1AF-429A-8370-A7FFB15EAB7C}">
      <dgm:prSet custT="1"/>
      <dgm:spPr>
        <a:solidFill>
          <a:srgbClr val="0055A1"/>
        </a:solidFill>
      </dgm:spPr>
      <dgm:t>
        <a:bodyPr/>
        <a:lstStyle/>
        <a:p>
          <a:pPr rtl="0"/>
          <a:r>
            <a:rPr lang="en-US" sz="1800" b="1" dirty="0" smtClean="0">
              <a:latin typeface="Calibri" panose="020F0502020204030204" pitchFamily="34" charset="0"/>
              <a:cs typeface="Calibri" panose="020F0502020204030204" pitchFamily="34" charset="0"/>
            </a:rPr>
            <a:t>Week 3</a:t>
          </a:r>
          <a:endParaRPr lang="en-US" sz="1800" b="1" dirty="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496A8873-5C94-4F0E-815D-8F65CC150ECD}" type="parTrans" cxnId="{EFE43388-294C-4AEB-804C-B9347631E6CA}">
      <dgm:prSet/>
      <dgm:spPr/>
      <dgm:t>
        <a:bodyPr/>
        <a:lstStyle/>
        <a:p>
          <a:endParaRPr lang="en-US" sz="1800" b="1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6D7DD7D6-7C7C-4CEB-A00C-7E6383D4C8D8}" type="sibTrans" cxnId="{EFE43388-294C-4AEB-804C-B9347631E6CA}">
      <dgm:prSet/>
      <dgm:spPr/>
      <dgm:t>
        <a:bodyPr/>
        <a:lstStyle/>
        <a:p>
          <a:endParaRPr lang="en-US" sz="1800" b="1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FD3E8BB0-8167-441E-BC8A-171D3715692E}">
      <dgm:prSet custT="1"/>
      <dgm:spPr>
        <a:solidFill>
          <a:srgbClr val="0055A1"/>
        </a:solidFill>
      </dgm:spPr>
      <dgm:t>
        <a:bodyPr/>
        <a:lstStyle/>
        <a:p>
          <a:pPr rtl="0"/>
          <a:r>
            <a:rPr lang="en-US" sz="1800" b="1" smtClean="0">
              <a:latin typeface="Calibri" panose="020F0502020204030204" pitchFamily="34" charset="0"/>
              <a:cs typeface="Calibri" panose="020F0502020204030204" pitchFamily="34" charset="0"/>
            </a:rPr>
            <a:t>Week 4</a:t>
          </a:r>
          <a:endParaRPr lang="en-US" sz="1800" b="1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1CC96365-3450-4A45-BD38-8DC432DA49AD}" type="parTrans" cxnId="{BAC01A48-8415-43DE-B670-601A5323679F}">
      <dgm:prSet/>
      <dgm:spPr/>
      <dgm:t>
        <a:bodyPr/>
        <a:lstStyle/>
        <a:p>
          <a:endParaRPr lang="en-US" sz="1800" b="1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8846EFD8-2299-4CAF-9223-A3D639F0F52C}" type="sibTrans" cxnId="{BAC01A48-8415-43DE-B670-601A5323679F}">
      <dgm:prSet/>
      <dgm:spPr/>
      <dgm:t>
        <a:bodyPr/>
        <a:lstStyle/>
        <a:p>
          <a:endParaRPr lang="en-US" sz="1800" b="1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129A69C4-E736-48E0-AF41-B8678AF2CC99}">
      <dgm:prSet custT="1"/>
      <dgm:spPr>
        <a:solidFill>
          <a:srgbClr val="0055A1"/>
        </a:solidFill>
      </dgm:spPr>
      <dgm:t>
        <a:bodyPr/>
        <a:lstStyle/>
        <a:p>
          <a:pPr rtl="0"/>
          <a:r>
            <a:rPr lang="en-US" sz="1800" b="1" dirty="0" smtClean="0">
              <a:latin typeface="Calibri" panose="020F0502020204030204" pitchFamily="34" charset="0"/>
              <a:cs typeface="Calibri" panose="020F0502020204030204" pitchFamily="34" charset="0"/>
            </a:rPr>
            <a:t>Week 5</a:t>
          </a:r>
          <a:endParaRPr lang="en-US" sz="1800" b="1" dirty="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6300B917-190E-439B-A8F1-935B781BF56E}" type="parTrans" cxnId="{B5FC9FFF-4942-406D-B920-D3FF4B345008}">
      <dgm:prSet/>
      <dgm:spPr/>
      <dgm:t>
        <a:bodyPr/>
        <a:lstStyle/>
        <a:p>
          <a:endParaRPr lang="en-US" sz="1800" b="1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DEBEC4F9-D2BB-4139-8B73-04D577D21676}" type="sibTrans" cxnId="{B5FC9FFF-4942-406D-B920-D3FF4B345008}">
      <dgm:prSet/>
      <dgm:spPr/>
      <dgm:t>
        <a:bodyPr/>
        <a:lstStyle/>
        <a:p>
          <a:endParaRPr lang="en-US" sz="1800" b="1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15E2F729-A7FF-4C42-B0AE-D1A0FB9ED659}">
      <dgm:prSet custT="1"/>
      <dgm:spPr>
        <a:solidFill>
          <a:srgbClr val="80A9D0"/>
        </a:solidFill>
      </dgm:spPr>
      <dgm:t>
        <a:bodyPr/>
        <a:lstStyle/>
        <a:p>
          <a:pPr rtl="0"/>
          <a:r>
            <a:rPr lang="en-US" sz="1800" b="1" dirty="0" smtClean="0">
              <a:latin typeface="Calibri" panose="020F0502020204030204" pitchFamily="34" charset="0"/>
              <a:cs typeface="Calibri" panose="020F0502020204030204" pitchFamily="34" charset="0"/>
            </a:rPr>
            <a:t>Week 6</a:t>
          </a:r>
          <a:endParaRPr lang="en-US" sz="1800" b="1" dirty="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75DA3FDC-AC71-49ED-9829-F7745692B9CC}" type="parTrans" cxnId="{2877D2B6-0A93-4F45-B4BC-6C0179B18E46}">
      <dgm:prSet/>
      <dgm:spPr/>
      <dgm:t>
        <a:bodyPr/>
        <a:lstStyle/>
        <a:p>
          <a:endParaRPr lang="en-US" sz="1800" b="1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FB263F3E-EFB1-49CF-97DB-618DB7020D31}" type="sibTrans" cxnId="{2877D2B6-0A93-4F45-B4BC-6C0179B18E46}">
      <dgm:prSet/>
      <dgm:spPr/>
      <dgm:t>
        <a:bodyPr/>
        <a:lstStyle/>
        <a:p>
          <a:endParaRPr lang="en-US" sz="1800" b="1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E74D6553-9DB5-4CE7-9AC8-C1A650B83608}" type="pres">
      <dgm:prSet presAssocID="{4B7E1962-25EC-4ED4-9105-871A80C0DD1F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419FF204-AFF1-4A2A-94D8-744D3A0152EB}" type="pres">
      <dgm:prSet presAssocID="{FB91C1F3-DEB1-4E3E-A100-7F8A23805B46}" presName="parTxOnly" presStyleLbl="node1" presStyleIdx="0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A4CBDAA-C883-498F-AC5A-A552AF1CAB2B}" type="pres">
      <dgm:prSet presAssocID="{AA897F04-F45D-4664-8BA0-BD3CCA50260E}" presName="parTxOnlySpace" presStyleCnt="0"/>
      <dgm:spPr/>
    </dgm:pt>
    <dgm:pt modelId="{7AD5A65A-A7A1-4CAD-B295-3FC46BB5EB1F}" type="pres">
      <dgm:prSet presAssocID="{8E224455-C68C-447B-9EF7-0CCA8B54D88F}" presName="parTxOnly" presStyleLbl="node1" presStyleIdx="1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BC846DD-B085-4A74-A668-49D057E885E6}" type="pres">
      <dgm:prSet presAssocID="{76A36579-63D1-460E-92C7-B967A9B9A4D7}" presName="parTxOnlySpace" presStyleCnt="0"/>
      <dgm:spPr/>
    </dgm:pt>
    <dgm:pt modelId="{B1EF1A0E-4E9D-4D64-933F-CB9B28CE4D51}" type="pres">
      <dgm:prSet presAssocID="{5A64FF37-A1AF-429A-8370-A7FFB15EAB7C}" presName="parTxOnly" presStyleLbl="node1" presStyleIdx="2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F0672F2-63E0-4815-9B25-6EA31015651F}" type="pres">
      <dgm:prSet presAssocID="{6D7DD7D6-7C7C-4CEB-A00C-7E6383D4C8D8}" presName="parTxOnlySpace" presStyleCnt="0"/>
      <dgm:spPr/>
    </dgm:pt>
    <dgm:pt modelId="{42226BEB-B553-4324-942A-078A3C91C5B5}" type="pres">
      <dgm:prSet presAssocID="{FD3E8BB0-8167-441E-BC8A-171D3715692E}" presName="parTxOnly" presStyleLbl="node1" presStyleIdx="3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1FA72D6-1F94-43F8-8643-44EA8F1388B6}" type="pres">
      <dgm:prSet presAssocID="{8846EFD8-2299-4CAF-9223-A3D639F0F52C}" presName="parTxOnlySpace" presStyleCnt="0"/>
      <dgm:spPr/>
    </dgm:pt>
    <dgm:pt modelId="{825786C4-ED8D-4B11-B56F-AC5AAEB71337}" type="pres">
      <dgm:prSet presAssocID="{129A69C4-E736-48E0-AF41-B8678AF2CC99}" presName="parTxOnly" presStyleLbl="node1" presStyleIdx="4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FE88DFB-0FE3-4D10-8871-E4F17CE05EF7}" type="pres">
      <dgm:prSet presAssocID="{DEBEC4F9-D2BB-4139-8B73-04D577D21676}" presName="parTxOnlySpace" presStyleCnt="0"/>
      <dgm:spPr/>
    </dgm:pt>
    <dgm:pt modelId="{E441FCF0-94A1-471D-B779-5676722AFD9C}" type="pres">
      <dgm:prSet presAssocID="{15E2F729-A7FF-4C42-B0AE-D1A0FB9ED659}" presName="parTxOnly" presStyleLbl="node1" presStyleIdx="5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3367F462-0456-468F-B10E-EB5733184CB9}" srcId="{4B7E1962-25EC-4ED4-9105-871A80C0DD1F}" destId="{FB91C1F3-DEB1-4E3E-A100-7F8A23805B46}" srcOrd="0" destOrd="0" parTransId="{3A2CE746-5DB1-410F-86AA-BD366D3ADBEE}" sibTransId="{AA897F04-F45D-4664-8BA0-BD3CCA50260E}"/>
    <dgm:cxn modelId="{2877D2B6-0A93-4F45-B4BC-6C0179B18E46}" srcId="{4B7E1962-25EC-4ED4-9105-871A80C0DD1F}" destId="{15E2F729-A7FF-4C42-B0AE-D1A0FB9ED659}" srcOrd="5" destOrd="0" parTransId="{75DA3FDC-AC71-49ED-9829-F7745692B9CC}" sibTransId="{FB263F3E-EFB1-49CF-97DB-618DB7020D31}"/>
    <dgm:cxn modelId="{FE29BD0E-768A-46B0-A6F5-08E0313CB736}" type="presOf" srcId="{FD3E8BB0-8167-441E-BC8A-171D3715692E}" destId="{42226BEB-B553-4324-942A-078A3C91C5B5}" srcOrd="0" destOrd="0" presId="urn:microsoft.com/office/officeart/2005/8/layout/chevron1"/>
    <dgm:cxn modelId="{0466EDBD-91BF-4E15-8384-8546954642B9}" type="presOf" srcId="{8E224455-C68C-447B-9EF7-0CCA8B54D88F}" destId="{7AD5A65A-A7A1-4CAD-B295-3FC46BB5EB1F}" srcOrd="0" destOrd="0" presId="urn:microsoft.com/office/officeart/2005/8/layout/chevron1"/>
    <dgm:cxn modelId="{BF942D01-C315-4B65-8F7D-49E3D7300530}" type="presOf" srcId="{FB91C1F3-DEB1-4E3E-A100-7F8A23805B46}" destId="{419FF204-AFF1-4A2A-94D8-744D3A0152EB}" srcOrd="0" destOrd="0" presId="urn:microsoft.com/office/officeart/2005/8/layout/chevron1"/>
    <dgm:cxn modelId="{B1FD7DE9-99FC-44F8-A44D-51AF790FBE9E}" type="presOf" srcId="{15E2F729-A7FF-4C42-B0AE-D1A0FB9ED659}" destId="{E441FCF0-94A1-471D-B779-5676722AFD9C}" srcOrd="0" destOrd="0" presId="urn:microsoft.com/office/officeart/2005/8/layout/chevron1"/>
    <dgm:cxn modelId="{B5FC9FFF-4942-406D-B920-D3FF4B345008}" srcId="{4B7E1962-25EC-4ED4-9105-871A80C0DD1F}" destId="{129A69C4-E736-48E0-AF41-B8678AF2CC99}" srcOrd="4" destOrd="0" parTransId="{6300B917-190E-439B-A8F1-935B781BF56E}" sibTransId="{DEBEC4F9-D2BB-4139-8B73-04D577D21676}"/>
    <dgm:cxn modelId="{6A734C7F-1EC7-40AD-890E-368ECD7B6404}" type="presOf" srcId="{129A69C4-E736-48E0-AF41-B8678AF2CC99}" destId="{825786C4-ED8D-4B11-B56F-AC5AAEB71337}" srcOrd="0" destOrd="0" presId="urn:microsoft.com/office/officeart/2005/8/layout/chevron1"/>
    <dgm:cxn modelId="{AD5F8A61-FF1F-4C79-8CAB-9BCC89479AD6}" type="presOf" srcId="{5A64FF37-A1AF-429A-8370-A7FFB15EAB7C}" destId="{B1EF1A0E-4E9D-4D64-933F-CB9B28CE4D51}" srcOrd="0" destOrd="0" presId="urn:microsoft.com/office/officeart/2005/8/layout/chevron1"/>
    <dgm:cxn modelId="{EFE43388-294C-4AEB-804C-B9347631E6CA}" srcId="{4B7E1962-25EC-4ED4-9105-871A80C0DD1F}" destId="{5A64FF37-A1AF-429A-8370-A7FFB15EAB7C}" srcOrd="2" destOrd="0" parTransId="{496A8873-5C94-4F0E-815D-8F65CC150ECD}" sibTransId="{6D7DD7D6-7C7C-4CEB-A00C-7E6383D4C8D8}"/>
    <dgm:cxn modelId="{F67D0654-2C7D-40F2-BDF3-C3BFEFC6E721}" type="presOf" srcId="{4B7E1962-25EC-4ED4-9105-871A80C0DD1F}" destId="{E74D6553-9DB5-4CE7-9AC8-C1A650B83608}" srcOrd="0" destOrd="0" presId="urn:microsoft.com/office/officeart/2005/8/layout/chevron1"/>
    <dgm:cxn modelId="{2D9FED5E-35BC-4605-B9A6-A632350740C5}" srcId="{4B7E1962-25EC-4ED4-9105-871A80C0DD1F}" destId="{8E224455-C68C-447B-9EF7-0CCA8B54D88F}" srcOrd="1" destOrd="0" parTransId="{E31872F3-E3BE-42CB-8185-E62184B92DFE}" sibTransId="{76A36579-63D1-460E-92C7-B967A9B9A4D7}"/>
    <dgm:cxn modelId="{BAC01A48-8415-43DE-B670-601A5323679F}" srcId="{4B7E1962-25EC-4ED4-9105-871A80C0DD1F}" destId="{FD3E8BB0-8167-441E-BC8A-171D3715692E}" srcOrd="3" destOrd="0" parTransId="{1CC96365-3450-4A45-BD38-8DC432DA49AD}" sibTransId="{8846EFD8-2299-4CAF-9223-A3D639F0F52C}"/>
    <dgm:cxn modelId="{3B08585B-979C-465B-B955-59516D63751C}" type="presParOf" srcId="{E74D6553-9DB5-4CE7-9AC8-C1A650B83608}" destId="{419FF204-AFF1-4A2A-94D8-744D3A0152EB}" srcOrd="0" destOrd="0" presId="urn:microsoft.com/office/officeart/2005/8/layout/chevron1"/>
    <dgm:cxn modelId="{AE2DAB93-96CE-4309-9695-10581B5312F7}" type="presParOf" srcId="{E74D6553-9DB5-4CE7-9AC8-C1A650B83608}" destId="{CA4CBDAA-C883-498F-AC5A-A552AF1CAB2B}" srcOrd="1" destOrd="0" presId="urn:microsoft.com/office/officeart/2005/8/layout/chevron1"/>
    <dgm:cxn modelId="{E86223C3-9195-4303-AA9A-EE7CE9CA091D}" type="presParOf" srcId="{E74D6553-9DB5-4CE7-9AC8-C1A650B83608}" destId="{7AD5A65A-A7A1-4CAD-B295-3FC46BB5EB1F}" srcOrd="2" destOrd="0" presId="urn:microsoft.com/office/officeart/2005/8/layout/chevron1"/>
    <dgm:cxn modelId="{96E93F49-D090-4E37-8F92-AA716B586659}" type="presParOf" srcId="{E74D6553-9DB5-4CE7-9AC8-C1A650B83608}" destId="{0BC846DD-B085-4A74-A668-49D057E885E6}" srcOrd="3" destOrd="0" presId="urn:microsoft.com/office/officeart/2005/8/layout/chevron1"/>
    <dgm:cxn modelId="{CE5F0214-7A51-446B-8574-9435C7DAC26C}" type="presParOf" srcId="{E74D6553-9DB5-4CE7-9AC8-C1A650B83608}" destId="{B1EF1A0E-4E9D-4D64-933F-CB9B28CE4D51}" srcOrd="4" destOrd="0" presId="urn:microsoft.com/office/officeart/2005/8/layout/chevron1"/>
    <dgm:cxn modelId="{792EAB89-4BB9-4816-9C7F-F30A87C314AC}" type="presParOf" srcId="{E74D6553-9DB5-4CE7-9AC8-C1A650B83608}" destId="{EF0672F2-63E0-4815-9B25-6EA31015651F}" srcOrd="5" destOrd="0" presId="urn:microsoft.com/office/officeart/2005/8/layout/chevron1"/>
    <dgm:cxn modelId="{79E9CC7A-8921-4A99-940E-162340485190}" type="presParOf" srcId="{E74D6553-9DB5-4CE7-9AC8-C1A650B83608}" destId="{42226BEB-B553-4324-942A-078A3C91C5B5}" srcOrd="6" destOrd="0" presId="urn:microsoft.com/office/officeart/2005/8/layout/chevron1"/>
    <dgm:cxn modelId="{BCE6F370-661B-4DEE-B62B-BDE5E8F54585}" type="presParOf" srcId="{E74D6553-9DB5-4CE7-9AC8-C1A650B83608}" destId="{51FA72D6-1F94-43F8-8643-44EA8F1388B6}" srcOrd="7" destOrd="0" presId="urn:microsoft.com/office/officeart/2005/8/layout/chevron1"/>
    <dgm:cxn modelId="{580EEC59-2F81-4120-B07E-44AEDF81816E}" type="presParOf" srcId="{E74D6553-9DB5-4CE7-9AC8-C1A650B83608}" destId="{825786C4-ED8D-4B11-B56F-AC5AAEB71337}" srcOrd="8" destOrd="0" presId="urn:microsoft.com/office/officeart/2005/8/layout/chevron1"/>
    <dgm:cxn modelId="{CDD7B45E-F772-4B33-8625-B07DB22B7B52}" type="presParOf" srcId="{E74D6553-9DB5-4CE7-9AC8-C1A650B83608}" destId="{CFE88DFB-0FE3-4D10-8871-E4F17CE05EF7}" srcOrd="9" destOrd="0" presId="urn:microsoft.com/office/officeart/2005/8/layout/chevron1"/>
    <dgm:cxn modelId="{9D9CCC2F-23D3-449C-95FE-D3859D08E4A1}" type="presParOf" srcId="{E74D6553-9DB5-4CE7-9AC8-C1A650B83608}" destId="{E441FCF0-94A1-471D-B779-5676722AFD9C}" srcOrd="10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4B7E1962-25EC-4ED4-9105-871A80C0DD1F}" type="doc">
      <dgm:prSet loTypeId="urn:microsoft.com/office/officeart/2005/8/layout/chevron1" loCatId="process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FB91C1F3-DEB1-4E3E-A100-7F8A23805B46}">
      <dgm:prSet custT="1"/>
      <dgm:spPr>
        <a:solidFill>
          <a:srgbClr val="0055A1"/>
        </a:solidFill>
      </dgm:spPr>
      <dgm:t>
        <a:bodyPr/>
        <a:lstStyle/>
        <a:p>
          <a:pPr rtl="0"/>
          <a:r>
            <a:rPr lang="en-US" sz="1800" b="1" smtClean="0">
              <a:latin typeface="Calibri" panose="020F0502020204030204" pitchFamily="34" charset="0"/>
              <a:cs typeface="Calibri" panose="020F0502020204030204" pitchFamily="34" charset="0"/>
            </a:rPr>
            <a:t>Week 1</a:t>
          </a:r>
          <a:endParaRPr lang="en-US" sz="1800" b="1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3A2CE746-5DB1-410F-86AA-BD366D3ADBEE}" type="parTrans" cxnId="{3367F462-0456-468F-B10E-EB5733184CB9}">
      <dgm:prSet/>
      <dgm:spPr/>
      <dgm:t>
        <a:bodyPr/>
        <a:lstStyle/>
        <a:p>
          <a:endParaRPr lang="en-US" sz="1800" b="1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AA897F04-F45D-4664-8BA0-BD3CCA50260E}" type="sibTrans" cxnId="{3367F462-0456-468F-B10E-EB5733184CB9}">
      <dgm:prSet/>
      <dgm:spPr/>
      <dgm:t>
        <a:bodyPr/>
        <a:lstStyle/>
        <a:p>
          <a:endParaRPr lang="en-US" sz="1800" b="1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8E224455-C68C-447B-9EF7-0CCA8B54D88F}">
      <dgm:prSet custT="1"/>
      <dgm:spPr>
        <a:solidFill>
          <a:srgbClr val="0055A1"/>
        </a:solidFill>
      </dgm:spPr>
      <dgm:t>
        <a:bodyPr/>
        <a:lstStyle/>
        <a:p>
          <a:pPr rtl="0"/>
          <a:r>
            <a:rPr lang="en-US" sz="1800" b="1" smtClean="0">
              <a:latin typeface="Calibri" panose="020F0502020204030204" pitchFamily="34" charset="0"/>
              <a:cs typeface="Calibri" panose="020F0502020204030204" pitchFamily="34" charset="0"/>
            </a:rPr>
            <a:t>Week 2</a:t>
          </a:r>
          <a:endParaRPr lang="en-US" sz="1800" b="1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E31872F3-E3BE-42CB-8185-E62184B92DFE}" type="parTrans" cxnId="{2D9FED5E-35BC-4605-B9A6-A632350740C5}">
      <dgm:prSet/>
      <dgm:spPr/>
      <dgm:t>
        <a:bodyPr/>
        <a:lstStyle/>
        <a:p>
          <a:endParaRPr lang="en-US" sz="1800" b="1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76A36579-63D1-460E-92C7-B967A9B9A4D7}" type="sibTrans" cxnId="{2D9FED5E-35BC-4605-B9A6-A632350740C5}">
      <dgm:prSet/>
      <dgm:spPr/>
      <dgm:t>
        <a:bodyPr/>
        <a:lstStyle/>
        <a:p>
          <a:endParaRPr lang="en-US" sz="1800" b="1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5A64FF37-A1AF-429A-8370-A7FFB15EAB7C}">
      <dgm:prSet custT="1"/>
      <dgm:spPr>
        <a:solidFill>
          <a:srgbClr val="0055A1"/>
        </a:solidFill>
      </dgm:spPr>
      <dgm:t>
        <a:bodyPr/>
        <a:lstStyle/>
        <a:p>
          <a:pPr rtl="0"/>
          <a:r>
            <a:rPr lang="en-US" sz="1800" b="1" dirty="0" smtClean="0">
              <a:latin typeface="Calibri" panose="020F0502020204030204" pitchFamily="34" charset="0"/>
              <a:cs typeface="Calibri" panose="020F0502020204030204" pitchFamily="34" charset="0"/>
            </a:rPr>
            <a:t>Week 3</a:t>
          </a:r>
          <a:endParaRPr lang="en-US" sz="1800" b="1" dirty="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496A8873-5C94-4F0E-815D-8F65CC150ECD}" type="parTrans" cxnId="{EFE43388-294C-4AEB-804C-B9347631E6CA}">
      <dgm:prSet/>
      <dgm:spPr/>
      <dgm:t>
        <a:bodyPr/>
        <a:lstStyle/>
        <a:p>
          <a:endParaRPr lang="en-US" sz="1800" b="1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6D7DD7D6-7C7C-4CEB-A00C-7E6383D4C8D8}" type="sibTrans" cxnId="{EFE43388-294C-4AEB-804C-B9347631E6CA}">
      <dgm:prSet/>
      <dgm:spPr/>
      <dgm:t>
        <a:bodyPr/>
        <a:lstStyle/>
        <a:p>
          <a:endParaRPr lang="en-US" sz="1800" b="1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FD3E8BB0-8167-441E-BC8A-171D3715692E}">
      <dgm:prSet custT="1"/>
      <dgm:spPr>
        <a:solidFill>
          <a:srgbClr val="0055A1"/>
        </a:solidFill>
      </dgm:spPr>
      <dgm:t>
        <a:bodyPr/>
        <a:lstStyle/>
        <a:p>
          <a:pPr rtl="0"/>
          <a:r>
            <a:rPr lang="en-US" sz="1800" b="1" smtClean="0">
              <a:latin typeface="Calibri" panose="020F0502020204030204" pitchFamily="34" charset="0"/>
              <a:cs typeface="Calibri" panose="020F0502020204030204" pitchFamily="34" charset="0"/>
            </a:rPr>
            <a:t>Week 4</a:t>
          </a:r>
          <a:endParaRPr lang="en-US" sz="1800" b="1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1CC96365-3450-4A45-BD38-8DC432DA49AD}" type="parTrans" cxnId="{BAC01A48-8415-43DE-B670-601A5323679F}">
      <dgm:prSet/>
      <dgm:spPr/>
      <dgm:t>
        <a:bodyPr/>
        <a:lstStyle/>
        <a:p>
          <a:endParaRPr lang="en-US" sz="1800" b="1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8846EFD8-2299-4CAF-9223-A3D639F0F52C}" type="sibTrans" cxnId="{BAC01A48-8415-43DE-B670-601A5323679F}">
      <dgm:prSet/>
      <dgm:spPr/>
      <dgm:t>
        <a:bodyPr/>
        <a:lstStyle/>
        <a:p>
          <a:endParaRPr lang="en-US" sz="1800" b="1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129A69C4-E736-48E0-AF41-B8678AF2CC99}">
      <dgm:prSet custT="1"/>
      <dgm:spPr>
        <a:solidFill>
          <a:srgbClr val="0055A1"/>
        </a:solidFill>
      </dgm:spPr>
      <dgm:t>
        <a:bodyPr/>
        <a:lstStyle/>
        <a:p>
          <a:pPr rtl="0"/>
          <a:r>
            <a:rPr lang="en-US" sz="1800" b="1" dirty="0" smtClean="0">
              <a:latin typeface="Calibri" panose="020F0502020204030204" pitchFamily="34" charset="0"/>
              <a:cs typeface="Calibri" panose="020F0502020204030204" pitchFamily="34" charset="0"/>
            </a:rPr>
            <a:t>Week 5</a:t>
          </a:r>
          <a:endParaRPr lang="en-US" sz="1800" b="1" dirty="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6300B917-190E-439B-A8F1-935B781BF56E}" type="parTrans" cxnId="{B5FC9FFF-4942-406D-B920-D3FF4B345008}">
      <dgm:prSet/>
      <dgm:spPr/>
      <dgm:t>
        <a:bodyPr/>
        <a:lstStyle/>
        <a:p>
          <a:endParaRPr lang="en-US" sz="1800" b="1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DEBEC4F9-D2BB-4139-8B73-04D577D21676}" type="sibTrans" cxnId="{B5FC9FFF-4942-406D-B920-D3FF4B345008}">
      <dgm:prSet/>
      <dgm:spPr/>
      <dgm:t>
        <a:bodyPr/>
        <a:lstStyle/>
        <a:p>
          <a:endParaRPr lang="en-US" sz="1800" b="1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15E2F729-A7FF-4C42-B0AE-D1A0FB9ED659}">
      <dgm:prSet custT="1"/>
      <dgm:spPr>
        <a:solidFill>
          <a:srgbClr val="0055A1"/>
        </a:solidFill>
      </dgm:spPr>
      <dgm:t>
        <a:bodyPr/>
        <a:lstStyle/>
        <a:p>
          <a:pPr rtl="0"/>
          <a:r>
            <a:rPr lang="en-US" sz="1800" b="1" dirty="0" smtClean="0">
              <a:latin typeface="Calibri" panose="020F0502020204030204" pitchFamily="34" charset="0"/>
              <a:cs typeface="Calibri" panose="020F0502020204030204" pitchFamily="34" charset="0"/>
            </a:rPr>
            <a:t>Week 6</a:t>
          </a:r>
          <a:endParaRPr lang="en-US" sz="1800" b="1" dirty="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75DA3FDC-AC71-49ED-9829-F7745692B9CC}" type="parTrans" cxnId="{2877D2B6-0A93-4F45-B4BC-6C0179B18E46}">
      <dgm:prSet/>
      <dgm:spPr/>
      <dgm:t>
        <a:bodyPr/>
        <a:lstStyle/>
        <a:p>
          <a:endParaRPr lang="en-US" sz="1800" b="1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FB263F3E-EFB1-49CF-97DB-618DB7020D31}" type="sibTrans" cxnId="{2877D2B6-0A93-4F45-B4BC-6C0179B18E46}">
      <dgm:prSet/>
      <dgm:spPr/>
      <dgm:t>
        <a:bodyPr/>
        <a:lstStyle/>
        <a:p>
          <a:endParaRPr lang="en-US" sz="1800" b="1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E74D6553-9DB5-4CE7-9AC8-C1A650B83608}" type="pres">
      <dgm:prSet presAssocID="{4B7E1962-25EC-4ED4-9105-871A80C0DD1F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419FF204-AFF1-4A2A-94D8-744D3A0152EB}" type="pres">
      <dgm:prSet presAssocID="{FB91C1F3-DEB1-4E3E-A100-7F8A23805B46}" presName="parTxOnly" presStyleLbl="node1" presStyleIdx="0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A4CBDAA-C883-498F-AC5A-A552AF1CAB2B}" type="pres">
      <dgm:prSet presAssocID="{AA897F04-F45D-4664-8BA0-BD3CCA50260E}" presName="parTxOnlySpace" presStyleCnt="0"/>
      <dgm:spPr/>
    </dgm:pt>
    <dgm:pt modelId="{7AD5A65A-A7A1-4CAD-B295-3FC46BB5EB1F}" type="pres">
      <dgm:prSet presAssocID="{8E224455-C68C-447B-9EF7-0CCA8B54D88F}" presName="parTxOnly" presStyleLbl="node1" presStyleIdx="1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BC846DD-B085-4A74-A668-49D057E885E6}" type="pres">
      <dgm:prSet presAssocID="{76A36579-63D1-460E-92C7-B967A9B9A4D7}" presName="parTxOnlySpace" presStyleCnt="0"/>
      <dgm:spPr/>
    </dgm:pt>
    <dgm:pt modelId="{B1EF1A0E-4E9D-4D64-933F-CB9B28CE4D51}" type="pres">
      <dgm:prSet presAssocID="{5A64FF37-A1AF-429A-8370-A7FFB15EAB7C}" presName="parTxOnly" presStyleLbl="node1" presStyleIdx="2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F0672F2-63E0-4815-9B25-6EA31015651F}" type="pres">
      <dgm:prSet presAssocID="{6D7DD7D6-7C7C-4CEB-A00C-7E6383D4C8D8}" presName="parTxOnlySpace" presStyleCnt="0"/>
      <dgm:spPr/>
    </dgm:pt>
    <dgm:pt modelId="{42226BEB-B553-4324-942A-078A3C91C5B5}" type="pres">
      <dgm:prSet presAssocID="{FD3E8BB0-8167-441E-BC8A-171D3715692E}" presName="parTxOnly" presStyleLbl="node1" presStyleIdx="3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1FA72D6-1F94-43F8-8643-44EA8F1388B6}" type="pres">
      <dgm:prSet presAssocID="{8846EFD8-2299-4CAF-9223-A3D639F0F52C}" presName="parTxOnlySpace" presStyleCnt="0"/>
      <dgm:spPr/>
    </dgm:pt>
    <dgm:pt modelId="{825786C4-ED8D-4B11-B56F-AC5AAEB71337}" type="pres">
      <dgm:prSet presAssocID="{129A69C4-E736-48E0-AF41-B8678AF2CC99}" presName="parTxOnly" presStyleLbl="node1" presStyleIdx="4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FE88DFB-0FE3-4D10-8871-E4F17CE05EF7}" type="pres">
      <dgm:prSet presAssocID="{DEBEC4F9-D2BB-4139-8B73-04D577D21676}" presName="parTxOnlySpace" presStyleCnt="0"/>
      <dgm:spPr/>
    </dgm:pt>
    <dgm:pt modelId="{E441FCF0-94A1-471D-B779-5676722AFD9C}" type="pres">
      <dgm:prSet presAssocID="{15E2F729-A7FF-4C42-B0AE-D1A0FB9ED659}" presName="parTxOnly" presStyleLbl="node1" presStyleIdx="5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E7A4035-6052-4AF5-A49D-074A92F0DE84}" type="presOf" srcId="{4B7E1962-25EC-4ED4-9105-871A80C0DD1F}" destId="{E74D6553-9DB5-4CE7-9AC8-C1A650B83608}" srcOrd="0" destOrd="0" presId="urn:microsoft.com/office/officeart/2005/8/layout/chevron1"/>
    <dgm:cxn modelId="{3367F462-0456-468F-B10E-EB5733184CB9}" srcId="{4B7E1962-25EC-4ED4-9105-871A80C0DD1F}" destId="{FB91C1F3-DEB1-4E3E-A100-7F8A23805B46}" srcOrd="0" destOrd="0" parTransId="{3A2CE746-5DB1-410F-86AA-BD366D3ADBEE}" sibTransId="{AA897F04-F45D-4664-8BA0-BD3CCA50260E}"/>
    <dgm:cxn modelId="{2877D2B6-0A93-4F45-B4BC-6C0179B18E46}" srcId="{4B7E1962-25EC-4ED4-9105-871A80C0DD1F}" destId="{15E2F729-A7FF-4C42-B0AE-D1A0FB9ED659}" srcOrd="5" destOrd="0" parTransId="{75DA3FDC-AC71-49ED-9829-F7745692B9CC}" sibTransId="{FB263F3E-EFB1-49CF-97DB-618DB7020D31}"/>
    <dgm:cxn modelId="{CBD2AF9B-10BB-4FE2-BBA2-17334D6732D1}" type="presOf" srcId="{129A69C4-E736-48E0-AF41-B8678AF2CC99}" destId="{825786C4-ED8D-4B11-B56F-AC5AAEB71337}" srcOrd="0" destOrd="0" presId="urn:microsoft.com/office/officeart/2005/8/layout/chevron1"/>
    <dgm:cxn modelId="{93D6780B-3EC5-49C5-A1DA-42E570199575}" type="presOf" srcId="{8E224455-C68C-447B-9EF7-0CCA8B54D88F}" destId="{7AD5A65A-A7A1-4CAD-B295-3FC46BB5EB1F}" srcOrd="0" destOrd="0" presId="urn:microsoft.com/office/officeart/2005/8/layout/chevron1"/>
    <dgm:cxn modelId="{07E13BBD-DA36-431D-BA99-DEE539533812}" type="presOf" srcId="{FD3E8BB0-8167-441E-BC8A-171D3715692E}" destId="{42226BEB-B553-4324-942A-078A3C91C5B5}" srcOrd="0" destOrd="0" presId="urn:microsoft.com/office/officeart/2005/8/layout/chevron1"/>
    <dgm:cxn modelId="{B5FC9FFF-4942-406D-B920-D3FF4B345008}" srcId="{4B7E1962-25EC-4ED4-9105-871A80C0DD1F}" destId="{129A69C4-E736-48E0-AF41-B8678AF2CC99}" srcOrd="4" destOrd="0" parTransId="{6300B917-190E-439B-A8F1-935B781BF56E}" sibTransId="{DEBEC4F9-D2BB-4139-8B73-04D577D21676}"/>
    <dgm:cxn modelId="{55544193-945D-4FD7-8CF4-ABF822134B70}" type="presOf" srcId="{15E2F729-A7FF-4C42-B0AE-D1A0FB9ED659}" destId="{E441FCF0-94A1-471D-B779-5676722AFD9C}" srcOrd="0" destOrd="0" presId="urn:microsoft.com/office/officeart/2005/8/layout/chevron1"/>
    <dgm:cxn modelId="{821511EA-87BE-453A-9B88-D420641A4FD2}" type="presOf" srcId="{FB91C1F3-DEB1-4E3E-A100-7F8A23805B46}" destId="{419FF204-AFF1-4A2A-94D8-744D3A0152EB}" srcOrd="0" destOrd="0" presId="urn:microsoft.com/office/officeart/2005/8/layout/chevron1"/>
    <dgm:cxn modelId="{EFE43388-294C-4AEB-804C-B9347631E6CA}" srcId="{4B7E1962-25EC-4ED4-9105-871A80C0DD1F}" destId="{5A64FF37-A1AF-429A-8370-A7FFB15EAB7C}" srcOrd="2" destOrd="0" parTransId="{496A8873-5C94-4F0E-815D-8F65CC150ECD}" sibTransId="{6D7DD7D6-7C7C-4CEB-A00C-7E6383D4C8D8}"/>
    <dgm:cxn modelId="{2D9FED5E-35BC-4605-B9A6-A632350740C5}" srcId="{4B7E1962-25EC-4ED4-9105-871A80C0DD1F}" destId="{8E224455-C68C-447B-9EF7-0CCA8B54D88F}" srcOrd="1" destOrd="0" parTransId="{E31872F3-E3BE-42CB-8185-E62184B92DFE}" sibTransId="{76A36579-63D1-460E-92C7-B967A9B9A4D7}"/>
    <dgm:cxn modelId="{BAC01A48-8415-43DE-B670-601A5323679F}" srcId="{4B7E1962-25EC-4ED4-9105-871A80C0DD1F}" destId="{FD3E8BB0-8167-441E-BC8A-171D3715692E}" srcOrd="3" destOrd="0" parTransId="{1CC96365-3450-4A45-BD38-8DC432DA49AD}" sibTransId="{8846EFD8-2299-4CAF-9223-A3D639F0F52C}"/>
    <dgm:cxn modelId="{B1D44894-39DC-4769-8987-73CCE273EBE1}" type="presOf" srcId="{5A64FF37-A1AF-429A-8370-A7FFB15EAB7C}" destId="{B1EF1A0E-4E9D-4D64-933F-CB9B28CE4D51}" srcOrd="0" destOrd="0" presId="urn:microsoft.com/office/officeart/2005/8/layout/chevron1"/>
    <dgm:cxn modelId="{96023434-14CB-4000-ADDB-DB70BFE0CC9E}" type="presParOf" srcId="{E74D6553-9DB5-4CE7-9AC8-C1A650B83608}" destId="{419FF204-AFF1-4A2A-94D8-744D3A0152EB}" srcOrd="0" destOrd="0" presId="urn:microsoft.com/office/officeart/2005/8/layout/chevron1"/>
    <dgm:cxn modelId="{DFB5C24C-9A25-4021-BB00-8DC3CBB67E1C}" type="presParOf" srcId="{E74D6553-9DB5-4CE7-9AC8-C1A650B83608}" destId="{CA4CBDAA-C883-498F-AC5A-A552AF1CAB2B}" srcOrd="1" destOrd="0" presId="urn:microsoft.com/office/officeart/2005/8/layout/chevron1"/>
    <dgm:cxn modelId="{2C67501D-5D5D-4C2E-B69D-824B631BE61A}" type="presParOf" srcId="{E74D6553-9DB5-4CE7-9AC8-C1A650B83608}" destId="{7AD5A65A-A7A1-4CAD-B295-3FC46BB5EB1F}" srcOrd="2" destOrd="0" presId="urn:microsoft.com/office/officeart/2005/8/layout/chevron1"/>
    <dgm:cxn modelId="{86AFFA8A-0E29-4871-972F-C955235B32B6}" type="presParOf" srcId="{E74D6553-9DB5-4CE7-9AC8-C1A650B83608}" destId="{0BC846DD-B085-4A74-A668-49D057E885E6}" srcOrd="3" destOrd="0" presId="urn:microsoft.com/office/officeart/2005/8/layout/chevron1"/>
    <dgm:cxn modelId="{1CEB884D-02FA-451A-9C48-E44223936C94}" type="presParOf" srcId="{E74D6553-9DB5-4CE7-9AC8-C1A650B83608}" destId="{B1EF1A0E-4E9D-4D64-933F-CB9B28CE4D51}" srcOrd="4" destOrd="0" presId="urn:microsoft.com/office/officeart/2005/8/layout/chevron1"/>
    <dgm:cxn modelId="{B15D52D6-0892-4244-A057-EC9A98D4AD29}" type="presParOf" srcId="{E74D6553-9DB5-4CE7-9AC8-C1A650B83608}" destId="{EF0672F2-63E0-4815-9B25-6EA31015651F}" srcOrd="5" destOrd="0" presId="urn:microsoft.com/office/officeart/2005/8/layout/chevron1"/>
    <dgm:cxn modelId="{FC0DA652-68E2-4F65-B6A3-455908C3485A}" type="presParOf" srcId="{E74D6553-9DB5-4CE7-9AC8-C1A650B83608}" destId="{42226BEB-B553-4324-942A-078A3C91C5B5}" srcOrd="6" destOrd="0" presId="urn:microsoft.com/office/officeart/2005/8/layout/chevron1"/>
    <dgm:cxn modelId="{1441470B-D558-4D48-A298-85182994CD06}" type="presParOf" srcId="{E74D6553-9DB5-4CE7-9AC8-C1A650B83608}" destId="{51FA72D6-1F94-43F8-8643-44EA8F1388B6}" srcOrd="7" destOrd="0" presId="urn:microsoft.com/office/officeart/2005/8/layout/chevron1"/>
    <dgm:cxn modelId="{499C64A9-E52B-4AB6-8365-CB756D02BF2C}" type="presParOf" srcId="{E74D6553-9DB5-4CE7-9AC8-C1A650B83608}" destId="{825786C4-ED8D-4B11-B56F-AC5AAEB71337}" srcOrd="8" destOrd="0" presId="urn:microsoft.com/office/officeart/2005/8/layout/chevron1"/>
    <dgm:cxn modelId="{EF135EA8-C8EA-4D6E-B85B-67D6830CC03E}" type="presParOf" srcId="{E74D6553-9DB5-4CE7-9AC8-C1A650B83608}" destId="{CFE88DFB-0FE3-4D10-8871-E4F17CE05EF7}" srcOrd="9" destOrd="0" presId="urn:microsoft.com/office/officeart/2005/8/layout/chevron1"/>
    <dgm:cxn modelId="{FBD55C30-119A-44B8-BDDB-57BFFACC7DE0}" type="presParOf" srcId="{E74D6553-9DB5-4CE7-9AC8-C1A650B83608}" destId="{E441FCF0-94A1-471D-B779-5676722AFD9C}" srcOrd="10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272CAA03-F819-4483-8389-25FAF9461E90}" type="doc">
      <dgm:prSet loTypeId="urn:microsoft.com/office/officeart/2005/8/layout/hProcess11" loCatId="process" qsTypeId="urn:microsoft.com/office/officeart/2005/8/quickstyle/3d4" qsCatId="3D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ABDBCD78-081B-48EE-9BDE-D28C0FBF0F72}">
      <dgm:prSet custT="1"/>
      <dgm:spPr/>
      <dgm:t>
        <a:bodyPr anchor="b"/>
        <a:lstStyle/>
        <a:p>
          <a:pPr rtl="0"/>
          <a:r>
            <a:rPr lang="en-US" sz="1400" b="1" dirty="0" smtClean="0">
              <a:solidFill>
                <a:srgbClr val="5E7703"/>
              </a:solidFill>
              <a:latin typeface="Calibri" panose="020F0502020204030204" pitchFamily="34" charset="0"/>
              <a:cs typeface="Calibri" panose="020F0502020204030204" pitchFamily="34" charset="0"/>
            </a:rPr>
            <a:t>Week 3:</a:t>
          </a:r>
        </a:p>
        <a:p>
          <a:pPr rtl="0"/>
          <a:r>
            <a:rPr lang="en-US" sz="1400" b="1" dirty="0" smtClean="0">
              <a:solidFill>
                <a:srgbClr val="5E7703"/>
              </a:solidFill>
              <a:latin typeface="Calibri" panose="020F0502020204030204" pitchFamily="34" charset="0"/>
              <a:cs typeface="Calibri" panose="020F0502020204030204" pitchFamily="34" charset="0"/>
            </a:rPr>
            <a:t>LHCINDIV &amp; MTE (5e11, 2us)</a:t>
          </a:r>
          <a:endParaRPr lang="en-US" sz="1400" b="1" dirty="0">
            <a:solidFill>
              <a:srgbClr val="5E7703"/>
            </a:solidFill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BF41AB0F-84AE-41F3-B6FA-F74C6FDB851B}" type="parTrans" cxnId="{425EF29A-FC51-4ABC-83C6-8B15D817DCF1}">
      <dgm:prSet/>
      <dgm:spPr/>
      <dgm:t>
        <a:bodyPr/>
        <a:lstStyle/>
        <a:p>
          <a:endParaRPr lang="en-US"/>
        </a:p>
      </dgm:t>
    </dgm:pt>
    <dgm:pt modelId="{F1D36B3D-F67C-4F7E-A402-9F3A688F211F}" type="sibTrans" cxnId="{425EF29A-FC51-4ABC-83C6-8B15D817DCF1}">
      <dgm:prSet/>
      <dgm:spPr/>
      <dgm:t>
        <a:bodyPr/>
        <a:lstStyle/>
        <a:p>
          <a:endParaRPr lang="en-US"/>
        </a:p>
      </dgm:t>
    </dgm:pt>
    <dgm:pt modelId="{D5081FDD-5645-4BA5-B24F-33C5B4DD3DFA}">
      <dgm:prSet custT="1"/>
      <dgm:spPr/>
      <dgm:t>
        <a:bodyPr anchor="b"/>
        <a:lstStyle/>
        <a:p>
          <a:pPr rtl="0"/>
          <a:r>
            <a:rPr lang="en-US" sz="1400" b="1" dirty="0" smtClean="0">
              <a:solidFill>
                <a:srgbClr val="5E7703"/>
              </a:solidFill>
              <a:latin typeface="Calibri" panose="020F0502020204030204" pitchFamily="34" charset="0"/>
              <a:cs typeface="Calibri" panose="020F0502020204030204" pitchFamily="34" charset="0"/>
            </a:rPr>
            <a:t>Week 4:</a:t>
          </a:r>
        </a:p>
        <a:p>
          <a:pPr rtl="0"/>
          <a:r>
            <a:rPr lang="en-US" sz="1400" b="1" dirty="0" smtClean="0">
              <a:solidFill>
                <a:srgbClr val="5E7703"/>
              </a:solidFill>
              <a:latin typeface="Calibri" panose="020F0502020204030204" pitchFamily="34" charset="0"/>
              <a:cs typeface="Calibri" panose="020F0502020204030204" pitchFamily="34" charset="0"/>
            </a:rPr>
            <a:t>MTE (5e12)</a:t>
          </a:r>
          <a:endParaRPr lang="en-US" sz="1400" b="1" dirty="0">
            <a:solidFill>
              <a:srgbClr val="5E7703"/>
            </a:solidFill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E989D90C-98BE-4D57-B3C1-246594D4782E}" type="parTrans" cxnId="{E7BCEE27-ECF7-41CB-AD00-8362E39BD381}">
      <dgm:prSet/>
      <dgm:spPr/>
      <dgm:t>
        <a:bodyPr/>
        <a:lstStyle/>
        <a:p>
          <a:endParaRPr lang="en-US"/>
        </a:p>
      </dgm:t>
    </dgm:pt>
    <dgm:pt modelId="{4C52E74F-F678-4BAB-8DE7-E3058742A760}" type="sibTrans" cxnId="{E7BCEE27-ECF7-41CB-AD00-8362E39BD381}">
      <dgm:prSet/>
      <dgm:spPr/>
      <dgm:t>
        <a:bodyPr/>
        <a:lstStyle/>
        <a:p>
          <a:endParaRPr lang="en-US"/>
        </a:p>
      </dgm:t>
    </dgm:pt>
    <dgm:pt modelId="{8E3F539D-9DE2-44CB-A0E0-3FB20FF3CD74}">
      <dgm:prSet custT="1"/>
      <dgm:spPr/>
      <dgm:t>
        <a:bodyPr anchor="b"/>
        <a:lstStyle/>
        <a:p>
          <a:pPr rtl="0"/>
          <a:r>
            <a:rPr lang="en-US" sz="1400" b="1" dirty="0" smtClean="0">
              <a:solidFill>
                <a:srgbClr val="5E7703"/>
              </a:solidFill>
              <a:latin typeface="Calibri" panose="020F0502020204030204" pitchFamily="34" charset="0"/>
              <a:cs typeface="Calibri" panose="020F0502020204030204" pitchFamily="34" charset="0"/>
            </a:rPr>
            <a:t>Week 5:</a:t>
          </a:r>
        </a:p>
        <a:p>
          <a:pPr rtl="0"/>
          <a:r>
            <a:rPr lang="en-US" sz="1400" b="1" dirty="0" smtClean="0">
              <a:solidFill>
                <a:srgbClr val="5E7703"/>
              </a:solidFill>
              <a:latin typeface="Calibri" panose="020F0502020204030204" pitchFamily="34" charset="0"/>
              <a:cs typeface="Calibri" panose="020F0502020204030204" pitchFamily="34" charset="0"/>
            </a:rPr>
            <a:t>LHCPROBE</a:t>
          </a:r>
          <a:endParaRPr lang="en-US" sz="1400" b="1" dirty="0">
            <a:solidFill>
              <a:srgbClr val="5E7703"/>
            </a:solidFill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80E997D7-10A7-421D-A330-913CF8631504}" type="parTrans" cxnId="{DE05B858-D9A0-4DBE-A6BA-DF991E9D5C80}">
      <dgm:prSet/>
      <dgm:spPr/>
      <dgm:t>
        <a:bodyPr/>
        <a:lstStyle/>
        <a:p>
          <a:endParaRPr lang="en-US"/>
        </a:p>
      </dgm:t>
    </dgm:pt>
    <dgm:pt modelId="{513D1899-9B85-44C4-8E78-DAC6C7DA49B3}" type="sibTrans" cxnId="{DE05B858-D9A0-4DBE-A6BA-DF991E9D5C80}">
      <dgm:prSet/>
      <dgm:spPr/>
      <dgm:t>
        <a:bodyPr/>
        <a:lstStyle/>
        <a:p>
          <a:endParaRPr lang="en-US"/>
        </a:p>
      </dgm:t>
    </dgm:pt>
    <dgm:pt modelId="{DF09E847-B8E3-41B7-81AF-D575DC6B8CF0}">
      <dgm:prSet custT="1"/>
      <dgm:spPr/>
      <dgm:t>
        <a:bodyPr anchor="b"/>
        <a:lstStyle/>
        <a:p>
          <a:pPr rtl="0"/>
          <a:r>
            <a:rPr lang="en-US" sz="1400" b="1" dirty="0" smtClean="0">
              <a:solidFill>
                <a:srgbClr val="5E7703"/>
              </a:solidFill>
              <a:latin typeface="Calibri" panose="020F0502020204030204" pitchFamily="34" charset="0"/>
              <a:cs typeface="Calibri" panose="020F0502020204030204" pitchFamily="34" charset="0"/>
            </a:rPr>
            <a:t>Week 7:</a:t>
          </a:r>
        </a:p>
        <a:p>
          <a:pPr rtl="0"/>
          <a:r>
            <a:rPr lang="en-US" sz="1400" b="1" dirty="0" smtClean="0">
              <a:solidFill>
                <a:srgbClr val="5E7703"/>
              </a:solidFill>
              <a:latin typeface="Calibri" panose="020F0502020204030204" pitchFamily="34" charset="0"/>
              <a:cs typeface="Calibri" panose="020F0502020204030204" pitchFamily="34" charset="0"/>
            </a:rPr>
            <a:t>LHC25NS trains (12, 36, 48, 56, 72)</a:t>
          </a:r>
          <a:endParaRPr lang="en-US" sz="1400" b="1" dirty="0">
            <a:solidFill>
              <a:srgbClr val="5E7703"/>
            </a:solidFill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02076B8D-960C-4A87-A2F5-EA5BC6516A20}" type="parTrans" cxnId="{C0D3B2BF-5388-4305-80B9-1C9C697DA565}">
      <dgm:prSet/>
      <dgm:spPr/>
      <dgm:t>
        <a:bodyPr/>
        <a:lstStyle/>
        <a:p>
          <a:endParaRPr lang="en-US"/>
        </a:p>
      </dgm:t>
    </dgm:pt>
    <dgm:pt modelId="{68BF208A-7BAF-4AD0-A9C4-C301A8887514}" type="sibTrans" cxnId="{C0D3B2BF-5388-4305-80B9-1C9C697DA565}">
      <dgm:prSet/>
      <dgm:spPr/>
      <dgm:t>
        <a:bodyPr/>
        <a:lstStyle/>
        <a:p>
          <a:endParaRPr lang="en-US"/>
        </a:p>
      </dgm:t>
    </dgm:pt>
    <dgm:pt modelId="{70CA1478-096F-477C-8760-15BC21A6D6B4}">
      <dgm:prSet custT="1"/>
      <dgm:spPr/>
      <dgm:t>
        <a:bodyPr anchor="t"/>
        <a:lstStyle/>
        <a:p>
          <a:pPr rtl="0"/>
          <a:r>
            <a:rPr lang="en-US" sz="1400" b="1" dirty="0" smtClean="0">
              <a:solidFill>
                <a:srgbClr val="B06660"/>
              </a:solidFill>
              <a:latin typeface="Calibri" panose="020F0502020204030204" pitchFamily="34" charset="0"/>
              <a:cs typeface="Calibri" panose="020F0502020204030204" pitchFamily="34" charset="0"/>
            </a:rPr>
            <a:t>After week 11:</a:t>
          </a:r>
        </a:p>
        <a:p>
          <a:pPr rtl="0"/>
          <a:r>
            <a:rPr lang="en-US" sz="1400" b="1" dirty="0" smtClean="0">
              <a:solidFill>
                <a:srgbClr val="B06660"/>
              </a:solidFill>
              <a:latin typeface="Calibri" panose="020F0502020204030204" pitchFamily="34" charset="0"/>
              <a:cs typeface="Calibri" panose="020F0502020204030204" pitchFamily="34" charset="0"/>
            </a:rPr>
            <a:t>SFTPRO</a:t>
          </a:r>
          <a:endParaRPr lang="en-US" sz="1400" b="1" dirty="0">
            <a:solidFill>
              <a:srgbClr val="B06660"/>
            </a:solidFill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6892FAD3-5C22-4C50-96A6-221378F2916A}" type="parTrans" cxnId="{975BB8C0-BC8D-4AE5-B7EE-070CE0A0FBE0}">
      <dgm:prSet/>
      <dgm:spPr/>
      <dgm:t>
        <a:bodyPr/>
        <a:lstStyle/>
        <a:p>
          <a:endParaRPr lang="en-US"/>
        </a:p>
      </dgm:t>
    </dgm:pt>
    <dgm:pt modelId="{A09AC955-A791-413E-965A-C7C3DA9EC63C}" type="sibTrans" cxnId="{975BB8C0-BC8D-4AE5-B7EE-070CE0A0FBE0}">
      <dgm:prSet/>
      <dgm:spPr/>
      <dgm:t>
        <a:bodyPr/>
        <a:lstStyle/>
        <a:p>
          <a:endParaRPr lang="en-US"/>
        </a:p>
      </dgm:t>
    </dgm:pt>
    <dgm:pt modelId="{40A84E82-2D2A-45E9-B289-DAB33879ABF4}">
      <dgm:prSet custT="1"/>
      <dgm:spPr/>
      <dgm:t>
        <a:bodyPr anchor="t"/>
        <a:lstStyle/>
        <a:p>
          <a:pPr rtl="0"/>
          <a:r>
            <a:rPr lang="en-US" sz="1400" b="1" dirty="0" smtClean="0">
              <a:solidFill>
                <a:srgbClr val="B06660"/>
              </a:solidFill>
              <a:latin typeface="Calibri" panose="020F0502020204030204" pitchFamily="34" charset="0"/>
              <a:cs typeface="Calibri" panose="020F0502020204030204" pitchFamily="34" charset="0"/>
            </a:rPr>
            <a:t>~Week 16:</a:t>
          </a:r>
        </a:p>
        <a:p>
          <a:pPr rtl="0"/>
          <a:r>
            <a:rPr lang="en-US" sz="1400" b="1" dirty="0" smtClean="0">
              <a:solidFill>
                <a:srgbClr val="B06660"/>
              </a:solidFill>
              <a:latin typeface="Calibri" panose="020F0502020204030204" pitchFamily="34" charset="0"/>
              <a:cs typeface="Calibri" panose="020F0502020204030204" pitchFamily="34" charset="0"/>
            </a:rPr>
            <a:t>LHC25NS trains</a:t>
          </a:r>
          <a:endParaRPr lang="en-US" sz="1400" b="1" dirty="0">
            <a:solidFill>
              <a:srgbClr val="B06660"/>
            </a:solidFill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B4671133-AC99-4FC7-82A4-1AD973A2CDAA}" type="parTrans" cxnId="{C67A776E-873F-41A2-97F5-A27140ACA533}">
      <dgm:prSet/>
      <dgm:spPr/>
      <dgm:t>
        <a:bodyPr/>
        <a:lstStyle/>
        <a:p>
          <a:endParaRPr lang="en-US"/>
        </a:p>
      </dgm:t>
    </dgm:pt>
    <dgm:pt modelId="{8AB71F6D-6B48-452E-A66B-C544B6EF68EB}" type="sibTrans" cxnId="{C67A776E-873F-41A2-97F5-A27140ACA533}">
      <dgm:prSet/>
      <dgm:spPr/>
      <dgm:t>
        <a:bodyPr/>
        <a:lstStyle/>
        <a:p>
          <a:endParaRPr lang="en-US"/>
        </a:p>
      </dgm:t>
    </dgm:pt>
    <dgm:pt modelId="{61D85C88-4C28-48BE-AF67-9758DDB0D5F5}">
      <dgm:prSet custT="1"/>
      <dgm:spPr/>
      <dgm:t>
        <a:bodyPr anchor="t"/>
        <a:lstStyle/>
        <a:p>
          <a:pPr rtl="0"/>
          <a:r>
            <a:rPr lang="en-US" sz="1400" b="1" dirty="0" smtClean="0">
              <a:solidFill>
                <a:srgbClr val="B06660"/>
              </a:solidFill>
              <a:latin typeface="Calibri" panose="020F0502020204030204" pitchFamily="34" charset="0"/>
              <a:cs typeface="Calibri" panose="020F0502020204030204" pitchFamily="34" charset="0"/>
            </a:rPr>
            <a:t>Mid-May:</a:t>
          </a:r>
        </a:p>
        <a:p>
          <a:pPr rtl="0"/>
          <a:r>
            <a:rPr lang="en-US" sz="1400" b="1" dirty="0" err="1" smtClean="0">
              <a:solidFill>
                <a:srgbClr val="B06660"/>
              </a:solidFill>
              <a:latin typeface="Calibri" panose="020F0502020204030204" pitchFamily="34" charset="0"/>
              <a:cs typeface="Calibri" panose="020F0502020204030204" pitchFamily="34" charset="0"/>
            </a:rPr>
            <a:t>HiRadMat</a:t>
          </a:r>
          <a:r>
            <a:rPr lang="en-US" sz="1400" b="1" dirty="0" smtClean="0">
              <a:solidFill>
                <a:srgbClr val="B06660"/>
              </a:solidFill>
              <a:latin typeface="Calibri" panose="020F0502020204030204" pitchFamily="34" charset="0"/>
              <a:cs typeface="Calibri" panose="020F0502020204030204" pitchFamily="34" charset="0"/>
            </a:rPr>
            <a:t>, AWAKE</a:t>
          </a:r>
          <a:endParaRPr lang="en-US" sz="1400" b="1" dirty="0">
            <a:solidFill>
              <a:srgbClr val="B06660"/>
            </a:solidFill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01F69E89-9AF4-44B0-B69B-47C5F86F9B13}" type="parTrans" cxnId="{A4964FB5-B608-4E4D-BA18-8C59EEBD55D7}">
      <dgm:prSet/>
      <dgm:spPr/>
      <dgm:t>
        <a:bodyPr/>
        <a:lstStyle/>
        <a:p>
          <a:endParaRPr lang="en-US"/>
        </a:p>
      </dgm:t>
    </dgm:pt>
    <dgm:pt modelId="{D5040653-5E09-4AE9-98A3-9E22BE7EA8A8}" type="sibTrans" cxnId="{A4964FB5-B608-4E4D-BA18-8C59EEBD55D7}">
      <dgm:prSet/>
      <dgm:spPr/>
      <dgm:t>
        <a:bodyPr/>
        <a:lstStyle/>
        <a:p>
          <a:endParaRPr lang="en-US"/>
        </a:p>
      </dgm:t>
    </dgm:pt>
    <dgm:pt modelId="{96F10EE4-58B2-4086-85F5-075B22A3D426}">
      <dgm:prSet custT="1"/>
      <dgm:spPr/>
      <dgm:t>
        <a:bodyPr/>
        <a:lstStyle/>
        <a:p>
          <a:pPr rtl="0"/>
          <a:r>
            <a:rPr lang="en-US" sz="1400" b="1" dirty="0" smtClean="0">
              <a:solidFill>
                <a:srgbClr val="B06660"/>
              </a:solidFill>
              <a:latin typeface="Calibri" panose="020F0502020204030204" pitchFamily="34" charset="0"/>
              <a:cs typeface="Calibri" panose="020F0502020204030204" pitchFamily="34" charset="0"/>
            </a:rPr>
            <a:t>Week 6:</a:t>
          </a:r>
        </a:p>
        <a:p>
          <a:pPr rtl="0"/>
          <a:r>
            <a:rPr lang="en-US" sz="1400" b="1" dirty="0" smtClean="0">
              <a:solidFill>
                <a:srgbClr val="B06660"/>
              </a:solidFill>
              <a:latin typeface="Calibri" panose="020F0502020204030204" pitchFamily="34" charset="0"/>
              <a:cs typeface="Calibri" panose="020F0502020204030204" pitchFamily="34" charset="0"/>
            </a:rPr>
            <a:t>LHCPILOT</a:t>
          </a:r>
          <a:endParaRPr lang="en-US" sz="1400" b="1" dirty="0">
            <a:solidFill>
              <a:srgbClr val="5E7703"/>
            </a:solidFill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E466CCC6-EF21-45C8-B6F8-2893DE902C2D}" type="parTrans" cxnId="{41698AA5-CEF7-4A7B-885B-DFEAA4D095A2}">
      <dgm:prSet/>
      <dgm:spPr/>
      <dgm:t>
        <a:bodyPr/>
        <a:lstStyle/>
        <a:p>
          <a:endParaRPr lang="en-US"/>
        </a:p>
      </dgm:t>
    </dgm:pt>
    <dgm:pt modelId="{5A7A0288-8838-4373-8774-AAC697AF4DB4}" type="sibTrans" cxnId="{41698AA5-CEF7-4A7B-885B-DFEAA4D095A2}">
      <dgm:prSet/>
      <dgm:spPr/>
      <dgm:t>
        <a:bodyPr/>
        <a:lstStyle/>
        <a:p>
          <a:endParaRPr lang="en-US"/>
        </a:p>
      </dgm:t>
    </dgm:pt>
    <dgm:pt modelId="{AF62A2F5-BB96-46F5-A492-83B27F8A647D}" type="pres">
      <dgm:prSet presAssocID="{272CAA03-F819-4483-8389-25FAF9461E90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F0A0F806-C54D-4A7F-A1D8-0C54CE89B194}" type="pres">
      <dgm:prSet presAssocID="{272CAA03-F819-4483-8389-25FAF9461E90}" presName="arrow" presStyleLbl="bgShp" presStyleIdx="0" presStyleCnt="1"/>
      <dgm:spPr/>
    </dgm:pt>
    <dgm:pt modelId="{D8146FB6-CDF5-4CD9-AD15-807A6B34C03F}" type="pres">
      <dgm:prSet presAssocID="{272CAA03-F819-4483-8389-25FAF9461E90}" presName="points" presStyleCnt="0"/>
      <dgm:spPr/>
    </dgm:pt>
    <dgm:pt modelId="{79ADF956-CCEB-45A3-81F8-5E1A306B627A}" type="pres">
      <dgm:prSet presAssocID="{ABDBCD78-081B-48EE-9BDE-D28C0FBF0F72}" presName="compositeA" presStyleCnt="0"/>
      <dgm:spPr/>
    </dgm:pt>
    <dgm:pt modelId="{E0D941AD-DB5F-42FF-8A91-3FACB4D6657F}" type="pres">
      <dgm:prSet presAssocID="{ABDBCD78-081B-48EE-9BDE-D28C0FBF0F72}" presName="textA" presStyleLbl="revTx" presStyleIdx="0" presStyleCnt="8" custScaleX="14005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487CF99-313B-4D63-8BC0-1B5651155B93}" type="pres">
      <dgm:prSet presAssocID="{ABDBCD78-081B-48EE-9BDE-D28C0FBF0F72}" presName="circleA" presStyleLbl="node1" presStyleIdx="0" presStyleCnt="8"/>
      <dgm:spPr/>
    </dgm:pt>
    <dgm:pt modelId="{6DEFE565-4608-40AA-A91C-6FFDD4D264DC}" type="pres">
      <dgm:prSet presAssocID="{ABDBCD78-081B-48EE-9BDE-D28C0FBF0F72}" presName="spaceA" presStyleCnt="0"/>
      <dgm:spPr/>
    </dgm:pt>
    <dgm:pt modelId="{4546759F-85C4-4299-BB84-49411F986C82}" type="pres">
      <dgm:prSet presAssocID="{F1D36B3D-F67C-4F7E-A402-9F3A688F211F}" presName="space" presStyleCnt="0"/>
      <dgm:spPr/>
    </dgm:pt>
    <dgm:pt modelId="{DE6E4127-F27C-4044-AF2E-56727F94EDA9}" type="pres">
      <dgm:prSet presAssocID="{D5081FDD-5645-4BA5-B24F-33C5B4DD3DFA}" presName="compositeB" presStyleCnt="0"/>
      <dgm:spPr/>
    </dgm:pt>
    <dgm:pt modelId="{D4E8B356-A213-47FD-924A-211ABC39D4F9}" type="pres">
      <dgm:prSet presAssocID="{D5081FDD-5645-4BA5-B24F-33C5B4DD3DFA}" presName="textB" presStyleLbl="revTx" presStyleIdx="1" presStyleCnt="8" custScaleX="140053" custLinFactY="-50000" custLinFactNeighborX="1519" custLinFactNeighborY="-1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100E046-D00F-4A61-81C0-A2E4DC8EEB21}" type="pres">
      <dgm:prSet presAssocID="{D5081FDD-5645-4BA5-B24F-33C5B4DD3DFA}" presName="circleB" presStyleLbl="node1" presStyleIdx="1" presStyleCnt="8"/>
      <dgm:spPr/>
    </dgm:pt>
    <dgm:pt modelId="{BA4C801E-205C-4FA9-9993-AA53262F7FEE}" type="pres">
      <dgm:prSet presAssocID="{D5081FDD-5645-4BA5-B24F-33C5B4DD3DFA}" presName="spaceB" presStyleCnt="0"/>
      <dgm:spPr/>
    </dgm:pt>
    <dgm:pt modelId="{FB8EDC4C-121D-4C61-A899-6C988BDF603B}" type="pres">
      <dgm:prSet presAssocID="{4C52E74F-F678-4BAB-8DE7-E3058742A760}" presName="space" presStyleCnt="0"/>
      <dgm:spPr/>
    </dgm:pt>
    <dgm:pt modelId="{465E2067-CB8B-4931-9B0A-A58706477620}" type="pres">
      <dgm:prSet presAssocID="{8E3F539D-9DE2-44CB-A0E0-3FB20FF3CD74}" presName="compositeA" presStyleCnt="0"/>
      <dgm:spPr/>
    </dgm:pt>
    <dgm:pt modelId="{D171094E-4678-43F1-B263-1E823F843ADF}" type="pres">
      <dgm:prSet presAssocID="{8E3F539D-9DE2-44CB-A0E0-3FB20FF3CD74}" presName="textA" presStyleLbl="revTx" presStyleIdx="2" presStyleCnt="8" custScaleX="14005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31CC8F0-FDFE-4BAC-9715-BA1C1E1716ED}" type="pres">
      <dgm:prSet presAssocID="{8E3F539D-9DE2-44CB-A0E0-3FB20FF3CD74}" presName="circleA" presStyleLbl="node1" presStyleIdx="2" presStyleCnt="8"/>
      <dgm:spPr/>
    </dgm:pt>
    <dgm:pt modelId="{9BF4DC37-E089-417A-A183-EF6B2B3813E0}" type="pres">
      <dgm:prSet presAssocID="{8E3F539D-9DE2-44CB-A0E0-3FB20FF3CD74}" presName="spaceA" presStyleCnt="0"/>
      <dgm:spPr/>
    </dgm:pt>
    <dgm:pt modelId="{8B4AA1F5-135C-4126-903C-201723ACBAB5}" type="pres">
      <dgm:prSet presAssocID="{513D1899-9B85-44C4-8E78-DAC6C7DA49B3}" presName="space" presStyleCnt="0"/>
      <dgm:spPr/>
    </dgm:pt>
    <dgm:pt modelId="{AE6529B4-C47F-4C63-BE6C-7B5635B4B263}" type="pres">
      <dgm:prSet presAssocID="{96F10EE4-58B2-4086-85F5-075B22A3D426}" presName="compositeB" presStyleCnt="0"/>
      <dgm:spPr/>
    </dgm:pt>
    <dgm:pt modelId="{B0883D89-5DAB-48ED-86D9-DF0EB07F476A}" type="pres">
      <dgm:prSet presAssocID="{96F10EE4-58B2-4086-85F5-075B22A3D426}" presName="textB" presStyleLbl="revTx" presStyleIdx="3" presStyleCnt="8" custScaleX="14005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FAF7F47-65D9-49B4-8F6B-325656225E2E}" type="pres">
      <dgm:prSet presAssocID="{96F10EE4-58B2-4086-85F5-075B22A3D426}" presName="circleB" presStyleLbl="node1" presStyleIdx="3" presStyleCnt="8"/>
      <dgm:spPr/>
    </dgm:pt>
    <dgm:pt modelId="{717F5B44-0D1D-4894-82C1-A7196A458A9B}" type="pres">
      <dgm:prSet presAssocID="{96F10EE4-58B2-4086-85F5-075B22A3D426}" presName="spaceB" presStyleCnt="0"/>
      <dgm:spPr/>
    </dgm:pt>
    <dgm:pt modelId="{12953DA5-A9B6-48E0-9C5E-FC7CBEE803B2}" type="pres">
      <dgm:prSet presAssocID="{5A7A0288-8838-4373-8774-AAC697AF4DB4}" presName="space" presStyleCnt="0"/>
      <dgm:spPr/>
    </dgm:pt>
    <dgm:pt modelId="{5B7760E9-9CE0-46D0-9435-D9D6F7B4F2EA}" type="pres">
      <dgm:prSet presAssocID="{DF09E847-B8E3-41B7-81AF-D575DC6B8CF0}" presName="compositeA" presStyleCnt="0"/>
      <dgm:spPr/>
    </dgm:pt>
    <dgm:pt modelId="{3EE8B73D-E907-4A9B-85C3-56AD3E81F1D6}" type="pres">
      <dgm:prSet presAssocID="{DF09E847-B8E3-41B7-81AF-D575DC6B8CF0}" presName="textA" presStyleLbl="revTx" presStyleIdx="4" presStyleCnt="8" custScaleX="140053" custLinFactNeighborX="171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0794D26-40F7-40B8-B87C-B943C7A08BF0}" type="pres">
      <dgm:prSet presAssocID="{DF09E847-B8E3-41B7-81AF-D575DC6B8CF0}" presName="circleA" presStyleLbl="node1" presStyleIdx="4" presStyleCnt="8"/>
      <dgm:spPr/>
    </dgm:pt>
    <dgm:pt modelId="{8344E6CC-F68E-4E7F-BF13-929DF48FDC39}" type="pres">
      <dgm:prSet presAssocID="{DF09E847-B8E3-41B7-81AF-D575DC6B8CF0}" presName="spaceA" presStyleCnt="0"/>
      <dgm:spPr/>
    </dgm:pt>
    <dgm:pt modelId="{CFA0E755-D152-4DDD-9CAE-24DDA5B73631}" type="pres">
      <dgm:prSet presAssocID="{68BF208A-7BAF-4AD0-A9C4-C301A8887514}" presName="space" presStyleCnt="0"/>
      <dgm:spPr/>
    </dgm:pt>
    <dgm:pt modelId="{A041593C-4686-49EC-A22E-BBE54FA6F188}" type="pres">
      <dgm:prSet presAssocID="{70CA1478-096F-477C-8760-15BC21A6D6B4}" presName="compositeB" presStyleCnt="0"/>
      <dgm:spPr/>
    </dgm:pt>
    <dgm:pt modelId="{56F1D84B-F7DB-4C21-8C9A-5B6A427C3D95}" type="pres">
      <dgm:prSet presAssocID="{70CA1478-096F-477C-8760-15BC21A6D6B4}" presName="textB" presStyleLbl="revTx" presStyleIdx="5" presStyleCnt="8" custScaleX="14005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2354D1D-80FD-439C-B55D-E6906FCBB703}" type="pres">
      <dgm:prSet presAssocID="{70CA1478-096F-477C-8760-15BC21A6D6B4}" presName="circleB" presStyleLbl="node1" presStyleIdx="5" presStyleCnt="8"/>
      <dgm:spPr/>
    </dgm:pt>
    <dgm:pt modelId="{2F48FD22-7030-4717-A890-FB0B4459526B}" type="pres">
      <dgm:prSet presAssocID="{70CA1478-096F-477C-8760-15BC21A6D6B4}" presName="spaceB" presStyleCnt="0"/>
      <dgm:spPr/>
    </dgm:pt>
    <dgm:pt modelId="{322DE785-4477-46D4-A98D-29CEE128884C}" type="pres">
      <dgm:prSet presAssocID="{A09AC955-A791-413E-965A-C7C3DA9EC63C}" presName="space" presStyleCnt="0"/>
      <dgm:spPr/>
    </dgm:pt>
    <dgm:pt modelId="{8462DCA4-8737-4F0C-A4B9-D6A708FB7A48}" type="pres">
      <dgm:prSet presAssocID="{40A84E82-2D2A-45E9-B289-DAB33879ABF4}" presName="compositeA" presStyleCnt="0"/>
      <dgm:spPr/>
    </dgm:pt>
    <dgm:pt modelId="{72052BE4-5146-4EB2-9B56-424F62DFC311}" type="pres">
      <dgm:prSet presAssocID="{40A84E82-2D2A-45E9-B289-DAB33879ABF4}" presName="textA" presStyleLbl="revTx" presStyleIdx="6" presStyleCnt="8" custScaleX="140053" custLinFactY="50000" custLinFactNeighborX="-219" custLinFactNeighborY="1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0373ADE-3A40-4F58-9924-7D8B24FB03A9}" type="pres">
      <dgm:prSet presAssocID="{40A84E82-2D2A-45E9-B289-DAB33879ABF4}" presName="circleA" presStyleLbl="node1" presStyleIdx="6" presStyleCnt="8"/>
      <dgm:spPr/>
    </dgm:pt>
    <dgm:pt modelId="{42FED1F0-E6A0-44D8-9E2A-C997F848B1D8}" type="pres">
      <dgm:prSet presAssocID="{40A84E82-2D2A-45E9-B289-DAB33879ABF4}" presName="spaceA" presStyleCnt="0"/>
      <dgm:spPr/>
    </dgm:pt>
    <dgm:pt modelId="{9710FF41-41DF-4194-B268-D9CF31B68A57}" type="pres">
      <dgm:prSet presAssocID="{8AB71F6D-6B48-452E-A66B-C544B6EF68EB}" presName="space" presStyleCnt="0"/>
      <dgm:spPr/>
    </dgm:pt>
    <dgm:pt modelId="{EB48BC4E-85C9-4DF0-A8D9-9479746DD61B}" type="pres">
      <dgm:prSet presAssocID="{61D85C88-4C28-48BE-AF67-9758DDB0D5F5}" presName="compositeB" presStyleCnt="0"/>
      <dgm:spPr/>
    </dgm:pt>
    <dgm:pt modelId="{46ED94C7-0F4A-4516-8E69-1CC3FB489A47}" type="pres">
      <dgm:prSet presAssocID="{61D85C88-4C28-48BE-AF67-9758DDB0D5F5}" presName="textB" presStyleLbl="revTx" presStyleIdx="7" presStyleCnt="8" custScaleX="14005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6E00CF6-D99E-4691-B709-C973ADDE6A7F}" type="pres">
      <dgm:prSet presAssocID="{61D85C88-4C28-48BE-AF67-9758DDB0D5F5}" presName="circleB" presStyleLbl="node1" presStyleIdx="7" presStyleCnt="8"/>
      <dgm:spPr/>
    </dgm:pt>
    <dgm:pt modelId="{93647FB2-B169-4287-94FB-EA48924C0779}" type="pres">
      <dgm:prSet presAssocID="{61D85C88-4C28-48BE-AF67-9758DDB0D5F5}" presName="spaceB" presStyleCnt="0"/>
      <dgm:spPr/>
    </dgm:pt>
  </dgm:ptLst>
  <dgm:cxnLst>
    <dgm:cxn modelId="{14F37DC3-5491-4FFC-8CD4-D8ACA1BA6ADE}" type="presOf" srcId="{272CAA03-F819-4483-8389-25FAF9461E90}" destId="{AF62A2F5-BB96-46F5-A492-83B27F8A647D}" srcOrd="0" destOrd="0" presId="urn:microsoft.com/office/officeart/2005/8/layout/hProcess11"/>
    <dgm:cxn modelId="{AD4DF317-50CD-4927-A60D-474C051D98CF}" type="presOf" srcId="{96F10EE4-58B2-4086-85F5-075B22A3D426}" destId="{B0883D89-5DAB-48ED-86D9-DF0EB07F476A}" srcOrd="0" destOrd="0" presId="urn:microsoft.com/office/officeart/2005/8/layout/hProcess11"/>
    <dgm:cxn modelId="{626F029E-3DD8-4222-8E51-AF23FEBA715A}" type="presOf" srcId="{8E3F539D-9DE2-44CB-A0E0-3FB20FF3CD74}" destId="{D171094E-4678-43F1-B263-1E823F843ADF}" srcOrd="0" destOrd="0" presId="urn:microsoft.com/office/officeart/2005/8/layout/hProcess11"/>
    <dgm:cxn modelId="{DE05B858-D9A0-4DBE-A6BA-DF991E9D5C80}" srcId="{272CAA03-F819-4483-8389-25FAF9461E90}" destId="{8E3F539D-9DE2-44CB-A0E0-3FB20FF3CD74}" srcOrd="2" destOrd="0" parTransId="{80E997D7-10A7-421D-A330-913CF8631504}" sibTransId="{513D1899-9B85-44C4-8E78-DAC6C7DA49B3}"/>
    <dgm:cxn modelId="{C0D3B2BF-5388-4305-80B9-1C9C697DA565}" srcId="{272CAA03-F819-4483-8389-25FAF9461E90}" destId="{DF09E847-B8E3-41B7-81AF-D575DC6B8CF0}" srcOrd="4" destOrd="0" parTransId="{02076B8D-960C-4A87-A2F5-EA5BC6516A20}" sibTransId="{68BF208A-7BAF-4AD0-A9C4-C301A8887514}"/>
    <dgm:cxn modelId="{FD6EE630-090B-4ED1-898A-C2BB280F0E5E}" type="presOf" srcId="{DF09E847-B8E3-41B7-81AF-D575DC6B8CF0}" destId="{3EE8B73D-E907-4A9B-85C3-56AD3E81F1D6}" srcOrd="0" destOrd="0" presId="urn:microsoft.com/office/officeart/2005/8/layout/hProcess11"/>
    <dgm:cxn modelId="{975BB8C0-BC8D-4AE5-B7EE-070CE0A0FBE0}" srcId="{272CAA03-F819-4483-8389-25FAF9461E90}" destId="{70CA1478-096F-477C-8760-15BC21A6D6B4}" srcOrd="5" destOrd="0" parTransId="{6892FAD3-5C22-4C50-96A6-221378F2916A}" sibTransId="{A09AC955-A791-413E-965A-C7C3DA9EC63C}"/>
    <dgm:cxn modelId="{E7BCEE27-ECF7-41CB-AD00-8362E39BD381}" srcId="{272CAA03-F819-4483-8389-25FAF9461E90}" destId="{D5081FDD-5645-4BA5-B24F-33C5B4DD3DFA}" srcOrd="1" destOrd="0" parTransId="{E989D90C-98BE-4D57-B3C1-246594D4782E}" sibTransId="{4C52E74F-F678-4BAB-8DE7-E3058742A760}"/>
    <dgm:cxn modelId="{200333E3-31FE-4F56-B45F-FBB01DB2DB50}" type="presOf" srcId="{D5081FDD-5645-4BA5-B24F-33C5B4DD3DFA}" destId="{D4E8B356-A213-47FD-924A-211ABC39D4F9}" srcOrd="0" destOrd="0" presId="urn:microsoft.com/office/officeart/2005/8/layout/hProcess11"/>
    <dgm:cxn modelId="{712D1BCA-22B8-47A8-B75B-E6823B4D4CB9}" type="presOf" srcId="{40A84E82-2D2A-45E9-B289-DAB33879ABF4}" destId="{72052BE4-5146-4EB2-9B56-424F62DFC311}" srcOrd="0" destOrd="0" presId="urn:microsoft.com/office/officeart/2005/8/layout/hProcess11"/>
    <dgm:cxn modelId="{41698AA5-CEF7-4A7B-885B-DFEAA4D095A2}" srcId="{272CAA03-F819-4483-8389-25FAF9461E90}" destId="{96F10EE4-58B2-4086-85F5-075B22A3D426}" srcOrd="3" destOrd="0" parTransId="{E466CCC6-EF21-45C8-B6F8-2893DE902C2D}" sibTransId="{5A7A0288-8838-4373-8774-AAC697AF4DB4}"/>
    <dgm:cxn modelId="{C67A776E-873F-41A2-97F5-A27140ACA533}" srcId="{272CAA03-F819-4483-8389-25FAF9461E90}" destId="{40A84E82-2D2A-45E9-B289-DAB33879ABF4}" srcOrd="6" destOrd="0" parTransId="{B4671133-AC99-4FC7-82A4-1AD973A2CDAA}" sibTransId="{8AB71F6D-6B48-452E-A66B-C544B6EF68EB}"/>
    <dgm:cxn modelId="{425EF29A-FC51-4ABC-83C6-8B15D817DCF1}" srcId="{272CAA03-F819-4483-8389-25FAF9461E90}" destId="{ABDBCD78-081B-48EE-9BDE-D28C0FBF0F72}" srcOrd="0" destOrd="0" parTransId="{BF41AB0F-84AE-41F3-B6FA-F74C6FDB851B}" sibTransId="{F1D36B3D-F67C-4F7E-A402-9F3A688F211F}"/>
    <dgm:cxn modelId="{7D2223D1-795D-4FC7-BBCE-C48881EB6880}" type="presOf" srcId="{ABDBCD78-081B-48EE-9BDE-D28C0FBF0F72}" destId="{E0D941AD-DB5F-42FF-8A91-3FACB4D6657F}" srcOrd="0" destOrd="0" presId="urn:microsoft.com/office/officeart/2005/8/layout/hProcess11"/>
    <dgm:cxn modelId="{A4964FB5-B608-4E4D-BA18-8C59EEBD55D7}" srcId="{272CAA03-F819-4483-8389-25FAF9461E90}" destId="{61D85C88-4C28-48BE-AF67-9758DDB0D5F5}" srcOrd="7" destOrd="0" parTransId="{01F69E89-9AF4-44B0-B69B-47C5F86F9B13}" sibTransId="{D5040653-5E09-4AE9-98A3-9E22BE7EA8A8}"/>
    <dgm:cxn modelId="{2E2DDC8E-92B5-472B-B13D-6C7F5540226C}" type="presOf" srcId="{61D85C88-4C28-48BE-AF67-9758DDB0D5F5}" destId="{46ED94C7-0F4A-4516-8E69-1CC3FB489A47}" srcOrd="0" destOrd="0" presId="urn:microsoft.com/office/officeart/2005/8/layout/hProcess11"/>
    <dgm:cxn modelId="{4B3EB93D-7203-40BF-8D2A-31758F71C8A8}" type="presOf" srcId="{70CA1478-096F-477C-8760-15BC21A6D6B4}" destId="{56F1D84B-F7DB-4C21-8C9A-5B6A427C3D95}" srcOrd="0" destOrd="0" presId="urn:microsoft.com/office/officeart/2005/8/layout/hProcess11"/>
    <dgm:cxn modelId="{6D46F0B2-7340-4752-904F-A17B56BDBD01}" type="presParOf" srcId="{AF62A2F5-BB96-46F5-A492-83B27F8A647D}" destId="{F0A0F806-C54D-4A7F-A1D8-0C54CE89B194}" srcOrd="0" destOrd="0" presId="urn:microsoft.com/office/officeart/2005/8/layout/hProcess11"/>
    <dgm:cxn modelId="{2C1FBD88-3A14-4039-B2ED-4763A9E6CDC7}" type="presParOf" srcId="{AF62A2F5-BB96-46F5-A492-83B27F8A647D}" destId="{D8146FB6-CDF5-4CD9-AD15-807A6B34C03F}" srcOrd="1" destOrd="0" presId="urn:microsoft.com/office/officeart/2005/8/layout/hProcess11"/>
    <dgm:cxn modelId="{3F9D973B-7FB2-4A67-81EE-B50F688304B5}" type="presParOf" srcId="{D8146FB6-CDF5-4CD9-AD15-807A6B34C03F}" destId="{79ADF956-CCEB-45A3-81F8-5E1A306B627A}" srcOrd="0" destOrd="0" presId="urn:microsoft.com/office/officeart/2005/8/layout/hProcess11"/>
    <dgm:cxn modelId="{2540ED1E-C051-4429-A224-1B5012166764}" type="presParOf" srcId="{79ADF956-CCEB-45A3-81F8-5E1A306B627A}" destId="{E0D941AD-DB5F-42FF-8A91-3FACB4D6657F}" srcOrd="0" destOrd="0" presId="urn:microsoft.com/office/officeart/2005/8/layout/hProcess11"/>
    <dgm:cxn modelId="{ABE93CCF-FF9D-4CB6-9098-12223DC3846E}" type="presParOf" srcId="{79ADF956-CCEB-45A3-81F8-5E1A306B627A}" destId="{0487CF99-313B-4D63-8BC0-1B5651155B93}" srcOrd="1" destOrd="0" presId="urn:microsoft.com/office/officeart/2005/8/layout/hProcess11"/>
    <dgm:cxn modelId="{9495208E-1562-449D-ADD5-5014EEB120C9}" type="presParOf" srcId="{79ADF956-CCEB-45A3-81F8-5E1A306B627A}" destId="{6DEFE565-4608-40AA-A91C-6FFDD4D264DC}" srcOrd="2" destOrd="0" presId="urn:microsoft.com/office/officeart/2005/8/layout/hProcess11"/>
    <dgm:cxn modelId="{A7D7FCB6-0C03-4E72-A511-9B70CEB42977}" type="presParOf" srcId="{D8146FB6-CDF5-4CD9-AD15-807A6B34C03F}" destId="{4546759F-85C4-4299-BB84-49411F986C82}" srcOrd="1" destOrd="0" presId="urn:microsoft.com/office/officeart/2005/8/layout/hProcess11"/>
    <dgm:cxn modelId="{84F71919-FBD0-428C-8DFD-CB1BBD5AA7EE}" type="presParOf" srcId="{D8146FB6-CDF5-4CD9-AD15-807A6B34C03F}" destId="{DE6E4127-F27C-4044-AF2E-56727F94EDA9}" srcOrd="2" destOrd="0" presId="urn:microsoft.com/office/officeart/2005/8/layout/hProcess11"/>
    <dgm:cxn modelId="{E108EA0E-783E-4A28-B47C-8B507EF36F25}" type="presParOf" srcId="{DE6E4127-F27C-4044-AF2E-56727F94EDA9}" destId="{D4E8B356-A213-47FD-924A-211ABC39D4F9}" srcOrd="0" destOrd="0" presId="urn:microsoft.com/office/officeart/2005/8/layout/hProcess11"/>
    <dgm:cxn modelId="{E6CA0851-ABF9-4E55-95C2-C4E8F5DDC241}" type="presParOf" srcId="{DE6E4127-F27C-4044-AF2E-56727F94EDA9}" destId="{7100E046-D00F-4A61-81C0-A2E4DC8EEB21}" srcOrd="1" destOrd="0" presId="urn:microsoft.com/office/officeart/2005/8/layout/hProcess11"/>
    <dgm:cxn modelId="{8362CBC3-34B0-4AA4-A3C9-C798DFE485DA}" type="presParOf" srcId="{DE6E4127-F27C-4044-AF2E-56727F94EDA9}" destId="{BA4C801E-205C-4FA9-9993-AA53262F7FEE}" srcOrd="2" destOrd="0" presId="urn:microsoft.com/office/officeart/2005/8/layout/hProcess11"/>
    <dgm:cxn modelId="{B2B0D941-8FFF-41AA-A377-7D3580CDC916}" type="presParOf" srcId="{D8146FB6-CDF5-4CD9-AD15-807A6B34C03F}" destId="{FB8EDC4C-121D-4C61-A899-6C988BDF603B}" srcOrd="3" destOrd="0" presId="urn:microsoft.com/office/officeart/2005/8/layout/hProcess11"/>
    <dgm:cxn modelId="{E789EBF3-2BCB-4620-83B0-EDF521BC8AD8}" type="presParOf" srcId="{D8146FB6-CDF5-4CD9-AD15-807A6B34C03F}" destId="{465E2067-CB8B-4931-9B0A-A58706477620}" srcOrd="4" destOrd="0" presId="urn:microsoft.com/office/officeart/2005/8/layout/hProcess11"/>
    <dgm:cxn modelId="{65D50B1C-2B99-45F6-B016-7E9BE627674A}" type="presParOf" srcId="{465E2067-CB8B-4931-9B0A-A58706477620}" destId="{D171094E-4678-43F1-B263-1E823F843ADF}" srcOrd="0" destOrd="0" presId="urn:microsoft.com/office/officeart/2005/8/layout/hProcess11"/>
    <dgm:cxn modelId="{B7CBA8F5-62D7-4F30-94CC-263337747EB6}" type="presParOf" srcId="{465E2067-CB8B-4931-9B0A-A58706477620}" destId="{331CC8F0-FDFE-4BAC-9715-BA1C1E1716ED}" srcOrd="1" destOrd="0" presId="urn:microsoft.com/office/officeart/2005/8/layout/hProcess11"/>
    <dgm:cxn modelId="{B5D5FE29-93BC-4EA4-BBC6-66532378EB82}" type="presParOf" srcId="{465E2067-CB8B-4931-9B0A-A58706477620}" destId="{9BF4DC37-E089-417A-A183-EF6B2B3813E0}" srcOrd="2" destOrd="0" presId="urn:microsoft.com/office/officeart/2005/8/layout/hProcess11"/>
    <dgm:cxn modelId="{D3005C9E-D0D9-4280-B6BA-E402C30904CE}" type="presParOf" srcId="{D8146FB6-CDF5-4CD9-AD15-807A6B34C03F}" destId="{8B4AA1F5-135C-4126-903C-201723ACBAB5}" srcOrd="5" destOrd="0" presId="urn:microsoft.com/office/officeart/2005/8/layout/hProcess11"/>
    <dgm:cxn modelId="{9A9F2E4A-7114-4FFD-ADC0-CA964E4DECC4}" type="presParOf" srcId="{D8146FB6-CDF5-4CD9-AD15-807A6B34C03F}" destId="{AE6529B4-C47F-4C63-BE6C-7B5635B4B263}" srcOrd="6" destOrd="0" presId="urn:microsoft.com/office/officeart/2005/8/layout/hProcess11"/>
    <dgm:cxn modelId="{C2289435-41AB-4D90-B533-8BB3D5498B11}" type="presParOf" srcId="{AE6529B4-C47F-4C63-BE6C-7B5635B4B263}" destId="{B0883D89-5DAB-48ED-86D9-DF0EB07F476A}" srcOrd="0" destOrd="0" presId="urn:microsoft.com/office/officeart/2005/8/layout/hProcess11"/>
    <dgm:cxn modelId="{E024A02A-0E74-4A42-8446-E597BE425D4F}" type="presParOf" srcId="{AE6529B4-C47F-4C63-BE6C-7B5635B4B263}" destId="{7FAF7F47-65D9-49B4-8F6B-325656225E2E}" srcOrd="1" destOrd="0" presId="urn:microsoft.com/office/officeart/2005/8/layout/hProcess11"/>
    <dgm:cxn modelId="{49EF6D8A-6675-49C7-AFD4-BEE0CF880C46}" type="presParOf" srcId="{AE6529B4-C47F-4C63-BE6C-7B5635B4B263}" destId="{717F5B44-0D1D-4894-82C1-A7196A458A9B}" srcOrd="2" destOrd="0" presId="urn:microsoft.com/office/officeart/2005/8/layout/hProcess11"/>
    <dgm:cxn modelId="{31173877-6428-4A3C-92E8-7379D7D1FD3E}" type="presParOf" srcId="{D8146FB6-CDF5-4CD9-AD15-807A6B34C03F}" destId="{12953DA5-A9B6-48E0-9C5E-FC7CBEE803B2}" srcOrd="7" destOrd="0" presId="urn:microsoft.com/office/officeart/2005/8/layout/hProcess11"/>
    <dgm:cxn modelId="{99A2F981-41EE-4E17-B6B8-0310FAC9335B}" type="presParOf" srcId="{D8146FB6-CDF5-4CD9-AD15-807A6B34C03F}" destId="{5B7760E9-9CE0-46D0-9435-D9D6F7B4F2EA}" srcOrd="8" destOrd="0" presId="urn:microsoft.com/office/officeart/2005/8/layout/hProcess11"/>
    <dgm:cxn modelId="{054C858C-37DF-4E99-A079-56B32980CFB2}" type="presParOf" srcId="{5B7760E9-9CE0-46D0-9435-D9D6F7B4F2EA}" destId="{3EE8B73D-E907-4A9B-85C3-56AD3E81F1D6}" srcOrd="0" destOrd="0" presId="urn:microsoft.com/office/officeart/2005/8/layout/hProcess11"/>
    <dgm:cxn modelId="{8DC3B3D5-4947-4974-889D-2E4680055820}" type="presParOf" srcId="{5B7760E9-9CE0-46D0-9435-D9D6F7B4F2EA}" destId="{70794D26-40F7-40B8-B87C-B943C7A08BF0}" srcOrd="1" destOrd="0" presId="urn:microsoft.com/office/officeart/2005/8/layout/hProcess11"/>
    <dgm:cxn modelId="{18AD649E-E671-4A99-990E-9FB1B88B18F8}" type="presParOf" srcId="{5B7760E9-9CE0-46D0-9435-D9D6F7B4F2EA}" destId="{8344E6CC-F68E-4E7F-BF13-929DF48FDC39}" srcOrd="2" destOrd="0" presId="urn:microsoft.com/office/officeart/2005/8/layout/hProcess11"/>
    <dgm:cxn modelId="{FF27EF04-B761-4944-8391-7417F5B07E8B}" type="presParOf" srcId="{D8146FB6-CDF5-4CD9-AD15-807A6B34C03F}" destId="{CFA0E755-D152-4DDD-9CAE-24DDA5B73631}" srcOrd="9" destOrd="0" presId="urn:microsoft.com/office/officeart/2005/8/layout/hProcess11"/>
    <dgm:cxn modelId="{6B12F972-2DB9-44F5-88DE-B6F5EB74D4EE}" type="presParOf" srcId="{D8146FB6-CDF5-4CD9-AD15-807A6B34C03F}" destId="{A041593C-4686-49EC-A22E-BBE54FA6F188}" srcOrd="10" destOrd="0" presId="urn:microsoft.com/office/officeart/2005/8/layout/hProcess11"/>
    <dgm:cxn modelId="{E7C6EC23-278E-4943-A75F-8379BCEF72E5}" type="presParOf" srcId="{A041593C-4686-49EC-A22E-BBE54FA6F188}" destId="{56F1D84B-F7DB-4C21-8C9A-5B6A427C3D95}" srcOrd="0" destOrd="0" presId="urn:microsoft.com/office/officeart/2005/8/layout/hProcess11"/>
    <dgm:cxn modelId="{36AE6FF5-BBCF-4A90-8DC4-9E0488F820F0}" type="presParOf" srcId="{A041593C-4686-49EC-A22E-BBE54FA6F188}" destId="{52354D1D-80FD-439C-B55D-E6906FCBB703}" srcOrd="1" destOrd="0" presId="urn:microsoft.com/office/officeart/2005/8/layout/hProcess11"/>
    <dgm:cxn modelId="{DF776443-1794-458E-AADC-B944E4936EBF}" type="presParOf" srcId="{A041593C-4686-49EC-A22E-BBE54FA6F188}" destId="{2F48FD22-7030-4717-A890-FB0B4459526B}" srcOrd="2" destOrd="0" presId="urn:microsoft.com/office/officeart/2005/8/layout/hProcess11"/>
    <dgm:cxn modelId="{8276DFDD-C8C3-4E75-8388-5D82614333E5}" type="presParOf" srcId="{D8146FB6-CDF5-4CD9-AD15-807A6B34C03F}" destId="{322DE785-4477-46D4-A98D-29CEE128884C}" srcOrd="11" destOrd="0" presId="urn:microsoft.com/office/officeart/2005/8/layout/hProcess11"/>
    <dgm:cxn modelId="{B6AFFDC3-C65A-40D3-A008-030F72B34770}" type="presParOf" srcId="{D8146FB6-CDF5-4CD9-AD15-807A6B34C03F}" destId="{8462DCA4-8737-4F0C-A4B9-D6A708FB7A48}" srcOrd="12" destOrd="0" presId="urn:microsoft.com/office/officeart/2005/8/layout/hProcess11"/>
    <dgm:cxn modelId="{3CF78A8E-3CA8-4607-9437-2DE098A05AE1}" type="presParOf" srcId="{8462DCA4-8737-4F0C-A4B9-D6A708FB7A48}" destId="{72052BE4-5146-4EB2-9B56-424F62DFC311}" srcOrd="0" destOrd="0" presId="urn:microsoft.com/office/officeart/2005/8/layout/hProcess11"/>
    <dgm:cxn modelId="{AA1C6353-360A-4CC5-A828-80D9A3FE0FDB}" type="presParOf" srcId="{8462DCA4-8737-4F0C-A4B9-D6A708FB7A48}" destId="{10373ADE-3A40-4F58-9924-7D8B24FB03A9}" srcOrd="1" destOrd="0" presId="urn:microsoft.com/office/officeart/2005/8/layout/hProcess11"/>
    <dgm:cxn modelId="{BB2B062A-30C5-4B58-BF0B-E356DF8E213E}" type="presParOf" srcId="{8462DCA4-8737-4F0C-A4B9-D6A708FB7A48}" destId="{42FED1F0-E6A0-44D8-9E2A-C997F848B1D8}" srcOrd="2" destOrd="0" presId="urn:microsoft.com/office/officeart/2005/8/layout/hProcess11"/>
    <dgm:cxn modelId="{A74D3C68-7B06-4C25-A5AF-20255225C453}" type="presParOf" srcId="{D8146FB6-CDF5-4CD9-AD15-807A6B34C03F}" destId="{9710FF41-41DF-4194-B268-D9CF31B68A57}" srcOrd="13" destOrd="0" presId="urn:microsoft.com/office/officeart/2005/8/layout/hProcess11"/>
    <dgm:cxn modelId="{DABFE1F5-91C5-4CB4-9D83-B0E3EB407667}" type="presParOf" srcId="{D8146FB6-CDF5-4CD9-AD15-807A6B34C03F}" destId="{EB48BC4E-85C9-4DF0-A8D9-9479746DD61B}" srcOrd="14" destOrd="0" presId="urn:microsoft.com/office/officeart/2005/8/layout/hProcess11"/>
    <dgm:cxn modelId="{605D656F-98BB-4F29-8A84-CE53EBBE60DA}" type="presParOf" srcId="{EB48BC4E-85C9-4DF0-A8D9-9479746DD61B}" destId="{46ED94C7-0F4A-4516-8E69-1CC3FB489A47}" srcOrd="0" destOrd="0" presId="urn:microsoft.com/office/officeart/2005/8/layout/hProcess11"/>
    <dgm:cxn modelId="{76FC0548-557D-4967-8A2D-206DD36B02F6}" type="presParOf" srcId="{EB48BC4E-85C9-4DF0-A8D9-9479746DD61B}" destId="{E6E00CF6-D99E-4691-B709-C973ADDE6A7F}" srcOrd="1" destOrd="0" presId="urn:microsoft.com/office/officeart/2005/8/layout/hProcess11"/>
    <dgm:cxn modelId="{14C9D1E2-BE50-4E6C-A9CB-258C614768F7}" type="presParOf" srcId="{EB48BC4E-85C9-4DF0-A8D9-9479746DD61B}" destId="{93647FB2-B169-4287-94FB-EA48924C0779}" srcOrd="2" destOrd="0" presId="urn:microsoft.com/office/officeart/2005/8/layout/hProcess1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hProcess11">
  <dgm:title val=""/>
  <dgm:desc val=""/>
  <dgm:catLst>
    <dgm:cat type="process" pri="8000"/>
    <dgm:cat type="convert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l" for="ch" forName="arrow"/>
          <dgm:constr type="w" for="ch" forName="points" refType="w" fact="0.9"/>
          <dgm:constr type="h" for="ch" forName="points" refType="h"/>
          <dgm:constr type="t" for="ch" forName="points"/>
          <dgm:constr type="l" for="ch" forName="points"/>
        </dgm:constrLst>
      </dgm:if>
      <dgm:else name="Name3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r" for="ch" forName="arrow" refType="w"/>
          <dgm:constr type="w" for="ch" forName="points" refType="w" fact="0.9"/>
          <dgm:constr type="h" for="ch" forName="points" refType="h"/>
          <dgm:constr type="t" for="ch" forName="points"/>
          <dgm:constr type="r" for="ch" forName="points" refType="w"/>
        </dgm:constrLst>
      </dgm:else>
    </dgm:choose>
    <dgm:ruleLst/>
    <dgm:layoutNode name="arrow" styleLbl="bgShp">
      <dgm:alg type="sp"/>
      <dgm:choose name="Name4">
        <dgm:if name="Name5" func="var" arg="dir" op="equ" val="norm">
          <dgm:shape xmlns:r="http://schemas.openxmlformats.org/officeDocument/2006/relationships" type="notchedRightArrow" r:blip="">
            <dgm:adjLst/>
          </dgm:shape>
        </dgm:if>
        <dgm:else name="Name6">
          <dgm:shape xmlns:r="http://schemas.openxmlformats.org/officeDocument/2006/relationships" rot="180" type="notchedRightArrow" r:blip="">
            <dgm:adjLst/>
          </dgm:shape>
        </dgm:else>
      </dgm:choose>
      <dgm:presOf/>
      <dgm:constrLst/>
      <dgm:ruleLst/>
    </dgm:layoutNode>
    <dgm:layoutNode name="points">
      <dgm:choose name="Name7">
        <dgm:if name="Name8" func="var" arg="dir" op="equ" val="norm">
          <dgm:alg type="lin">
            <dgm:param type="linDir" val="fromL"/>
          </dgm:alg>
        </dgm:if>
        <dgm:else name="Name9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A" refType="w"/>
        <dgm:constr type="h" for="ch" forName="compositeA" refType="h"/>
        <dgm:constr type="w" for="ch" forName="compositeB" refType="w" refFor="ch" refForName="compositeA" op="equ"/>
        <dgm:constr type="h" for="ch" forName="compositeB" refType="h" refFor="ch" refForName="compositeA" op="equ"/>
        <dgm:constr type="primFontSz" for="des" ptType="node" op="equ" val="65"/>
        <dgm:constr type="w" for="ch" forName="space" refType="w" refFor="ch" refForName="compositeA" op="equ" fact="0.05"/>
      </dgm:constrLst>
      <dgm:ruleLst/>
      <dgm:forEach name="Name10" axis="ch" ptType="node">
        <dgm:choose name="Name11">
          <dgm:if name="Name12" axis="self" ptType="node" func="posOdd" op="equ" val="1">
            <dgm:layoutNode name="compositeA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A" refType="w"/>
                <dgm:constr type="h" for="ch" forName="textA" refType="h" fact="0.4"/>
                <dgm:constr type="t" for="ch" forName="textA"/>
                <dgm:constr type="l" for="ch" forName="textA"/>
                <dgm:constr type="h" for="ch" forName="circleA" refType="h" fact="0.1"/>
                <dgm:constr type="h" for="ch" forName="circleA" refType="w" op="lte"/>
                <dgm:constr type="w" for="ch" forName="circleA" refType="h" refFor="ch" refForName="circleA" op="equ"/>
                <dgm:constr type="ctrY" for="ch" forName="circleA" refType="h" fact="0.5"/>
                <dgm:constr type="ctrX" for="ch" forName="circleA" refType="w" refFor="ch" refForName="textA" fact="0.5"/>
                <dgm:constr type="w" for="ch" forName="spaceA" refType="w"/>
                <dgm:constr type="h" for="ch" forName="spaceA" refType="h" fact="0.4"/>
                <dgm:constr type="b" for="ch" forName="spaceA" refType="h"/>
                <dgm:constr type="l" for="ch" forName="spaceA"/>
              </dgm:constrLst>
              <dgm:ruleLst/>
              <dgm:layoutNode name="textA" styleLbl="revTx">
                <dgm:varLst>
                  <dgm:bulletEnabled val="1"/>
                </dgm:varLst>
                <dgm:alg type="tx">
                  <dgm:param type="txAnchorVert" val="b"/>
                  <dgm:param type="txAnchorVertCh" val="b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A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A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13">
            <dgm:layoutNode name="compositeB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B" refType="w"/>
                <dgm:constr type="h" for="ch" forName="textB" refType="h" fact="0.4"/>
                <dgm:constr type="b" for="ch" forName="textB" refType="h"/>
                <dgm:constr type="l" for="ch" forName="textB"/>
                <dgm:constr type="h" for="ch" forName="circleB" refType="h" fact="0.1"/>
                <dgm:constr type="w" for="ch" forName="circleB" refType="h" refFor="ch" refForName="circleB" op="equ"/>
                <dgm:constr type="h" for="ch" forName="circleB" refType="w" op="lte"/>
                <dgm:constr type="ctrY" for="ch" forName="circleB" refType="h" fact="0.5"/>
                <dgm:constr type="ctrX" for="ch" forName="circleB" refType="w" refFor="ch" refForName="textB" fact="0.5"/>
                <dgm:constr type="w" for="ch" forName="spaceB" refType="w"/>
                <dgm:constr type="h" for="ch" forName="spaceB" refType="h" fact="0.4"/>
                <dgm:constr type="t" for="ch" forName="spaceB"/>
                <dgm:constr type="l" for="ch" forName="spaceB"/>
              </dgm:constrLst>
              <dgm:ruleLst/>
              <dgm:layoutNode name="textB" styleLbl="revTx">
                <dgm:varLst>
                  <dgm:bulletEnabled val="1"/>
                </dgm:varLst>
                <dgm:alg type="tx">
                  <dgm:param type="txAnchorVert" val="t"/>
                  <dgm:param type="txAnchorVertCh" val="t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B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B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else>
        </dgm:choose>
        <dgm:forEach name="Name14" axis="followSib" ptType="sibTrans" cnt="1">
          <dgm:layoutNode name="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195F39D-119C-AA4C-9759-7ED940FA265C}" type="datetimeFigureOut">
              <a:rPr lang="en-US" smtClean="0"/>
              <a:t>2/15/2019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C66F51-C1C3-DF4E-AE68-842369AA2A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458052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548E866-CECA-D34C-BBFE-9C0F6D9A5D18}" type="datetimeFigureOut">
              <a:rPr lang="en-US" smtClean="0"/>
              <a:t>2/15/2019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0AB5AE-B7AA-8D44-9A23-497C19DBE9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146868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0AB5AE-B7AA-8D44-9A23-497C19DBE93A}" type="slidenum">
              <a:rPr lang="en-US" smtClean="0"/>
              <a:t>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067763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0AB5AE-B7AA-8D44-9A23-497C19DBE93A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548593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0AB5AE-B7AA-8D44-9A23-497C19DBE93A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940276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0AB5AE-B7AA-8D44-9A23-497C19DBE93A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928784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0AB5AE-B7AA-8D44-9A23-497C19DBE93A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353617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0AB5AE-B7AA-8D44-9A23-497C19DBE93A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75857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0AB5AE-B7AA-8D44-9A23-497C19DBE93A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229584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0AB5AE-B7AA-8D44-9A23-497C19DBE93A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870896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0AB5AE-B7AA-8D44-9A23-497C19DBE93A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457572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0AB5AE-B7AA-8D44-9A23-497C19DBE93A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260148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0AB5AE-B7AA-8D44-9A23-497C19DBE93A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850189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0AB5AE-B7AA-8D44-9A23-497C19DBE93A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20903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0AB5AE-B7AA-8D44-9A23-497C19DBE93A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68972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000" y="2181663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864799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14880" y="359392"/>
            <a:ext cx="3056393" cy="1723285"/>
          </a:xfrm>
          <a:prstGeom prst="rect">
            <a:avLst/>
          </a:prstGeom>
        </p:spPr>
      </p:pic>
      <p:sp>
        <p:nvSpPr>
          <p:cNvPr id="21" name="Titre 1"/>
          <p:cNvSpPr>
            <a:spLocks noGrp="1"/>
          </p:cNvSpPr>
          <p:nvPr>
            <p:ph type="title" hasCustomPrompt="1"/>
          </p:nvPr>
        </p:nvSpPr>
        <p:spPr>
          <a:xfrm>
            <a:off x="613261" y="2591801"/>
            <a:ext cx="10969139" cy="1825676"/>
          </a:xfrm>
          <a:prstGeom prst="rect">
            <a:avLst/>
          </a:prstGeom>
        </p:spPr>
        <p:txBody>
          <a:bodyPr>
            <a:noAutofit/>
          </a:bodyPr>
          <a:lstStyle>
            <a:lvl1pPr algn="l">
              <a:defRPr sz="5400" b="0" baseline="0"/>
            </a:lvl1pPr>
          </a:lstStyle>
          <a:p>
            <a:r>
              <a:rPr kumimoji="0" lang="en-US" dirty="0" smtClean="0"/>
              <a:t>LHC Injectors Upgrade Workshop</a:t>
            </a:r>
            <a:endParaRPr kumimoji="0" lang="en-US" dirty="0"/>
          </a:p>
        </p:txBody>
      </p:sp>
      <p:sp>
        <p:nvSpPr>
          <p:cNvPr id="22" name="Espace réservé du texte 2"/>
          <p:cNvSpPr>
            <a:spLocks noGrp="1"/>
          </p:cNvSpPr>
          <p:nvPr>
            <p:ph type="body" idx="10" hasCustomPrompt="1"/>
          </p:nvPr>
        </p:nvSpPr>
        <p:spPr>
          <a:xfrm>
            <a:off x="621019" y="4502189"/>
            <a:ext cx="3657600" cy="329788"/>
          </a:xfrm>
          <a:prstGeom prst="rect">
            <a:avLst/>
          </a:prstGeom>
        </p:spPr>
        <p:txBody>
          <a:bodyPr lIns="45720" tIns="0" rIns="45720" bIns="0" anchor="t"/>
          <a:lstStyle>
            <a:lvl1pPr marL="0" indent="0" algn="l">
              <a:buNone/>
              <a:defRPr sz="1867" b="0" baseline="0"/>
            </a:lvl1pPr>
            <a:lvl2pPr>
              <a:buNone/>
              <a:defRPr sz="1600"/>
            </a:lvl2pPr>
            <a:lvl3pPr>
              <a:buNone/>
              <a:defRPr sz="1333"/>
            </a:lvl3pPr>
            <a:lvl4pPr>
              <a:buNone/>
              <a:defRPr sz="1200"/>
            </a:lvl4pPr>
            <a:lvl5pPr>
              <a:buNone/>
              <a:defRPr sz="1200"/>
            </a:lvl5pPr>
          </a:lstStyle>
          <a:p>
            <a:pPr lvl="0" eaLnBrk="1" latinLnBrk="0" hangingPunct="1"/>
            <a:r>
              <a:rPr kumimoji="0" lang="en-US" dirty="0" smtClean="0"/>
              <a:t>Montreux, 13-15 February 2019</a:t>
            </a:r>
          </a:p>
        </p:txBody>
      </p:sp>
    </p:spTree>
    <p:extLst>
      <p:ext uri="{BB962C8B-B14F-4D97-AF65-F5344CB8AC3E}">
        <p14:creationId xmlns:p14="http://schemas.microsoft.com/office/powerpoint/2010/main" val="21349669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re 1"/>
          <p:cNvSpPr>
            <a:spLocks noGrp="1"/>
          </p:cNvSpPr>
          <p:nvPr>
            <p:ph type="title" hasCustomPrompt="1"/>
          </p:nvPr>
        </p:nvSpPr>
        <p:spPr>
          <a:xfrm>
            <a:off x="613261" y="2591801"/>
            <a:ext cx="10969139" cy="1227164"/>
          </a:xfrm>
          <a:prstGeom prst="rect">
            <a:avLst/>
          </a:prstGeom>
        </p:spPr>
        <p:txBody>
          <a:bodyPr>
            <a:noAutofit/>
          </a:bodyPr>
          <a:lstStyle>
            <a:lvl1pPr algn="l">
              <a:defRPr sz="4100" b="0" baseline="0"/>
            </a:lvl1pPr>
          </a:lstStyle>
          <a:p>
            <a:r>
              <a:rPr kumimoji="0" lang="en-US" dirty="0" smtClean="0"/>
              <a:t>Presentation title</a:t>
            </a:r>
            <a:endParaRPr kumimoji="0" lang="en-US" dirty="0"/>
          </a:p>
        </p:txBody>
      </p:sp>
      <p:sp>
        <p:nvSpPr>
          <p:cNvPr id="13" name="Espace réservé du texte 2"/>
          <p:cNvSpPr>
            <a:spLocks noGrp="1"/>
          </p:cNvSpPr>
          <p:nvPr>
            <p:ph type="body" idx="10" hasCustomPrompt="1"/>
          </p:nvPr>
        </p:nvSpPr>
        <p:spPr>
          <a:xfrm>
            <a:off x="613261" y="3964306"/>
            <a:ext cx="3657600" cy="363783"/>
          </a:xfrm>
          <a:prstGeom prst="rect">
            <a:avLst/>
          </a:prstGeom>
        </p:spPr>
        <p:txBody>
          <a:bodyPr lIns="45720" tIns="0" rIns="45720" bIns="0" anchor="t"/>
          <a:lstStyle>
            <a:lvl1pPr marL="0" indent="0" algn="l">
              <a:buNone/>
              <a:defRPr sz="1867" b="0" baseline="0"/>
            </a:lvl1pPr>
            <a:lvl2pPr>
              <a:buNone/>
              <a:defRPr sz="1600"/>
            </a:lvl2pPr>
            <a:lvl3pPr>
              <a:buNone/>
              <a:defRPr sz="1333"/>
            </a:lvl3pPr>
            <a:lvl4pPr>
              <a:buNone/>
              <a:defRPr sz="1200"/>
            </a:lvl4pPr>
            <a:lvl5pPr>
              <a:buNone/>
              <a:defRPr sz="1200"/>
            </a:lvl5pPr>
          </a:lstStyle>
          <a:p>
            <a:pPr lvl="0" eaLnBrk="1" latinLnBrk="0" hangingPunct="1"/>
            <a:r>
              <a:rPr kumimoji="0" lang="en-US" dirty="0" smtClean="0"/>
              <a:t>Speaker’s name</a:t>
            </a: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14880" y="359392"/>
            <a:ext cx="3056393" cy="1723285"/>
          </a:xfrm>
          <a:prstGeom prst="rect">
            <a:avLst/>
          </a:prstGeom>
        </p:spPr>
      </p:pic>
      <p:sp>
        <p:nvSpPr>
          <p:cNvPr id="8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1277435" y="6264000"/>
            <a:ext cx="668565" cy="432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500">
                <a:solidFill>
                  <a:srgbClr val="8A99BF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Date Placeholder 1"/>
          <p:cNvSpPr>
            <a:spLocks noGrp="1"/>
          </p:cNvSpPr>
          <p:nvPr>
            <p:ph type="dt" sz="half" idx="2"/>
          </p:nvPr>
        </p:nvSpPr>
        <p:spPr>
          <a:xfrm>
            <a:off x="1080000" y="6264000"/>
            <a:ext cx="3658745" cy="432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500">
                <a:solidFill>
                  <a:srgbClr val="8A99BF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smtClean="0"/>
              <a:t>LIU Workshop, 13-15 February 2019</a:t>
            </a:r>
            <a:endParaRPr lang="en-GB" dirty="0"/>
          </a:p>
        </p:txBody>
      </p:sp>
      <p:sp>
        <p:nvSpPr>
          <p:cNvPr id="1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075198" y="6264000"/>
            <a:ext cx="5865784" cy="432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500">
                <a:solidFill>
                  <a:srgbClr val="8A99BF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GB" smtClean="0"/>
              <a:t>Kevin Li</a:t>
            </a:r>
            <a:endParaRPr lang="en-GB" dirty="0"/>
          </a:p>
        </p:txBody>
      </p:sp>
    </p:spTree>
    <p:extLst/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en-US" smtClean="0"/>
              <a:t>LIU Workshop, 13-15 February 2019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GB" smtClean="0"/>
              <a:t>Kevin Li</a:t>
            </a:r>
            <a:endParaRPr lang="en-GB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246000" y="1044000"/>
            <a:ext cx="11700000" cy="4968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31160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en-US" smtClean="0"/>
              <a:t>LIU Workshop, 13-15 February 2019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GB" smtClean="0"/>
              <a:t>Kevin Li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192787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246000" y="1043999"/>
            <a:ext cx="11700000" cy="5004000"/>
          </a:xfrm>
          <a:prstGeom prst="rect">
            <a:avLst/>
          </a:prstGeom>
        </p:spPr>
        <p:txBody>
          <a:bodyPr>
            <a:normAutofit/>
          </a:bodyPr>
          <a:lstStyle>
            <a:lvl1pPr marL="313200" indent="-241200" algn="just">
              <a:spcBef>
                <a:spcPts val="1272"/>
              </a:spcBef>
              <a:spcAft>
                <a:spcPts val="0"/>
              </a:spcAft>
              <a:buSzPct val="100000"/>
              <a:defRPr sz="200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615600" indent="-241200" algn="just">
              <a:buSzPct val="80000"/>
              <a:buFont typeface="Wingdings" charset="2"/>
              <a:buChar char="§"/>
              <a:defRPr sz="1800">
                <a:latin typeface="Calibri" panose="020F0502020204030204" pitchFamily="34" charset="0"/>
                <a:cs typeface="Calibri" panose="020F0502020204030204" pitchFamily="34" charset="0"/>
              </a:defRPr>
            </a:lvl2pPr>
            <a:lvl3pPr marL="878400" indent="-198000" algn="just">
              <a:buSzPct val="80000"/>
              <a:buFont typeface=".AppleSystemUIFont" charset="-120"/>
              <a:buChar char="-"/>
              <a:defRPr sz="1600">
                <a:latin typeface="Calibri" panose="020F0502020204030204" pitchFamily="34" charset="0"/>
                <a:cs typeface="Calibri" panose="020F0502020204030204" pitchFamily="34" charset="0"/>
              </a:defRPr>
            </a:lvl3pPr>
            <a:lvl4pPr marL="1385316" marR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>
                  <a:lumMod val="50000"/>
                </a:schemeClr>
              </a:buClr>
              <a:buSzPct val="80000"/>
              <a:buFont typeface="Courier New" charset="0"/>
              <a:buChar char="o"/>
              <a:tabLst/>
              <a:defRPr sz="140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4pPr>
            <a:lvl5pPr marL="1650492" marR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>
                  <a:lumMod val="50000"/>
                </a:schemeClr>
              </a:buClr>
              <a:buSzPct val="80000"/>
              <a:buFont typeface="Wingdings" charset="2"/>
              <a:buChar char="q"/>
              <a:tabLst/>
              <a:defRPr sz="140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5pPr>
          </a:lstStyle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1277435" y="6264000"/>
            <a:ext cx="668565" cy="432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500">
                <a:solidFill>
                  <a:srgbClr val="8A99BF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2"/>
          </p:nvPr>
        </p:nvSpPr>
        <p:spPr>
          <a:xfrm>
            <a:off x="1080000" y="6264000"/>
            <a:ext cx="3658745" cy="432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500">
                <a:solidFill>
                  <a:srgbClr val="8A99BF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smtClean="0"/>
              <a:t>LIU Workshop, 13-15 February 2019</a:t>
            </a:r>
            <a:endParaRPr lang="en-GB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075198" y="6264000"/>
            <a:ext cx="5865784" cy="432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500">
                <a:solidFill>
                  <a:srgbClr val="8A99BF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GB" smtClean="0"/>
              <a:t>Kevin Li</a:t>
            </a:r>
            <a:endParaRPr lang="en-GB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281794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4800" y="288000"/>
            <a:ext cx="10800000" cy="648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1277435" y="6264000"/>
            <a:ext cx="668565" cy="432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500">
                <a:solidFill>
                  <a:srgbClr val="8A99BF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1080000" y="6264000"/>
            <a:ext cx="3658745" cy="432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500">
                <a:solidFill>
                  <a:srgbClr val="8A99BF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smtClean="0"/>
              <a:t>LIU Workshop, 13-15 February 2019</a:t>
            </a:r>
            <a:endParaRPr lang="en-GB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075198" y="6264000"/>
            <a:ext cx="5865784" cy="432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500">
                <a:solidFill>
                  <a:srgbClr val="8A99BF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GB" smtClean="0"/>
              <a:t>Kevin Li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623298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9773" y="2695480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477030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2.pn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emf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Image 10" descr="bande-02.eps"/>
          <p:cNvPicPr>
            <a:picLocks noChangeAspect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6370" y="5943538"/>
            <a:ext cx="12238370" cy="91446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11"/>
          <a:srcRect l="27830" r="29787" b="28427"/>
          <a:stretch/>
        </p:blipFill>
        <p:spPr>
          <a:xfrm>
            <a:off x="92321" y="289208"/>
            <a:ext cx="827282" cy="787689"/>
          </a:xfrm>
          <a:prstGeom prst="rect">
            <a:avLst/>
          </a:prstGeom>
        </p:spPr>
      </p:pic>
      <p:sp>
        <p:nvSpPr>
          <p:cNvPr id="1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1277435" y="6264000"/>
            <a:ext cx="668565" cy="432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500">
                <a:solidFill>
                  <a:srgbClr val="8A99BF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Date Placeholder 1"/>
          <p:cNvSpPr>
            <a:spLocks noGrp="1"/>
          </p:cNvSpPr>
          <p:nvPr>
            <p:ph type="dt" sz="half" idx="2"/>
          </p:nvPr>
        </p:nvSpPr>
        <p:spPr>
          <a:xfrm>
            <a:off x="1080000" y="6264000"/>
            <a:ext cx="3658745" cy="432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500">
                <a:solidFill>
                  <a:srgbClr val="8A99BF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smtClean="0"/>
              <a:t>LIU Workshop, 13-15 February 2019</a:t>
            </a:r>
            <a:endParaRPr lang="en-GB" dirty="0"/>
          </a:p>
        </p:txBody>
      </p:sp>
      <p:sp>
        <p:nvSpPr>
          <p:cNvPr id="1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075198" y="6264000"/>
            <a:ext cx="5865784" cy="432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500">
                <a:solidFill>
                  <a:srgbClr val="8A99BF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GB" smtClean="0"/>
              <a:t>Kevin Li</a:t>
            </a:r>
            <a:endParaRPr lang="en-GB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4800" y="288000"/>
            <a:ext cx="10800000" cy="648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246000" y="1044000"/>
            <a:ext cx="11700000" cy="4968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38630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3" r:id="rId2"/>
    <p:sldLayoutId id="2147483668" r:id="rId3"/>
    <p:sldLayoutId id="2147483674" r:id="rId4"/>
    <p:sldLayoutId id="2147483675" r:id="rId5"/>
    <p:sldLayoutId id="2147483665" r:id="rId6"/>
    <p:sldLayoutId id="2147483673" r:id="rId7"/>
    <p:sldLayoutId id="2147483666" r:id="rId8"/>
  </p:sldLayoutIdLst>
  <p:timing>
    <p:tnLst>
      <p:par>
        <p:cTn id="1" dur="indefinite" restart="never" nodeType="tmRoot"/>
      </p:par>
    </p:tnLst>
  </p:timing>
  <p:hf hdr="0"/>
  <p:txStyles>
    <p:titleStyle>
      <a:lvl1pPr marL="0" indent="0" algn="l" rtl="0" eaLnBrk="1" latinLnBrk="0" hangingPunct="1">
        <a:spcBef>
          <a:spcPct val="0"/>
        </a:spcBef>
        <a:buNone/>
        <a:tabLst/>
        <a:defRPr kumimoji="0" sz="3200" b="1" kern="1200">
          <a:solidFill>
            <a:schemeClr val="tx1"/>
          </a:solidFill>
          <a:latin typeface="Calibri" panose="020F0502020204030204" pitchFamily="34" charset="0"/>
          <a:ea typeface="+mj-ea"/>
          <a:cs typeface="Calibri" panose="020F0502020204030204" pitchFamily="34" charset="0"/>
        </a:defRPr>
      </a:lvl1pPr>
    </p:titleStyle>
    <p:bodyStyle>
      <a:lvl1pPr marL="225425" marR="0" indent="-188913" algn="just" defTabSz="914400" rtl="0" eaLnBrk="1" fontAlgn="auto" latinLnBrk="0" hangingPunct="1">
        <a:lnSpc>
          <a:spcPct val="100000"/>
        </a:lnSpc>
        <a:spcBef>
          <a:spcPct val="20000"/>
        </a:spcBef>
        <a:spcAft>
          <a:spcPts val="0"/>
        </a:spcAft>
        <a:buClr>
          <a:srgbClr val="0055A1"/>
        </a:buClr>
        <a:buSzPct val="100000"/>
        <a:buFont typeface="Arial"/>
        <a:buChar char="•"/>
        <a:tabLst/>
        <a:defRPr kumimoji="0" sz="2000" b="1" kern="1200" baseline="0">
          <a:solidFill>
            <a:srgbClr val="0055A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1pPr>
      <a:lvl2pPr marL="635000" marR="0" indent="-223838" algn="just" defTabSz="914400" rtl="0" eaLnBrk="1" fontAlgn="auto" latinLnBrk="0" hangingPunct="1">
        <a:lnSpc>
          <a:spcPct val="100000"/>
        </a:lnSpc>
        <a:spcBef>
          <a:spcPct val="20000"/>
        </a:spcBef>
        <a:spcAft>
          <a:spcPts val="0"/>
        </a:spcAft>
        <a:buClr>
          <a:srgbClr val="4D4D4D">
            <a:lumMod val="50000"/>
          </a:srgbClr>
        </a:buClr>
        <a:buSzPct val="80000"/>
        <a:buFont typeface="Wingdings" panose="05000000000000000000" pitchFamily="2" charset="2"/>
        <a:buChar char="§"/>
        <a:tabLst/>
        <a:defRPr kumimoji="0" sz="1800" kern="1200">
          <a:solidFill>
            <a:schemeClr val="accent6">
              <a:lumMod val="50000"/>
            </a:schemeClr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2pPr>
      <a:lvl3pPr marL="944563" marR="0" indent="-195263" algn="just" defTabSz="914400" rtl="0" eaLnBrk="1" fontAlgn="auto" latinLnBrk="0" hangingPunct="1">
        <a:lnSpc>
          <a:spcPct val="100000"/>
        </a:lnSpc>
        <a:spcBef>
          <a:spcPct val="20000"/>
        </a:spcBef>
        <a:spcAft>
          <a:spcPts val="0"/>
        </a:spcAft>
        <a:buClr>
          <a:srgbClr val="4D4D4D">
            <a:lumMod val="50000"/>
          </a:srgbClr>
        </a:buClr>
        <a:buSzPct val="80000"/>
        <a:buFont typeface="Calibri" panose="020F0502020204030204" pitchFamily="34" charset="0"/>
        <a:buChar char="⁻"/>
        <a:tabLst/>
        <a:defRPr kumimoji="0" sz="1600" kern="1200" baseline="0">
          <a:solidFill>
            <a:schemeClr val="accent6">
              <a:lumMod val="50000"/>
            </a:schemeClr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3pPr>
      <a:lvl4pPr marL="1385316" marR="0" indent="-342900" algn="l" defTabSz="914400" rtl="0" eaLnBrk="1" fontAlgn="auto" latinLnBrk="0" hangingPunct="1">
        <a:lnSpc>
          <a:spcPct val="100000"/>
        </a:lnSpc>
        <a:spcBef>
          <a:spcPct val="20000"/>
        </a:spcBef>
        <a:spcAft>
          <a:spcPts val="0"/>
        </a:spcAft>
        <a:buClrTx/>
        <a:buSzPct val="80000"/>
        <a:buFont typeface="Courier New" panose="02070309020205020404" pitchFamily="49" charset="0"/>
        <a:buChar char="o"/>
        <a:tabLst/>
        <a:defRPr kumimoji="0" lang="en-US" sz="1400" kern="1200" dirty="0" smtClean="0">
          <a:solidFill>
            <a:schemeClr val="accent6">
              <a:lumMod val="50000"/>
            </a:schemeClr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4pPr>
      <a:lvl5pPr marL="1650492" marR="0" indent="-342900" algn="l" defTabSz="914400" rtl="0" eaLnBrk="1" fontAlgn="auto" latinLnBrk="0" hangingPunct="1">
        <a:lnSpc>
          <a:spcPct val="100000"/>
        </a:lnSpc>
        <a:spcBef>
          <a:spcPct val="20000"/>
        </a:spcBef>
        <a:spcAft>
          <a:spcPts val="0"/>
        </a:spcAft>
        <a:buClrTx/>
        <a:buSzPct val="80000"/>
        <a:buFont typeface="Wingdings" panose="05000000000000000000" pitchFamily="2" charset="2"/>
        <a:buChar char="q"/>
        <a:tabLst>
          <a:tab pos="2695575" algn="l"/>
        </a:tabLst>
        <a:defRPr kumimoji="0" lang="en-US" sz="1400" kern="1200" dirty="0" smtClean="0">
          <a:solidFill>
            <a:schemeClr val="accent6">
              <a:lumMod val="50000"/>
            </a:schemeClr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6.xml"/><Relationship Id="rId7" Type="http://schemas.microsoft.com/office/2007/relationships/diagramDrawing" Target="../diagrams/drawing6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6.xml"/><Relationship Id="rId5" Type="http://schemas.openxmlformats.org/officeDocument/2006/relationships/diagramQuickStyle" Target="../diagrams/quickStyle6.xml"/><Relationship Id="rId4" Type="http://schemas.openxmlformats.org/officeDocument/2006/relationships/diagramLayout" Target="../diagrams/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8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7.xml"/><Relationship Id="rId7" Type="http://schemas.microsoft.com/office/2007/relationships/diagramDrawing" Target="../diagrams/drawing7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7.xml"/><Relationship Id="rId5" Type="http://schemas.openxmlformats.org/officeDocument/2006/relationships/diagramQuickStyle" Target="../diagrams/quickStyle7.xml"/><Relationship Id="rId4" Type="http://schemas.openxmlformats.org/officeDocument/2006/relationships/diagramLayout" Target="../diagrams/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925216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00" y="792000"/>
            <a:ext cx="12193200" cy="518211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Beam commissioning overall breakdown by system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>
          <a:xfrm>
            <a:off x="1080000" y="6264000"/>
            <a:ext cx="5678311" cy="432000"/>
          </a:xfrm>
        </p:spPr>
        <p:txBody>
          <a:bodyPr/>
          <a:lstStyle/>
          <a:p>
            <a:r>
              <a:rPr lang="en-US" smtClean="0"/>
              <a:t>LIU Workshop, 13-15 February 2019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6875514" y="6264000"/>
            <a:ext cx="4104718" cy="432000"/>
          </a:xfrm>
        </p:spPr>
        <p:txBody>
          <a:bodyPr/>
          <a:lstStyle/>
          <a:p>
            <a:r>
              <a:rPr lang="en-GB" smtClean="0"/>
              <a:t>Kevin Li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11097435" y="6264000"/>
            <a:ext cx="668565" cy="432000"/>
          </a:xfrm>
        </p:spPr>
        <p:txBody>
          <a:bodyPr/>
          <a:lstStyle/>
          <a:p>
            <a:fld id="{633CC1A6-AE81-4220-97E8-2DBAC9DABC59}" type="slidenum">
              <a:rPr lang="en-GB" smtClean="0"/>
              <a:pPr/>
              <a:t>9</a:t>
            </a:fld>
            <a:endParaRPr lang="en-GB" dirty="0" smtClean="0"/>
          </a:p>
        </p:txBody>
      </p:sp>
      <p:grpSp>
        <p:nvGrpSpPr>
          <p:cNvPr id="30" name="Group 29"/>
          <p:cNvGrpSpPr/>
          <p:nvPr/>
        </p:nvGrpSpPr>
        <p:grpSpPr>
          <a:xfrm>
            <a:off x="360000" y="5724000"/>
            <a:ext cx="11722910" cy="252000"/>
            <a:chOff x="297435" y="5758110"/>
            <a:chExt cx="11582515" cy="252000"/>
          </a:xfrm>
        </p:grpSpPr>
        <p:sp>
          <p:nvSpPr>
            <p:cNvPr id="23" name="Rectangle 22"/>
            <p:cNvSpPr/>
            <p:nvPr/>
          </p:nvSpPr>
          <p:spPr>
            <a:xfrm>
              <a:off x="297435" y="5758110"/>
              <a:ext cx="1800000" cy="252000"/>
            </a:xfrm>
            <a:prstGeom prst="rect">
              <a:avLst/>
            </a:prstGeom>
            <a:solidFill>
              <a:srgbClr val="80A9D0"/>
            </a:solidFill>
            <a:ln w="1905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b="1" dirty="0" smtClean="0">
                  <a:latin typeface="Calibri" panose="020F0502020204030204" pitchFamily="34" charset="0"/>
                  <a:cs typeface="Calibri" panose="020F0502020204030204" pitchFamily="34" charset="0"/>
                </a:rPr>
                <a:t>3</a:t>
              </a:r>
              <a:endParaRPr lang="en-US" sz="1600" b="1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4" name="Rectangle 23"/>
            <p:cNvSpPr/>
            <p:nvPr/>
          </p:nvSpPr>
          <p:spPr>
            <a:xfrm>
              <a:off x="2097435" y="5758110"/>
              <a:ext cx="1800000" cy="252000"/>
            </a:xfrm>
            <a:prstGeom prst="rect">
              <a:avLst/>
            </a:prstGeom>
            <a:solidFill>
              <a:srgbClr val="80A9D0"/>
            </a:solidFill>
            <a:ln w="1905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b="1" dirty="0" smtClean="0">
                  <a:latin typeface="Calibri" panose="020F0502020204030204" pitchFamily="34" charset="0"/>
                  <a:cs typeface="Calibri" panose="020F0502020204030204" pitchFamily="34" charset="0"/>
                </a:rPr>
                <a:t>4</a:t>
              </a:r>
              <a:endParaRPr lang="en-US" sz="1600" b="1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5" name="Rectangle 24"/>
            <p:cNvSpPr/>
            <p:nvPr/>
          </p:nvSpPr>
          <p:spPr>
            <a:xfrm>
              <a:off x="7497435" y="5758110"/>
              <a:ext cx="1800000" cy="252000"/>
            </a:xfrm>
            <a:prstGeom prst="rect">
              <a:avLst/>
            </a:prstGeom>
            <a:solidFill>
              <a:srgbClr val="80A9D0"/>
            </a:solidFill>
            <a:ln w="1905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b="1" dirty="0" smtClean="0">
                  <a:latin typeface="Calibri" panose="020F0502020204030204" pitchFamily="34" charset="0"/>
                  <a:cs typeface="Calibri" panose="020F0502020204030204" pitchFamily="34" charset="0"/>
                </a:rPr>
                <a:t>7</a:t>
              </a:r>
              <a:endParaRPr lang="en-US" b="1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6" name="Rectangle 25"/>
            <p:cNvSpPr/>
            <p:nvPr/>
          </p:nvSpPr>
          <p:spPr>
            <a:xfrm>
              <a:off x="5697435" y="5758110"/>
              <a:ext cx="1800000" cy="252000"/>
            </a:xfrm>
            <a:prstGeom prst="rect">
              <a:avLst/>
            </a:prstGeom>
            <a:solidFill>
              <a:srgbClr val="80A9D0"/>
            </a:solidFill>
            <a:ln w="1905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b="1" dirty="0" smtClean="0">
                  <a:latin typeface="Calibri" panose="020F0502020204030204" pitchFamily="34" charset="0"/>
                  <a:cs typeface="Calibri" panose="020F0502020204030204" pitchFamily="34" charset="0"/>
                </a:rPr>
                <a:t>6</a:t>
              </a:r>
              <a:endParaRPr lang="en-US" b="1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7" name="Rectangle 26"/>
            <p:cNvSpPr/>
            <p:nvPr/>
          </p:nvSpPr>
          <p:spPr>
            <a:xfrm>
              <a:off x="3897435" y="5758110"/>
              <a:ext cx="1800000" cy="252000"/>
            </a:xfrm>
            <a:prstGeom prst="rect">
              <a:avLst/>
            </a:prstGeom>
            <a:solidFill>
              <a:srgbClr val="80A9D0"/>
            </a:solidFill>
            <a:ln w="1905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b="1" dirty="0">
                  <a:latin typeface="Calibri" panose="020F0502020204030204" pitchFamily="34" charset="0"/>
                  <a:cs typeface="Calibri" panose="020F0502020204030204" pitchFamily="34" charset="0"/>
                </a:rPr>
                <a:t>5</a:t>
              </a:r>
              <a:endParaRPr lang="en-US" b="1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8" name="Rectangle 27"/>
            <p:cNvSpPr/>
            <p:nvPr/>
          </p:nvSpPr>
          <p:spPr>
            <a:xfrm>
              <a:off x="9297435" y="5758110"/>
              <a:ext cx="1800000" cy="252000"/>
            </a:xfrm>
            <a:prstGeom prst="rect">
              <a:avLst/>
            </a:prstGeom>
            <a:solidFill>
              <a:srgbClr val="80A9D0"/>
            </a:solidFill>
            <a:ln w="1905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b="1" dirty="0" smtClean="0">
                  <a:latin typeface="Calibri" panose="020F0502020204030204" pitchFamily="34" charset="0"/>
                  <a:cs typeface="Calibri" panose="020F0502020204030204" pitchFamily="34" charset="0"/>
                </a:rPr>
                <a:t>8</a:t>
              </a:r>
              <a:endParaRPr lang="en-US" b="1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9" name="Rectangle 28"/>
            <p:cNvSpPr/>
            <p:nvPr/>
          </p:nvSpPr>
          <p:spPr>
            <a:xfrm>
              <a:off x="11097435" y="5758110"/>
              <a:ext cx="782515" cy="252000"/>
            </a:xfrm>
            <a:prstGeom prst="rect">
              <a:avLst/>
            </a:prstGeom>
            <a:solidFill>
              <a:srgbClr val="80A9D0"/>
            </a:solidFill>
            <a:ln w="1905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b="1" dirty="0" smtClean="0">
                  <a:latin typeface="Calibri" panose="020F0502020204030204" pitchFamily="34" charset="0"/>
                  <a:cs typeface="Calibri" panose="020F0502020204030204" pitchFamily="34" charset="0"/>
                </a:rPr>
                <a:t>9</a:t>
              </a:r>
              <a:endParaRPr lang="en-US" b="1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sp>
        <p:nvSpPr>
          <p:cNvPr id="15" name="Isosceles Triangle 14"/>
          <p:cNvSpPr/>
          <p:nvPr/>
        </p:nvSpPr>
        <p:spPr>
          <a:xfrm>
            <a:off x="5688000" y="5724000"/>
            <a:ext cx="288000" cy="360000"/>
          </a:xfrm>
          <a:prstGeom prst="triangle">
            <a:avLst/>
          </a:prstGeom>
          <a:solidFill>
            <a:srgbClr val="7030A0"/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5184000" y="6084000"/>
            <a:ext cx="1296000" cy="432000"/>
          </a:xfrm>
          <a:prstGeom prst="rect">
            <a:avLst/>
          </a:prstGeom>
          <a:solidFill>
            <a:srgbClr val="7030A0"/>
          </a:solidFill>
          <a:effectLst>
            <a:glow rad="63500">
              <a:srgbClr val="7030A0">
                <a:alpha val="40000"/>
              </a:srgb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b="1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Beam-based alignment</a:t>
            </a:r>
            <a:endParaRPr lang="en-US" sz="1300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768000" y="936000"/>
            <a:ext cx="72167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450 GeV</a:t>
            </a:r>
            <a:endParaRPr lang="en-US" sz="1200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768000" y="1260000"/>
            <a:ext cx="72167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400 GeV</a:t>
            </a:r>
            <a:endParaRPr lang="en-US" sz="1200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808000" y="936000"/>
            <a:ext cx="64312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26 GeV</a:t>
            </a:r>
            <a:endParaRPr lang="en-US" sz="1200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808000" y="1260000"/>
            <a:ext cx="64312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14 GeV</a:t>
            </a:r>
            <a:endParaRPr lang="en-US" sz="1200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2124000" y="1548000"/>
            <a:ext cx="64312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26 GeV</a:t>
            </a:r>
            <a:endParaRPr lang="en-US" sz="1200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2124000" y="1260000"/>
            <a:ext cx="64312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14 GeV</a:t>
            </a:r>
            <a:endParaRPr lang="en-US" sz="1200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36000" y="2448000"/>
            <a:ext cx="39786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5E770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BI</a:t>
            </a:r>
            <a:endParaRPr lang="en-US" sz="2000" b="1" dirty="0">
              <a:solidFill>
                <a:srgbClr val="5E770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36000" y="5328000"/>
            <a:ext cx="60542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CA8F4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ABT</a:t>
            </a:r>
            <a:endParaRPr lang="en-US" sz="2000" b="1" dirty="0">
              <a:solidFill>
                <a:srgbClr val="CA8F42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36000" y="3408000"/>
            <a:ext cx="49404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6A7D8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OP</a:t>
            </a:r>
            <a:endParaRPr lang="en-US" sz="2000" b="1" dirty="0">
              <a:solidFill>
                <a:srgbClr val="6A7D8E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36000" y="4368000"/>
            <a:ext cx="44595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B066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RF</a:t>
            </a:r>
            <a:endParaRPr lang="en-US" sz="2000" b="1" dirty="0">
              <a:solidFill>
                <a:srgbClr val="B0666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 rot="16200000">
            <a:off x="-216000" y="1224000"/>
            <a:ext cx="89639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Beams</a:t>
            </a:r>
            <a:endParaRPr lang="en-US" sz="2000" b="1" dirty="0">
              <a:solidFill>
                <a:schemeClr val="accent6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36" name="Straight Connector 35"/>
          <p:cNvCxnSpPr/>
          <p:nvPr/>
        </p:nvCxnSpPr>
        <p:spPr>
          <a:xfrm>
            <a:off x="5832000" y="900000"/>
            <a:ext cx="0" cy="4860000"/>
          </a:xfrm>
          <a:prstGeom prst="line">
            <a:avLst/>
          </a:prstGeom>
          <a:ln w="12700">
            <a:solidFill>
              <a:srgbClr val="7030A0"/>
            </a:solidFill>
          </a:ln>
          <a:effectLst>
            <a:glow rad="63500">
              <a:srgbClr val="7030A0">
                <a:alpha val="40000"/>
              </a:srgbClr>
            </a:glow>
          </a:effectLst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046357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00" y="792000"/>
            <a:ext cx="12193200" cy="518211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Beam commissioning overall breakdown by system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>
          <a:xfrm>
            <a:off x="1080000" y="6264000"/>
            <a:ext cx="5678311" cy="432000"/>
          </a:xfrm>
        </p:spPr>
        <p:txBody>
          <a:bodyPr/>
          <a:lstStyle/>
          <a:p>
            <a:r>
              <a:rPr lang="en-US" smtClean="0"/>
              <a:t>LIU Workshop, 13-15 February 2019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6875514" y="6264000"/>
            <a:ext cx="4104718" cy="432000"/>
          </a:xfrm>
        </p:spPr>
        <p:txBody>
          <a:bodyPr/>
          <a:lstStyle/>
          <a:p>
            <a:r>
              <a:rPr lang="en-GB" smtClean="0"/>
              <a:t>Kevin Li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11097435" y="6264000"/>
            <a:ext cx="668565" cy="432000"/>
          </a:xfrm>
        </p:spPr>
        <p:txBody>
          <a:bodyPr/>
          <a:lstStyle/>
          <a:p>
            <a:fld id="{633CC1A6-AE81-4220-97E8-2DBAC9DABC59}" type="slidenum">
              <a:rPr lang="en-GB" smtClean="0"/>
              <a:pPr/>
              <a:t>10</a:t>
            </a:fld>
            <a:endParaRPr lang="en-GB" dirty="0" smtClean="0"/>
          </a:p>
        </p:txBody>
      </p:sp>
      <p:grpSp>
        <p:nvGrpSpPr>
          <p:cNvPr id="30" name="Group 29"/>
          <p:cNvGrpSpPr/>
          <p:nvPr/>
        </p:nvGrpSpPr>
        <p:grpSpPr>
          <a:xfrm>
            <a:off x="360000" y="5724000"/>
            <a:ext cx="11722910" cy="252000"/>
            <a:chOff x="297435" y="5758110"/>
            <a:chExt cx="11582515" cy="252000"/>
          </a:xfrm>
        </p:grpSpPr>
        <p:sp>
          <p:nvSpPr>
            <p:cNvPr id="23" name="Rectangle 22"/>
            <p:cNvSpPr/>
            <p:nvPr/>
          </p:nvSpPr>
          <p:spPr>
            <a:xfrm>
              <a:off x="297435" y="5758110"/>
              <a:ext cx="1800000" cy="252000"/>
            </a:xfrm>
            <a:prstGeom prst="rect">
              <a:avLst/>
            </a:prstGeom>
            <a:solidFill>
              <a:srgbClr val="80A9D0"/>
            </a:solidFill>
            <a:ln w="1905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b="1" dirty="0" smtClean="0">
                  <a:latin typeface="Calibri" panose="020F0502020204030204" pitchFamily="34" charset="0"/>
                  <a:cs typeface="Calibri" panose="020F0502020204030204" pitchFamily="34" charset="0"/>
                </a:rPr>
                <a:t>3</a:t>
              </a:r>
              <a:endParaRPr lang="en-US" sz="1600" b="1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4" name="Rectangle 23"/>
            <p:cNvSpPr/>
            <p:nvPr/>
          </p:nvSpPr>
          <p:spPr>
            <a:xfrm>
              <a:off x="2097435" y="5758110"/>
              <a:ext cx="1800000" cy="252000"/>
            </a:xfrm>
            <a:prstGeom prst="rect">
              <a:avLst/>
            </a:prstGeom>
            <a:solidFill>
              <a:srgbClr val="80A9D0"/>
            </a:solidFill>
            <a:ln w="1905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b="1" dirty="0" smtClean="0">
                  <a:latin typeface="Calibri" panose="020F0502020204030204" pitchFamily="34" charset="0"/>
                  <a:cs typeface="Calibri" panose="020F0502020204030204" pitchFamily="34" charset="0"/>
                </a:rPr>
                <a:t>4</a:t>
              </a:r>
              <a:endParaRPr lang="en-US" sz="1600" b="1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5" name="Rectangle 24"/>
            <p:cNvSpPr/>
            <p:nvPr/>
          </p:nvSpPr>
          <p:spPr>
            <a:xfrm>
              <a:off x="7497435" y="5758110"/>
              <a:ext cx="1800000" cy="252000"/>
            </a:xfrm>
            <a:prstGeom prst="rect">
              <a:avLst/>
            </a:prstGeom>
            <a:solidFill>
              <a:srgbClr val="80A9D0"/>
            </a:solidFill>
            <a:ln w="1905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b="1" dirty="0" smtClean="0">
                  <a:latin typeface="Calibri" panose="020F0502020204030204" pitchFamily="34" charset="0"/>
                  <a:cs typeface="Calibri" panose="020F0502020204030204" pitchFamily="34" charset="0"/>
                </a:rPr>
                <a:t>7</a:t>
              </a:r>
              <a:endParaRPr lang="en-US" b="1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6" name="Rectangle 25"/>
            <p:cNvSpPr/>
            <p:nvPr/>
          </p:nvSpPr>
          <p:spPr>
            <a:xfrm>
              <a:off x="5697435" y="5758110"/>
              <a:ext cx="1800000" cy="252000"/>
            </a:xfrm>
            <a:prstGeom prst="rect">
              <a:avLst/>
            </a:prstGeom>
            <a:solidFill>
              <a:srgbClr val="80A9D0"/>
            </a:solidFill>
            <a:ln w="1905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b="1" dirty="0" smtClean="0">
                  <a:latin typeface="Calibri" panose="020F0502020204030204" pitchFamily="34" charset="0"/>
                  <a:cs typeface="Calibri" panose="020F0502020204030204" pitchFamily="34" charset="0"/>
                </a:rPr>
                <a:t>6</a:t>
              </a:r>
              <a:endParaRPr lang="en-US" b="1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7" name="Rectangle 26"/>
            <p:cNvSpPr/>
            <p:nvPr/>
          </p:nvSpPr>
          <p:spPr>
            <a:xfrm>
              <a:off x="3897435" y="5758110"/>
              <a:ext cx="1800000" cy="252000"/>
            </a:xfrm>
            <a:prstGeom prst="rect">
              <a:avLst/>
            </a:prstGeom>
            <a:solidFill>
              <a:srgbClr val="80A9D0"/>
            </a:solidFill>
            <a:ln w="1905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b="1" dirty="0">
                  <a:latin typeface="Calibri" panose="020F0502020204030204" pitchFamily="34" charset="0"/>
                  <a:cs typeface="Calibri" panose="020F0502020204030204" pitchFamily="34" charset="0"/>
                </a:rPr>
                <a:t>5</a:t>
              </a:r>
              <a:endParaRPr lang="en-US" b="1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8" name="Rectangle 27"/>
            <p:cNvSpPr/>
            <p:nvPr/>
          </p:nvSpPr>
          <p:spPr>
            <a:xfrm>
              <a:off x="9297435" y="5758110"/>
              <a:ext cx="1800000" cy="252000"/>
            </a:xfrm>
            <a:prstGeom prst="rect">
              <a:avLst/>
            </a:prstGeom>
            <a:solidFill>
              <a:srgbClr val="80A9D0"/>
            </a:solidFill>
            <a:ln w="1905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b="1" dirty="0" smtClean="0">
                  <a:latin typeface="Calibri" panose="020F0502020204030204" pitchFamily="34" charset="0"/>
                  <a:cs typeface="Calibri" panose="020F0502020204030204" pitchFamily="34" charset="0"/>
                </a:rPr>
                <a:t>8</a:t>
              </a:r>
              <a:endParaRPr lang="en-US" b="1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9" name="Rectangle 28"/>
            <p:cNvSpPr/>
            <p:nvPr/>
          </p:nvSpPr>
          <p:spPr>
            <a:xfrm>
              <a:off x="11097435" y="5758110"/>
              <a:ext cx="782515" cy="252000"/>
            </a:xfrm>
            <a:prstGeom prst="rect">
              <a:avLst/>
            </a:prstGeom>
            <a:solidFill>
              <a:srgbClr val="80A9D0"/>
            </a:solidFill>
            <a:ln w="1905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b="1" dirty="0" smtClean="0">
                  <a:latin typeface="Calibri" panose="020F0502020204030204" pitchFamily="34" charset="0"/>
                  <a:cs typeface="Calibri" panose="020F0502020204030204" pitchFamily="34" charset="0"/>
                </a:rPr>
                <a:t>9</a:t>
              </a:r>
              <a:endParaRPr lang="en-US" b="1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sp>
        <p:nvSpPr>
          <p:cNvPr id="15" name="Isosceles Triangle 14"/>
          <p:cNvSpPr/>
          <p:nvPr/>
        </p:nvSpPr>
        <p:spPr>
          <a:xfrm>
            <a:off x="5688000" y="5724000"/>
            <a:ext cx="288000" cy="360000"/>
          </a:xfrm>
          <a:prstGeom prst="triangle">
            <a:avLst/>
          </a:prstGeom>
          <a:solidFill>
            <a:srgbClr val="7030A0"/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5184000" y="6084000"/>
            <a:ext cx="1296000" cy="432000"/>
          </a:xfrm>
          <a:prstGeom prst="rect">
            <a:avLst/>
          </a:prstGeom>
          <a:solidFill>
            <a:srgbClr val="7030A0"/>
          </a:solidFill>
          <a:effectLst>
            <a:glow rad="63500">
              <a:srgbClr val="7030A0">
                <a:alpha val="40000"/>
              </a:srgb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b="1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Beam-based alignment</a:t>
            </a:r>
            <a:endParaRPr lang="en-US" sz="1300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5832000" y="900000"/>
            <a:ext cx="0" cy="4860000"/>
          </a:xfrm>
          <a:prstGeom prst="line">
            <a:avLst/>
          </a:prstGeom>
          <a:ln w="12700">
            <a:solidFill>
              <a:srgbClr val="7030A0"/>
            </a:solidFill>
          </a:ln>
          <a:effectLst>
            <a:glow rad="63500">
              <a:srgbClr val="7030A0">
                <a:alpha val="40000"/>
              </a:srgbClr>
            </a:glow>
          </a:effectLst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6768000" y="936000"/>
            <a:ext cx="72167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450 GeV</a:t>
            </a:r>
            <a:endParaRPr lang="en-US" sz="1200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768000" y="1260000"/>
            <a:ext cx="72167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400 GeV</a:t>
            </a:r>
            <a:endParaRPr lang="en-US" sz="1200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808000" y="936000"/>
            <a:ext cx="64312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26 GeV</a:t>
            </a:r>
            <a:endParaRPr lang="en-US" sz="1200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2808000" y="1260000"/>
            <a:ext cx="64312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14 GeV</a:t>
            </a:r>
            <a:endParaRPr lang="en-US" sz="1200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2124000" y="1548000"/>
            <a:ext cx="64312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26 GeV</a:t>
            </a:r>
            <a:endParaRPr lang="en-US" sz="1200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2124000" y="1260000"/>
            <a:ext cx="64312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14 GeV</a:t>
            </a:r>
            <a:endParaRPr lang="en-US" sz="1200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36000" y="2448000"/>
            <a:ext cx="39786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5E770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BI</a:t>
            </a:r>
            <a:endParaRPr lang="en-US" sz="2000" b="1" dirty="0">
              <a:solidFill>
                <a:srgbClr val="5E770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36000" y="5328000"/>
            <a:ext cx="60542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CA8F4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ABT</a:t>
            </a:r>
            <a:endParaRPr lang="en-US" sz="2000" b="1" dirty="0">
              <a:solidFill>
                <a:srgbClr val="CA8F42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36000" y="3408000"/>
            <a:ext cx="49404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6A7D8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OP</a:t>
            </a:r>
            <a:endParaRPr lang="en-US" sz="2000" b="1" dirty="0">
              <a:solidFill>
                <a:srgbClr val="6A7D8E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36000" y="4368000"/>
            <a:ext cx="44595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B066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RF</a:t>
            </a:r>
            <a:endParaRPr lang="en-US" sz="2000" b="1" dirty="0">
              <a:solidFill>
                <a:srgbClr val="B0666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 rot="16200000">
            <a:off x="-216000" y="1224000"/>
            <a:ext cx="89639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Beams</a:t>
            </a:r>
            <a:endParaRPr lang="en-US" sz="2000" b="1" dirty="0">
              <a:solidFill>
                <a:schemeClr val="accent6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990788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00" y="792000"/>
            <a:ext cx="12193200" cy="518211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Beam </a:t>
            </a:r>
            <a:r>
              <a:rPr lang="en-US" dirty="0" smtClean="0"/>
              <a:t>commissioning </a:t>
            </a:r>
            <a:r>
              <a:rPr lang="en-US" dirty="0"/>
              <a:t>overall breakdown by system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>
          <a:xfrm>
            <a:off x="1080000" y="6264000"/>
            <a:ext cx="5678311" cy="432000"/>
          </a:xfrm>
        </p:spPr>
        <p:txBody>
          <a:bodyPr/>
          <a:lstStyle/>
          <a:p>
            <a:r>
              <a:rPr lang="en-US" smtClean="0"/>
              <a:t>LIU Workshop, 13-15 February 2019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6875514" y="6264000"/>
            <a:ext cx="4104718" cy="432000"/>
          </a:xfrm>
        </p:spPr>
        <p:txBody>
          <a:bodyPr/>
          <a:lstStyle/>
          <a:p>
            <a:r>
              <a:rPr lang="en-GB" smtClean="0"/>
              <a:t>Kevin Li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11097435" y="6264000"/>
            <a:ext cx="668565" cy="432000"/>
          </a:xfrm>
        </p:spPr>
        <p:txBody>
          <a:bodyPr/>
          <a:lstStyle/>
          <a:p>
            <a:fld id="{633CC1A6-AE81-4220-97E8-2DBAC9DABC59}" type="slidenum">
              <a:rPr lang="en-GB" smtClean="0"/>
              <a:pPr/>
              <a:t>11</a:t>
            </a:fld>
            <a:endParaRPr lang="en-GB" dirty="0" smtClean="0"/>
          </a:p>
        </p:txBody>
      </p:sp>
      <p:grpSp>
        <p:nvGrpSpPr>
          <p:cNvPr id="30" name="Group 29"/>
          <p:cNvGrpSpPr/>
          <p:nvPr/>
        </p:nvGrpSpPr>
        <p:grpSpPr>
          <a:xfrm>
            <a:off x="360000" y="5724000"/>
            <a:ext cx="11722910" cy="252000"/>
            <a:chOff x="297435" y="5758110"/>
            <a:chExt cx="11582515" cy="252000"/>
          </a:xfrm>
        </p:grpSpPr>
        <p:sp>
          <p:nvSpPr>
            <p:cNvPr id="23" name="Rectangle 22"/>
            <p:cNvSpPr/>
            <p:nvPr/>
          </p:nvSpPr>
          <p:spPr>
            <a:xfrm>
              <a:off x="297435" y="5758110"/>
              <a:ext cx="1800000" cy="252000"/>
            </a:xfrm>
            <a:prstGeom prst="rect">
              <a:avLst/>
            </a:prstGeom>
            <a:solidFill>
              <a:srgbClr val="80A9D0"/>
            </a:solidFill>
            <a:ln w="1905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b="1" dirty="0" smtClean="0">
                  <a:latin typeface="Calibri" panose="020F0502020204030204" pitchFamily="34" charset="0"/>
                  <a:cs typeface="Calibri" panose="020F0502020204030204" pitchFamily="34" charset="0"/>
                </a:rPr>
                <a:t>3</a:t>
              </a:r>
              <a:endParaRPr lang="en-US" sz="1600" b="1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4" name="Rectangle 23"/>
            <p:cNvSpPr/>
            <p:nvPr/>
          </p:nvSpPr>
          <p:spPr>
            <a:xfrm>
              <a:off x="2097435" y="5758110"/>
              <a:ext cx="1800000" cy="252000"/>
            </a:xfrm>
            <a:prstGeom prst="rect">
              <a:avLst/>
            </a:prstGeom>
            <a:solidFill>
              <a:srgbClr val="80A9D0"/>
            </a:solidFill>
            <a:ln w="1905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b="1" dirty="0" smtClean="0">
                  <a:latin typeface="Calibri" panose="020F0502020204030204" pitchFamily="34" charset="0"/>
                  <a:cs typeface="Calibri" panose="020F0502020204030204" pitchFamily="34" charset="0"/>
                </a:rPr>
                <a:t>4</a:t>
              </a:r>
              <a:endParaRPr lang="en-US" sz="1600" b="1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5" name="Rectangle 24"/>
            <p:cNvSpPr/>
            <p:nvPr/>
          </p:nvSpPr>
          <p:spPr>
            <a:xfrm>
              <a:off x="7497435" y="5758110"/>
              <a:ext cx="1800000" cy="252000"/>
            </a:xfrm>
            <a:prstGeom prst="rect">
              <a:avLst/>
            </a:prstGeom>
            <a:solidFill>
              <a:srgbClr val="80A9D0"/>
            </a:solidFill>
            <a:ln w="1905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b="1" dirty="0" smtClean="0">
                  <a:latin typeface="Calibri" panose="020F0502020204030204" pitchFamily="34" charset="0"/>
                  <a:cs typeface="Calibri" panose="020F0502020204030204" pitchFamily="34" charset="0"/>
                </a:rPr>
                <a:t>7</a:t>
              </a:r>
              <a:endParaRPr lang="en-US" b="1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6" name="Rectangle 25"/>
            <p:cNvSpPr/>
            <p:nvPr/>
          </p:nvSpPr>
          <p:spPr>
            <a:xfrm>
              <a:off x="5697435" y="5758110"/>
              <a:ext cx="1800000" cy="252000"/>
            </a:xfrm>
            <a:prstGeom prst="rect">
              <a:avLst/>
            </a:prstGeom>
            <a:solidFill>
              <a:srgbClr val="80A9D0"/>
            </a:solidFill>
            <a:ln w="1905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b="1" dirty="0" smtClean="0">
                  <a:latin typeface="Calibri" panose="020F0502020204030204" pitchFamily="34" charset="0"/>
                  <a:cs typeface="Calibri" panose="020F0502020204030204" pitchFamily="34" charset="0"/>
                </a:rPr>
                <a:t>6</a:t>
              </a:r>
              <a:endParaRPr lang="en-US" b="1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7" name="Rectangle 26"/>
            <p:cNvSpPr/>
            <p:nvPr/>
          </p:nvSpPr>
          <p:spPr>
            <a:xfrm>
              <a:off x="3897435" y="5758110"/>
              <a:ext cx="1800000" cy="252000"/>
            </a:xfrm>
            <a:prstGeom prst="rect">
              <a:avLst/>
            </a:prstGeom>
            <a:solidFill>
              <a:srgbClr val="80A9D0"/>
            </a:solidFill>
            <a:ln w="1905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b="1" dirty="0">
                  <a:latin typeface="Calibri" panose="020F0502020204030204" pitchFamily="34" charset="0"/>
                  <a:cs typeface="Calibri" panose="020F0502020204030204" pitchFamily="34" charset="0"/>
                </a:rPr>
                <a:t>5</a:t>
              </a:r>
              <a:endParaRPr lang="en-US" b="1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8" name="Rectangle 27"/>
            <p:cNvSpPr/>
            <p:nvPr/>
          </p:nvSpPr>
          <p:spPr>
            <a:xfrm>
              <a:off x="9297435" y="5758110"/>
              <a:ext cx="1800000" cy="252000"/>
            </a:xfrm>
            <a:prstGeom prst="rect">
              <a:avLst/>
            </a:prstGeom>
            <a:solidFill>
              <a:srgbClr val="80A9D0"/>
            </a:solidFill>
            <a:ln w="1905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b="1" dirty="0" smtClean="0">
                  <a:latin typeface="Calibri" panose="020F0502020204030204" pitchFamily="34" charset="0"/>
                  <a:cs typeface="Calibri" panose="020F0502020204030204" pitchFamily="34" charset="0"/>
                </a:rPr>
                <a:t>8</a:t>
              </a:r>
              <a:endParaRPr lang="en-US" b="1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9" name="Rectangle 28"/>
            <p:cNvSpPr/>
            <p:nvPr/>
          </p:nvSpPr>
          <p:spPr>
            <a:xfrm>
              <a:off x="11097435" y="5758110"/>
              <a:ext cx="782515" cy="252000"/>
            </a:xfrm>
            <a:prstGeom prst="rect">
              <a:avLst/>
            </a:prstGeom>
            <a:solidFill>
              <a:srgbClr val="80A9D0"/>
            </a:solidFill>
            <a:ln w="1905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b="1" dirty="0" smtClean="0">
                  <a:latin typeface="Calibri" panose="020F0502020204030204" pitchFamily="34" charset="0"/>
                  <a:cs typeface="Calibri" panose="020F0502020204030204" pitchFamily="34" charset="0"/>
                </a:rPr>
                <a:t>9</a:t>
              </a:r>
              <a:endParaRPr lang="en-US" b="1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sp>
        <p:nvSpPr>
          <p:cNvPr id="12" name="Rectangle 11"/>
          <p:cNvSpPr/>
          <p:nvPr/>
        </p:nvSpPr>
        <p:spPr>
          <a:xfrm>
            <a:off x="7008000" y="6084000"/>
            <a:ext cx="1296000" cy="432000"/>
          </a:xfrm>
          <a:prstGeom prst="rect">
            <a:avLst/>
          </a:prstGeom>
          <a:solidFill>
            <a:srgbClr val="7030A0"/>
          </a:solidFill>
          <a:effectLst>
            <a:glow rad="63500">
              <a:srgbClr val="7030A0">
                <a:alpha val="40000"/>
              </a:srgb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b="1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LHCPILOT</a:t>
            </a:r>
          </a:p>
          <a:p>
            <a:pPr algn="ctr"/>
            <a:r>
              <a:rPr lang="en-US" sz="1300" b="1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ready</a:t>
            </a:r>
            <a:endParaRPr lang="en-US" sz="1300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" name="Isosceles Triangle 15"/>
          <p:cNvSpPr/>
          <p:nvPr/>
        </p:nvSpPr>
        <p:spPr>
          <a:xfrm>
            <a:off x="7524000" y="5688000"/>
            <a:ext cx="288000" cy="360000"/>
          </a:xfrm>
          <a:prstGeom prst="triangle">
            <a:avLst/>
          </a:prstGeom>
          <a:solidFill>
            <a:srgbClr val="7030A0"/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15" name="Isosceles Triangle 14"/>
          <p:cNvSpPr/>
          <p:nvPr/>
        </p:nvSpPr>
        <p:spPr>
          <a:xfrm>
            <a:off x="5688000" y="5724000"/>
            <a:ext cx="288000" cy="360000"/>
          </a:xfrm>
          <a:prstGeom prst="triangle">
            <a:avLst/>
          </a:prstGeom>
          <a:solidFill>
            <a:srgbClr val="7030A0"/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5184000" y="6084000"/>
            <a:ext cx="1296000" cy="432000"/>
          </a:xfrm>
          <a:prstGeom prst="rect">
            <a:avLst/>
          </a:prstGeom>
          <a:solidFill>
            <a:srgbClr val="7030A0"/>
          </a:solidFill>
          <a:effectLst>
            <a:glow rad="63500">
              <a:srgbClr val="7030A0">
                <a:alpha val="40000"/>
              </a:srgb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b="1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Beam-based alignment</a:t>
            </a:r>
            <a:endParaRPr lang="en-US" sz="1300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768000" y="936000"/>
            <a:ext cx="72167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450 GeV</a:t>
            </a:r>
            <a:endParaRPr lang="en-US" sz="1200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768000" y="1260000"/>
            <a:ext cx="72167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400 GeV</a:t>
            </a:r>
            <a:endParaRPr lang="en-US" sz="1200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2808000" y="936000"/>
            <a:ext cx="64312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26 GeV</a:t>
            </a:r>
            <a:endParaRPr lang="en-US" sz="1200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2808000" y="1260000"/>
            <a:ext cx="64312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14 GeV</a:t>
            </a:r>
            <a:endParaRPr lang="en-US" sz="1200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2124000" y="1548000"/>
            <a:ext cx="64312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26 GeV</a:t>
            </a:r>
            <a:endParaRPr lang="en-US" sz="1200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2124000" y="1260000"/>
            <a:ext cx="64312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14 GeV</a:t>
            </a:r>
            <a:endParaRPr lang="en-US" sz="1200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36000" y="2448000"/>
            <a:ext cx="39786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5E770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BI</a:t>
            </a:r>
            <a:endParaRPr lang="en-US" sz="2000" b="1" dirty="0">
              <a:solidFill>
                <a:srgbClr val="5E770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36000" y="5328000"/>
            <a:ext cx="60542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CA8F4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ABT</a:t>
            </a:r>
            <a:endParaRPr lang="en-US" sz="2000" b="1" dirty="0">
              <a:solidFill>
                <a:srgbClr val="CA8F42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36000" y="3408000"/>
            <a:ext cx="49404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6A7D8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OP</a:t>
            </a:r>
            <a:endParaRPr lang="en-US" sz="2000" b="1" dirty="0">
              <a:solidFill>
                <a:srgbClr val="6A7D8E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36000" y="4368000"/>
            <a:ext cx="44595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B066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RF</a:t>
            </a:r>
            <a:endParaRPr lang="en-US" sz="2000" b="1" dirty="0">
              <a:solidFill>
                <a:srgbClr val="B0666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 rot="16200000">
            <a:off x="-216000" y="1224000"/>
            <a:ext cx="89639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Beams</a:t>
            </a:r>
            <a:endParaRPr lang="en-US" sz="2000" b="1" dirty="0">
              <a:solidFill>
                <a:schemeClr val="accent6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531902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00" y="792000"/>
            <a:ext cx="12193200" cy="518211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tabLst>
                <a:tab pos="2782888" algn="l"/>
              </a:tabLst>
            </a:pPr>
            <a:r>
              <a:rPr lang="en-US" dirty="0"/>
              <a:t>Beam commissioning overall breakdown by system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>
          <a:xfrm>
            <a:off x="1080000" y="6264000"/>
            <a:ext cx="5678311" cy="432000"/>
          </a:xfrm>
        </p:spPr>
        <p:txBody>
          <a:bodyPr/>
          <a:lstStyle/>
          <a:p>
            <a:r>
              <a:rPr lang="en-US" smtClean="0"/>
              <a:t>LIU Workshop, 13-15 February 2019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6875514" y="6264000"/>
            <a:ext cx="4104718" cy="432000"/>
          </a:xfrm>
        </p:spPr>
        <p:txBody>
          <a:bodyPr/>
          <a:lstStyle/>
          <a:p>
            <a:r>
              <a:rPr lang="en-GB" smtClean="0"/>
              <a:t>Kevin Li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11097435" y="6264000"/>
            <a:ext cx="668565" cy="432000"/>
          </a:xfrm>
        </p:spPr>
        <p:txBody>
          <a:bodyPr/>
          <a:lstStyle/>
          <a:p>
            <a:fld id="{633CC1A6-AE81-4220-97E8-2DBAC9DABC59}" type="slidenum">
              <a:rPr lang="en-GB" smtClean="0"/>
              <a:pPr/>
              <a:t>12</a:t>
            </a:fld>
            <a:endParaRPr lang="en-GB" dirty="0" smtClean="0"/>
          </a:p>
        </p:txBody>
      </p:sp>
      <p:grpSp>
        <p:nvGrpSpPr>
          <p:cNvPr id="30" name="Group 29"/>
          <p:cNvGrpSpPr/>
          <p:nvPr/>
        </p:nvGrpSpPr>
        <p:grpSpPr>
          <a:xfrm>
            <a:off x="360000" y="5724000"/>
            <a:ext cx="11722910" cy="252000"/>
            <a:chOff x="297435" y="5758110"/>
            <a:chExt cx="11582515" cy="252000"/>
          </a:xfrm>
        </p:grpSpPr>
        <p:sp>
          <p:nvSpPr>
            <p:cNvPr id="23" name="Rectangle 22"/>
            <p:cNvSpPr/>
            <p:nvPr/>
          </p:nvSpPr>
          <p:spPr>
            <a:xfrm>
              <a:off x="297435" y="5758110"/>
              <a:ext cx="1800000" cy="252000"/>
            </a:xfrm>
            <a:prstGeom prst="rect">
              <a:avLst/>
            </a:prstGeom>
            <a:solidFill>
              <a:srgbClr val="80A9D0"/>
            </a:solidFill>
            <a:ln w="1905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b="1" dirty="0" smtClean="0">
                  <a:latin typeface="Calibri" panose="020F0502020204030204" pitchFamily="34" charset="0"/>
                  <a:cs typeface="Calibri" panose="020F0502020204030204" pitchFamily="34" charset="0"/>
                </a:rPr>
                <a:t>3</a:t>
              </a:r>
              <a:endParaRPr lang="en-US" sz="1600" b="1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4" name="Rectangle 23"/>
            <p:cNvSpPr/>
            <p:nvPr/>
          </p:nvSpPr>
          <p:spPr>
            <a:xfrm>
              <a:off x="2097435" y="5758110"/>
              <a:ext cx="1800000" cy="252000"/>
            </a:xfrm>
            <a:prstGeom prst="rect">
              <a:avLst/>
            </a:prstGeom>
            <a:solidFill>
              <a:srgbClr val="80A9D0"/>
            </a:solidFill>
            <a:ln w="1905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b="1" dirty="0" smtClean="0">
                  <a:latin typeface="Calibri" panose="020F0502020204030204" pitchFamily="34" charset="0"/>
                  <a:cs typeface="Calibri" panose="020F0502020204030204" pitchFamily="34" charset="0"/>
                </a:rPr>
                <a:t>4</a:t>
              </a:r>
              <a:endParaRPr lang="en-US" sz="1600" b="1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5" name="Rectangle 24"/>
            <p:cNvSpPr/>
            <p:nvPr/>
          </p:nvSpPr>
          <p:spPr>
            <a:xfrm>
              <a:off x="7497435" y="5758110"/>
              <a:ext cx="1800000" cy="252000"/>
            </a:xfrm>
            <a:prstGeom prst="rect">
              <a:avLst/>
            </a:prstGeom>
            <a:solidFill>
              <a:srgbClr val="80A9D0"/>
            </a:solidFill>
            <a:ln w="1905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b="1" dirty="0" smtClean="0">
                  <a:latin typeface="Calibri" panose="020F0502020204030204" pitchFamily="34" charset="0"/>
                  <a:cs typeface="Calibri" panose="020F0502020204030204" pitchFamily="34" charset="0"/>
                </a:rPr>
                <a:t>7</a:t>
              </a:r>
              <a:endParaRPr lang="en-US" b="1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6" name="Rectangle 25"/>
            <p:cNvSpPr/>
            <p:nvPr/>
          </p:nvSpPr>
          <p:spPr>
            <a:xfrm>
              <a:off x="5697435" y="5758110"/>
              <a:ext cx="1800000" cy="252000"/>
            </a:xfrm>
            <a:prstGeom prst="rect">
              <a:avLst/>
            </a:prstGeom>
            <a:solidFill>
              <a:srgbClr val="80A9D0"/>
            </a:solidFill>
            <a:ln w="1905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b="1" dirty="0" smtClean="0">
                  <a:latin typeface="Calibri" panose="020F0502020204030204" pitchFamily="34" charset="0"/>
                  <a:cs typeface="Calibri" panose="020F0502020204030204" pitchFamily="34" charset="0"/>
                </a:rPr>
                <a:t>6</a:t>
              </a:r>
              <a:endParaRPr lang="en-US" b="1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7" name="Rectangle 26"/>
            <p:cNvSpPr/>
            <p:nvPr/>
          </p:nvSpPr>
          <p:spPr>
            <a:xfrm>
              <a:off x="3897435" y="5758110"/>
              <a:ext cx="1800000" cy="252000"/>
            </a:xfrm>
            <a:prstGeom prst="rect">
              <a:avLst/>
            </a:prstGeom>
            <a:solidFill>
              <a:srgbClr val="80A9D0"/>
            </a:solidFill>
            <a:ln w="1905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b="1" dirty="0">
                  <a:latin typeface="Calibri" panose="020F0502020204030204" pitchFamily="34" charset="0"/>
                  <a:cs typeface="Calibri" panose="020F0502020204030204" pitchFamily="34" charset="0"/>
                </a:rPr>
                <a:t>5</a:t>
              </a:r>
              <a:endParaRPr lang="en-US" b="1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8" name="Rectangle 27"/>
            <p:cNvSpPr/>
            <p:nvPr/>
          </p:nvSpPr>
          <p:spPr>
            <a:xfrm>
              <a:off x="9297435" y="5758110"/>
              <a:ext cx="1800000" cy="252000"/>
            </a:xfrm>
            <a:prstGeom prst="rect">
              <a:avLst/>
            </a:prstGeom>
            <a:solidFill>
              <a:srgbClr val="80A9D0"/>
            </a:solidFill>
            <a:ln w="1905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b="1" dirty="0" smtClean="0">
                  <a:latin typeface="Calibri" panose="020F0502020204030204" pitchFamily="34" charset="0"/>
                  <a:cs typeface="Calibri" panose="020F0502020204030204" pitchFamily="34" charset="0"/>
                </a:rPr>
                <a:t>8</a:t>
              </a:r>
              <a:endParaRPr lang="en-US" b="1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9" name="Rectangle 28"/>
            <p:cNvSpPr/>
            <p:nvPr/>
          </p:nvSpPr>
          <p:spPr>
            <a:xfrm>
              <a:off x="11097435" y="5758110"/>
              <a:ext cx="782515" cy="252000"/>
            </a:xfrm>
            <a:prstGeom prst="rect">
              <a:avLst/>
            </a:prstGeom>
            <a:solidFill>
              <a:srgbClr val="80A9D0"/>
            </a:solidFill>
            <a:ln w="1905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b="1" dirty="0" smtClean="0">
                  <a:latin typeface="Calibri" panose="020F0502020204030204" pitchFamily="34" charset="0"/>
                  <a:cs typeface="Calibri" panose="020F0502020204030204" pitchFamily="34" charset="0"/>
                </a:rPr>
                <a:t>9</a:t>
              </a:r>
              <a:endParaRPr lang="en-US" b="1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sp>
        <p:nvSpPr>
          <p:cNvPr id="12" name="Rectangle 11"/>
          <p:cNvSpPr/>
          <p:nvPr/>
        </p:nvSpPr>
        <p:spPr>
          <a:xfrm>
            <a:off x="7008000" y="6084000"/>
            <a:ext cx="1296000" cy="432000"/>
          </a:xfrm>
          <a:prstGeom prst="rect">
            <a:avLst/>
          </a:prstGeom>
          <a:solidFill>
            <a:srgbClr val="7030A0"/>
          </a:solidFill>
          <a:effectLst>
            <a:glow rad="63500">
              <a:srgbClr val="7030A0">
                <a:alpha val="40000"/>
              </a:srgb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b="1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LHCPILOT</a:t>
            </a:r>
          </a:p>
          <a:p>
            <a:pPr algn="ctr"/>
            <a:r>
              <a:rPr lang="en-US" sz="1300" b="1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ready</a:t>
            </a:r>
            <a:endParaRPr lang="en-US" sz="1300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8832000" y="6084000"/>
            <a:ext cx="1296000" cy="432000"/>
          </a:xfrm>
          <a:prstGeom prst="rect">
            <a:avLst/>
          </a:prstGeom>
          <a:solidFill>
            <a:srgbClr val="7030A0"/>
          </a:solidFill>
          <a:effectLst>
            <a:glow rad="63500">
              <a:srgbClr val="7030A0">
                <a:alpha val="40000"/>
              </a:srgb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b="1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LHC25NS</a:t>
            </a:r>
          </a:p>
          <a:p>
            <a:pPr algn="ctr"/>
            <a:r>
              <a:rPr lang="en-US" sz="1300" b="1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setup</a:t>
            </a:r>
          </a:p>
        </p:txBody>
      </p:sp>
      <p:sp>
        <p:nvSpPr>
          <p:cNvPr id="14" name="Rectangle 13"/>
          <p:cNvSpPr/>
          <p:nvPr/>
        </p:nvSpPr>
        <p:spPr>
          <a:xfrm>
            <a:off x="10656000" y="6084000"/>
            <a:ext cx="1296000" cy="432000"/>
          </a:xfrm>
          <a:prstGeom prst="rect">
            <a:avLst/>
          </a:prstGeom>
          <a:solidFill>
            <a:srgbClr val="7030A0"/>
          </a:solidFill>
          <a:effectLst>
            <a:glow rad="63500">
              <a:srgbClr val="7030A0">
                <a:alpha val="40000"/>
              </a:srgb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b="1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LHC25NS</a:t>
            </a:r>
          </a:p>
          <a:p>
            <a:pPr algn="ctr"/>
            <a:r>
              <a:rPr lang="en-US" sz="1300" b="1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conditioning</a:t>
            </a:r>
            <a:endParaRPr lang="en-US" sz="1300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" name="Isosceles Triangle 15"/>
          <p:cNvSpPr/>
          <p:nvPr/>
        </p:nvSpPr>
        <p:spPr>
          <a:xfrm>
            <a:off x="7524000" y="5688000"/>
            <a:ext cx="288000" cy="360000"/>
          </a:xfrm>
          <a:prstGeom prst="triangle">
            <a:avLst/>
          </a:prstGeom>
          <a:solidFill>
            <a:srgbClr val="7030A0"/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17" name="Isosceles Triangle 16"/>
          <p:cNvSpPr/>
          <p:nvPr/>
        </p:nvSpPr>
        <p:spPr>
          <a:xfrm>
            <a:off x="9324000" y="5688000"/>
            <a:ext cx="288000" cy="360000"/>
          </a:xfrm>
          <a:prstGeom prst="triangle">
            <a:avLst/>
          </a:prstGeom>
          <a:solidFill>
            <a:srgbClr val="7030A0"/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18" name="Isosceles Triangle 17"/>
          <p:cNvSpPr/>
          <p:nvPr/>
        </p:nvSpPr>
        <p:spPr>
          <a:xfrm>
            <a:off x="11160000" y="5688000"/>
            <a:ext cx="288000" cy="360000"/>
          </a:xfrm>
          <a:prstGeom prst="triangle">
            <a:avLst/>
          </a:prstGeom>
          <a:solidFill>
            <a:srgbClr val="7030A0"/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15" name="Isosceles Triangle 14"/>
          <p:cNvSpPr/>
          <p:nvPr/>
        </p:nvSpPr>
        <p:spPr>
          <a:xfrm>
            <a:off x="5688000" y="5724000"/>
            <a:ext cx="288000" cy="360000"/>
          </a:xfrm>
          <a:prstGeom prst="triangle">
            <a:avLst/>
          </a:prstGeom>
          <a:solidFill>
            <a:srgbClr val="7030A0"/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5184000" y="6084000"/>
            <a:ext cx="1296000" cy="432000"/>
          </a:xfrm>
          <a:prstGeom prst="rect">
            <a:avLst/>
          </a:prstGeom>
          <a:solidFill>
            <a:srgbClr val="7030A0"/>
          </a:solidFill>
          <a:effectLst>
            <a:glow rad="63500">
              <a:srgbClr val="7030A0">
                <a:alpha val="40000"/>
              </a:srgb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b="1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Beam-based alignment</a:t>
            </a:r>
            <a:endParaRPr lang="en-US" sz="1300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1" name="Isosceles Triangle 30"/>
          <p:cNvSpPr/>
          <p:nvPr/>
        </p:nvSpPr>
        <p:spPr>
          <a:xfrm flipV="1">
            <a:off x="11916000" y="576000"/>
            <a:ext cx="288000" cy="360000"/>
          </a:xfrm>
          <a:prstGeom prst="triangle">
            <a:avLst/>
          </a:prstGeom>
          <a:solidFill>
            <a:srgbClr val="FF0000"/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32" name="Isosceles Triangle 31"/>
          <p:cNvSpPr/>
          <p:nvPr/>
        </p:nvSpPr>
        <p:spPr>
          <a:xfrm>
            <a:off x="7524000" y="936000"/>
            <a:ext cx="288000" cy="360000"/>
          </a:xfrm>
          <a:prstGeom prst="triangle">
            <a:avLst/>
          </a:prstGeom>
          <a:solidFill>
            <a:srgbClr val="FF0000"/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7632000" y="828000"/>
            <a:ext cx="4428000" cy="144000"/>
          </a:xfrm>
          <a:prstGeom prst="rect">
            <a:avLst/>
          </a:prstGeom>
          <a:gradFill flip="none" rotWithShape="1">
            <a:gsLst>
              <a:gs pos="50000">
                <a:srgbClr val="92D050">
                  <a:alpha val="70000"/>
                </a:srgbClr>
              </a:gs>
              <a:gs pos="100000">
                <a:srgbClr val="FF0000">
                  <a:alpha val="50000"/>
                </a:srgbClr>
              </a:gs>
            </a:gsLst>
            <a:lin ang="0" scaled="1"/>
            <a:tileRect/>
          </a:gradFill>
          <a:ln>
            <a:noFill/>
          </a:ln>
          <a:effectLst>
            <a:softEdge rad="31750"/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TextBox 33"/>
          <p:cNvSpPr txBox="1"/>
          <p:nvPr/>
        </p:nvSpPr>
        <p:spPr>
          <a:xfrm>
            <a:off x="10512000" y="0"/>
            <a:ext cx="1440000" cy="864000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pPr algn="ctr"/>
            <a:r>
              <a:rPr lang="en-US" sz="14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LHCPROBE beam</a:t>
            </a:r>
          </a:p>
          <a:p>
            <a:pPr algn="ctr"/>
            <a:r>
              <a:rPr lang="en-US" sz="14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available for LHC</a:t>
            </a:r>
          </a:p>
          <a:p>
            <a:pPr algn="ctr"/>
            <a:r>
              <a:rPr lang="en-US" sz="14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Week 9</a:t>
            </a:r>
          </a:p>
          <a:p>
            <a:pPr algn="ctr"/>
            <a:r>
              <a:rPr lang="en-US" sz="11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04/03/2021</a:t>
            </a:r>
            <a:endParaRPr lang="en-GB" sz="1100" dirty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36000" y="2448000"/>
            <a:ext cx="39786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5E770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BI</a:t>
            </a:r>
            <a:endParaRPr lang="en-US" sz="2000" b="1" dirty="0">
              <a:solidFill>
                <a:srgbClr val="5E770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36000" y="5328000"/>
            <a:ext cx="60542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CA8F4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ABT</a:t>
            </a:r>
            <a:endParaRPr lang="en-US" sz="2000" b="1" dirty="0">
              <a:solidFill>
                <a:srgbClr val="CA8F42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36000" y="3408000"/>
            <a:ext cx="49404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6A7D8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OP</a:t>
            </a:r>
            <a:endParaRPr lang="en-US" sz="2000" b="1" dirty="0">
              <a:solidFill>
                <a:srgbClr val="6A7D8E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36000" y="4368000"/>
            <a:ext cx="44595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B066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RF</a:t>
            </a:r>
            <a:endParaRPr lang="en-US" sz="2000" b="1" dirty="0">
              <a:solidFill>
                <a:srgbClr val="B0666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 rot="16200000">
            <a:off x="-216000" y="1224000"/>
            <a:ext cx="89639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Beams</a:t>
            </a:r>
            <a:endParaRPr lang="en-US" sz="2000" b="1" dirty="0">
              <a:solidFill>
                <a:schemeClr val="accent6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768000" y="936000"/>
            <a:ext cx="72167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450 GeV</a:t>
            </a:r>
            <a:endParaRPr lang="en-US" sz="1200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6768000" y="1260000"/>
            <a:ext cx="72167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400 GeV</a:t>
            </a:r>
            <a:endParaRPr lang="en-US" sz="1200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2808000" y="936000"/>
            <a:ext cx="64312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26 GeV</a:t>
            </a:r>
            <a:endParaRPr lang="en-US" sz="1200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2808000" y="1260000"/>
            <a:ext cx="64312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14 GeV</a:t>
            </a:r>
            <a:endParaRPr lang="en-US" sz="1200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2124000" y="1548000"/>
            <a:ext cx="64312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26 GeV</a:t>
            </a:r>
            <a:endParaRPr lang="en-US" sz="1200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2124000" y="1260000"/>
            <a:ext cx="64312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14 GeV</a:t>
            </a:r>
            <a:endParaRPr lang="en-US" sz="1200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11376000" y="934110"/>
            <a:ext cx="72167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450 GeV</a:t>
            </a:r>
            <a:endParaRPr lang="en-US" sz="1200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7740000" y="934110"/>
            <a:ext cx="64312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26 GeV</a:t>
            </a:r>
            <a:endParaRPr lang="en-US" sz="1200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0134000" y="4302000"/>
            <a:ext cx="1980000" cy="39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33000">
                <a:schemeClr val="bg1">
                  <a:alpha val="0"/>
                </a:schemeClr>
              </a:gs>
              <a:gs pos="100000">
                <a:schemeClr val="bg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10134000" y="5241600"/>
            <a:ext cx="1980000" cy="39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33000">
                <a:schemeClr val="bg1">
                  <a:alpha val="0"/>
                </a:schemeClr>
              </a:gs>
              <a:gs pos="100000">
                <a:schemeClr val="bg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ight Arrow 9"/>
          <p:cNvSpPr/>
          <p:nvPr/>
        </p:nvSpPr>
        <p:spPr>
          <a:xfrm>
            <a:off x="9936000" y="1440000"/>
            <a:ext cx="2232000" cy="86400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7030A0"/>
          </a:solidFill>
          <a:ln w="9525">
            <a:solidFill>
              <a:schemeClr val="accent1">
                <a:shade val="60000"/>
                <a:satMod val="30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b="1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From week 9 – scrubbing for 10 days</a:t>
            </a:r>
            <a:endParaRPr lang="en-US" sz="1400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795234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6000" y="287644"/>
            <a:ext cx="10800000" cy="648000"/>
          </a:xfrm>
        </p:spPr>
        <p:txBody>
          <a:bodyPr/>
          <a:lstStyle/>
          <a:p>
            <a:r>
              <a:rPr lang="en-US" dirty="0" smtClean="0"/>
              <a:t>Beam commissioning timeline – overview</a:t>
            </a:r>
            <a:endParaRPr lang="en-US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79368529"/>
              </p:ext>
            </p:extLst>
          </p:nvPr>
        </p:nvGraphicFramePr>
        <p:xfrm>
          <a:off x="102000" y="1152000"/>
          <a:ext cx="11988000" cy="4790440"/>
        </p:xfrm>
        <a:graphic>
          <a:graphicData uri="http://schemas.openxmlformats.org/drawingml/2006/table">
            <a:tbl>
              <a:tblPr firstCol="1" bandRow="1">
                <a:tableStyleId>{F5AB1C69-6EDB-4FF4-983F-18BD219EF322}</a:tableStyleId>
              </a:tblPr>
              <a:tblGrid>
                <a:gridCol w="1152000"/>
                <a:gridCol w="1548000"/>
                <a:gridCol w="1548000"/>
                <a:gridCol w="1548000"/>
                <a:gridCol w="1548000"/>
                <a:gridCol w="1548000"/>
                <a:gridCol w="1548000"/>
                <a:gridCol w="15480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Week</a:t>
                      </a:r>
                      <a:endParaRPr lang="en-US" sz="16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1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3 (1)</a:t>
                      </a:r>
                      <a:endParaRPr lang="en-US" sz="16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1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4 (2)</a:t>
                      </a:r>
                      <a:endParaRPr lang="en-US" sz="16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1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5 (3)</a:t>
                      </a:r>
                      <a:endParaRPr lang="en-US" sz="16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1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6 (4)</a:t>
                      </a:r>
                      <a:endParaRPr lang="en-US" sz="16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1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7 (5)</a:t>
                      </a:r>
                      <a:endParaRPr lang="en-US" sz="16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1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8 (6)</a:t>
                      </a:r>
                      <a:endParaRPr lang="en-US" sz="16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1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9 (7)</a:t>
                      </a:r>
                      <a:endParaRPr lang="en-US" sz="16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Milestones</a:t>
                      </a:r>
                      <a:endParaRPr lang="en-US" sz="16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b="1" dirty="0" smtClean="0">
                          <a:solidFill>
                            <a:schemeClr val="bg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Circulating beam and RF capture</a:t>
                      </a:r>
                      <a:endParaRPr lang="en-US" sz="1600" b="1" dirty="0">
                        <a:solidFill>
                          <a:schemeClr val="bg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b="1" dirty="0" smtClean="0">
                          <a:solidFill>
                            <a:schemeClr val="bg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LHCINDIV @450 GeV</a:t>
                      </a:r>
                    </a:p>
                  </a:txBody>
                  <a:tcPr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b="1" dirty="0" smtClean="0">
                          <a:solidFill>
                            <a:schemeClr val="bg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Beam based alignment</a:t>
                      </a:r>
                      <a:endParaRPr lang="en-US" sz="1600" b="1" dirty="0">
                        <a:solidFill>
                          <a:schemeClr val="bg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b="1" baseline="0" dirty="0" smtClean="0">
                          <a:solidFill>
                            <a:schemeClr val="bg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LHCPILOT to TT40 / TT60 TEDs</a:t>
                      </a:r>
                      <a:endParaRPr lang="en-US" sz="1600" b="1" dirty="0">
                        <a:solidFill>
                          <a:schemeClr val="bg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b="1" dirty="0" smtClean="0">
                          <a:solidFill>
                            <a:schemeClr val="bg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LHC25NS setup</a:t>
                      </a:r>
                      <a:endParaRPr lang="en-US" sz="1600" b="1" dirty="0">
                        <a:solidFill>
                          <a:schemeClr val="bg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b="1" dirty="0" smtClean="0">
                          <a:solidFill>
                            <a:schemeClr val="bg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LHC25NS conditioning; TI2/TI8 steering</a:t>
                      </a:r>
                      <a:endParaRPr lang="en-US" sz="1600" b="1" dirty="0">
                        <a:solidFill>
                          <a:schemeClr val="bg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dirty="0" smtClean="0">
                          <a:solidFill>
                            <a:schemeClr val="bg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LHC25NS scrubbing</a:t>
                      </a:r>
                      <a:endParaRPr lang="en-US" sz="1600" b="1" dirty="0">
                        <a:solidFill>
                          <a:schemeClr val="bg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solidFill>
                      <a:srgbClr val="7030A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Beams</a:t>
                      </a:r>
                      <a:endParaRPr lang="en-US" sz="16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400" b="1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MD26_Q26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US" sz="1400" b="1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FT (5e11, 2us)</a:t>
                      </a:r>
                    </a:p>
                    <a:p>
                      <a:r>
                        <a:rPr lang="en-US" sz="1400" b="1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LHCINDIV (1.2e11)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FT</a:t>
                      </a:r>
                      <a:r>
                        <a:rPr lang="en-US" sz="1400" b="1" baseline="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(5e11, 2us)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LHCINDIV (1.2e11)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en-US" sz="1400" b="1" dirty="0" smtClean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FT</a:t>
                      </a:r>
                      <a:r>
                        <a:rPr lang="en-US" sz="1400" b="1" baseline="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(5e12)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LHCINDIV (1.2e11)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FT</a:t>
                      </a:r>
                      <a:r>
                        <a:rPr lang="en-US" sz="1400" b="1" baseline="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(5e12)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LHCINDIV (1.2e11)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FT</a:t>
                      </a:r>
                      <a:r>
                        <a:rPr lang="en-US" sz="1400" b="1" baseline="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(5e12)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LHC25NS intensity</a:t>
                      </a:r>
                      <a:r>
                        <a:rPr lang="en-US" sz="1400" b="1" baseline="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1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ramp-up (12b)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LHC25NS intensity ramp-up</a:t>
                      </a:r>
                      <a:r>
                        <a:rPr lang="en-US" sz="1400" b="1" baseline="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(12b +)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LHC25NS intensity ramp-up (12b +)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Key tasks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400" b="1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Establish circulating beam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400" b="1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Phase in cavities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400" b="1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Establish RF capture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en-US" sz="1400" b="1" dirty="0" smtClean="0">
                        <a:solidFill>
                          <a:srgbClr val="C00000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400" b="1" dirty="0" smtClean="0">
                          <a:solidFill>
                            <a:srgbClr val="C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All beams at flat-bottom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400" b="1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OP and RF setup for LHCINDIV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400" b="1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Acceleration</a:t>
                      </a:r>
                      <a:r>
                        <a:rPr lang="en-US" sz="1400" b="1" baseline="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of LHCINDIV</a:t>
                      </a:r>
                      <a:endParaRPr lang="en-US" sz="1400" b="1" dirty="0" smtClean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400" b="1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Orbit system setup (first</a:t>
                      </a:r>
                      <a:r>
                        <a:rPr lang="en-US" sz="1400" b="1" baseline="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turn with BST, kick response)</a:t>
                      </a:r>
                      <a:endParaRPr lang="en-US" sz="1400" b="1" dirty="0" smtClean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400" b="1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Aperture checks: capture FT aperture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400" b="1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Kick response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400" b="1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Acceleration of FT (transition crossing)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400" b="1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Beam based alignment + accesses</a:t>
                      </a:r>
                      <a:endParaRPr lang="en-US" sz="14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400" b="1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Establish</a:t>
                      </a:r>
                      <a:r>
                        <a:rPr lang="en-US" sz="1400" b="1" baseline="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1" baseline="0" dirty="0" err="1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goldens</a:t>
                      </a:r>
                      <a:endParaRPr lang="en-US" sz="1400" b="1" dirty="0" smtClean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400" b="1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OP</a:t>
                      </a:r>
                      <a:r>
                        <a:rPr lang="en-US" sz="1400" b="1" baseline="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and RF setup of </a:t>
                      </a:r>
                      <a:r>
                        <a:rPr lang="en-US" sz="1400" b="1" baseline="0" dirty="0" smtClean="0">
                          <a:solidFill>
                            <a:srgbClr val="C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LHCPILOT for extraction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400" b="1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OP and RF </a:t>
                      </a:r>
                      <a:r>
                        <a:rPr lang="en-US" sz="1400" b="1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setup of </a:t>
                      </a:r>
                      <a:r>
                        <a:rPr lang="en-US" sz="1400" b="1" dirty="0" smtClean="0">
                          <a:solidFill>
                            <a:srgbClr val="C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FT for</a:t>
                      </a:r>
                      <a:r>
                        <a:rPr lang="en-US" sz="1400" b="1" baseline="0" dirty="0" smtClean="0">
                          <a:solidFill>
                            <a:srgbClr val="C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slow </a:t>
                      </a:r>
                      <a:r>
                        <a:rPr lang="en-US" sz="1400" b="1" dirty="0" smtClean="0">
                          <a:solidFill>
                            <a:srgbClr val="C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extraction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400" b="1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ZS alignment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en-US" sz="1400" b="1" dirty="0" smtClean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400" b="1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Start taking LHC25NS  multi-bunch beams (12 bunches)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400" b="1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Conditioning of equipment (kickers, vacuum,…)</a:t>
                      </a:r>
                      <a:endParaRPr lang="en-US" sz="14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400" b="1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OP and RF setup of LHC25NS multi-bunch beams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400" b="1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Transverse damper</a:t>
                      </a:r>
                      <a:r>
                        <a:rPr lang="en-US" sz="1400" b="1" baseline="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setup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en-US" sz="1400" b="1" baseline="0" dirty="0" smtClean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400" b="1" baseline="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Extraction setup to TI2/TI8 TEDs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en-US" sz="1400" b="1" baseline="0" dirty="0" smtClean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400" b="1" baseline="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Conditioning</a:t>
                      </a:r>
                      <a:endParaRPr lang="en-US" sz="1400" b="1" dirty="0" smtClean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400" b="1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OP and RF setup of LHC25NS multi-bunch beams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400" b="1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Acceleration of LHC25NS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en-US" sz="1400" b="1" dirty="0" smtClean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400" b="1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Scrubbing </a:t>
                      </a:r>
                      <a:r>
                        <a:rPr lang="en-US" sz="1400" b="1" dirty="0" smtClean="0">
                          <a:latin typeface="Calibri" panose="020F0502020204030204" pitchFamily="34" charset="0"/>
                          <a:cs typeface="Calibri" panose="020F0502020204030204" pitchFamily="34" charset="0"/>
                          <a:sym typeface="Wingdings" panose="05000000000000000000" pitchFamily="2" charset="2"/>
                        </a:rPr>
                        <a:t> </a:t>
                      </a:r>
                      <a:r>
                        <a:rPr lang="en-US" sz="1400" b="1" dirty="0" smtClean="0">
                          <a:solidFill>
                            <a:srgbClr val="C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  <a:sym typeface="Wingdings" panose="05000000000000000000" pitchFamily="2" charset="2"/>
                        </a:rPr>
                        <a:t>scrubbing slot from week 9 for 10 days</a:t>
                      </a:r>
                      <a:endParaRPr lang="en-US" sz="1400" b="1" dirty="0">
                        <a:solidFill>
                          <a:srgbClr val="C00000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554B9E7F-832C-4876-A378-78D873883D4E}" type="datetime1">
              <a:rPr lang="en-US" smtClean="0"/>
              <a:t>2/15/2019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Kevin Li</a:t>
            </a:r>
            <a:endParaRPr lang="en-GB" dirty="0"/>
          </a:p>
        </p:txBody>
      </p:sp>
      <p:sp>
        <p:nvSpPr>
          <p:cNvPr id="3" name="Down Arrow 2"/>
          <p:cNvSpPr/>
          <p:nvPr/>
        </p:nvSpPr>
        <p:spPr>
          <a:xfrm rot="10800000">
            <a:off x="6444000" y="5724000"/>
            <a:ext cx="504000" cy="468000"/>
          </a:xfrm>
          <a:prstGeom prst="downArrow">
            <a:avLst/>
          </a:prstGeom>
          <a:solidFill>
            <a:schemeClr val="bg1">
              <a:alpha val="95000"/>
            </a:schemeClr>
          </a:solidFill>
          <a:ln w="25400">
            <a:solidFill>
              <a:srgbClr val="C00000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>
              <a:solidFill>
                <a:srgbClr val="C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3096000" y="6156000"/>
            <a:ext cx="7200000" cy="576000"/>
          </a:xfrm>
          <a:prstGeom prst="roundRect">
            <a:avLst>
              <a:gd name="adj" fmla="val 13051"/>
            </a:avLst>
          </a:prstGeom>
          <a:solidFill>
            <a:schemeClr val="bg1">
              <a:alpha val="95000"/>
            </a:schemeClr>
          </a:solidFill>
          <a:ln w="25400">
            <a:solidFill>
              <a:srgbClr val="C00000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Delivery of first beam commissioning </a:t>
            </a:r>
            <a:r>
              <a:rPr lang="en-US" b="1" dirty="0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goal</a:t>
            </a:r>
            <a:endParaRPr lang="en-US" b="1" dirty="0">
              <a:solidFill>
                <a:srgbClr val="C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992652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6000" y="287644"/>
            <a:ext cx="10800000" cy="648000"/>
          </a:xfrm>
        </p:spPr>
        <p:txBody>
          <a:bodyPr/>
          <a:lstStyle/>
          <a:p>
            <a:r>
              <a:rPr lang="en-US" dirty="0"/>
              <a:t>Beam commissioning timeline – </a:t>
            </a:r>
            <a:r>
              <a:rPr lang="en-US" dirty="0" smtClean="0"/>
              <a:t>week 1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LIU Workshop, 13-15 February 2019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Kevin Li</a:t>
            </a:r>
            <a:endParaRPr lang="en-GB" dirty="0"/>
          </a:p>
        </p:txBody>
      </p:sp>
      <p:grpSp>
        <p:nvGrpSpPr>
          <p:cNvPr id="11" name="Group 10"/>
          <p:cNvGrpSpPr/>
          <p:nvPr/>
        </p:nvGrpSpPr>
        <p:grpSpPr>
          <a:xfrm>
            <a:off x="2448000" y="1332000"/>
            <a:ext cx="114300" cy="442912"/>
            <a:chOff x="2228850" y="942975"/>
            <a:chExt cx="114300" cy="442912"/>
          </a:xfrm>
        </p:grpSpPr>
        <p:sp>
          <p:nvSpPr>
            <p:cNvPr id="12" name="Triangle 11"/>
            <p:cNvSpPr/>
            <p:nvPr/>
          </p:nvSpPr>
          <p:spPr>
            <a:xfrm rot="5400000">
              <a:off x="2213866" y="957959"/>
              <a:ext cx="144268" cy="114300"/>
            </a:xfrm>
            <a:prstGeom prst="triangle">
              <a:avLst/>
            </a:prstGeom>
            <a:solidFill>
              <a:srgbClr val="0055A1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3" name="Straight Connector 12"/>
            <p:cNvCxnSpPr/>
            <p:nvPr/>
          </p:nvCxnSpPr>
          <p:spPr>
            <a:xfrm flipV="1">
              <a:off x="2228850" y="942975"/>
              <a:ext cx="0" cy="442912"/>
            </a:xfrm>
            <a:prstGeom prst="line">
              <a:avLst/>
            </a:prstGeom>
            <a:ln>
              <a:solidFill>
                <a:srgbClr val="0055A1"/>
              </a:solidFill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</p:grpSp>
      <p:sp>
        <p:nvSpPr>
          <p:cNvPr id="14" name="TextBox 13"/>
          <p:cNvSpPr txBox="1"/>
          <p:nvPr/>
        </p:nvSpPr>
        <p:spPr>
          <a:xfrm>
            <a:off x="2628000" y="986646"/>
            <a:ext cx="1800000" cy="618708"/>
          </a:xfrm>
          <a:prstGeom prst="roundRect">
            <a:avLst>
              <a:gd name="adj" fmla="val 10778"/>
            </a:avLst>
          </a:prstGeom>
          <a:solidFill>
            <a:srgbClr val="7030A0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en-GB" sz="1600" b="1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Circulate &amp; capture</a:t>
            </a:r>
            <a:endParaRPr lang="en-GB" sz="1600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aphicFrame>
        <p:nvGraphicFramePr>
          <p:cNvPr id="19" name="Content Placeholder 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5061901"/>
              </p:ext>
            </p:extLst>
          </p:nvPr>
        </p:nvGraphicFramePr>
        <p:xfrm>
          <a:off x="192000" y="2520000"/>
          <a:ext cx="11808000" cy="371856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232000"/>
                <a:gridCol w="2232000"/>
                <a:gridCol w="2232000"/>
                <a:gridCol w="2232000"/>
                <a:gridCol w="1440000"/>
                <a:gridCol w="1440000"/>
              </a:tblGrid>
              <a:tr h="396000"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Activity</a:t>
                      </a:r>
                      <a:endParaRPr lang="en-GB" sz="16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solidFill>
                      <a:srgbClr val="0055A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Related tasks</a:t>
                      </a:r>
                      <a:endParaRPr lang="en-GB" sz="16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Tool requirements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Risks</a:t>
                      </a:r>
                      <a:endParaRPr lang="en-GB" sz="16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Remarks</a:t>
                      </a:r>
                      <a:endParaRPr lang="en-GB" sz="16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Estimated duration</a:t>
                      </a:r>
                      <a:endParaRPr lang="en-GB" sz="16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</a:tr>
              <a:tr h="396000"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Establish circulating beam</a:t>
                      </a:r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Setup ALPS in FIFO</a:t>
                      </a:r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YASP with ALPS integration</a:t>
                      </a:r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b="1" dirty="0" smtClean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Critical: but, vertical slice tests in 2018</a:t>
                      </a:r>
                      <a:endParaRPr lang="en-GB" sz="1600" b="1" dirty="0">
                        <a:solidFill>
                          <a:srgbClr val="FF0000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LHCINDIV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 day</a:t>
                      </a:r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</a:tr>
              <a:tr h="396000"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Establish RF capture</a:t>
                      </a:r>
                    </a:p>
                    <a:p>
                      <a:r>
                        <a:rPr lang="en-GB" sz="1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Setup</a:t>
                      </a:r>
                      <a:r>
                        <a:rPr lang="en-GB" sz="1600" baseline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RF injection</a:t>
                      </a:r>
                      <a:endParaRPr lang="en-GB" sz="1600" dirty="0" smtClean="0">
                        <a:solidFill>
                          <a:schemeClr val="accent6">
                            <a:lumMod val="50000"/>
                          </a:schemeClr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Setup LHCINDIV cycle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Setup FT aperture cycle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Experts + RF tools old &amp; new</a:t>
                      </a:r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b="1" dirty="0" smtClean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Critical: entirely new system – first test with beam</a:t>
                      </a:r>
                      <a:endParaRPr lang="en-GB" sz="1600" b="1" dirty="0">
                        <a:solidFill>
                          <a:srgbClr val="FF0000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LHCINDIV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FT (5e11, 2us)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5 days</a:t>
                      </a:r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</a:tr>
              <a:tr h="396000"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Test BLM HW / SW</a:t>
                      </a:r>
                      <a:r>
                        <a:rPr lang="en-GB" sz="1600" baseline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interlock</a:t>
                      </a:r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New BLM software integration</a:t>
                      </a:r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b="1" dirty="0" smtClean="0">
                          <a:solidFill>
                            <a:srgbClr val="00B05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Non-critical: BI intervention</a:t>
                      </a:r>
                      <a:endParaRPr lang="en-GB" sz="1600" b="1" dirty="0">
                        <a:solidFill>
                          <a:srgbClr val="00B050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LHCINDIV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 shift</a:t>
                      </a:r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</a:tr>
              <a:tr h="396000"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Synchronize MKD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Check</a:t>
                      </a:r>
                      <a:r>
                        <a:rPr lang="en-GB" sz="1600" baseline="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GB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BTVs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RF capture </a:t>
                      </a:r>
                      <a:r>
                        <a:rPr lang="en-GB" sz="1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+ settings (i.e., injection </a:t>
                      </a:r>
                      <a:r>
                        <a:rPr lang="en-GB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bucket)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Experts (ABT, BI, RF) + SBDS app + RF tools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b="1" dirty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Critical: new systems – first test with beam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LHCINDIV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 </a:t>
                      </a:r>
                      <a:r>
                        <a:rPr lang="en-GB" sz="1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day</a:t>
                      </a:r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</a:tr>
              <a:tr h="396000"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Kick response</a:t>
                      </a:r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RF capture ready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ALOHA</a:t>
                      </a:r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b="1" dirty="0" smtClean="0">
                          <a:solidFill>
                            <a:srgbClr val="FF66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Medium: inconsistencies</a:t>
                      </a:r>
                      <a:endParaRPr lang="en-GB" sz="1600" dirty="0">
                        <a:solidFill>
                          <a:srgbClr val="FF6600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LHCINDIV</a:t>
                      </a:r>
                    </a:p>
                    <a:p>
                      <a:r>
                        <a:rPr lang="en-GB" sz="1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FT (5e11, 2us)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 shift</a:t>
                      </a:r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val="16074165"/>
              </p:ext>
            </p:extLst>
          </p:nvPr>
        </p:nvGraphicFramePr>
        <p:xfrm>
          <a:off x="696000" y="1800000"/>
          <a:ext cx="10800000" cy="43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Rectangle 2"/>
          <p:cNvSpPr/>
          <p:nvPr/>
        </p:nvSpPr>
        <p:spPr>
          <a:xfrm>
            <a:off x="198000" y="3114000"/>
            <a:ext cx="11782800" cy="1368000"/>
          </a:xfrm>
          <a:prstGeom prst="rect">
            <a:avLst/>
          </a:prstGeom>
          <a:solidFill>
            <a:srgbClr val="FF0000">
              <a:alpha val="10000"/>
            </a:srgbClr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198000" y="5085525"/>
            <a:ext cx="11782800" cy="576000"/>
          </a:xfrm>
          <a:prstGeom prst="rect">
            <a:avLst/>
          </a:prstGeom>
          <a:solidFill>
            <a:srgbClr val="FF0000">
              <a:alpha val="10000"/>
            </a:srgbClr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35414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6000" y="287644"/>
            <a:ext cx="10800000" cy="648000"/>
          </a:xfrm>
        </p:spPr>
        <p:txBody>
          <a:bodyPr/>
          <a:lstStyle/>
          <a:p>
            <a:r>
              <a:rPr lang="en-US" dirty="0"/>
              <a:t>Beam commissioning timeline – week </a:t>
            </a:r>
            <a:r>
              <a:rPr lang="en-US" dirty="0" smtClean="0"/>
              <a:t>2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LIU Workshop, 13-15 February 2019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Kevin Li</a:t>
            </a:r>
            <a:endParaRPr lang="en-GB" dirty="0"/>
          </a:p>
        </p:txBody>
      </p:sp>
      <p:grpSp>
        <p:nvGrpSpPr>
          <p:cNvPr id="11" name="Group 10"/>
          <p:cNvGrpSpPr/>
          <p:nvPr/>
        </p:nvGrpSpPr>
        <p:grpSpPr>
          <a:xfrm>
            <a:off x="4212000" y="1332000"/>
            <a:ext cx="114300" cy="442912"/>
            <a:chOff x="2228850" y="942975"/>
            <a:chExt cx="114300" cy="442912"/>
          </a:xfrm>
        </p:grpSpPr>
        <p:sp>
          <p:nvSpPr>
            <p:cNvPr id="12" name="Triangle 11"/>
            <p:cNvSpPr/>
            <p:nvPr/>
          </p:nvSpPr>
          <p:spPr>
            <a:xfrm rot="5400000">
              <a:off x="2213866" y="957959"/>
              <a:ext cx="144268" cy="114300"/>
            </a:xfrm>
            <a:prstGeom prst="triangle">
              <a:avLst/>
            </a:prstGeom>
            <a:solidFill>
              <a:srgbClr val="0055A1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3" name="Straight Connector 12"/>
            <p:cNvCxnSpPr/>
            <p:nvPr/>
          </p:nvCxnSpPr>
          <p:spPr>
            <a:xfrm flipV="1">
              <a:off x="2228850" y="942975"/>
              <a:ext cx="0" cy="442912"/>
            </a:xfrm>
            <a:prstGeom prst="line">
              <a:avLst/>
            </a:prstGeom>
            <a:ln>
              <a:solidFill>
                <a:srgbClr val="0055A1"/>
              </a:solidFill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</p:grpSp>
      <p:sp>
        <p:nvSpPr>
          <p:cNvPr id="14" name="TextBox 13"/>
          <p:cNvSpPr txBox="1"/>
          <p:nvPr/>
        </p:nvSpPr>
        <p:spPr>
          <a:xfrm>
            <a:off x="4428000" y="986646"/>
            <a:ext cx="1800000" cy="618708"/>
          </a:xfrm>
          <a:prstGeom prst="roundRect">
            <a:avLst>
              <a:gd name="adj" fmla="val 10778"/>
            </a:avLst>
          </a:prstGeom>
          <a:solidFill>
            <a:srgbClr val="7030A0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en-GB" sz="1600" b="1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LHCINDIV @450 GeV</a:t>
            </a:r>
            <a:endParaRPr lang="en-GB" sz="1600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aphicFrame>
        <p:nvGraphicFramePr>
          <p:cNvPr id="19" name="Content Placeholder 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3622045"/>
              </p:ext>
            </p:extLst>
          </p:nvPr>
        </p:nvGraphicFramePr>
        <p:xfrm>
          <a:off x="192000" y="2520000"/>
          <a:ext cx="11808000" cy="377928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232000"/>
                <a:gridCol w="2232000"/>
                <a:gridCol w="2232000"/>
                <a:gridCol w="2232000"/>
                <a:gridCol w="1440000"/>
                <a:gridCol w="1440000"/>
              </a:tblGrid>
              <a:tr h="396000"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Activity</a:t>
                      </a:r>
                      <a:endParaRPr lang="en-GB" sz="16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solidFill>
                      <a:srgbClr val="0055A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Related tasks</a:t>
                      </a:r>
                      <a:endParaRPr lang="en-GB" sz="16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Tool requirements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Risks</a:t>
                      </a:r>
                      <a:endParaRPr lang="en-GB" sz="16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Remarks</a:t>
                      </a:r>
                      <a:endParaRPr lang="en-GB" sz="16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Estimated duration</a:t>
                      </a:r>
                      <a:endParaRPr lang="en-GB" sz="16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</a:tr>
              <a:tr h="396000"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Access: fix BPMs,</a:t>
                      </a:r>
                    </a:p>
                    <a:p>
                      <a:r>
                        <a:rPr lang="en-GB" sz="14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synchronization of TSUs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4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Experts</a:t>
                      </a:r>
                      <a:endParaRPr lang="en-GB" sz="14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="1" dirty="0" smtClean="0">
                          <a:solidFill>
                            <a:srgbClr val="FF66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Medium: broken links or BPMs</a:t>
                      </a:r>
                      <a:endParaRPr lang="en-GB" sz="1400" dirty="0">
                        <a:solidFill>
                          <a:srgbClr val="FF6600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4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 shift</a:t>
                      </a:r>
                      <a:endParaRPr lang="en-GB" sz="14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</a:tr>
              <a:tr h="396000"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Aperture checks</a:t>
                      </a:r>
                      <a:endParaRPr lang="en-GB" sz="14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RF for FT (5ns structure)</a:t>
                      </a:r>
                      <a:endParaRPr lang="en-GB" sz="14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Aperture measurement</a:t>
                      </a:r>
                      <a:endParaRPr lang="en-GB" sz="14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dirty="0" smtClean="0">
                          <a:solidFill>
                            <a:srgbClr val="FF66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Medium: aperture bottleneck</a:t>
                      </a:r>
                      <a:endParaRPr lang="en-GB" sz="1400" dirty="0" smtClean="0">
                        <a:solidFill>
                          <a:srgbClr val="FF6600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FT (5e11, 2us)</a:t>
                      </a:r>
                      <a:endParaRPr lang="en-GB" sz="14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 days</a:t>
                      </a:r>
                      <a:endParaRPr lang="en-GB" sz="14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</a:tr>
              <a:tr h="396000"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Setup ALPS orbit system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RF BST ready</a:t>
                      </a:r>
                      <a:endParaRPr lang="en-GB" sz="14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YASP with ALPS integration</a:t>
                      </a:r>
                      <a:endParaRPr lang="en-GB" sz="14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dirty="0" smtClean="0">
                          <a:solidFill>
                            <a:srgbClr val="00B05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Low: BI intervention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LHCINDIV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 shift</a:t>
                      </a:r>
                      <a:endParaRPr lang="en-GB" sz="14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</a:tr>
              <a:tr h="3960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Acceleration of LHCINDIV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Setup RF acceleration for LHCINDIV to 450 GeV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and re-phasing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Experts + RF tools old &amp; new</a:t>
                      </a:r>
                      <a:endParaRPr lang="en-GB" sz="14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dirty="0" smtClean="0">
                          <a:solidFill>
                            <a:srgbClr val="FF66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Medium: acceleration first time with new RF system</a:t>
                      </a:r>
                      <a:endParaRPr lang="en-GB" sz="1400" dirty="0" smtClean="0">
                        <a:solidFill>
                          <a:srgbClr val="FF6600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LHCINDIV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5 days</a:t>
                      </a:r>
                      <a:endParaRPr lang="en-GB" sz="14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</a:tr>
              <a:tr h="396000">
                <a:tc>
                  <a:txBody>
                    <a:bodyPr/>
                    <a:lstStyle/>
                    <a:p>
                      <a:r>
                        <a:rPr lang="en-GB" sz="140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Synchronization of MKD with TSU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Setup BT, MKD WF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Experts + SBDS app + RF tools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="1" dirty="0">
                          <a:solidFill>
                            <a:srgbClr val="00B05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Low: tested w/o beam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LHCINDIV</a:t>
                      </a:r>
                    </a:p>
                    <a:p>
                      <a:r>
                        <a:rPr lang="en-GB" sz="14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FT</a:t>
                      </a:r>
                      <a:endParaRPr lang="en-GB" sz="14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 days</a:t>
                      </a:r>
                    </a:p>
                  </a:txBody>
                  <a:tcPr/>
                </a:tc>
              </a:tr>
              <a:tr h="396000">
                <a:tc>
                  <a:txBody>
                    <a:bodyPr/>
                    <a:lstStyle/>
                    <a:p>
                      <a:r>
                        <a:rPr lang="en-GB" sz="140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Check SBDS energy tracking and waveform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TSU commissioned with beam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Experts + SBDS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="1" dirty="0">
                          <a:solidFill>
                            <a:srgbClr val="FF5C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Medium: tested w/o </a:t>
                      </a:r>
                      <a:r>
                        <a:rPr lang="en-GB" sz="1400" b="1" dirty="0" smtClean="0">
                          <a:solidFill>
                            <a:srgbClr val="FF5C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beam; could block acceleration</a:t>
                      </a:r>
                      <a:endParaRPr lang="en-GB" sz="1400" b="1" dirty="0">
                        <a:solidFill>
                          <a:srgbClr val="FF5C00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LHCINDIV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 day</a:t>
                      </a: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val="948123965"/>
              </p:ext>
            </p:extLst>
          </p:nvPr>
        </p:nvGraphicFramePr>
        <p:xfrm>
          <a:off x="696000" y="1800000"/>
          <a:ext cx="10800000" cy="43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8555892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6000" y="287644"/>
            <a:ext cx="10800000" cy="648000"/>
          </a:xfrm>
        </p:spPr>
        <p:txBody>
          <a:bodyPr/>
          <a:lstStyle/>
          <a:p>
            <a:r>
              <a:rPr lang="en-US" dirty="0"/>
              <a:t>Beam commissioning timeline – week </a:t>
            </a:r>
            <a:r>
              <a:rPr lang="en-US" dirty="0" smtClean="0"/>
              <a:t>3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LIU Workshop, 13-15 February 2019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Kevin Li</a:t>
            </a:r>
            <a:endParaRPr lang="en-GB" dirty="0"/>
          </a:p>
        </p:txBody>
      </p:sp>
      <p:grpSp>
        <p:nvGrpSpPr>
          <p:cNvPr id="11" name="Group 10"/>
          <p:cNvGrpSpPr/>
          <p:nvPr/>
        </p:nvGrpSpPr>
        <p:grpSpPr>
          <a:xfrm>
            <a:off x="5976000" y="1332000"/>
            <a:ext cx="114300" cy="442912"/>
            <a:chOff x="2228850" y="942975"/>
            <a:chExt cx="114300" cy="442912"/>
          </a:xfrm>
        </p:grpSpPr>
        <p:sp>
          <p:nvSpPr>
            <p:cNvPr id="12" name="Triangle 11"/>
            <p:cNvSpPr/>
            <p:nvPr/>
          </p:nvSpPr>
          <p:spPr>
            <a:xfrm rot="5400000">
              <a:off x="2213866" y="957959"/>
              <a:ext cx="144268" cy="114300"/>
            </a:xfrm>
            <a:prstGeom prst="triangle">
              <a:avLst/>
            </a:prstGeom>
            <a:solidFill>
              <a:srgbClr val="0055A1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3" name="Straight Connector 12"/>
            <p:cNvCxnSpPr/>
            <p:nvPr/>
          </p:nvCxnSpPr>
          <p:spPr>
            <a:xfrm flipV="1">
              <a:off x="2228850" y="942975"/>
              <a:ext cx="0" cy="442912"/>
            </a:xfrm>
            <a:prstGeom prst="line">
              <a:avLst/>
            </a:prstGeom>
            <a:ln>
              <a:solidFill>
                <a:srgbClr val="0055A1"/>
              </a:solidFill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</p:grpSp>
      <p:sp>
        <p:nvSpPr>
          <p:cNvPr id="14" name="TextBox 13"/>
          <p:cNvSpPr txBox="1"/>
          <p:nvPr/>
        </p:nvSpPr>
        <p:spPr>
          <a:xfrm>
            <a:off x="6156000" y="986646"/>
            <a:ext cx="1800000" cy="618708"/>
          </a:xfrm>
          <a:prstGeom prst="roundRect">
            <a:avLst>
              <a:gd name="adj" fmla="val 10778"/>
            </a:avLst>
          </a:prstGeom>
          <a:solidFill>
            <a:srgbClr val="7030A0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en-GB" sz="1600" b="1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Beam-based alignment</a:t>
            </a:r>
            <a:endParaRPr lang="en-GB" sz="1600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aphicFrame>
        <p:nvGraphicFramePr>
          <p:cNvPr id="19" name="Content Placeholder 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92200777"/>
              </p:ext>
            </p:extLst>
          </p:nvPr>
        </p:nvGraphicFramePr>
        <p:xfrm>
          <a:off x="192000" y="2520000"/>
          <a:ext cx="11808000" cy="420624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232000"/>
                <a:gridCol w="2232000"/>
                <a:gridCol w="2232000"/>
                <a:gridCol w="2232000"/>
                <a:gridCol w="1440000"/>
                <a:gridCol w="1440000"/>
              </a:tblGrid>
              <a:tr h="396000"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Activity</a:t>
                      </a:r>
                      <a:endParaRPr lang="en-GB" sz="16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solidFill>
                      <a:srgbClr val="0055A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Related tasks</a:t>
                      </a:r>
                      <a:endParaRPr lang="en-GB" sz="16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Tool requirements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Risks</a:t>
                      </a:r>
                      <a:endParaRPr lang="en-GB" sz="16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Remarks</a:t>
                      </a:r>
                      <a:endParaRPr lang="en-GB" sz="16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Estimated duration</a:t>
                      </a:r>
                      <a:endParaRPr lang="en-GB" sz="16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</a:tr>
              <a:tr h="396000"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Setup &amp; acceleration of MTE (5e12) to 400 GeV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Setup RF acceleration for MTE (5e12) to 400 GeV</a:t>
                      </a:r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Experts</a:t>
                      </a:r>
                      <a:r>
                        <a:rPr lang="en-GB" sz="1600" baseline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+ RF tools old &amp; new</a:t>
                      </a:r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dirty="0" smtClean="0">
                          <a:solidFill>
                            <a:srgbClr val="FF66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Medium: FT beam with additional requirements and functionalities</a:t>
                      </a:r>
                      <a:endParaRPr lang="en-GB" sz="1600" dirty="0" smtClean="0">
                        <a:solidFill>
                          <a:srgbClr val="FF6600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FT (5e12)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3 days (+ some</a:t>
                      </a:r>
                      <a:r>
                        <a:rPr lang="en-GB" sz="1600" baseline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GB" sz="1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days from previous week)</a:t>
                      </a:r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</a:tr>
              <a:tr h="396000"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Check</a:t>
                      </a:r>
                      <a:r>
                        <a:rPr lang="en-GB" sz="1600" baseline="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SBDS for MTE (5e12)</a:t>
                      </a:r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Setup BT, and synchronisation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Experts + SBDS app + RF tools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b="1" dirty="0">
                          <a:solidFill>
                            <a:srgbClr val="00B05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Non-critical: step in intensity for BTV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FT </a:t>
                      </a:r>
                      <a:r>
                        <a:rPr lang="en-GB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(5e12)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</a:tr>
              <a:tr h="396000"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Commissioning of TIDVG for MTE (5e12)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Commissioning of the full SBDS functionalities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Experts + SBDS app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dirty="0">
                          <a:solidFill>
                            <a:srgbClr val="FF5C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Medium: initial conformity evaluation of TIDVG (low intensity)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FT </a:t>
                      </a:r>
                      <a:r>
                        <a:rPr lang="en-GB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(5e12)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</a:tr>
              <a:tr h="396000"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Beam-based alignment</a:t>
                      </a:r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YASP with ALPS integration</a:t>
                      </a:r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dirty="0" smtClean="0">
                          <a:solidFill>
                            <a:srgbClr val="00B05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Non-critical: access for alignment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LHCINDIV</a:t>
                      </a:r>
                    </a:p>
                    <a:p>
                      <a:r>
                        <a:rPr lang="en-GB" sz="1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FT (5e12)</a:t>
                      </a:r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 shift</a:t>
                      </a:r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</a:tr>
              <a:tr h="396000"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Access for beam-based alignment</a:t>
                      </a:r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dirty="0" smtClean="0">
                        <a:solidFill>
                          <a:schemeClr val="accent6">
                            <a:lumMod val="50000"/>
                          </a:schemeClr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baseline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Experts (survey)</a:t>
                      </a:r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dirty="0" smtClean="0">
                          <a:solidFill>
                            <a:srgbClr val="00B05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Non-critical: might need second access, provisioned</a:t>
                      </a:r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Ideally by Thursday the latest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 shift</a:t>
                      </a:r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val="989284839"/>
              </p:ext>
            </p:extLst>
          </p:nvPr>
        </p:nvGraphicFramePr>
        <p:xfrm>
          <a:off x="696000" y="1800000"/>
          <a:ext cx="10800000" cy="43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40862292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6000" y="287644"/>
            <a:ext cx="10800000" cy="648000"/>
          </a:xfrm>
        </p:spPr>
        <p:txBody>
          <a:bodyPr/>
          <a:lstStyle/>
          <a:p>
            <a:r>
              <a:rPr lang="en-US" dirty="0"/>
              <a:t>Beam commissioning timeline – week </a:t>
            </a:r>
            <a:r>
              <a:rPr lang="en-US" dirty="0" smtClean="0"/>
              <a:t>4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LIU Workshop, 13-15 February 2019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Kevin Li</a:t>
            </a:r>
            <a:endParaRPr lang="en-GB" dirty="0"/>
          </a:p>
        </p:txBody>
      </p:sp>
      <p:sp>
        <p:nvSpPr>
          <p:cNvPr id="14" name="TextBox 13"/>
          <p:cNvSpPr txBox="1"/>
          <p:nvPr/>
        </p:nvSpPr>
        <p:spPr>
          <a:xfrm>
            <a:off x="7920000" y="986646"/>
            <a:ext cx="1800000" cy="618708"/>
          </a:xfrm>
          <a:prstGeom prst="roundRect">
            <a:avLst>
              <a:gd name="adj" fmla="val 10778"/>
            </a:avLst>
          </a:prstGeom>
          <a:solidFill>
            <a:srgbClr val="7030A0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en-GB" sz="1600" b="1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LHCPILOT</a:t>
            </a:r>
          </a:p>
          <a:p>
            <a:pPr algn="ctr"/>
            <a:r>
              <a:rPr lang="en-GB" sz="1600" b="1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ready</a:t>
            </a:r>
            <a:endParaRPr lang="en-GB" sz="1600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aphicFrame>
        <p:nvGraphicFramePr>
          <p:cNvPr id="19" name="Content Placeholder 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10851882"/>
              </p:ext>
            </p:extLst>
          </p:nvPr>
        </p:nvGraphicFramePr>
        <p:xfrm>
          <a:off x="192000" y="2520000"/>
          <a:ext cx="11808000" cy="313944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232000"/>
                <a:gridCol w="2232000"/>
                <a:gridCol w="2232000"/>
                <a:gridCol w="2232000"/>
                <a:gridCol w="1440000"/>
                <a:gridCol w="1440000"/>
              </a:tblGrid>
              <a:tr h="396000"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Activity</a:t>
                      </a:r>
                      <a:endParaRPr lang="en-GB" sz="16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solidFill>
                      <a:srgbClr val="0055A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Related tasks</a:t>
                      </a:r>
                      <a:endParaRPr lang="en-GB" sz="16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Tool requirements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Risks</a:t>
                      </a:r>
                      <a:endParaRPr lang="en-GB" sz="16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Remarks</a:t>
                      </a:r>
                      <a:endParaRPr lang="en-GB" sz="16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Estimated duration</a:t>
                      </a:r>
                      <a:endParaRPr lang="en-GB" sz="16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</a:tr>
              <a:tr h="396000"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Establish</a:t>
                      </a:r>
                      <a:r>
                        <a:rPr lang="en-GB" sz="1600" baseline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GB" sz="1600" baseline="0" dirty="0" err="1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goldens</a:t>
                      </a:r>
                      <a:r>
                        <a:rPr lang="en-GB" sz="1600" baseline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(trajectory &amp; orbit)</a:t>
                      </a:r>
                      <a:endParaRPr lang="en-GB" sz="1600" dirty="0" smtClean="0">
                        <a:solidFill>
                          <a:schemeClr val="accent6">
                            <a:lumMod val="50000"/>
                          </a:schemeClr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YASP with ALPS integration</a:t>
                      </a:r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dirty="0" smtClean="0">
                          <a:solidFill>
                            <a:srgbClr val="00B05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Non-critical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LHCINDIV</a:t>
                      </a:r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 shift</a:t>
                      </a:r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</a:tr>
              <a:tr h="396000"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Setup LHCINDIV extraction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RF re-phasing;</a:t>
                      </a:r>
                    </a:p>
                    <a:p>
                      <a:r>
                        <a:rPr lang="en-GB" sz="1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extraction interlock tests (FEI, BPMs)</a:t>
                      </a:r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YASP with ALPS integration, FEIs</a:t>
                      </a:r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dirty="0" smtClean="0">
                          <a:solidFill>
                            <a:srgbClr val="FF66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Medium: several new subsystems</a:t>
                      </a:r>
                      <a:endParaRPr lang="en-GB" sz="1600" dirty="0" smtClean="0">
                        <a:solidFill>
                          <a:srgbClr val="FF6600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LHCINDIV</a:t>
                      </a:r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5 days</a:t>
                      </a:r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</a:tr>
              <a:tr h="396000"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Setup</a:t>
                      </a:r>
                      <a:r>
                        <a:rPr lang="en-GB" sz="1600" baseline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LHCPILOT up to extraction</a:t>
                      </a:r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RF re-phasing</a:t>
                      </a:r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YASP with ALPS integration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dirty="0" smtClean="0">
                          <a:solidFill>
                            <a:srgbClr val="00B05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Non-critical: LHCINDIV</a:t>
                      </a:r>
                      <a:r>
                        <a:rPr lang="en-GB" sz="1600" b="1" baseline="0" dirty="0" smtClean="0">
                          <a:solidFill>
                            <a:srgbClr val="00B05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already done</a:t>
                      </a:r>
                      <a:endParaRPr lang="en-GB" sz="1600" b="1" dirty="0" smtClean="0">
                        <a:solidFill>
                          <a:srgbClr val="00B050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LHCPILOT</a:t>
                      </a:r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 day</a:t>
                      </a:r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</a:tr>
              <a:tr h="396000"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Setup slow extraction on TED</a:t>
                      </a:r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dirty="0" smtClean="0">
                        <a:solidFill>
                          <a:schemeClr val="accent6">
                            <a:lumMod val="50000"/>
                          </a:schemeClr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err="1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Servospill</a:t>
                      </a:r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dirty="0" smtClean="0">
                          <a:solidFill>
                            <a:srgbClr val="00B05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Non-critical: time for optimization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FT (5e12)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 days</a:t>
                      </a:r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val="2701692358"/>
              </p:ext>
            </p:extLst>
          </p:nvPr>
        </p:nvGraphicFramePr>
        <p:xfrm>
          <a:off x="696000" y="1800000"/>
          <a:ext cx="10800000" cy="43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pSp>
        <p:nvGrpSpPr>
          <p:cNvPr id="12" name="Group 11"/>
          <p:cNvGrpSpPr/>
          <p:nvPr/>
        </p:nvGrpSpPr>
        <p:grpSpPr>
          <a:xfrm>
            <a:off x="7740000" y="1332000"/>
            <a:ext cx="114300" cy="442912"/>
            <a:chOff x="2228850" y="942975"/>
            <a:chExt cx="114300" cy="442912"/>
          </a:xfrm>
        </p:grpSpPr>
        <p:sp>
          <p:nvSpPr>
            <p:cNvPr id="13" name="Triangle 11"/>
            <p:cNvSpPr/>
            <p:nvPr/>
          </p:nvSpPr>
          <p:spPr>
            <a:xfrm rot="5400000">
              <a:off x="2213866" y="957959"/>
              <a:ext cx="144268" cy="114300"/>
            </a:xfrm>
            <a:prstGeom prst="triangle">
              <a:avLst/>
            </a:prstGeom>
            <a:solidFill>
              <a:srgbClr val="0055A1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5" name="Straight Connector 14"/>
            <p:cNvCxnSpPr/>
            <p:nvPr/>
          </p:nvCxnSpPr>
          <p:spPr>
            <a:xfrm flipV="1">
              <a:off x="2228850" y="942975"/>
              <a:ext cx="0" cy="442912"/>
            </a:xfrm>
            <a:prstGeom prst="line">
              <a:avLst/>
            </a:prstGeom>
            <a:ln>
              <a:solidFill>
                <a:srgbClr val="0055A1"/>
              </a:solidFill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2299066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6000" y="287644"/>
            <a:ext cx="10800000" cy="648000"/>
          </a:xfrm>
        </p:spPr>
        <p:txBody>
          <a:bodyPr/>
          <a:lstStyle/>
          <a:p>
            <a:r>
              <a:rPr lang="en-US" dirty="0"/>
              <a:t>Beam commissioning timeline – week </a:t>
            </a:r>
            <a:r>
              <a:rPr lang="en-US" dirty="0" smtClean="0"/>
              <a:t>5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LIU Workshop, 13-15 February 2019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Kevin Li</a:t>
            </a:r>
            <a:endParaRPr lang="en-GB" dirty="0"/>
          </a:p>
        </p:txBody>
      </p:sp>
      <p:sp>
        <p:nvSpPr>
          <p:cNvPr id="14" name="TextBox 13"/>
          <p:cNvSpPr txBox="1"/>
          <p:nvPr/>
        </p:nvSpPr>
        <p:spPr>
          <a:xfrm>
            <a:off x="7488000" y="986646"/>
            <a:ext cx="1800000" cy="618708"/>
          </a:xfrm>
          <a:prstGeom prst="roundRect">
            <a:avLst>
              <a:gd name="adj" fmla="val 10778"/>
            </a:avLst>
          </a:prstGeom>
          <a:solidFill>
            <a:srgbClr val="7030A0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en-GB" sz="1600" b="1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LHC25NS</a:t>
            </a:r>
          </a:p>
          <a:p>
            <a:pPr algn="ctr"/>
            <a:r>
              <a:rPr lang="en-GB" sz="1600" b="1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injected</a:t>
            </a:r>
            <a:endParaRPr lang="en-GB" sz="1600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aphicFrame>
        <p:nvGraphicFramePr>
          <p:cNvPr id="19" name="Content Placeholder 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1373667"/>
              </p:ext>
            </p:extLst>
          </p:nvPr>
        </p:nvGraphicFramePr>
        <p:xfrm>
          <a:off x="192000" y="2520000"/>
          <a:ext cx="11808000" cy="338328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232000"/>
                <a:gridCol w="2232000"/>
                <a:gridCol w="2232000"/>
                <a:gridCol w="2232000"/>
                <a:gridCol w="1440000"/>
                <a:gridCol w="1440000"/>
              </a:tblGrid>
              <a:tr h="396000"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Activity</a:t>
                      </a:r>
                      <a:endParaRPr lang="en-GB" sz="16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solidFill>
                      <a:srgbClr val="0055A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Related tasks</a:t>
                      </a:r>
                      <a:endParaRPr lang="en-GB" sz="16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Tool requirements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Risks</a:t>
                      </a:r>
                      <a:endParaRPr lang="en-GB" sz="16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Remarks</a:t>
                      </a:r>
                      <a:endParaRPr lang="en-GB" sz="16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Estimated duration</a:t>
                      </a:r>
                      <a:endParaRPr lang="en-GB" sz="16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</a:tr>
              <a:tr h="3960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err="1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Zs</a:t>
                      </a:r>
                      <a:r>
                        <a:rPr lang="en-GB" sz="1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alignment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Further develop optimization tools</a:t>
                      </a:r>
                      <a:endParaRPr lang="en-GB" sz="2400" dirty="0" smtClean="0">
                        <a:solidFill>
                          <a:schemeClr val="accent6">
                            <a:lumMod val="50000"/>
                          </a:schemeClr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dirty="0" smtClean="0">
                          <a:solidFill>
                            <a:srgbClr val="00B05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Non-critical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FT (5e12)</a:t>
                      </a:r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 shift at least</a:t>
                      </a:r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</a:tr>
              <a:tr h="396000"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OP setup LHC25NS cycle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RF setup LHC25NS multi-bunch beams</a:t>
                      </a:r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Experts + RF tools old &amp; new, </a:t>
                      </a:r>
                      <a:r>
                        <a:rPr lang="en-GB" sz="1600" dirty="0" err="1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Laslett</a:t>
                      </a:r>
                      <a:r>
                        <a:rPr lang="en-GB" sz="1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tune correction</a:t>
                      </a:r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dirty="0" smtClean="0">
                          <a:solidFill>
                            <a:srgbClr val="FF66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Medium: first experience with multi-bunch LHC beams</a:t>
                      </a:r>
                      <a:endParaRPr lang="en-GB" sz="1600" dirty="0" smtClean="0">
                        <a:solidFill>
                          <a:srgbClr val="FF6600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LHC25NS</a:t>
                      </a:r>
                    </a:p>
                    <a:p>
                      <a:r>
                        <a:rPr lang="en-GB" sz="1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(12 b)</a:t>
                      </a:r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5 days</a:t>
                      </a:r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</a:tr>
              <a:tr h="396000"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OP intensity ramp-up; conditioning (kickers, vacuum)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dirty="0" smtClean="0">
                          <a:solidFill>
                            <a:srgbClr val="FF66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Medium: many vacuum sectors opened; new elements</a:t>
                      </a:r>
                      <a:endParaRPr lang="en-GB" sz="1600" dirty="0" smtClean="0">
                        <a:solidFill>
                          <a:srgbClr val="FF6600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LHC25NS</a:t>
                      </a:r>
                    </a:p>
                    <a:p>
                      <a:r>
                        <a:rPr lang="en-GB" sz="1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(12 b)</a:t>
                      </a:r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5 days</a:t>
                      </a:r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</a:tr>
              <a:tr h="396000"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Transverse damper setup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dirty="0" smtClean="0">
                        <a:solidFill>
                          <a:schemeClr val="accent6">
                            <a:lumMod val="50000"/>
                          </a:schemeClr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Experts + damper application</a:t>
                      </a:r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dirty="0" smtClean="0">
                          <a:solidFill>
                            <a:srgbClr val="00B05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Non-critical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LHC25NS</a:t>
                      </a:r>
                    </a:p>
                    <a:p>
                      <a:r>
                        <a:rPr lang="en-GB" sz="1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(12 b)</a:t>
                      </a:r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 days</a:t>
                      </a:r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7" name="Diagram 6"/>
          <p:cNvGraphicFramePr/>
          <p:nvPr>
            <p:extLst/>
          </p:nvPr>
        </p:nvGraphicFramePr>
        <p:xfrm>
          <a:off x="696000" y="1800000"/>
          <a:ext cx="10800000" cy="43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pSp>
        <p:nvGrpSpPr>
          <p:cNvPr id="15" name="Group 14"/>
          <p:cNvGrpSpPr/>
          <p:nvPr/>
        </p:nvGrpSpPr>
        <p:grpSpPr>
          <a:xfrm>
            <a:off x="9396000" y="1332000"/>
            <a:ext cx="114300" cy="442912"/>
            <a:chOff x="2114550" y="942975"/>
            <a:chExt cx="114300" cy="442912"/>
          </a:xfrm>
        </p:grpSpPr>
        <p:sp>
          <p:nvSpPr>
            <p:cNvPr id="16" name="Triangle 15"/>
            <p:cNvSpPr/>
            <p:nvPr/>
          </p:nvSpPr>
          <p:spPr>
            <a:xfrm rot="16200000">
              <a:off x="2099566" y="957959"/>
              <a:ext cx="144268" cy="114300"/>
            </a:xfrm>
            <a:prstGeom prst="triangle">
              <a:avLst/>
            </a:prstGeom>
            <a:solidFill>
              <a:srgbClr val="0055A1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7" name="Straight Connector 16"/>
            <p:cNvCxnSpPr/>
            <p:nvPr/>
          </p:nvCxnSpPr>
          <p:spPr>
            <a:xfrm flipV="1">
              <a:off x="2228850" y="942975"/>
              <a:ext cx="0" cy="442912"/>
            </a:xfrm>
            <a:prstGeom prst="line">
              <a:avLst/>
            </a:prstGeom>
            <a:ln>
              <a:solidFill>
                <a:srgbClr val="0055A1"/>
              </a:solidFill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9314983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LHC Injectors Upgrade Workshop</a:t>
            </a:r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r>
              <a:rPr lang="en-GB" dirty="0" smtClean="0"/>
              <a:t>Montreux, 13-15 February 2019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099310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6000" y="287644"/>
            <a:ext cx="10800000" cy="648000"/>
          </a:xfrm>
        </p:spPr>
        <p:txBody>
          <a:bodyPr/>
          <a:lstStyle/>
          <a:p>
            <a:r>
              <a:rPr lang="en-US" dirty="0"/>
              <a:t>Beam commissioning timeline – week </a:t>
            </a:r>
            <a:r>
              <a:rPr lang="en-US" dirty="0" smtClean="0"/>
              <a:t>6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LIU Workshop, 13-15 February 2019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Kevin Li</a:t>
            </a:r>
            <a:endParaRPr lang="en-GB" dirty="0"/>
          </a:p>
        </p:txBody>
      </p:sp>
      <p:sp>
        <p:nvSpPr>
          <p:cNvPr id="14" name="TextBox 13"/>
          <p:cNvSpPr txBox="1"/>
          <p:nvPr/>
        </p:nvSpPr>
        <p:spPr>
          <a:xfrm>
            <a:off x="8892000" y="986400"/>
            <a:ext cx="2160000" cy="619200"/>
          </a:xfrm>
          <a:prstGeom prst="roundRect">
            <a:avLst>
              <a:gd name="adj" fmla="val 10778"/>
            </a:avLst>
          </a:prstGeom>
          <a:solidFill>
            <a:srgbClr val="7030A0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en-GB" sz="1600" b="1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LHC25NS conditioning + scrubbing</a:t>
            </a:r>
            <a:endParaRPr lang="en-GB" sz="1600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aphicFrame>
        <p:nvGraphicFramePr>
          <p:cNvPr id="19" name="Content Placeholder 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11252254"/>
              </p:ext>
            </p:extLst>
          </p:nvPr>
        </p:nvGraphicFramePr>
        <p:xfrm>
          <a:off x="192000" y="2520000"/>
          <a:ext cx="11808000" cy="362712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232000"/>
                <a:gridCol w="2232000"/>
                <a:gridCol w="2232000"/>
                <a:gridCol w="2232000"/>
                <a:gridCol w="1440000"/>
                <a:gridCol w="1440000"/>
              </a:tblGrid>
              <a:tr h="396000"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Activity</a:t>
                      </a:r>
                      <a:endParaRPr lang="en-GB" sz="16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solidFill>
                      <a:srgbClr val="0055A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Related tasks</a:t>
                      </a:r>
                      <a:endParaRPr lang="en-GB" sz="16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Tool requirements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Risks</a:t>
                      </a:r>
                      <a:endParaRPr lang="en-GB" sz="16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Remarks</a:t>
                      </a:r>
                      <a:endParaRPr lang="en-GB" sz="16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Estimated duration</a:t>
                      </a:r>
                      <a:endParaRPr lang="en-GB" sz="16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</a:tr>
              <a:tr h="396000"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OP setup LHC25NS cycle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RF setup LHC25NS multi-bunch beams acceleration</a:t>
                      </a:r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Experts + RF tools old &amp; new</a:t>
                      </a:r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dirty="0" smtClean="0">
                          <a:solidFill>
                            <a:srgbClr val="FF66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Medium: first experience with multi-bunch LHC beams;</a:t>
                      </a:r>
                      <a:r>
                        <a:rPr lang="en-GB" sz="1600" b="1" baseline="0" dirty="0" smtClean="0">
                          <a:solidFill>
                            <a:srgbClr val="FF66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acceleration</a:t>
                      </a:r>
                      <a:endParaRPr lang="en-GB" sz="1600" dirty="0" smtClean="0">
                        <a:solidFill>
                          <a:srgbClr val="FF6600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LHC25NS</a:t>
                      </a:r>
                    </a:p>
                    <a:p>
                      <a:r>
                        <a:rPr lang="en-GB" sz="1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(12 b)</a:t>
                      </a:r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5 days</a:t>
                      </a:r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</a:tr>
              <a:tr h="396000"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Commissioning TIDVG for LHC25NS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Experts + SBDS app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dirty="0">
                          <a:solidFill>
                            <a:srgbClr val="FF5C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Medium: performance evaluation of TIDVG </a:t>
                      </a:r>
                      <a:r>
                        <a:rPr lang="en-GB" sz="1600" b="1">
                          <a:solidFill>
                            <a:srgbClr val="FF5C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(steps in intensity)</a:t>
                      </a:r>
                      <a:endParaRPr lang="en-GB" sz="1600" b="1" dirty="0">
                        <a:solidFill>
                          <a:srgbClr val="FF5C00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LHC25NS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3 shifts</a:t>
                      </a:r>
                    </a:p>
                  </a:txBody>
                  <a:tcPr/>
                </a:tc>
              </a:tr>
              <a:tr h="396000"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Prepare for scrubbing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dirty="0" smtClean="0">
                          <a:solidFill>
                            <a:srgbClr val="FF66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Medium: delay due to slow/poor conditioning</a:t>
                      </a:r>
                      <a:endParaRPr lang="en-GB" sz="1600" dirty="0" smtClean="0">
                        <a:solidFill>
                          <a:srgbClr val="FF6600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LHC25NS</a:t>
                      </a:r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10 days</a:t>
                      </a:r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</a:tr>
              <a:tr h="396000"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Extraction to TI2 / TI8 TEDs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dirty="0" smtClean="0">
                          <a:solidFill>
                            <a:srgbClr val="00B05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Non-critical</a:t>
                      </a:r>
                      <a:endParaRPr lang="en-GB" sz="1600" dirty="0" smtClean="0">
                        <a:solidFill>
                          <a:srgbClr val="FF6600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LHCINDIV</a:t>
                      </a:r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 shift</a:t>
                      </a:r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7" name="Diagram 6"/>
          <p:cNvGraphicFramePr/>
          <p:nvPr>
            <p:extLst/>
          </p:nvPr>
        </p:nvGraphicFramePr>
        <p:xfrm>
          <a:off x="696000" y="1800000"/>
          <a:ext cx="10800000" cy="43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pSp>
        <p:nvGrpSpPr>
          <p:cNvPr id="15" name="Group 14"/>
          <p:cNvGrpSpPr/>
          <p:nvPr/>
        </p:nvGrpSpPr>
        <p:grpSpPr>
          <a:xfrm>
            <a:off x="11124000" y="1332000"/>
            <a:ext cx="114300" cy="442912"/>
            <a:chOff x="2114550" y="942975"/>
            <a:chExt cx="114300" cy="442912"/>
          </a:xfrm>
        </p:grpSpPr>
        <p:sp>
          <p:nvSpPr>
            <p:cNvPr id="16" name="Triangle 15"/>
            <p:cNvSpPr/>
            <p:nvPr/>
          </p:nvSpPr>
          <p:spPr>
            <a:xfrm rot="16200000">
              <a:off x="2099566" y="957959"/>
              <a:ext cx="144268" cy="114300"/>
            </a:xfrm>
            <a:prstGeom prst="triangle">
              <a:avLst/>
            </a:prstGeom>
            <a:solidFill>
              <a:srgbClr val="0055A1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7" name="Straight Connector 16"/>
            <p:cNvCxnSpPr/>
            <p:nvPr/>
          </p:nvCxnSpPr>
          <p:spPr>
            <a:xfrm flipV="1">
              <a:off x="2228850" y="942975"/>
              <a:ext cx="0" cy="442912"/>
            </a:xfrm>
            <a:prstGeom prst="line">
              <a:avLst/>
            </a:prstGeom>
            <a:ln>
              <a:solidFill>
                <a:srgbClr val="0055A1"/>
              </a:solidFill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023781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6000" y="287644"/>
            <a:ext cx="10800000" cy="648000"/>
          </a:xfrm>
        </p:spPr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Specified pre-requisites to be met before start of beam commissioning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Highlighted </a:t>
            </a:r>
            <a:r>
              <a:rPr lang="en-US" dirty="0"/>
              <a:t>details on commissioning of LIU equipment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Defined overall beam commissioning milestones</a:t>
            </a:r>
          </a:p>
          <a:p>
            <a:pPr lvl="1"/>
            <a:r>
              <a:rPr lang="en-US" dirty="0" smtClean="0"/>
              <a:t>Established beam commissioning planning skeleton around these milestones</a:t>
            </a:r>
          </a:p>
          <a:p>
            <a:pPr lvl="1"/>
            <a:r>
              <a:rPr lang="en-US" dirty="0" smtClean="0"/>
              <a:t>Established detailed </a:t>
            </a:r>
            <a:r>
              <a:rPr lang="en-US" dirty="0"/>
              <a:t>planning for pre-LS2 beam performance recovery according to the master </a:t>
            </a:r>
            <a:r>
              <a:rPr lang="en-US" dirty="0" smtClean="0"/>
              <a:t>schedule</a:t>
            </a:r>
          </a:p>
          <a:p>
            <a:pPr lvl="1"/>
            <a:r>
              <a:rPr lang="en-US" dirty="0" smtClean="0"/>
              <a:t>Identified </a:t>
            </a:r>
            <a:r>
              <a:rPr lang="en-US" dirty="0"/>
              <a:t>potential critical </a:t>
            </a:r>
            <a:r>
              <a:rPr lang="en-US" dirty="0" smtClean="0"/>
              <a:t>items / unknowns </a:t>
            </a:r>
            <a:r>
              <a:rPr lang="en-US" dirty="0"/>
              <a:t>that could impact the </a:t>
            </a:r>
            <a:r>
              <a:rPr lang="en-US" dirty="0" smtClean="0"/>
              <a:t>schedule – absorbed part of the risks in contingency</a:t>
            </a:r>
          </a:p>
          <a:p>
            <a:pPr lvl="1"/>
            <a:r>
              <a:rPr lang="en-US" dirty="0" smtClean="0"/>
              <a:t>Defined dates and types for both beam requests and beam delivery</a:t>
            </a:r>
            <a:endParaRPr lang="en-US" dirty="0"/>
          </a:p>
          <a:p>
            <a:pPr lvl="1"/>
            <a:endParaRPr lang="en-US" dirty="0" smtClean="0"/>
          </a:p>
          <a:p>
            <a:r>
              <a:rPr lang="en-US" dirty="0" smtClean="0"/>
              <a:t>Analyzed order in </a:t>
            </a:r>
            <a:r>
              <a:rPr lang="en-US" dirty="0"/>
              <a:t>which </a:t>
            </a:r>
            <a:r>
              <a:rPr lang="en-US" dirty="0" smtClean="0"/>
              <a:t>commissioning </a:t>
            </a:r>
            <a:r>
              <a:rPr lang="en-US" dirty="0"/>
              <a:t>steps and beam types are needed, as a function </a:t>
            </a:r>
            <a:r>
              <a:rPr lang="en-US" dirty="0" smtClean="0"/>
              <a:t>of interdependencies</a:t>
            </a:r>
            <a:endParaRPr lang="en-US" dirty="0"/>
          </a:p>
          <a:p>
            <a:endParaRPr lang="en-US" dirty="0" smtClean="0">
              <a:solidFill>
                <a:schemeClr val="tx1"/>
              </a:solidFill>
            </a:endParaRPr>
          </a:p>
          <a:p>
            <a:r>
              <a:rPr lang="en-US" dirty="0" smtClean="0">
                <a:solidFill>
                  <a:schemeClr val="tx1"/>
                </a:solidFill>
              </a:rPr>
              <a:t>The </a:t>
            </a:r>
            <a:r>
              <a:rPr lang="en-US" dirty="0">
                <a:solidFill>
                  <a:schemeClr val="tx1"/>
                </a:solidFill>
              </a:rPr>
              <a:t>CERN 2020 Christmas closure on BC activities (lock-out strategy, piquet planning, rapid start-up</a:t>
            </a:r>
            <a:r>
              <a:rPr lang="en-US" dirty="0" smtClean="0">
                <a:solidFill>
                  <a:schemeClr val="tx1"/>
                </a:solidFill>
              </a:rPr>
              <a:t>,...) does not have a direct impact on the SPS beam commissioning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33CC1A6-AE81-4220-97E8-2DBAC9DABC59}" type="slidenum">
              <a:rPr lang="en-GB" smtClean="0"/>
              <a:pPr/>
              <a:t>20</a:t>
            </a:fld>
            <a:endParaRPr lang="en-GB" dirty="0" smtClean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LIU Workshop, 13-15 February 2019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Kevin Li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189846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6000" y="287644"/>
            <a:ext cx="10800000" cy="648000"/>
          </a:xfrm>
        </p:spPr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Outlined general scope of upgrade with key systems that impact commissioning strategy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Specified pre-requisites to be met before start of beam commissioning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Highlighted </a:t>
            </a:r>
            <a:r>
              <a:rPr lang="en-US" dirty="0"/>
              <a:t>details on commissioning of LIU equipment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Defined overall beam commissioning milestones</a:t>
            </a:r>
          </a:p>
          <a:p>
            <a:pPr lvl="1"/>
            <a:r>
              <a:rPr lang="en-US" dirty="0" smtClean="0"/>
              <a:t>Established beam commissioning planning skeleton around these milestones</a:t>
            </a:r>
          </a:p>
          <a:p>
            <a:pPr lvl="1"/>
            <a:r>
              <a:rPr lang="en-US" dirty="0" smtClean="0"/>
              <a:t>Established detailed </a:t>
            </a:r>
            <a:r>
              <a:rPr lang="en-US" dirty="0"/>
              <a:t>planning for pre-LS2 beam performance recovery according to the master </a:t>
            </a:r>
            <a:r>
              <a:rPr lang="en-US" dirty="0" smtClean="0"/>
              <a:t>schedule</a:t>
            </a:r>
          </a:p>
          <a:p>
            <a:pPr lvl="1"/>
            <a:r>
              <a:rPr lang="en-US" dirty="0" smtClean="0"/>
              <a:t>Identified </a:t>
            </a:r>
            <a:r>
              <a:rPr lang="en-US" dirty="0"/>
              <a:t>potential critical </a:t>
            </a:r>
            <a:r>
              <a:rPr lang="en-US" dirty="0" smtClean="0"/>
              <a:t>items / unknowns </a:t>
            </a:r>
            <a:r>
              <a:rPr lang="en-US" dirty="0"/>
              <a:t>that could impact the </a:t>
            </a:r>
            <a:r>
              <a:rPr lang="en-US" dirty="0" smtClean="0"/>
              <a:t>schedule – absorbed part of the risks in contingency</a:t>
            </a:r>
            <a:endParaRPr lang="en-US" dirty="0"/>
          </a:p>
          <a:p>
            <a:pPr lvl="1"/>
            <a:endParaRPr lang="en-US" dirty="0"/>
          </a:p>
          <a:p>
            <a:r>
              <a:rPr lang="en-US" dirty="0" smtClean="0">
                <a:solidFill>
                  <a:schemeClr val="tx1"/>
                </a:solidFill>
              </a:rPr>
              <a:t>The </a:t>
            </a:r>
            <a:r>
              <a:rPr lang="en-US" dirty="0">
                <a:solidFill>
                  <a:schemeClr val="tx1"/>
                </a:solidFill>
              </a:rPr>
              <a:t>CERN 2020 Christmas closure on BC activities (lock-out strategy, piquet planning, rapid start-up</a:t>
            </a:r>
            <a:r>
              <a:rPr lang="en-US" dirty="0" smtClean="0">
                <a:solidFill>
                  <a:schemeClr val="tx1"/>
                </a:solidFill>
              </a:rPr>
              <a:t>,...) does not have a direct impact on the SPS beam commissioning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33CC1A6-AE81-4220-97E8-2DBAC9DABC59}" type="slidenum">
              <a:rPr lang="en-GB" smtClean="0"/>
              <a:pPr/>
              <a:t>21</a:t>
            </a:fld>
            <a:endParaRPr lang="en-GB" dirty="0" smtClean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LIU Workshop, 13-15 February 2019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Kevin Li</a:t>
            </a:r>
            <a:endParaRPr lang="en-GB"/>
          </a:p>
        </p:txBody>
      </p:sp>
      <p:sp>
        <p:nvSpPr>
          <p:cNvPr id="7" name="Rounded Rectangle 6"/>
          <p:cNvSpPr/>
          <p:nvPr/>
        </p:nvSpPr>
        <p:spPr>
          <a:xfrm>
            <a:off x="336000" y="621000"/>
            <a:ext cx="11520000" cy="5616000"/>
          </a:xfrm>
          <a:prstGeom prst="roundRect">
            <a:avLst>
              <a:gd name="adj" fmla="val 3576"/>
            </a:avLst>
          </a:prstGeom>
          <a:solidFill>
            <a:schemeClr val="bg1">
              <a:alpha val="95000"/>
            </a:schemeClr>
          </a:solidFill>
          <a:ln w="25400">
            <a:solidFill>
              <a:srgbClr val="C00000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72000" lvl="0">
              <a:spcBef>
                <a:spcPts val="1272"/>
              </a:spcBef>
              <a:buClr>
                <a:srgbClr val="0055A1"/>
              </a:buClr>
              <a:buSzPct val="100000"/>
            </a:pPr>
            <a:r>
              <a:rPr lang="en-US" sz="2000" b="1" dirty="0" smtClean="0">
                <a:solidFill>
                  <a:srgbClr val="0055A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Key messages: </a:t>
            </a:r>
            <a:endParaRPr lang="en-US" sz="2000" b="1" dirty="0">
              <a:solidFill>
                <a:srgbClr val="0055A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1072800" lvl="2" indent="-241200" algn="just">
              <a:spcBef>
                <a:spcPct val="20000"/>
              </a:spcBef>
              <a:buClr>
                <a:srgbClr val="4D4D4D">
                  <a:lumMod val="50000"/>
                </a:srgbClr>
              </a:buClr>
              <a:buSzPct val="80000"/>
              <a:buFont typeface="Wingdings" charset="2"/>
              <a:buChar char="§"/>
            </a:pPr>
            <a:endParaRPr lang="en-US" sz="1600" b="1" dirty="0">
              <a:solidFill>
                <a:srgbClr val="C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660150" lvl="1" indent="-285750" algn="just">
              <a:spcBef>
                <a:spcPct val="20000"/>
              </a:spcBef>
              <a:buClr>
                <a:srgbClr val="4D4D4D">
                  <a:lumMod val="50000"/>
                </a:srgbClr>
              </a:buClr>
              <a:buSzPct val="80000"/>
              <a:buFont typeface="Wingdings" panose="05000000000000000000" pitchFamily="2" charset="2"/>
              <a:buChar char="ü"/>
            </a:pPr>
            <a:r>
              <a:rPr lang="en-US" b="1" dirty="0" smtClean="0">
                <a:solidFill>
                  <a:srgbClr val="4D4D4D">
                    <a:lumMod val="50000"/>
                  </a:srgb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start of the SPS post-LS2 beam commissioning should be </a:t>
            </a:r>
            <a:r>
              <a:rPr lang="en-US" b="1" dirty="0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early in week 3 (by 18.01.2021)</a:t>
            </a:r>
          </a:p>
          <a:p>
            <a:pPr marL="660150" lvl="1" indent="-285750" algn="just">
              <a:spcBef>
                <a:spcPct val="20000"/>
              </a:spcBef>
              <a:buClr>
                <a:srgbClr val="4D4D4D">
                  <a:lumMod val="50000"/>
                </a:srgbClr>
              </a:buClr>
              <a:buSzPct val="80000"/>
              <a:buFont typeface="Wingdings" panose="05000000000000000000" pitchFamily="2" charset="2"/>
              <a:buChar char="ü"/>
            </a:pPr>
            <a:r>
              <a:rPr lang="en-US" b="1" dirty="0" smtClean="0">
                <a:solidFill>
                  <a:srgbClr val="4D4D4D">
                    <a:lumMod val="50000"/>
                  </a:srgb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First beam needed for the </a:t>
            </a:r>
            <a:r>
              <a:rPr lang="en-US" b="1" dirty="0">
                <a:solidFill>
                  <a:srgbClr val="4D4D4D">
                    <a:lumMod val="50000"/>
                  </a:srgb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SPS post-LS2 beam commissioning </a:t>
            </a:r>
            <a:r>
              <a:rPr lang="en-US" b="1" dirty="0" smtClean="0">
                <a:solidFill>
                  <a:srgbClr val="4D4D4D">
                    <a:lumMod val="50000"/>
                  </a:srgb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is </a:t>
            </a:r>
            <a:r>
              <a:rPr lang="en-US" b="1" dirty="0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LHCINDIV (1.2e11- at Q26 optics)</a:t>
            </a:r>
            <a:endParaRPr lang="en-US" b="1" dirty="0">
              <a:solidFill>
                <a:srgbClr val="C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1117350" lvl="2" indent="-285750" algn="just">
              <a:spcBef>
                <a:spcPct val="20000"/>
              </a:spcBef>
              <a:buClr>
                <a:srgbClr val="4D4D4D">
                  <a:lumMod val="50000"/>
                </a:srgbClr>
              </a:buClr>
              <a:buSzPct val="80000"/>
              <a:buFont typeface="Wingdings" panose="05000000000000000000" pitchFamily="2" charset="2"/>
              <a:buChar char="ü"/>
            </a:pPr>
            <a:endParaRPr lang="en-US" sz="1600" b="1" dirty="0" smtClean="0">
              <a:solidFill>
                <a:srgbClr val="4D4D4D">
                  <a:lumMod val="50000"/>
                </a:srgb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660150" lvl="1" indent="-285750" algn="just">
              <a:spcBef>
                <a:spcPct val="20000"/>
              </a:spcBef>
              <a:buClr>
                <a:srgbClr val="4D4D4D">
                  <a:lumMod val="50000"/>
                </a:srgbClr>
              </a:buClr>
              <a:buSzPct val="80000"/>
              <a:buFont typeface="Wingdings" panose="05000000000000000000" pitchFamily="2" charset="2"/>
              <a:buChar char="ü"/>
            </a:pPr>
            <a:r>
              <a:rPr lang="en-US" b="1" dirty="0" smtClean="0">
                <a:solidFill>
                  <a:srgbClr val="4D4D4D">
                    <a:lumMod val="50000"/>
                  </a:srgb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Essential milestones accommodated in first week – contingency included to absorb part of the risk:</a:t>
            </a:r>
          </a:p>
          <a:p>
            <a:pPr marL="1117350" lvl="2" indent="-285750" algn="just">
              <a:spcBef>
                <a:spcPct val="20000"/>
              </a:spcBef>
              <a:buClr>
                <a:srgbClr val="4D4D4D">
                  <a:lumMod val="50000"/>
                </a:srgbClr>
              </a:buClr>
              <a:buSzPct val="80000"/>
              <a:buFont typeface="Calibri" panose="020F0502020204030204" pitchFamily="34" charset="0"/>
              <a:buChar char="‒"/>
            </a:pPr>
            <a:r>
              <a:rPr lang="en-US" sz="1600" b="1" dirty="0" smtClean="0">
                <a:solidFill>
                  <a:srgbClr val="4D4D4D">
                    <a:lumMod val="50000"/>
                  </a:srgb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Establish circulating beam</a:t>
            </a:r>
          </a:p>
          <a:p>
            <a:pPr marL="1117350" lvl="2" indent="-285750" algn="just">
              <a:spcBef>
                <a:spcPct val="20000"/>
              </a:spcBef>
              <a:buClr>
                <a:srgbClr val="4D4D4D">
                  <a:lumMod val="50000"/>
                </a:srgbClr>
              </a:buClr>
              <a:buSzPct val="80000"/>
              <a:buFont typeface="Calibri" panose="020F0502020204030204" pitchFamily="34" charset="0"/>
              <a:buChar char="‒"/>
            </a:pPr>
            <a:r>
              <a:rPr lang="en-US" sz="1600" b="1" dirty="0" smtClean="0">
                <a:solidFill>
                  <a:srgbClr val="4D4D4D">
                    <a:lumMod val="50000"/>
                  </a:srgb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Establish RF capture</a:t>
            </a:r>
            <a:endParaRPr lang="en-US" sz="1600" b="1" dirty="0">
              <a:solidFill>
                <a:srgbClr val="4D4D4D">
                  <a:lumMod val="50000"/>
                </a:srgb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1117350" lvl="2" indent="-285750" algn="just">
              <a:spcBef>
                <a:spcPct val="20000"/>
              </a:spcBef>
              <a:buClr>
                <a:srgbClr val="4D4D4D">
                  <a:lumMod val="50000"/>
                </a:srgbClr>
              </a:buClr>
              <a:buSzPct val="80000"/>
              <a:buFont typeface="Wingdings" panose="05000000000000000000" pitchFamily="2" charset="2"/>
              <a:buChar char="ü"/>
            </a:pPr>
            <a:endParaRPr lang="en-US" sz="1600" b="1" dirty="0" smtClean="0">
              <a:solidFill>
                <a:srgbClr val="4D4D4D">
                  <a:lumMod val="50000"/>
                </a:srgb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660150" lvl="1" indent="-285750" algn="just">
              <a:spcBef>
                <a:spcPct val="20000"/>
              </a:spcBef>
              <a:buClr>
                <a:srgbClr val="4D4D4D">
                  <a:lumMod val="50000"/>
                </a:srgbClr>
              </a:buClr>
              <a:buSzPct val="80000"/>
              <a:buFont typeface="Wingdings" panose="05000000000000000000" pitchFamily="2" charset="2"/>
              <a:buChar char="ü"/>
            </a:pPr>
            <a:r>
              <a:rPr lang="en-US" b="1" dirty="0">
                <a:solidFill>
                  <a:srgbClr val="4D4D4D">
                    <a:lumMod val="50000"/>
                  </a:srgb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aggressive schedule and widespread machine changes require an </a:t>
            </a:r>
            <a:r>
              <a:rPr lang="en-US" b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extremely well prepared and efficient </a:t>
            </a:r>
            <a:r>
              <a:rPr lang="en-US" b="1" dirty="0">
                <a:solidFill>
                  <a:srgbClr val="4D4D4D">
                    <a:lumMod val="50000"/>
                  </a:srgb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commissioning </a:t>
            </a:r>
            <a:r>
              <a:rPr lang="en-US" b="1" dirty="0" smtClean="0">
                <a:solidFill>
                  <a:srgbClr val="4D4D4D">
                    <a:lumMod val="50000"/>
                  </a:srgb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phase:</a:t>
            </a:r>
            <a:endParaRPr lang="en-US" b="1" dirty="0">
              <a:solidFill>
                <a:srgbClr val="4D4D4D">
                  <a:lumMod val="50000"/>
                </a:srgb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1117350" lvl="2" indent="-285750" algn="just">
              <a:spcBef>
                <a:spcPct val="20000"/>
              </a:spcBef>
              <a:buClr>
                <a:srgbClr val="4D4D4D">
                  <a:lumMod val="50000"/>
                </a:srgbClr>
              </a:buClr>
              <a:buSzPct val="80000"/>
              <a:buFont typeface="Wingdings" panose="05000000000000000000" pitchFamily="2" charset="2"/>
              <a:buChar char="ü"/>
            </a:pPr>
            <a:r>
              <a:rPr lang="en-US" sz="1600" b="1" dirty="0" smtClean="0">
                <a:solidFill>
                  <a:srgbClr val="4D4D4D">
                    <a:lumMod val="50000"/>
                  </a:srgb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Readiness of all systems and tools</a:t>
            </a:r>
          </a:p>
          <a:p>
            <a:pPr marL="1117350" lvl="2" indent="-285750" algn="just">
              <a:spcBef>
                <a:spcPct val="20000"/>
              </a:spcBef>
              <a:buClr>
                <a:srgbClr val="4D4D4D">
                  <a:lumMod val="50000"/>
                </a:srgbClr>
              </a:buClr>
              <a:buSzPct val="80000"/>
              <a:buFont typeface="Wingdings" panose="05000000000000000000" pitchFamily="2" charset="2"/>
              <a:buChar char="ü"/>
            </a:pPr>
            <a:r>
              <a:rPr lang="en-US" sz="1600" b="1" dirty="0" smtClean="0">
                <a:solidFill>
                  <a:srgbClr val="4D4D4D">
                    <a:lumMod val="50000"/>
                  </a:srgb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Cross-injector coordination</a:t>
            </a:r>
          </a:p>
          <a:p>
            <a:pPr marL="1117350" lvl="2" indent="-285750" algn="just">
              <a:spcBef>
                <a:spcPct val="20000"/>
              </a:spcBef>
              <a:buClr>
                <a:srgbClr val="4D4D4D">
                  <a:lumMod val="50000"/>
                </a:srgbClr>
              </a:buClr>
              <a:buSzPct val="80000"/>
              <a:buFont typeface="Wingdings" panose="05000000000000000000" pitchFamily="2" charset="2"/>
              <a:buChar char="ü"/>
            </a:pPr>
            <a:r>
              <a:rPr lang="en-US" sz="1600" b="1" dirty="0">
                <a:solidFill>
                  <a:srgbClr val="4D4D4D">
                    <a:lumMod val="50000"/>
                  </a:srgb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Availability of </a:t>
            </a:r>
            <a:r>
              <a:rPr lang="en-US" sz="1600" b="1" dirty="0" smtClean="0">
                <a:solidFill>
                  <a:srgbClr val="4D4D4D">
                    <a:lumMod val="50000"/>
                  </a:srgb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experts</a:t>
            </a:r>
          </a:p>
          <a:p>
            <a:pPr marL="1117350" lvl="2" indent="-285750" algn="just">
              <a:spcBef>
                <a:spcPct val="20000"/>
              </a:spcBef>
              <a:buClr>
                <a:srgbClr val="4D4D4D">
                  <a:lumMod val="50000"/>
                </a:srgbClr>
              </a:buClr>
              <a:buSzPct val="80000"/>
              <a:buFont typeface="Wingdings" panose="05000000000000000000" pitchFamily="2" charset="2"/>
              <a:buChar char="ü"/>
            </a:pPr>
            <a:r>
              <a:rPr lang="en-US" sz="1600" b="1" dirty="0" smtClean="0">
                <a:solidFill>
                  <a:srgbClr val="4D4D4D">
                    <a:lumMod val="50000"/>
                  </a:srgb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Parallel activities</a:t>
            </a:r>
            <a:endParaRPr lang="en-US" sz="1600" b="1" dirty="0">
              <a:solidFill>
                <a:srgbClr val="4D4D4D">
                  <a:lumMod val="50000"/>
                </a:srgb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1117350" lvl="2" indent="-285750" algn="just">
              <a:spcBef>
                <a:spcPct val="20000"/>
              </a:spcBef>
              <a:buClr>
                <a:srgbClr val="4D4D4D">
                  <a:lumMod val="50000"/>
                </a:srgbClr>
              </a:buClr>
              <a:buSzPct val="80000"/>
              <a:buFont typeface="Wingdings" panose="05000000000000000000" pitchFamily="2" charset="2"/>
              <a:buChar char="ü"/>
            </a:pPr>
            <a:endParaRPr lang="en-US" sz="1600" b="1" dirty="0" smtClean="0">
              <a:solidFill>
                <a:srgbClr val="4D4D4D">
                  <a:lumMod val="50000"/>
                </a:srgb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660150" lvl="1" indent="-285750" algn="just">
              <a:spcBef>
                <a:spcPct val="20000"/>
              </a:spcBef>
              <a:buClr>
                <a:srgbClr val="4D4D4D">
                  <a:lumMod val="50000"/>
                </a:srgbClr>
              </a:buClr>
              <a:buSzPct val="80000"/>
              <a:buFont typeface="Wingdings" panose="05000000000000000000" pitchFamily="2" charset="2"/>
              <a:buChar char="ü"/>
            </a:pPr>
            <a:r>
              <a:rPr lang="en-US" b="1" dirty="0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Nevertheless, the delivery of LHCPILOT by 04.03.2021 according to the present planning looks feasible!</a:t>
            </a:r>
            <a:endParaRPr lang="en-US" sz="1600" b="1" dirty="0" smtClean="0">
              <a:solidFill>
                <a:srgbClr val="C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280319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7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7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034039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0" y="3600000"/>
            <a:ext cx="12192000" cy="2376000"/>
          </a:xfrm>
          <a:prstGeom prst="rect">
            <a:avLst/>
          </a:prstGeom>
          <a:solidFill>
            <a:srgbClr val="B06660">
              <a:alpha val="10000"/>
            </a:srgbClr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0" y="1224000"/>
            <a:ext cx="12192000" cy="2376000"/>
          </a:xfrm>
          <a:prstGeom prst="rect">
            <a:avLst/>
          </a:prstGeom>
          <a:solidFill>
            <a:srgbClr val="5E7703">
              <a:alpha val="10000"/>
            </a:srgbClr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6000" y="287644"/>
            <a:ext cx="10800000" cy="648000"/>
          </a:xfrm>
        </p:spPr>
        <p:txBody>
          <a:bodyPr/>
          <a:lstStyle/>
          <a:p>
            <a:r>
              <a:rPr lang="en-US" dirty="0" smtClean="0"/>
              <a:t>Beam requirements and delivery dates – provisional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33CC1A6-AE81-4220-97E8-2DBAC9DABC59}" type="slidenum">
              <a:rPr lang="en-GB" smtClean="0"/>
              <a:pPr/>
              <a:t>23</a:t>
            </a:fld>
            <a:endParaRPr lang="en-GB" dirty="0" smtClean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203E61D6-B542-4198-8871-864F21B2E12D}" type="datetime1">
              <a:rPr lang="en-US" smtClean="0"/>
              <a:t>2/15/2019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Kevin Li</a:t>
            </a:r>
            <a:endParaRPr lang="en-GB"/>
          </a:p>
        </p:txBody>
      </p:sp>
      <p:graphicFrame>
        <p:nvGraphicFramePr>
          <p:cNvPr id="8" name="Diagram 7"/>
          <p:cNvGraphicFramePr/>
          <p:nvPr>
            <p:extLst/>
          </p:nvPr>
        </p:nvGraphicFramePr>
        <p:xfrm>
          <a:off x="156000" y="1440000"/>
          <a:ext cx="11880000" cy="4320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5213066" y="1368000"/>
            <a:ext cx="176586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5E770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Beam requests</a:t>
            </a:r>
            <a:endParaRPr lang="en-US" sz="2000" b="1" dirty="0">
              <a:solidFill>
                <a:srgbClr val="5E770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242049" y="5256000"/>
            <a:ext cx="170790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B066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Beam delivery</a:t>
            </a:r>
            <a:endParaRPr lang="en-US" sz="2000" b="1" dirty="0">
              <a:solidFill>
                <a:srgbClr val="B0666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Freeform 5"/>
          <p:cNvSpPr/>
          <p:nvPr/>
        </p:nvSpPr>
        <p:spPr>
          <a:xfrm>
            <a:off x="6696000" y="3096000"/>
            <a:ext cx="358901" cy="1008000"/>
          </a:xfrm>
          <a:custGeom>
            <a:avLst/>
            <a:gdLst>
              <a:gd name="connsiteX0" fmla="*/ 98655 w 358901"/>
              <a:gd name="connsiteY0" fmla="*/ 0 h 1367554"/>
              <a:gd name="connsiteX1" fmla="*/ 357600 w 358901"/>
              <a:gd name="connsiteY1" fmla="*/ 436970 h 1367554"/>
              <a:gd name="connsiteX2" fmla="*/ 1550 w 358901"/>
              <a:gd name="connsiteY2" fmla="*/ 898216 h 1367554"/>
              <a:gd name="connsiteX3" fmla="*/ 252403 w 358901"/>
              <a:gd name="connsiteY3" fmla="*/ 1367554 h 13675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8901" h="1367554">
                <a:moveTo>
                  <a:pt x="98655" y="0"/>
                </a:moveTo>
                <a:cubicBezTo>
                  <a:pt x="236219" y="143634"/>
                  <a:pt x="373784" y="287268"/>
                  <a:pt x="357600" y="436970"/>
                </a:cubicBezTo>
                <a:cubicBezTo>
                  <a:pt x="341416" y="586672"/>
                  <a:pt x="19083" y="743119"/>
                  <a:pt x="1550" y="898216"/>
                </a:cubicBezTo>
                <a:cubicBezTo>
                  <a:pt x="-15983" y="1053313"/>
                  <a:pt x="118210" y="1210433"/>
                  <a:pt x="252403" y="1367554"/>
                </a:cubicBezTo>
              </a:path>
            </a:pathLst>
          </a:custGeom>
          <a:ln w="31750"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18428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>
            <a:extLst>
              <a:ext uri="{FF2B5EF4-FFF2-40B4-BE49-F238E27FC236}">
                <a16:creationId xmlns="" xmlns:a16="http://schemas.microsoft.com/office/drawing/2014/main" id="{F710B0F1-7AF3-4A47-A115-ED4AF0FFEDB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23818201"/>
              </p:ext>
            </p:extLst>
          </p:nvPr>
        </p:nvGraphicFramePr>
        <p:xfrm>
          <a:off x="421340" y="1016769"/>
          <a:ext cx="11274789" cy="5461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91104">
                  <a:extLst>
                    <a:ext uri="{9D8B030D-6E8A-4147-A177-3AD203B41FA5}">
                      <a16:colId xmlns="" xmlns:a16="http://schemas.microsoft.com/office/drawing/2014/main" val="22318338"/>
                    </a:ext>
                  </a:extLst>
                </a:gridCol>
                <a:gridCol w="1716737">
                  <a:extLst>
                    <a:ext uri="{9D8B030D-6E8A-4147-A177-3AD203B41FA5}">
                      <a16:colId xmlns="" xmlns:a16="http://schemas.microsoft.com/office/drawing/2014/main" val="1132121780"/>
                    </a:ext>
                  </a:extLst>
                </a:gridCol>
                <a:gridCol w="1716737">
                  <a:extLst>
                    <a:ext uri="{9D8B030D-6E8A-4147-A177-3AD203B41FA5}">
                      <a16:colId xmlns="" xmlns:a16="http://schemas.microsoft.com/office/drawing/2014/main" val="925088752"/>
                    </a:ext>
                  </a:extLst>
                </a:gridCol>
                <a:gridCol w="1716737">
                  <a:extLst>
                    <a:ext uri="{9D8B030D-6E8A-4147-A177-3AD203B41FA5}">
                      <a16:colId xmlns="" xmlns:a16="http://schemas.microsoft.com/office/drawing/2014/main" val="1534408032"/>
                    </a:ext>
                  </a:extLst>
                </a:gridCol>
                <a:gridCol w="1716737">
                  <a:extLst>
                    <a:ext uri="{9D8B030D-6E8A-4147-A177-3AD203B41FA5}">
                      <a16:colId xmlns="" xmlns:a16="http://schemas.microsoft.com/office/drawing/2014/main" val="1792185778"/>
                    </a:ext>
                  </a:extLst>
                </a:gridCol>
                <a:gridCol w="1716737">
                  <a:extLst>
                    <a:ext uri="{9D8B030D-6E8A-4147-A177-3AD203B41FA5}">
                      <a16:colId xmlns="" xmlns:a16="http://schemas.microsoft.com/office/drawing/2014/main" val="267738407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SFTPRO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LHCPILOT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LHCINDIV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LHC1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AWK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17318888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phase loop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yes 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yes 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yes 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yes 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yes 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57654556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synchro loop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yes 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yes 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yes 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yes 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yes 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402063719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radial loop, transit.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yes 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404154136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200MHz </a:t>
                      </a:r>
                      <a:r>
                        <a:rPr lang="en-US" dirty="0" err="1"/>
                        <a:t>cav</a:t>
                      </a:r>
                      <a:r>
                        <a:rPr lang="en-US" dirty="0"/>
                        <a:t> loops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yes 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yes 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yes 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yes 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yes 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12500132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800MHz ctrl.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yes 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yes 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30807927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1TDFB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yes 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yes 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4200462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feedforward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yes 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41614341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long. damper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yes 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63556686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/>
                        <a:t>rephasing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yes 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yes 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yes 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yes 2 </a:t>
                      </a:r>
                    </a:p>
                    <a:p>
                      <a:pPr algn="ctr"/>
                      <a:r>
                        <a:rPr lang="en-US" dirty="0"/>
                        <a:t>+ </a:t>
                      </a:r>
                      <a:r>
                        <a:rPr lang="en-US" dirty="0" err="1"/>
                        <a:t>ext</a:t>
                      </a:r>
                      <a:r>
                        <a:rPr lang="en-US" dirty="0"/>
                        <a:t> event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423433546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long. blowup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opt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yes 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71483521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RF gym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yes 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yes 2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7482901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/>
                        <a:t>debunching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210877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slip stacking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578633167"/>
                  </a:ext>
                </a:extLst>
              </a:tr>
            </a:tbl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Priority subsystems per beam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0728000" y="6516000"/>
            <a:ext cx="103259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G. Papotti</a:t>
            </a:r>
            <a:endParaRPr lang="en-US" sz="16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02475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6000" y="287644"/>
            <a:ext cx="10800000" cy="648000"/>
          </a:xfrm>
        </p:spPr>
        <p:txBody>
          <a:bodyPr/>
          <a:lstStyle/>
          <a:p>
            <a:r>
              <a:rPr lang="en-US" dirty="0" smtClean="0"/>
              <a:t>Schedule master plan to date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Allocated ~6 weeks for SPS beam commissioning: week 3 – week 9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25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LIU Workshop, 13-15 February 2019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Kevin Li</a:t>
            </a:r>
            <a:endParaRPr lang="en-GB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2"/>
          <a:srcRect b="7638"/>
          <a:stretch/>
        </p:blipFill>
        <p:spPr>
          <a:xfrm>
            <a:off x="-600" y="1674000"/>
            <a:ext cx="12193200" cy="5184000"/>
          </a:xfrm>
          <a:prstGeom prst="rect">
            <a:avLst/>
          </a:prstGeom>
        </p:spPr>
      </p:pic>
      <p:grpSp>
        <p:nvGrpSpPr>
          <p:cNvPr id="10" name="Group 9"/>
          <p:cNvGrpSpPr>
            <a:grpSpLocks/>
          </p:cNvGrpSpPr>
          <p:nvPr/>
        </p:nvGrpSpPr>
        <p:grpSpPr>
          <a:xfrm>
            <a:off x="1800000" y="4644000"/>
            <a:ext cx="1224000" cy="720000"/>
            <a:chOff x="1698319" y="4548050"/>
            <a:chExt cx="1169623" cy="706763"/>
          </a:xfrm>
        </p:grpSpPr>
        <p:cxnSp>
          <p:nvCxnSpPr>
            <p:cNvPr id="8" name="Straight Arrow Connector 7"/>
            <p:cNvCxnSpPr/>
            <p:nvPr/>
          </p:nvCxnSpPr>
          <p:spPr>
            <a:xfrm>
              <a:off x="1698319" y="4899203"/>
              <a:ext cx="0" cy="355610"/>
            </a:xfrm>
            <a:prstGeom prst="straightConnector1">
              <a:avLst/>
            </a:prstGeom>
            <a:ln w="44450">
              <a:solidFill>
                <a:srgbClr val="C00000"/>
              </a:solidFill>
              <a:headEnd type="non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Rectangle 8"/>
            <p:cNvSpPr/>
            <p:nvPr/>
          </p:nvSpPr>
          <p:spPr>
            <a:xfrm>
              <a:off x="1698319" y="4548050"/>
              <a:ext cx="1169623" cy="282705"/>
            </a:xfrm>
            <a:prstGeom prst="rect">
              <a:avLst/>
            </a:prstGeom>
            <a:solidFill>
              <a:schemeClr val="bg1">
                <a:alpha val="90000"/>
              </a:schemeClr>
            </a:solidFill>
            <a:ln w="28575">
              <a:solidFill>
                <a:srgbClr val="C00000"/>
              </a:solidFill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en-US" sz="1400" b="1" dirty="0">
                  <a:solidFill>
                    <a:srgbClr val="C00000"/>
                  </a:solidFill>
                  <a:latin typeface="+mj-lt"/>
                </a:rPr>
                <a:t>we are here</a:t>
              </a:r>
              <a:endParaRPr lang="en-GB" sz="1400" b="1" dirty="0">
                <a:solidFill>
                  <a:srgbClr val="C00000"/>
                </a:solidFill>
                <a:latin typeface="+mj-lt"/>
              </a:endParaRPr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10872000" y="720000"/>
            <a:ext cx="1258807" cy="8002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LHCPROBE beam</a:t>
            </a:r>
          </a:p>
          <a:p>
            <a:pPr algn="ctr"/>
            <a:r>
              <a:rPr lang="en-US" sz="12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available for LHC</a:t>
            </a:r>
          </a:p>
          <a:p>
            <a:pPr algn="ctr"/>
            <a:r>
              <a:rPr lang="en-US" sz="12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Week 9</a:t>
            </a:r>
          </a:p>
          <a:p>
            <a:pPr algn="ctr"/>
            <a:r>
              <a:rPr lang="en-US" sz="105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04/03/2021</a:t>
            </a:r>
            <a:endParaRPr lang="en-GB" sz="1050" dirty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13" name="Straight Connector 12"/>
          <p:cNvCxnSpPr/>
          <p:nvPr/>
        </p:nvCxnSpPr>
        <p:spPr>
          <a:xfrm>
            <a:off x="11808000" y="1584000"/>
            <a:ext cx="1" cy="864000"/>
          </a:xfrm>
          <a:prstGeom prst="line">
            <a:avLst/>
          </a:prstGeom>
          <a:ln w="1905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848145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6000" y="287644"/>
            <a:ext cx="10800000" cy="648000"/>
          </a:xfrm>
        </p:spPr>
        <p:txBody>
          <a:bodyPr/>
          <a:lstStyle/>
          <a:p>
            <a:r>
              <a:rPr lang="en-US" dirty="0" smtClean="0"/>
              <a:t>Schedule master plan to date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Allocated ~6 weeks for SPS beam commissioning: week 3 – week 9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26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LIU Workshop, 13-15 February 2019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Kevin Li</a:t>
            </a:r>
            <a:endParaRPr lang="en-GB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2"/>
          <a:srcRect b="7638"/>
          <a:stretch/>
        </p:blipFill>
        <p:spPr>
          <a:xfrm>
            <a:off x="-600" y="1674000"/>
            <a:ext cx="12193200" cy="5184000"/>
          </a:xfrm>
          <a:prstGeom prst="rect">
            <a:avLst/>
          </a:prstGeom>
        </p:spPr>
      </p:pic>
      <p:grpSp>
        <p:nvGrpSpPr>
          <p:cNvPr id="10" name="Group 9"/>
          <p:cNvGrpSpPr>
            <a:grpSpLocks/>
          </p:cNvGrpSpPr>
          <p:nvPr/>
        </p:nvGrpSpPr>
        <p:grpSpPr>
          <a:xfrm>
            <a:off x="1800000" y="4644000"/>
            <a:ext cx="1224000" cy="720000"/>
            <a:chOff x="1698319" y="4548050"/>
            <a:chExt cx="1169623" cy="706763"/>
          </a:xfrm>
        </p:grpSpPr>
        <p:cxnSp>
          <p:nvCxnSpPr>
            <p:cNvPr id="8" name="Straight Arrow Connector 7"/>
            <p:cNvCxnSpPr/>
            <p:nvPr/>
          </p:nvCxnSpPr>
          <p:spPr>
            <a:xfrm>
              <a:off x="1698319" y="4899203"/>
              <a:ext cx="0" cy="355610"/>
            </a:xfrm>
            <a:prstGeom prst="straightConnector1">
              <a:avLst/>
            </a:prstGeom>
            <a:ln w="44450">
              <a:solidFill>
                <a:srgbClr val="C00000"/>
              </a:solidFill>
              <a:headEnd type="non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Rectangle 8"/>
            <p:cNvSpPr/>
            <p:nvPr/>
          </p:nvSpPr>
          <p:spPr>
            <a:xfrm>
              <a:off x="1698319" y="4548050"/>
              <a:ext cx="1169623" cy="282705"/>
            </a:xfrm>
            <a:prstGeom prst="rect">
              <a:avLst/>
            </a:prstGeom>
            <a:solidFill>
              <a:schemeClr val="bg1">
                <a:alpha val="90000"/>
              </a:schemeClr>
            </a:solidFill>
            <a:ln w="28575">
              <a:solidFill>
                <a:srgbClr val="C00000"/>
              </a:solidFill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en-US" sz="1400" b="1" dirty="0">
                  <a:solidFill>
                    <a:srgbClr val="C00000"/>
                  </a:solidFill>
                  <a:latin typeface="+mj-lt"/>
                </a:rPr>
                <a:t>we are here</a:t>
              </a:r>
              <a:endParaRPr lang="en-GB" sz="1400" b="1" dirty="0">
                <a:solidFill>
                  <a:srgbClr val="C00000"/>
                </a:solidFill>
                <a:latin typeface="+mj-lt"/>
              </a:endParaRPr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10872000" y="720000"/>
            <a:ext cx="1258807" cy="8002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LHCPROBE beam</a:t>
            </a:r>
          </a:p>
          <a:p>
            <a:pPr algn="ctr"/>
            <a:r>
              <a:rPr lang="en-US" sz="12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available for LHC</a:t>
            </a:r>
          </a:p>
          <a:p>
            <a:pPr algn="ctr"/>
            <a:r>
              <a:rPr lang="en-US" sz="12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Week 9</a:t>
            </a:r>
          </a:p>
          <a:p>
            <a:pPr algn="ctr"/>
            <a:r>
              <a:rPr lang="en-US" sz="105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04/03/2021</a:t>
            </a:r>
            <a:endParaRPr lang="en-GB" sz="1050" dirty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13" name="Straight Connector 12"/>
          <p:cNvCxnSpPr/>
          <p:nvPr/>
        </p:nvCxnSpPr>
        <p:spPr>
          <a:xfrm>
            <a:off x="11808000" y="1584000"/>
            <a:ext cx="1" cy="864000"/>
          </a:xfrm>
          <a:prstGeom prst="line">
            <a:avLst/>
          </a:prstGeom>
          <a:ln w="1905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ounded Rectangle 13"/>
          <p:cNvSpPr/>
          <p:nvPr/>
        </p:nvSpPr>
        <p:spPr>
          <a:xfrm>
            <a:off x="2808000" y="1548000"/>
            <a:ext cx="7920000" cy="3240000"/>
          </a:xfrm>
          <a:prstGeom prst="roundRect">
            <a:avLst>
              <a:gd name="adj" fmla="val 4841"/>
            </a:avLst>
          </a:prstGeom>
          <a:solidFill>
            <a:schemeClr val="bg1">
              <a:alpha val="95000"/>
            </a:schemeClr>
          </a:solidFill>
          <a:ln w="25400">
            <a:solidFill>
              <a:srgbClr val="C00000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1"/>
            <a:r>
              <a:rPr lang="en-US" sz="2200" b="1" dirty="0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Recommend to start early in week 3 – already on Monday:</a:t>
            </a:r>
          </a:p>
          <a:p>
            <a:pPr lvl="1"/>
            <a:endParaRPr lang="en-US" sz="2000" b="1" dirty="0">
              <a:solidFill>
                <a:srgbClr val="C00000"/>
              </a:solidFill>
              <a:latin typeface="Calibri" panose="020F0502020204030204" pitchFamily="34" charset="0"/>
              <a:cs typeface="Calibri" panose="020F0502020204030204" pitchFamily="34" charset="0"/>
              <a:sym typeface="Wingdings" panose="05000000000000000000" pitchFamily="2" charset="2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2 fundamental systems to commission with beam:</a:t>
            </a:r>
          </a:p>
          <a:p>
            <a:pPr marL="1257300" lvl="2" indent="-342900">
              <a:buFont typeface="Wingdings" panose="05000000000000000000" pitchFamily="2" charset="2"/>
              <a:buChar char="§"/>
            </a:pPr>
            <a:r>
              <a:rPr lang="en-US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Orbit system ALPS  establish circulating beam</a:t>
            </a:r>
          </a:p>
          <a:p>
            <a:pPr marL="1257300" lvl="2" indent="-342900">
              <a:buFont typeface="Wingdings" panose="05000000000000000000" pitchFamily="2" charset="2"/>
              <a:buChar char="§"/>
            </a:pPr>
            <a:r>
              <a:rPr lang="en-US" b="1" dirty="0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New 200 MHz RF system  establish first capture</a:t>
            </a:r>
          </a:p>
          <a:p>
            <a:pPr marL="1257300" lvl="2" indent="-342900">
              <a:buFont typeface="Wingdings" panose="05000000000000000000" pitchFamily="2" charset="2"/>
              <a:buChar char="§"/>
            </a:pPr>
            <a:endParaRPr lang="en-US" b="1" dirty="0">
              <a:solidFill>
                <a:schemeClr val="accent6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  <a:sym typeface="Wingdings" panose="05000000000000000000" pitchFamily="2" charset="2"/>
            </a:endParaRPr>
          </a:p>
          <a:p>
            <a:pPr lvl="1"/>
            <a:r>
              <a:rPr lang="en-US" sz="20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Establishing first capture </a:t>
            </a:r>
            <a:r>
              <a:rPr lang="en-US" sz="2000" b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is a crucial phase with the completely new </a:t>
            </a:r>
            <a:r>
              <a:rPr lang="en-US" sz="20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LLRF system – it is </a:t>
            </a:r>
            <a:r>
              <a:rPr lang="en-US" sz="2000" b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allocated </a:t>
            </a:r>
            <a:r>
              <a:rPr lang="en-US" sz="20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1 week </a:t>
            </a:r>
            <a:br>
              <a:rPr lang="en-US" sz="20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</a:br>
            <a:r>
              <a:rPr lang="en-US" sz="20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 start commissioning on Friday ≡ no OP work in first weekend</a:t>
            </a:r>
          </a:p>
        </p:txBody>
      </p:sp>
      <p:sp>
        <p:nvSpPr>
          <p:cNvPr id="24" name="Bent Arrow 23"/>
          <p:cNvSpPr/>
          <p:nvPr/>
        </p:nvSpPr>
        <p:spPr>
          <a:xfrm rot="5400000">
            <a:off x="9972000" y="3618000"/>
            <a:ext cx="2196000" cy="684000"/>
          </a:xfrm>
          <a:prstGeom prst="bentArrow">
            <a:avLst>
              <a:gd name="adj1" fmla="val 33269"/>
              <a:gd name="adj2" fmla="val 27756"/>
              <a:gd name="adj3" fmla="val 50000"/>
              <a:gd name="adj4" fmla="val 28590"/>
            </a:avLst>
          </a:prstGeom>
          <a:solidFill>
            <a:schemeClr val="bg1">
              <a:alpha val="95000"/>
            </a:schemeClr>
          </a:solidFill>
          <a:ln w="25400">
            <a:solidFill>
              <a:srgbClr val="C00000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65206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6000" y="287644"/>
            <a:ext cx="10800000" cy="648000"/>
          </a:xfrm>
        </p:spPr>
        <p:txBody>
          <a:bodyPr/>
          <a:lstStyle/>
          <a:p>
            <a:r>
              <a:rPr lang="en-US" dirty="0" smtClean="0"/>
              <a:t>Commissioning – considerations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6000" y="1043999"/>
            <a:ext cx="11700000" cy="5472000"/>
          </a:xfrm>
        </p:spPr>
        <p:txBody>
          <a:bodyPr>
            <a:normAutofit/>
          </a:bodyPr>
          <a:lstStyle/>
          <a:p>
            <a:r>
              <a:rPr lang="en-US" dirty="0" smtClean="0"/>
              <a:t>We are in the process of aligning and synchronizing activities, resolving dependencies and adjusting procedures where necessary</a:t>
            </a:r>
          </a:p>
          <a:p>
            <a:endParaRPr lang="en-US" dirty="0" smtClean="0">
              <a:solidFill>
                <a:srgbClr val="C00000"/>
              </a:solidFill>
            </a:endParaRPr>
          </a:p>
          <a:p>
            <a:r>
              <a:rPr lang="en-US" dirty="0" smtClean="0">
                <a:solidFill>
                  <a:srgbClr val="C00000"/>
                </a:solidFill>
              </a:rPr>
              <a:t>Cross-injector </a:t>
            </a:r>
            <a:r>
              <a:rPr lang="en-US" dirty="0">
                <a:solidFill>
                  <a:srgbClr val="C00000"/>
                </a:solidFill>
              </a:rPr>
              <a:t>coordination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smtClean="0"/>
              <a:t>crucial</a:t>
            </a:r>
          </a:p>
          <a:p>
            <a:pPr lvl="1"/>
            <a:r>
              <a:rPr lang="en-US" dirty="0" smtClean="0"/>
              <a:t>For beam readiness</a:t>
            </a:r>
          </a:p>
          <a:p>
            <a:pPr lvl="1"/>
            <a:r>
              <a:rPr lang="en-US" dirty="0" smtClean="0"/>
              <a:t>For expert availability: e.g. several of SPS RF experts work for LINAC4, SPS and LHC</a:t>
            </a:r>
          </a:p>
          <a:p>
            <a:pPr lvl="1"/>
            <a:r>
              <a:rPr lang="en-US" b="1" dirty="0" smtClean="0">
                <a:solidFill>
                  <a:srgbClr val="C00000"/>
                </a:solidFill>
              </a:rPr>
              <a:t>Prioritization required</a:t>
            </a:r>
            <a:r>
              <a:rPr lang="is-IS" b="1" dirty="0">
                <a:solidFill>
                  <a:srgbClr val="C00000"/>
                </a:solidFill>
              </a:rPr>
              <a:t> </a:t>
            </a:r>
            <a:r>
              <a:rPr lang="is-IS" b="1" dirty="0" smtClean="0">
                <a:solidFill>
                  <a:srgbClr val="C00000"/>
                </a:solidFill>
              </a:rPr>
              <a:t>- at least during hardware and beam commissioning period</a:t>
            </a:r>
          </a:p>
          <a:p>
            <a:pPr lvl="1"/>
            <a:r>
              <a:rPr lang="is-IS" dirty="0" smtClean="0"/>
              <a:t>This coordination is happening in the overall LIU Beam and Hardware Commissioning Working Group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Auxiliary tools: Improved ASM and commissioning check lists need to be ready middle of 2020 (for SPS case) to align with prerequisites from hardware commissioning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27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LIU Workshop, 13-15 February 2019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Kevin Li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004994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6000" y="287644"/>
            <a:ext cx="10800000" cy="648000"/>
          </a:xfrm>
        </p:spPr>
        <p:txBody>
          <a:bodyPr/>
          <a:lstStyle/>
          <a:p>
            <a:r>
              <a:rPr lang="en-US" dirty="0" smtClean="0"/>
              <a:t>Commissioning – considerations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6000" y="1043999"/>
            <a:ext cx="11700000" cy="5472000"/>
          </a:xfrm>
        </p:spPr>
        <p:txBody>
          <a:bodyPr>
            <a:normAutofit/>
          </a:bodyPr>
          <a:lstStyle/>
          <a:p>
            <a:r>
              <a:rPr lang="en-US" dirty="0" smtClean="0"/>
              <a:t>We are in the process of aligning and synchronizing activities, resolving dependencies and adjusting procedures where necessary</a:t>
            </a:r>
          </a:p>
          <a:p>
            <a:endParaRPr lang="en-US" dirty="0" smtClean="0">
              <a:solidFill>
                <a:srgbClr val="C00000"/>
              </a:solidFill>
            </a:endParaRPr>
          </a:p>
          <a:p>
            <a:r>
              <a:rPr lang="en-US" dirty="0" smtClean="0">
                <a:solidFill>
                  <a:srgbClr val="C00000"/>
                </a:solidFill>
              </a:rPr>
              <a:t>Cross-injector </a:t>
            </a:r>
            <a:r>
              <a:rPr lang="en-US" dirty="0">
                <a:solidFill>
                  <a:srgbClr val="C00000"/>
                </a:solidFill>
              </a:rPr>
              <a:t>coordination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smtClean="0"/>
              <a:t>crucial</a:t>
            </a:r>
          </a:p>
          <a:p>
            <a:pPr lvl="1"/>
            <a:r>
              <a:rPr lang="en-US" dirty="0" smtClean="0"/>
              <a:t>For beam readiness</a:t>
            </a:r>
          </a:p>
          <a:p>
            <a:pPr lvl="1"/>
            <a:r>
              <a:rPr lang="en-US" dirty="0" smtClean="0"/>
              <a:t>For expert availability: e.g. several of SPS RF experts work for LINAC4, SPS and LHC</a:t>
            </a:r>
          </a:p>
          <a:p>
            <a:pPr lvl="1"/>
            <a:r>
              <a:rPr lang="en-US" b="1" dirty="0" smtClean="0">
                <a:solidFill>
                  <a:srgbClr val="C00000"/>
                </a:solidFill>
              </a:rPr>
              <a:t>Prioritization required</a:t>
            </a:r>
            <a:r>
              <a:rPr lang="is-IS" b="1" dirty="0">
                <a:solidFill>
                  <a:srgbClr val="C00000"/>
                </a:solidFill>
              </a:rPr>
              <a:t> </a:t>
            </a:r>
            <a:r>
              <a:rPr lang="is-IS" b="1" dirty="0" smtClean="0">
                <a:solidFill>
                  <a:srgbClr val="C00000"/>
                </a:solidFill>
              </a:rPr>
              <a:t>- at least during hardware and beam commissioning period</a:t>
            </a:r>
          </a:p>
          <a:p>
            <a:pPr lvl="1"/>
            <a:r>
              <a:rPr lang="is-IS" dirty="0" smtClean="0"/>
              <a:t>This coordination is happening in the overall LIU Beam and Hardware Commissioning Working Group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Auxiliary tools: Improved ASM and commissioning check lists need to be ready middle of 2020 (for SPS case) to align with prerequisites from hardware commissioning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28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LIU Workshop, 13-15 February 2019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Kevin Li</a:t>
            </a:r>
            <a:endParaRPr lang="en-GB" dirty="0"/>
          </a:p>
        </p:txBody>
      </p:sp>
      <p:sp>
        <p:nvSpPr>
          <p:cNvPr id="7" name="Rounded Rectangle 6"/>
          <p:cNvSpPr/>
          <p:nvPr/>
        </p:nvSpPr>
        <p:spPr>
          <a:xfrm>
            <a:off x="1056000" y="1008000"/>
            <a:ext cx="10080000" cy="3600000"/>
          </a:xfrm>
          <a:prstGeom prst="roundRect">
            <a:avLst>
              <a:gd name="adj" fmla="val 6019"/>
            </a:avLst>
          </a:prstGeom>
          <a:solidFill>
            <a:schemeClr val="bg1">
              <a:alpha val="95000"/>
            </a:schemeClr>
          </a:solidFill>
          <a:ln w="25400">
            <a:solidFill>
              <a:srgbClr val="C00000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13200" lvl="0" indent="-241200">
              <a:spcBef>
                <a:spcPts val="1272"/>
              </a:spcBef>
              <a:buClr>
                <a:srgbClr val="0055A1"/>
              </a:buClr>
              <a:buSzPct val="100000"/>
              <a:buFont typeface="Arial"/>
              <a:buChar char="•"/>
            </a:pPr>
            <a:r>
              <a:rPr lang="en-US" sz="2000" b="1" dirty="0">
                <a:solidFill>
                  <a:srgbClr val="0055A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Further develop useful algorithms, new concepts, tools and </a:t>
            </a:r>
            <a:r>
              <a:rPr lang="en-US" sz="2000" b="1" dirty="0" smtClean="0">
                <a:solidFill>
                  <a:srgbClr val="0055A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procedures – </a:t>
            </a:r>
            <a:br>
              <a:rPr lang="en-US" sz="2000" b="1" dirty="0" smtClean="0">
                <a:solidFill>
                  <a:srgbClr val="0055A1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2000" b="1" dirty="0" smtClean="0">
                <a:solidFill>
                  <a:srgbClr val="0055A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examples from </a:t>
            </a:r>
            <a:r>
              <a:rPr lang="en-US" sz="2000" b="1" dirty="0">
                <a:solidFill>
                  <a:srgbClr val="0055A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2018 run: </a:t>
            </a:r>
          </a:p>
          <a:p>
            <a:pPr marL="615600" lvl="1" indent="-241200" algn="just">
              <a:spcBef>
                <a:spcPct val="20000"/>
              </a:spcBef>
              <a:buClr>
                <a:srgbClr val="4D4D4D">
                  <a:lumMod val="50000"/>
                </a:srgbClr>
              </a:buClr>
              <a:buSzPct val="80000"/>
              <a:buFont typeface="Wingdings" charset="2"/>
              <a:buChar char="§"/>
            </a:pPr>
            <a:endParaRPr lang="en-US" dirty="0" smtClean="0">
              <a:solidFill>
                <a:srgbClr val="4D4D4D">
                  <a:lumMod val="50000"/>
                </a:srgb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615600" lvl="1" indent="-241200" algn="just">
              <a:spcBef>
                <a:spcPct val="20000"/>
              </a:spcBef>
              <a:buClr>
                <a:srgbClr val="4D4D4D">
                  <a:lumMod val="50000"/>
                </a:srgbClr>
              </a:buClr>
              <a:buSzPct val="80000"/>
              <a:buFont typeface="Wingdings" charset="2"/>
              <a:buChar char="§"/>
            </a:pPr>
            <a:r>
              <a:rPr lang="en-US" dirty="0" smtClean="0">
                <a:solidFill>
                  <a:srgbClr val="4D4D4D">
                    <a:lumMod val="50000"/>
                  </a:srgb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LHC </a:t>
            </a:r>
            <a:r>
              <a:rPr lang="en-US" dirty="0">
                <a:solidFill>
                  <a:srgbClr val="4D4D4D">
                    <a:lumMod val="50000"/>
                  </a:srgb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cycle setup entirely based on LHCINDIV (cannot measure tunes with multi-bunch)</a:t>
            </a:r>
          </a:p>
          <a:p>
            <a:pPr marL="878400" lvl="2" indent="-198000" algn="just">
              <a:spcBef>
                <a:spcPct val="20000"/>
              </a:spcBef>
              <a:buClr>
                <a:srgbClr val="4D4D4D">
                  <a:lumMod val="50000"/>
                </a:srgbClr>
              </a:buClr>
              <a:buSzPct val="80000"/>
              <a:buFont typeface=".AppleSystemUIFont" charset="-120"/>
              <a:buChar char="-"/>
            </a:pPr>
            <a:r>
              <a:rPr lang="en-US" sz="1600" dirty="0">
                <a:solidFill>
                  <a:srgbClr val="4D4D4D">
                    <a:lumMod val="50000"/>
                  </a:srgb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Pre-requisite was: injection tune measurement with damper pickups, automatic </a:t>
            </a:r>
            <a:r>
              <a:rPr lang="en-US" sz="1600" dirty="0" err="1">
                <a:solidFill>
                  <a:srgbClr val="4D4D4D">
                    <a:lumMod val="50000"/>
                  </a:srgb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Laslett</a:t>
            </a:r>
            <a:r>
              <a:rPr lang="en-US" sz="1600" dirty="0">
                <a:solidFill>
                  <a:srgbClr val="4D4D4D">
                    <a:lumMod val="50000"/>
                  </a:srgb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tune correction </a:t>
            </a:r>
          </a:p>
          <a:p>
            <a:pPr marL="615600" lvl="1" indent="-241200" algn="just">
              <a:spcBef>
                <a:spcPct val="20000"/>
              </a:spcBef>
              <a:buClr>
                <a:srgbClr val="4D4D4D">
                  <a:lumMod val="50000"/>
                </a:srgbClr>
              </a:buClr>
              <a:buSzPct val="80000"/>
              <a:buFont typeface="Wingdings" charset="2"/>
              <a:buChar char="§"/>
            </a:pPr>
            <a:r>
              <a:rPr lang="en-US" dirty="0">
                <a:solidFill>
                  <a:srgbClr val="4D4D4D">
                    <a:lumMod val="50000"/>
                  </a:srgb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Establish golden trajectories (PS extraction + TT10) and golden injection orbit </a:t>
            </a:r>
          </a:p>
          <a:p>
            <a:pPr marL="615600" lvl="1" indent="-241200" algn="just">
              <a:spcBef>
                <a:spcPct val="20000"/>
              </a:spcBef>
              <a:buClr>
                <a:srgbClr val="4D4D4D">
                  <a:lumMod val="50000"/>
                </a:srgbClr>
              </a:buClr>
              <a:buSzPct val="80000"/>
              <a:buFont typeface="Wingdings" charset="2"/>
              <a:buChar char="§"/>
            </a:pPr>
            <a:endParaRPr lang="en-US" dirty="0" smtClean="0">
              <a:solidFill>
                <a:srgbClr val="4D4D4D">
                  <a:lumMod val="50000"/>
                </a:srgb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615600" lvl="1" indent="-241200" algn="just">
              <a:spcBef>
                <a:spcPct val="20000"/>
              </a:spcBef>
              <a:buClr>
                <a:srgbClr val="4D4D4D">
                  <a:lumMod val="50000"/>
                </a:srgbClr>
              </a:buClr>
              <a:buSzPct val="80000"/>
              <a:buFont typeface="Wingdings" charset="2"/>
              <a:buChar char="§"/>
            </a:pPr>
            <a:r>
              <a:rPr lang="en-US" dirty="0" smtClean="0">
                <a:solidFill>
                  <a:srgbClr val="4D4D4D">
                    <a:lumMod val="50000"/>
                  </a:srgb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General concepts and tools to help in making operations simpler, faster, more flexible and robust</a:t>
            </a:r>
          </a:p>
          <a:p>
            <a:pPr marL="1117350" lvl="2" indent="-285750" algn="just">
              <a:spcBef>
                <a:spcPct val="20000"/>
              </a:spcBef>
              <a:buClr>
                <a:srgbClr val="4D4D4D">
                  <a:lumMod val="50000"/>
                </a:srgbClr>
              </a:buClr>
              <a:buSzPct val="80000"/>
              <a:buFont typeface="Calibri" panose="020F0502020204030204" pitchFamily="34" charset="0"/>
              <a:buChar char="‒"/>
            </a:pPr>
            <a:r>
              <a:rPr lang="en-US" sz="1600" dirty="0">
                <a:solidFill>
                  <a:srgbClr val="4D4D4D">
                    <a:lumMod val="50000"/>
                  </a:srgb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Deployment of COSE for </a:t>
            </a:r>
            <a:r>
              <a:rPr lang="en-US" sz="1600" dirty="0" smtClean="0">
                <a:solidFill>
                  <a:srgbClr val="4D4D4D">
                    <a:lumMod val="50000"/>
                  </a:srgb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SFTPRO</a:t>
            </a:r>
          </a:p>
          <a:p>
            <a:pPr marL="1117350" lvl="2" indent="-285750" algn="just">
              <a:spcBef>
                <a:spcPct val="20000"/>
              </a:spcBef>
              <a:buClr>
                <a:srgbClr val="4D4D4D">
                  <a:lumMod val="50000"/>
                </a:srgbClr>
              </a:buClr>
              <a:buSzPct val="80000"/>
              <a:buFont typeface="Calibri" panose="020F0502020204030204" pitchFamily="34" charset="0"/>
              <a:buChar char="‒"/>
            </a:pPr>
            <a:r>
              <a:rPr lang="en-US" sz="1600" dirty="0" smtClean="0">
                <a:solidFill>
                  <a:srgbClr val="4D4D4D">
                    <a:lumMod val="50000"/>
                  </a:srgb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Use </a:t>
            </a:r>
            <a:r>
              <a:rPr lang="en-US" sz="1600" dirty="0">
                <a:solidFill>
                  <a:srgbClr val="4D4D4D">
                    <a:lumMod val="50000"/>
                  </a:srgb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of automation techniques where tested and available (i.e. ZS alignment)</a:t>
            </a:r>
          </a:p>
        </p:txBody>
      </p:sp>
      <p:sp>
        <p:nvSpPr>
          <p:cNvPr id="8" name="Rounded Rectangle 7"/>
          <p:cNvSpPr/>
          <p:nvPr/>
        </p:nvSpPr>
        <p:spPr>
          <a:xfrm>
            <a:off x="696000" y="4752000"/>
            <a:ext cx="10800000" cy="1440000"/>
          </a:xfrm>
          <a:prstGeom prst="roundRect">
            <a:avLst>
              <a:gd name="adj" fmla="val 13051"/>
            </a:avLst>
          </a:prstGeom>
          <a:solidFill>
            <a:schemeClr val="bg1">
              <a:alpha val="95000"/>
            </a:schemeClr>
          </a:solidFill>
          <a:ln w="25400">
            <a:solidFill>
              <a:srgbClr val="C00000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660150" lvl="1" indent="-285750">
              <a:buFont typeface="Wingdings" panose="05000000000000000000" pitchFamily="2" charset="2"/>
              <a:buChar char="à"/>
            </a:pPr>
            <a:r>
              <a:rPr lang="en-US" sz="2000" b="1" dirty="0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/>
              </a:rPr>
              <a:t>these can be game changers:</a:t>
            </a:r>
          </a:p>
          <a:p>
            <a:pPr marL="1117350" lvl="2" indent="-285750">
              <a:buFont typeface="Wingdings" panose="05000000000000000000" pitchFamily="2" charset="2"/>
              <a:buChar char="§"/>
            </a:pPr>
            <a:endParaRPr lang="en-US" dirty="0" smtClean="0">
              <a:solidFill>
                <a:schemeClr val="accent6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  <a:sym typeface="Wingdings"/>
            </a:endParaRPr>
          </a:p>
          <a:p>
            <a:pPr marL="1117350" lvl="2" indent="-285750"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/>
              </a:rPr>
              <a:t>LHC </a:t>
            </a:r>
            <a:r>
              <a:rPr lang="en-US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/>
              </a:rPr>
              <a:t>beam SPS injection no issue in 2018, despite the reduced MKP </a:t>
            </a:r>
            <a:r>
              <a:rPr lang="en-US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/>
              </a:rPr>
              <a:t>strength</a:t>
            </a:r>
          </a:p>
          <a:p>
            <a:pPr marL="1117350" lvl="2" indent="-285750">
              <a:buFont typeface="Wingdings" panose="05000000000000000000" pitchFamily="2" charset="2"/>
              <a:buChar char="§"/>
            </a:pPr>
            <a:r>
              <a:rPr lang="en-US" dirty="0" err="1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/>
              </a:rPr>
              <a:t>Zs</a:t>
            </a:r>
            <a:r>
              <a:rPr lang="en-US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/>
              </a:rPr>
              <a:t> alignment time requirement moved from 9 hours (manual) </a:t>
            </a:r>
            <a:r>
              <a:rPr lang="en-US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 45 minutes (automatic)</a:t>
            </a:r>
            <a:endParaRPr lang="en-US" dirty="0">
              <a:solidFill>
                <a:schemeClr val="accent6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884008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/>
              <a:t>SPS Post-LS2 Beam Commissioning</a:t>
            </a:r>
            <a:endParaRPr lang="en-GB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idx="10"/>
          </p:nvPr>
        </p:nvSpPr>
        <p:spPr>
          <a:xfrm>
            <a:off x="648000" y="3888000"/>
            <a:ext cx="6480000" cy="1800000"/>
          </a:xfrm>
        </p:spPr>
        <p:txBody>
          <a:bodyPr>
            <a:normAutofit/>
          </a:bodyPr>
          <a:lstStyle/>
          <a:p>
            <a:r>
              <a:rPr lang="en-US" dirty="0" smtClean="0"/>
              <a:t>Kevin Li on </a:t>
            </a:r>
            <a:r>
              <a:rPr lang="en-US" dirty="0"/>
              <a:t>behalf of the </a:t>
            </a:r>
            <a:r>
              <a:rPr lang="en-US" dirty="0" smtClean="0"/>
              <a:t>SPS </a:t>
            </a:r>
            <a:r>
              <a:rPr lang="en-US" dirty="0"/>
              <a:t>Beam Commissioning WG 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Many thanks to:</a:t>
            </a:r>
          </a:p>
          <a:p>
            <a:r>
              <a:rPr lang="en-GB" dirty="0" smtClean="0"/>
              <a:t>P. Baudrenghien, V. Kain, L. Jensen, G. Papotti, F. </a:t>
            </a:r>
            <a:r>
              <a:rPr lang="en-GB" dirty="0" err="1" smtClean="0"/>
              <a:t>Velotti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LIU Workshop, 13-15 February 2019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Kevin Li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355745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Picture 3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00" y="792000"/>
            <a:ext cx="12193200" cy="518211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Beam commissioning overall breakdown by system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>
          <a:xfrm>
            <a:off x="1080000" y="6264000"/>
            <a:ext cx="5678311" cy="432000"/>
          </a:xfrm>
        </p:spPr>
        <p:txBody>
          <a:bodyPr/>
          <a:lstStyle/>
          <a:p>
            <a:r>
              <a:rPr lang="en-US" smtClean="0"/>
              <a:t>LIU Workshop, 13-15 February 2019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6875514" y="6264000"/>
            <a:ext cx="4104718" cy="432000"/>
          </a:xfrm>
        </p:spPr>
        <p:txBody>
          <a:bodyPr/>
          <a:lstStyle/>
          <a:p>
            <a:r>
              <a:rPr lang="en-GB" smtClean="0"/>
              <a:t>Kevin Li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11097435" y="6264000"/>
            <a:ext cx="668565" cy="432000"/>
          </a:xfrm>
        </p:spPr>
        <p:txBody>
          <a:bodyPr/>
          <a:lstStyle/>
          <a:p>
            <a:fld id="{633CC1A6-AE81-4220-97E8-2DBAC9DABC59}" type="slidenum">
              <a:rPr lang="en-GB" smtClean="0"/>
              <a:pPr/>
              <a:t>29</a:t>
            </a:fld>
            <a:endParaRPr lang="en-GB" dirty="0" smtClean="0"/>
          </a:p>
        </p:txBody>
      </p:sp>
      <p:grpSp>
        <p:nvGrpSpPr>
          <p:cNvPr id="30" name="Group 29"/>
          <p:cNvGrpSpPr/>
          <p:nvPr/>
        </p:nvGrpSpPr>
        <p:grpSpPr>
          <a:xfrm>
            <a:off x="360000" y="5724000"/>
            <a:ext cx="11722910" cy="252000"/>
            <a:chOff x="297435" y="5758110"/>
            <a:chExt cx="11582515" cy="252000"/>
          </a:xfrm>
        </p:grpSpPr>
        <p:sp>
          <p:nvSpPr>
            <p:cNvPr id="23" name="Rectangle 22"/>
            <p:cNvSpPr/>
            <p:nvPr/>
          </p:nvSpPr>
          <p:spPr>
            <a:xfrm>
              <a:off x="297435" y="5758110"/>
              <a:ext cx="1800000" cy="252000"/>
            </a:xfrm>
            <a:prstGeom prst="rect">
              <a:avLst/>
            </a:prstGeom>
            <a:solidFill>
              <a:srgbClr val="80A9D0"/>
            </a:solidFill>
            <a:ln w="1905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b="1" dirty="0" smtClean="0">
                  <a:latin typeface="Calibri" panose="020F0502020204030204" pitchFamily="34" charset="0"/>
                  <a:cs typeface="Calibri" panose="020F0502020204030204" pitchFamily="34" charset="0"/>
                </a:rPr>
                <a:t>3</a:t>
              </a:r>
              <a:endParaRPr lang="en-US" sz="1600" b="1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4" name="Rectangle 23"/>
            <p:cNvSpPr/>
            <p:nvPr/>
          </p:nvSpPr>
          <p:spPr>
            <a:xfrm>
              <a:off x="2097435" y="5758110"/>
              <a:ext cx="1800000" cy="252000"/>
            </a:xfrm>
            <a:prstGeom prst="rect">
              <a:avLst/>
            </a:prstGeom>
            <a:solidFill>
              <a:srgbClr val="80A9D0"/>
            </a:solidFill>
            <a:ln w="1905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b="1" dirty="0" smtClean="0">
                  <a:latin typeface="Calibri" panose="020F0502020204030204" pitchFamily="34" charset="0"/>
                  <a:cs typeface="Calibri" panose="020F0502020204030204" pitchFamily="34" charset="0"/>
                </a:rPr>
                <a:t>4</a:t>
              </a:r>
              <a:endParaRPr lang="en-US" sz="1600" b="1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5" name="Rectangle 24"/>
            <p:cNvSpPr/>
            <p:nvPr/>
          </p:nvSpPr>
          <p:spPr>
            <a:xfrm>
              <a:off x="7497435" y="5758110"/>
              <a:ext cx="1800000" cy="252000"/>
            </a:xfrm>
            <a:prstGeom prst="rect">
              <a:avLst/>
            </a:prstGeom>
            <a:solidFill>
              <a:srgbClr val="80A9D0"/>
            </a:solidFill>
            <a:ln w="1905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b="1" dirty="0" smtClean="0">
                  <a:latin typeface="Calibri" panose="020F0502020204030204" pitchFamily="34" charset="0"/>
                  <a:cs typeface="Calibri" panose="020F0502020204030204" pitchFamily="34" charset="0"/>
                </a:rPr>
                <a:t>7</a:t>
              </a:r>
              <a:endParaRPr lang="en-US" b="1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6" name="Rectangle 25"/>
            <p:cNvSpPr/>
            <p:nvPr/>
          </p:nvSpPr>
          <p:spPr>
            <a:xfrm>
              <a:off x="5697435" y="5758110"/>
              <a:ext cx="1800000" cy="252000"/>
            </a:xfrm>
            <a:prstGeom prst="rect">
              <a:avLst/>
            </a:prstGeom>
            <a:solidFill>
              <a:srgbClr val="80A9D0"/>
            </a:solidFill>
            <a:ln w="1905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b="1" dirty="0" smtClean="0">
                  <a:latin typeface="Calibri" panose="020F0502020204030204" pitchFamily="34" charset="0"/>
                  <a:cs typeface="Calibri" panose="020F0502020204030204" pitchFamily="34" charset="0"/>
                </a:rPr>
                <a:t>6</a:t>
              </a:r>
              <a:endParaRPr lang="en-US" b="1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7" name="Rectangle 26"/>
            <p:cNvSpPr/>
            <p:nvPr/>
          </p:nvSpPr>
          <p:spPr>
            <a:xfrm>
              <a:off x="3897435" y="5758110"/>
              <a:ext cx="1800000" cy="252000"/>
            </a:xfrm>
            <a:prstGeom prst="rect">
              <a:avLst/>
            </a:prstGeom>
            <a:solidFill>
              <a:srgbClr val="80A9D0"/>
            </a:solidFill>
            <a:ln w="1905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b="1" dirty="0">
                  <a:latin typeface="Calibri" panose="020F0502020204030204" pitchFamily="34" charset="0"/>
                  <a:cs typeface="Calibri" panose="020F0502020204030204" pitchFamily="34" charset="0"/>
                </a:rPr>
                <a:t>5</a:t>
              </a:r>
              <a:endParaRPr lang="en-US" b="1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8" name="Rectangle 27"/>
            <p:cNvSpPr/>
            <p:nvPr/>
          </p:nvSpPr>
          <p:spPr>
            <a:xfrm>
              <a:off x="9297435" y="5758110"/>
              <a:ext cx="1800000" cy="252000"/>
            </a:xfrm>
            <a:prstGeom prst="rect">
              <a:avLst/>
            </a:prstGeom>
            <a:solidFill>
              <a:srgbClr val="80A9D0"/>
            </a:solidFill>
            <a:ln w="1905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b="1" dirty="0" smtClean="0">
                  <a:latin typeface="Calibri" panose="020F0502020204030204" pitchFamily="34" charset="0"/>
                  <a:cs typeface="Calibri" panose="020F0502020204030204" pitchFamily="34" charset="0"/>
                </a:rPr>
                <a:t>8</a:t>
              </a:r>
              <a:endParaRPr lang="en-US" b="1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9" name="Rectangle 28"/>
            <p:cNvSpPr/>
            <p:nvPr/>
          </p:nvSpPr>
          <p:spPr>
            <a:xfrm>
              <a:off x="11097435" y="5758110"/>
              <a:ext cx="782515" cy="252000"/>
            </a:xfrm>
            <a:prstGeom prst="rect">
              <a:avLst/>
            </a:prstGeom>
            <a:solidFill>
              <a:srgbClr val="80A9D0"/>
            </a:solidFill>
            <a:ln w="1905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b="1" dirty="0" smtClean="0">
                  <a:latin typeface="Calibri" panose="020F0502020204030204" pitchFamily="34" charset="0"/>
                  <a:cs typeface="Calibri" panose="020F0502020204030204" pitchFamily="34" charset="0"/>
                </a:rPr>
                <a:t>9</a:t>
              </a:r>
              <a:endParaRPr lang="en-US" b="1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sp>
        <p:nvSpPr>
          <p:cNvPr id="15" name="Isosceles Triangle 14"/>
          <p:cNvSpPr/>
          <p:nvPr/>
        </p:nvSpPr>
        <p:spPr>
          <a:xfrm>
            <a:off x="5688000" y="5724000"/>
            <a:ext cx="288000" cy="360000"/>
          </a:xfrm>
          <a:prstGeom prst="triangle">
            <a:avLst/>
          </a:prstGeom>
          <a:solidFill>
            <a:srgbClr val="7030A0"/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5184000" y="6084000"/>
            <a:ext cx="1296000" cy="432000"/>
          </a:xfrm>
          <a:prstGeom prst="rect">
            <a:avLst/>
          </a:prstGeom>
          <a:solidFill>
            <a:srgbClr val="7030A0"/>
          </a:solidFill>
          <a:effectLst>
            <a:glow rad="63500">
              <a:srgbClr val="7030A0">
                <a:alpha val="40000"/>
              </a:srgb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b="1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Beam-based alignment</a:t>
            </a:r>
            <a:endParaRPr lang="en-US" sz="1300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18" name="Straight Connector 17"/>
          <p:cNvCxnSpPr/>
          <p:nvPr/>
        </p:nvCxnSpPr>
        <p:spPr>
          <a:xfrm>
            <a:off x="5832000" y="900000"/>
            <a:ext cx="0" cy="4860000"/>
          </a:xfrm>
          <a:prstGeom prst="line">
            <a:avLst/>
          </a:prstGeom>
          <a:ln w="12700">
            <a:solidFill>
              <a:srgbClr val="7030A0"/>
            </a:solidFill>
          </a:ln>
          <a:effectLst>
            <a:glow rad="63500">
              <a:srgbClr val="7030A0">
                <a:alpha val="40000"/>
              </a:srgbClr>
            </a:glow>
          </a:effectLst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17" name="Rounded Rectangular Callout 16"/>
          <p:cNvSpPr/>
          <p:nvPr/>
        </p:nvSpPr>
        <p:spPr>
          <a:xfrm>
            <a:off x="5832000" y="1656000"/>
            <a:ext cx="5616000" cy="2664000"/>
          </a:xfrm>
          <a:prstGeom prst="wedgeRoundRectCallout">
            <a:avLst>
              <a:gd name="adj1" fmla="val -96592"/>
              <a:gd name="adj2" fmla="val 51281"/>
              <a:gd name="adj3" fmla="val 16667"/>
            </a:avLst>
          </a:prstGeom>
          <a:ln w="25400">
            <a:solidFill>
              <a:srgbClr val="C00000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en-US" sz="20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FT beam comes with additional requirements and functionalities on top of LHC beams: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US" b="1" dirty="0" smtClean="0">
              <a:solidFill>
                <a:schemeClr val="accent6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Injection at 14 GeV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Possible use of resonant pickup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Commissioning of radial loop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Optimization of transition crossing</a:t>
            </a:r>
            <a:endParaRPr lang="en-US" b="1" dirty="0">
              <a:solidFill>
                <a:schemeClr val="accent6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768000" y="936000"/>
            <a:ext cx="72167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450 GeV</a:t>
            </a:r>
            <a:endParaRPr lang="en-US" sz="1200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768000" y="1260000"/>
            <a:ext cx="72167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400 GeV</a:t>
            </a:r>
            <a:endParaRPr lang="en-US" sz="1200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2808000" y="936000"/>
            <a:ext cx="64312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26 GeV</a:t>
            </a:r>
            <a:endParaRPr lang="en-US" sz="1200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2808000" y="1260000"/>
            <a:ext cx="64312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14 GeV</a:t>
            </a:r>
            <a:endParaRPr lang="en-US" sz="1200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2124000" y="1548000"/>
            <a:ext cx="64312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26 GeV</a:t>
            </a:r>
            <a:endParaRPr lang="en-US" sz="1200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2124000" y="1260000"/>
            <a:ext cx="64312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14 GeV</a:t>
            </a:r>
            <a:endParaRPr lang="en-US" sz="1200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36000" y="2448000"/>
            <a:ext cx="39786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5E770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BI</a:t>
            </a:r>
            <a:endParaRPr lang="en-US" sz="2000" b="1" dirty="0">
              <a:solidFill>
                <a:srgbClr val="5E770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36000" y="5328000"/>
            <a:ext cx="60542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CA8F4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ABT</a:t>
            </a:r>
            <a:endParaRPr lang="en-US" sz="2000" b="1" dirty="0">
              <a:solidFill>
                <a:srgbClr val="CA8F42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36000" y="3408000"/>
            <a:ext cx="49404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6A7D8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OP</a:t>
            </a:r>
            <a:endParaRPr lang="en-US" sz="2000" b="1" dirty="0">
              <a:solidFill>
                <a:srgbClr val="6A7D8E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36000" y="4368000"/>
            <a:ext cx="44595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B066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RF</a:t>
            </a:r>
            <a:endParaRPr lang="en-US" sz="2000" b="1" dirty="0">
              <a:solidFill>
                <a:srgbClr val="B0666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 rot="16200000">
            <a:off x="-216000" y="1224000"/>
            <a:ext cx="89639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Beams</a:t>
            </a:r>
            <a:endParaRPr lang="en-US" sz="2000" b="1" dirty="0">
              <a:solidFill>
                <a:schemeClr val="accent6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987816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6000" y="287644"/>
            <a:ext cx="10800000" cy="648000"/>
          </a:xfrm>
        </p:spPr>
        <p:txBody>
          <a:bodyPr/>
          <a:lstStyle/>
          <a:p>
            <a:r>
              <a:rPr lang="en-US" dirty="0" smtClean="0"/>
              <a:t>Beam commissioning </a:t>
            </a:r>
            <a:r>
              <a:rPr lang="en-US" dirty="0"/>
              <a:t>– </a:t>
            </a:r>
            <a:r>
              <a:rPr lang="en-US" dirty="0" smtClean="0"/>
              <a:t>remarks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6000" y="1043999"/>
            <a:ext cx="11700000" cy="5184000"/>
          </a:xfrm>
        </p:spPr>
        <p:txBody>
          <a:bodyPr>
            <a:normAutofit/>
          </a:bodyPr>
          <a:lstStyle/>
          <a:p>
            <a:r>
              <a:rPr lang="en-US" dirty="0">
                <a:sym typeface="Wingdings"/>
              </a:rPr>
              <a:t>Foresee to start up </a:t>
            </a:r>
            <a:r>
              <a:rPr lang="en-US" dirty="0" smtClean="0">
                <a:sym typeface="Wingdings"/>
              </a:rPr>
              <a:t>by Monday 18. January 2021 (despite </a:t>
            </a:r>
            <a:r>
              <a:rPr lang="en-US" dirty="0">
                <a:sym typeface="Wingdings"/>
              </a:rPr>
              <a:t>tradition)</a:t>
            </a:r>
          </a:p>
          <a:p>
            <a:pPr lvl="1"/>
            <a:r>
              <a:rPr lang="en-US" dirty="0">
                <a:sym typeface="Wingdings"/>
              </a:rPr>
              <a:t>Reason: RF will need </a:t>
            </a:r>
            <a:r>
              <a:rPr lang="en-US" dirty="0" smtClean="0">
                <a:sym typeface="Wingdings"/>
              </a:rPr>
              <a:t>some time </a:t>
            </a:r>
            <a:r>
              <a:rPr lang="en-US" dirty="0">
                <a:sym typeface="Wingdings"/>
              </a:rPr>
              <a:t>before OP work can </a:t>
            </a:r>
            <a:r>
              <a:rPr lang="en-US" dirty="0" smtClean="0">
                <a:sym typeface="Wingdings"/>
              </a:rPr>
              <a:t>start / continue </a:t>
            </a:r>
            <a:r>
              <a:rPr lang="en-US" dirty="0">
                <a:sym typeface="Wingdings"/>
              </a:rPr>
              <a:t> Friday startup </a:t>
            </a:r>
            <a:r>
              <a:rPr lang="en-US" dirty="0" smtClean="0">
                <a:sym typeface="Wingdings"/>
              </a:rPr>
              <a:t>≡ </a:t>
            </a:r>
            <a:r>
              <a:rPr lang="en-US" dirty="0">
                <a:sym typeface="Wingdings"/>
              </a:rPr>
              <a:t>no work on the first weekend</a:t>
            </a:r>
          </a:p>
          <a:p>
            <a:pPr lvl="1"/>
            <a:endParaRPr lang="en-US" dirty="0" smtClean="0"/>
          </a:p>
          <a:p>
            <a:r>
              <a:rPr lang="en-US" dirty="0"/>
              <a:t>2nd priority </a:t>
            </a:r>
            <a:r>
              <a:rPr lang="en-US" dirty="0" smtClean="0"/>
              <a:t>(i.e., not mandatory during first 6 weeks; prepared </a:t>
            </a:r>
            <a:r>
              <a:rPr lang="en-US" dirty="0"/>
              <a:t>and slotted in if time and teams </a:t>
            </a:r>
            <a:r>
              <a:rPr lang="en-US" dirty="0" smtClean="0"/>
              <a:t>available, </a:t>
            </a:r>
            <a:r>
              <a:rPr lang="en-US" dirty="0"/>
              <a:t>e.g</a:t>
            </a:r>
            <a:r>
              <a:rPr lang="en-US" dirty="0" smtClean="0"/>
              <a:t>., </a:t>
            </a:r>
            <a:r>
              <a:rPr lang="en-US" dirty="0"/>
              <a:t>overnight): </a:t>
            </a:r>
            <a:endParaRPr lang="en-US" dirty="0" smtClean="0"/>
          </a:p>
          <a:p>
            <a:pPr lvl="1"/>
            <a:r>
              <a:rPr lang="en-US" dirty="0" smtClean="0">
                <a:sym typeface="Wingdings"/>
              </a:rPr>
              <a:t>Longitudinal damper, l</a:t>
            </a:r>
            <a:r>
              <a:rPr lang="en-US" dirty="0" smtClean="0"/>
              <a:t>ongitudinal blow-up</a:t>
            </a:r>
            <a:endParaRPr lang="en-US" dirty="0" smtClean="0">
              <a:sym typeface="Wingdings"/>
            </a:endParaRPr>
          </a:p>
          <a:p>
            <a:pPr lvl="1"/>
            <a:r>
              <a:rPr lang="en-US" dirty="0" smtClean="0">
                <a:sym typeface="Wingdings"/>
              </a:rPr>
              <a:t>BPM </a:t>
            </a:r>
            <a:r>
              <a:rPr lang="en-US" dirty="0">
                <a:sym typeface="Wingdings"/>
              </a:rPr>
              <a:t>extraction interlock commissioning: needs to be done before </a:t>
            </a:r>
            <a:r>
              <a:rPr lang="en-US" dirty="0" smtClean="0">
                <a:sym typeface="Wingdings"/>
              </a:rPr>
              <a:t>LHCINDIV extraction </a:t>
            </a:r>
          </a:p>
          <a:p>
            <a:pPr lvl="1"/>
            <a:r>
              <a:rPr lang="en-US" dirty="0" smtClean="0">
                <a:sym typeface="Wingdings"/>
              </a:rPr>
              <a:t>COAST, </a:t>
            </a:r>
            <a:r>
              <a:rPr lang="en-US" dirty="0" err="1" smtClean="0">
                <a:sym typeface="Wingdings"/>
              </a:rPr>
              <a:t>HiRadMat</a:t>
            </a:r>
            <a:r>
              <a:rPr lang="en-US" dirty="0" smtClean="0">
                <a:sym typeface="Wingdings"/>
              </a:rPr>
              <a:t> and AWAKE cycles (e.g., </a:t>
            </a:r>
            <a:r>
              <a:rPr lang="en-US" dirty="0" err="1" smtClean="0">
                <a:sym typeface="Wingdings"/>
              </a:rPr>
              <a:t>HiRadMat</a:t>
            </a:r>
            <a:r>
              <a:rPr lang="en-US" dirty="0" smtClean="0">
                <a:sym typeface="Wingdings"/>
              </a:rPr>
              <a:t> not before beginning of May</a:t>
            </a:r>
            <a:r>
              <a:rPr lang="en-US" dirty="0">
                <a:sym typeface="Wingdings"/>
              </a:rPr>
              <a:t>)</a:t>
            </a:r>
            <a:endParaRPr lang="en-US" dirty="0" smtClean="0">
              <a:sym typeface="Wingdings"/>
            </a:endParaRPr>
          </a:p>
          <a:p>
            <a:pPr lvl="1"/>
            <a:endParaRPr lang="en-US" dirty="0" smtClean="0">
              <a:sym typeface="Wingdings"/>
            </a:endParaRPr>
          </a:p>
          <a:p>
            <a:r>
              <a:rPr lang="en-US" dirty="0"/>
              <a:t>Intensity step overnight activity: TIDVG beam commissioning (xxx shots)</a:t>
            </a:r>
          </a:p>
          <a:p>
            <a:pPr lvl="1"/>
            <a:endParaRPr lang="en-US" dirty="0" smtClean="0">
              <a:sym typeface="Wingdings"/>
            </a:endParaRPr>
          </a:p>
          <a:p>
            <a:r>
              <a:rPr lang="en-US" dirty="0" smtClean="0">
                <a:sym typeface="Wingdings"/>
              </a:rPr>
              <a:t>Proposed </a:t>
            </a:r>
            <a:r>
              <a:rPr lang="en-US" dirty="0">
                <a:sym typeface="Wingdings"/>
              </a:rPr>
              <a:t>slot for scrubbing (10 days) is week 9</a:t>
            </a:r>
            <a:endParaRPr lang="en-US" dirty="0" smtClean="0">
              <a:sym typeface="Wingdings"/>
            </a:endParaRPr>
          </a:p>
          <a:p>
            <a:pPr lvl="1"/>
            <a:r>
              <a:rPr lang="en-US" dirty="0" smtClean="0">
                <a:sym typeface="Wingdings"/>
              </a:rPr>
              <a:t>Will have to be during LHC commissioning:</a:t>
            </a:r>
          </a:p>
          <a:p>
            <a:pPr marL="637200" lvl="2" indent="0">
              <a:buNone/>
            </a:pPr>
            <a:r>
              <a:rPr lang="en-US" sz="1700" dirty="0">
                <a:sym typeface="Wingdings"/>
              </a:rPr>
              <a:t> FT physics can only be planned to start end of week 10 since scrubbing not compatible with 25 ns </a:t>
            </a:r>
            <a:r>
              <a:rPr lang="en-US" sz="1700" dirty="0" smtClean="0">
                <a:sym typeface="Wingdings"/>
              </a:rPr>
              <a:t>beams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30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LIU Workshop, 13-15 February 2019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Kevin Li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632332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6000" y="287644"/>
            <a:ext cx="10800000" cy="648000"/>
          </a:xfrm>
        </p:spPr>
        <p:txBody>
          <a:bodyPr/>
          <a:lstStyle/>
          <a:p>
            <a:r>
              <a:rPr lang="en-US" dirty="0" smtClean="0"/>
              <a:t>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6000" y="1043999"/>
            <a:ext cx="5544000" cy="500400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CA8F42"/>
                </a:solidFill>
              </a:rPr>
              <a:t>Scope and framework of SPS re-commissioning</a:t>
            </a:r>
          </a:p>
          <a:p>
            <a:endParaRPr lang="en-US" dirty="0" smtClean="0"/>
          </a:p>
          <a:p>
            <a:r>
              <a:rPr lang="en-US" dirty="0" smtClean="0">
                <a:solidFill>
                  <a:srgbClr val="5E7703"/>
                </a:solidFill>
              </a:rPr>
              <a:t>Prerequisites to be fulfilled</a:t>
            </a:r>
          </a:p>
          <a:p>
            <a:endParaRPr lang="en-US" dirty="0" smtClean="0"/>
          </a:p>
          <a:p>
            <a:r>
              <a:rPr lang="en-US" dirty="0" smtClean="0">
                <a:solidFill>
                  <a:srgbClr val="B06660"/>
                </a:solidFill>
              </a:rPr>
              <a:t>Schedule</a:t>
            </a:r>
          </a:p>
          <a:p>
            <a:pPr lvl="1"/>
            <a:r>
              <a:rPr lang="en-US" dirty="0" smtClean="0">
                <a:solidFill>
                  <a:srgbClr val="B06660"/>
                </a:solidFill>
              </a:rPr>
              <a:t>Considerations</a:t>
            </a:r>
          </a:p>
          <a:p>
            <a:pPr lvl="1"/>
            <a:r>
              <a:rPr lang="en-US" dirty="0" smtClean="0">
                <a:solidFill>
                  <a:srgbClr val="B06660"/>
                </a:solidFill>
              </a:rPr>
              <a:t>Plan in a nutshell</a:t>
            </a:r>
          </a:p>
          <a:p>
            <a:pPr lvl="1"/>
            <a:r>
              <a:rPr lang="en-US" dirty="0" smtClean="0">
                <a:solidFill>
                  <a:srgbClr val="B06660"/>
                </a:solidFill>
              </a:rPr>
              <a:t>Timeline</a:t>
            </a:r>
          </a:p>
          <a:p>
            <a:pPr lvl="1"/>
            <a:r>
              <a:rPr lang="en-US" dirty="0" smtClean="0">
                <a:solidFill>
                  <a:srgbClr val="B06660"/>
                </a:solidFill>
              </a:rPr>
              <a:t>Detailed list with key tasks and associated risks</a:t>
            </a:r>
          </a:p>
          <a:p>
            <a:endParaRPr lang="en-US" dirty="0" smtClean="0"/>
          </a:p>
          <a:p>
            <a:r>
              <a:rPr lang="en-US" dirty="0" smtClean="0"/>
              <a:t>Conclusions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LIU Workshop, 13-15 February 2019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Kevin Li</a:t>
            </a:r>
            <a:endParaRPr lang="en-GB" dirty="0"/>
          </a:p>
        </p:txBody>
      </p:sp>
      <p:sp>
        <p:nvSpPr>
          <p:cNvPr id="7" name="Rounded Rectangle 6"/>
          <p:cNvSpPr/>
          <p:nvPr/>
        </p:nvSpPr>
        <p:spPr>
          <a:xfrm>
            <a:off x="6408000" y="1908000"/>
            <a:ext cx="5400000" cy="4248000"/>
          </a:xfrm>
          <a:prstGeom prst="roundRect">
            <a:avLst>
              <a:gd name="adj" fmla="val 3405"/>
            </a:avLst>
          </a:prstGeom>
          <a:solidFill>
            <a:schemeClr val="bg1"/>
          </a:solidFill>
          <a:effectLst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2000" b="1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Items</a:t>
            </a:r>
            <a:endParaRPr lang="en-US" b="1" dirty="0" smtClean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>
              <a:solidFill>
                <a:srgbClr val="B0666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dirty="0" smtClean="0">
                <a:solidFill>
                  <a:srgbClr val="B066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Detailed </a:t>
            </a:r>
            <a:r>
              <a:rPr lang="en-US" sz="1600" b="1" dirty="0">
                <a:solidFill>
                  <a:srgbClr val="B066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planning for pre-LS2 beam performance recovery according to the master schedule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dirty="0" smtClean="0">
                <a:solidFill>
                  <a:srgbClr val="B066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Define </a:t>
            </a:r>
            <a:r>
              <a:rPr lang="en-US" sz="1600" b="1" dirty="0">
                <a:solidFill>
                  <a:srgbClr val="B066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milestones for the different beam commissioning phases for LHC and non-LHC beams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b="1" dirty="0" smtClean="0">
              <a:solidFill>
                <a:srgbClr val="5E770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dirty="0" smtClean="0">
                <a:solidFill>
                  <a:srgbClr val="5E770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Details </a:t>
            </a:r>
            <a:r>
              <a:rPr lang="en-US" sz="1600" b="1" dirty="0">
                <a:solidFill>
                  <a:srgbClr val="5E770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on commissioning of LIU equipment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dirty="0" smtClean="0">
                <a:solidFill>
                  <a:srgbClr val="5E770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Hardware </a:t>
            </a:r>
            <a:r>
              <a:rPr lang="en-US" sz="1600" b="1" dirty="0">
                <a:solidFill>
                  <a:srgbClr val="5E770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and software prerequisites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b="1" dirty="0" smtClean="0">
              <a:solidFill>
                <a:srgbClr val="B0666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dirty="0" smtClean="0">
                <a:solidFill>
                  <a:srgbClr val="B066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Identify </a:t>
            </a:r>
            <a:r>
              <a:rPr lang="en-US" sz="1600" b="1" dirty="0">
                <a:solidFill>
                  <a:srgbClr val="B066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potential critical items/unknowns that could impact the schedule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b="1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Implications </a:t>
            </a:r>
            <a:r>
              <a:rPr lang="en-US" sz="1600" b="1" dirty="0">
                <a:solidFill>
                  <a:schemeClr val="accent6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of the CERN 2020 </a:t>
            </a:r>
            <a:r>
              <a:rPr lang="en-US" sz="1600" b="1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Christmas </a:t>
            </a:r>
            <a:r>
              <a:rPr lang="en-US" sz="1600" b="1" dirty="0">
                <a:solidFill>
                  <a:schemeClr val="accent6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closure on BC activities (lock-out strategy, piquet planning, rapid start-up</a:t>
            </a:r>
            <a:r>
              <a:rPr lang="en-US" sz="1600" b="1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,...)</a:t>
            </a:r>
            <a:endParaRPr lang="en-US" sz="1600" b="1" dirty="0">
              <a:solidFill>
                <a:schemeClr val="accent6">
                  <a:lumMod val="60000"/>
                  <a:lumOff val="4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38845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6000" y="287644"/>
            <a:ext cx="10800000" cy="648000"/>
          </a:xfrm>
        </p:spPr>
        <p:txBody>
          <a:bodyPr/>
          <a:lstStyle/>
          <a:p>
            <a:r>
              <a:rPr lang="en-US" dirty="0" smtClean="0"/>
              <a:t>SPS Post-LS2 recommissioning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6000" y="1044000"/>
            <a:ext cx="11700000" cy="5184000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During LS2 the SPS will have undergone a major upgrade to satisfy the LIU requirements – most of the new systems will have never seen beam before.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Key systems upgrades</a:t>
            </a:r>
          </a:p>
          <a:p>
            <a:pPr lvl="1"/>
            <a:r>
              <a:rPr lang="en-US" dirty="0" smtClean="0"/>
              <a:t>New orbit system (ALPS)</a:t>
            </a:r>
          </a:p>
          <a:p>
            <a:pPr lvl="1"/>
            <a:r>
              <a:rPr lang="en-US" dirty="0" smtClean="0"/>
              <a:t>New internal beam dump in LSS5 (SBDS)</a:t>
            </a:r>
          </a:p>
          <a:p>
            <a:pPr lvl="1"/>
            <a:r>
              <a:rPr lang="en-US" dirty="0"/>
              <a:t>New injection interlock system, beam dump in BIS loop + modified behavior</a:t>
            </a:r>
          </a:p>
          <a:p>
            <a:pPr lvl="1"/>
            <a:r>
              <a:rPr lang="en-US" dirty="0" smtClean="0"/>
              <a:t>RF 200MHz system upgrade</a:t>
            </a:r>
          </a:p>
          <a:p>
            <a:pPr lvl="2"/>
            <a:r>
              <a:rPr lang="en-US" dirty="0" smtClean="0"/>
              <a:t>4 </a:t>
            </a:r>
            <a:r>
              <a:rPr lang="en-US" dirty="0" smtClean="0">
                <a:sym typeface="Wingdings" panose="05000000000000000000" pitchFamily="2" charset="2"/>
              </a:rPr>
              <a:t> </a:t>
            </a:r>
            <a:r>
              <a:rPr lang="en-US" dirty="0" smtClean="0"/>
              <a:t>4 </a:t>
            </a:r>
            <a:r>
              <a:rPr lang="en-US" dirty="0" smtClean="0">
                <a:sym typeface="Wingdings" panose="05000000000000000000" pitchFamily="2" charset="2"/>
              </a:rPr>
              <a:t>+ 2 new </a:t>
            </a:r>
            <a:r>
              <a:rPr lang="en-US" dirty="0">
                <a:sym typeface="Wingdings" panose="05000000000000000000" pitchFamily="2" charset="2"/>
              </a:rPr>
              <a:t>cavities: </a:t>
            </a:r>
            <a:r>
              <a:rPr lang="en-US" dirty="0" smtClean="0">
                <a:sym typeface="Wingdings" panose="05000000000000000000" pitchFamily="2" charset="2"/>
              </a:rPr>
              <a:t>re-partitioning </a:t>
            </a:r>
            <a:r>
              <a:rPr lang="en-US" dirty="0">
                <a:sym typeface="Wingdings" panose="05000000000000000000" pitchFamily="2" charset="2"/>
              </a:rPr>
              <a:t>of cavities (4 x 3 + 2 x 4 sections</a:t>
            </a:r>
            <a:r>
              <a:rPr lang="en-US" dirty="0" smtClean="0">
                <a:sym typeface="Wingdings" panose="05000000000000000000" pitchFamily="2" charset="2"/>
              </a:rPr>
              <a:t>)</a:t>
            </a:r>
          </a:p>
          <a:p>
            <a:pPr lvl="2"/>
            <a:r>
              <a:rPr lang="en-US" dirty="0" smtClean="0"/>
              <a:t>New </a:t>
            </a:r>
            <a:r>
              <a:rPr lang="en-US" dirty="0"/>
              <a:t>solid-state power amplifiers</a:t>
            </a:r>
          </a:p>
          <a:p>
            <a:pPr lvl="2"/>
            <a:r>
              <a:rPr lang="en-US" dirty="0"/>
              <a:t>New fundamental power couplers</a:t>
            </a:r>
          </a:p>
          <a:p>
            <a:pPr lvl="2"/>
            <a:r>
              <a:rPr lang="en-US" dirty="0" smtClean="0">
                <a:sym typeface="Wingdings" panose="05000000000000000000" pitchFamily="2" charset="2"/>
              </a:rPr>
              <a:t>Entirely re-engineered LLRF system based on state-of the-art technology (digital system, </a:t>
            </a:r>
            <a:r>
              <a:rPr lang="en-US" dirty="0" err="1" smtClean="0">
                <a:sym typeface="Wingdings" panose="05000000000000000000" pitchFamily="2" charset="2"/>
              </a:rPr>
              <a:t>uTCA</a:t>
            </a:r>
            <a:r>
              <a:rPr lang="en-US" dirty="0" smtClean="0">
                <a:sym typeface="Wingdings" panose="05000000000000000000" pitchFamily="2" charset="2"/>
              </a:rPr>
              <a:t>, WR)</a:t>
            </a:r>
          </a:p>
          <a:p>
            <a:pPr lvl="1"/>
            <a:endParaRPr lang="en-US" dirty="0" smtClean="0">
              <a:sym typeface="Wingdings" panose="05000000000000000000" pitchFamily="2" charset="2"/>
            </a:endParaRPr>
          </a:p>
          <a:p>
            <a:r>
              <a:rPr lang="en-US" dirty="0">
                <a:sym typeface="Wingdings" panose="05000000000000000000" pitchFamily="2" charset="2"/>
              </a:rPr>
              <a:t>Recommissioning in the limited time allocated will be driven by the need for complete validation while bringing these key </a:t>
            </a:r>
            <a:r>
              <a:rPr lang="en-US" dirty="0" smtClean="0">
                <a:sym typeface="Wingdings" panose="05000000000000000000" pitchFamily="2" charset="2"/>
              </a:rPr>
              <a:t>systems to work. </a:t>
            </a:r>
            <a:r>
              <a:rPr lang="en-US" dirty="0">
                <a:sym typeface="Wingdings" panose="05000000000000000000" pitchFamily="2" charset="2"/>
              </a:rPr>
              <a:t>A more thorough analysis, preparation, planning and test definition is needed compared to past </a:t>
            </a:r>
            <a:r>
              <a:rPr lang="en-US" dirty="0" smtClean="0">
                <a:sym typeface="Wingdings" panose="05000000000000000000" pitchFamily="2" charset="2"/>
              </a:rPr>
              <a:t>restarts.</a:t>
            </a:r>
          </a:p>
          <a:p>
            <a:endParaRPr lang="en-US" dirty="0">
              <a:sym typeface="Wingdings" panose="05000000000000000000" pitchFamily="2" charset="2"/>
            </a:endParaRPr>
          </a:p>
          <a:p>
            <a:r>
              <a:rPr lang="en-US" dirty="0" smtClean="0">
                <a:sym typeface="Wingdings" panose="05000000000000000000" pitchFamily="2" charset="2"/>
              </a:rPr>
              <a:t>Many </a:t>
            </a:r>
            <a:r>
              <a:rPr lang="en-US" dirty="0">
                <a:sym typeface="Wingdings" panose="05000000000000000000" pitchFamily="2" charset="2"/>
              </a:rPr>
              <a:t>other changes in the ring (</a:t>
            </a:r>
            <a:r>
              <a:rPr lang="en-US" dirty="0" smtClean="0">
                <a:sym typeface="Wingdings" panose="05000000000000000000" pitchFamily="2" charset="2"/>
              </a:rPr>
              <a:t>a-C </a:t>
            </a:r>
            <a:r>
              <a:rPr lang="en-US" dirty="0">
                <a:sym typeface="Wingdings" panose="05000000000000000000" pitchFamily="2" charset="2"/>
              </a:rPr>
              <a:t>coating, impedance reduction, aperture fixes, instrumentation displaced) with most vacuum sectors </a:t>
            </a:r>
            <a:r>
              <a:rPr lang="en-US" dirty="0" smtClean="0">
                <a:sym typeface="Wingdings" panose="05000000000000000000" pitchFamily="2" charset="2"/>
              </a:rPr>
              <a:t>opened.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LIU Workshop, 13-15 February 2019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Kevin Li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652077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6000" y="287644"/>
            <a:ext cx="10800000" cy="648000"/>
          </a:xfrm>
        </p:spPr>
        <p:txBody>
          <a:bodyPr/>
          <a:lstStyle/>
          <a:p>
            <a:r>
              <a:rPr lang="en-US" dirty="0" smtClean="0"/>
              <a:t>Commissioning – pre-requisites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6000" y="1043999"/>
            <a:ext cx="11700000" cy="5184000"/>
          </a:xfrm>
        </p:spPr>
        <p:txBody>
          <a:bodyPr>
            <a:normAutofit/>
          </a:bodyPr>
          <a:lstStyle/>
          <a:p>
            <a:r>
              <a:rPr lang="en-US" dirty="0"/>
              <a:t>T</a:t>
            </a:r>
            <a:r>
              <a:rPr lang="en-US" dirty="0" smtClean="0"/>
              <a:t>ight beam commissioning schedule (next slides) </a:t>
            </a:r>
            <a:r>
              <a:rPr lang="en-US" dirty="0" smtClean="0">
                <a:sym typeface="Wingdings" panose="05000000000000000000" pitchFamily="2" charset="2"/>
              </a:rPr>
              <a:t> all prerequisites have had to be identified and sorted out in time to guarantee readiness of all systems for beam commissioning</a:t>
            </a:r>
          </a:p>
          <a:p>
            <a:pPr lvl="1">
              <a:buSzPct val="100000"/>
              <a:buFont typeface="Wingdings" panose="05000000000000000000" pitchFamily="2" charset="2"/>
              <a:buChar char="à"/>
            </a:pPr>
            <a:r>
              <a:rPr lang="en-US" dirty="0" smtClean="0">
                <a:sym typeface="Wingdings" panose="05000000000000000000" pitchFamily="2" charset="2"/>
              </a:rPr>
              <a:t> Revised structure of LIU with dedicated Beam and Hardware </a:t>
            </a:r>
            <a:r>
              <a:rPr lang="en-US" dirty="0">
                <a:sym typeface="Wingdings" panose="05000000000000000000" pitchFamily="2" charset="2"/>
              </a:rPr>
              <a:t>C</a:t>
            </a:r>
            <a:r>
              <a:rPr lang="en-US" dirty="0" smtClean="0">
                <a:sym typeface="Wingdings" panose="05000000000000000000" pitchFamily="2" charset="2"/>
              </a:rPr>
              <a:t>ommissioning forum</a:t>
            </a:r>
          </a:p>
          <a:p>
            <a:pPr lvl="1">
              <a:buSzPct val="100000"/>
              <a:buFont typeface="Wingdings" panose="05000000000000000000" pitchFamily="2" charset="2"/>
              <a:buChar char="à"/>
            </a:pPr>
            <a:r>
              <a:rPr lang="en-US" dirty="0">
                <a:sym typeface="Wingdings" panose="05000000000000000000" pitchFamily="2" charset="2"/>
              </a:rPr>
              <a:t> </a:t>
            </a:r>
            <a:r>
              <a:rPr lang="en-US" dirty="0" smtClean="0">
                <a:sym typeface="Wingdings" panose="05000000000000000000" pitchFamily="2" charset="2"/>
              </a:rPr>
              <a:t>LIU-SPS topics </a:t>
            </a:r>
            <a:r>
              <a:rPr lang="en-US" b="1" dirty="0" smtClean="0">
                <a:sym typeface="Wingdings" panose="05000000000000000000" pitchFamily="2" charset="2"/>
              </a:rPr>
              <a:t>followed up in TC/BHC/BD Meetings </a:t>
            </a:r>
          </a:p>
          <a:p>
            <a:pPr lvl="1">
              <a:buFont typeface="Wingdings" panose="05000000000000000000" pitchFamily="2" charset="2"/>
              <a:buChar char="à"/>
            </a:pPr>
            <a:endParaRPr lang="en-US" dirty="0">
              <a:sym typeface="Wingdings" panose="05000000000000000000" pitchFamily="2" charset="2"/>
            </a:endParaRPr>
          </a:p>
          <a:p>
            <a:r>
              <a:rPr lang="en-US" dirty="0" smtClean="0">
                <a:sym typeface="Wingdings" panose="05000000000000000000" pitchFamily="2" charset="2"/>
              </a:rPr>
              <a:t>Some key prerequisites: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US" dirty="0" smtClean="0">
                <a:sym typeface="Wingdings" panose="05000000000000000000" pitchFamily="2" charset="2"/>
              </a:rPr>
              <a:t>Hardware readiness of all systems ( TC)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US" dirty="0" smtClean="0">
                <a:sym typeface="Wingdings" panose="05000000000000000000" pitchFamily="2" charset="2"/>
              </a:rPr>
              <a:t>All systems fully integrated and tested in the controls </a:t>
            </a:r>
            <a:r>
              <a:rPr lang="en-US" dirty="0">
                <a:sym typeface="Wingdings" panose="05000000000000000000" pitchFamily="2" charset="2"/>
              </a:rPr>
              <a:t>environment ( </a:t>
            </a:r>
            <a:r>
              <a:rPr lang="en-US" dirty="0" smtClean="0">
                <a:sym typeface="Wingdings" panose="05000000000000000000" pitchFamily="2" charset="2"/>
              </a:rPr>
              <a:t>BHC</a:t>
            </a:r>
            <a:r>
              <a:rPr lang="en-US" dirty="0">
                <a:sym typeface="Wingdings" panose="05000000000000000000" pitchFamily="2" charset="2"/>
              </a:rPr>
              <a:t>)</a:t>
            </a:r>
            <a:endParaRPr lang="en-US" dirty="0" smtClean="0">
              <a:sym typeface="Wingdings" panose="05000000000000000000" pitchFamily="2" charset="2"/>
            </a:endParaRPr>
          </a:p>
          <a:p>
            <a:pPr lvl="2"/>
            <a:r>
              <a:rPr lang="en-US" dirty="0" smtClean="0">
                <a:sym typeface="Wingdings" panose="05000000000000000000" pitchFamily="2" charset="2"/>
              </a:rPr>
              <a:t>FESA classes</a:t>
            </a:r>
          </a:p>
          <a:p>
            <a:pPr lvl="2"/>
            <a:r>
              <a:rPr lang="en-US" dirty="0" smtClean="0">
                <a:sym typeface="Wingdings" panose="05000000000000000000" pitchFamily="2" charset="2"/>
              </a:rPr>
              <a:t>Settings: parameters, value generators, make rules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US" dirty="0" smtClean="0">
                <a:sym typeface="Wingdings" panose="05000000000000000000" pitchFamily="2" charset="2"/>
              </a:rPr>
              <a:t>Tools and applications ready and tested during dry-runs and </a:t>
            </a:r>
            <a:r>
              <a:rPr lang="en-US" dirty="0">
                <a:sym typeface="Wingdings" panose="05000000000000000000" pitchFamily="2" charset="2"/>
              </a:rPr>
              <a:t>checkout ( </a:t>
            </a:r>
            <a:r>
              <a:rPr lang="en-US" dirty="0" smtClean="0">
                <a:sym typeface="Wingdings" panose="05000000000000000000" pitchFamily="2" charset="2"/>
              </a:rPr>
              <a:t>BHC</a:t>
            </a:r>
            <a:r>
              <a:rPr lang="en-US" dirty="0">
                <a:sym typeface="Wingdings" panose="05000000000000000000" pitchFamily="2" charset="2"/>
              </a:rPr>
              <a:t>)</a:t>
            </a:r>
            <a:endParaRPr lang="en-US" dirty="0" smtClean="0">
              <a:sym typeface="Wingdings" panose="05000000000000000000" pitchFamily="2" charset="2"/>
            </a:endParaRPr>
          </a:p>
          <a:p>
            <a:pPr lvl="1">
              <a:buFont typeface="Wingdings" panose="05000000000000000000" pitchFamily="2" charset="2"/>
              <a:buChar char="ü"/>
            </a:pPr>
            <a:r>
              <a:rPr lang="en-US" dirty="0">
                <a:sym typeface="Wingdings" panose="05000000000000000000" pitchFamily="2" charset="2"/>
              </a:rPr>
              <a:t>All systems successfully commissioned and tested without beam ( </a:t>
            </a:r>
            <a:r>
              <a:rPr lang="en-US" dirty="0" smtClean="0">
                <a:sym typeface="Wingdings" panose="05000000000000000000" pitchFamily="2" charset="2"/>
              </a:rPr>
              <a:t>BHC</a:t>
            </a:r>
            <a:r>
              <a:rPr lang="en-US" dirty="0">
                <a:sym typeface="Wingdings" panose="05000000000000000000" pitchFamily="2" charset="2"/>
              </a:rPr>
              <a:t>)</a:t>
            </a:r>
            <a:endParaRPr lang="en-US" dirty="0" smtClean="0">
              <a:sym typeface="Wingdings" panose="05000000000000000000" pitchFamily="2" charset="2"/>
            </a:endParaRPr>
          </a:p>
          <a:p>
            <a:pPr lvl="1">
              <a:buFont typeface="Wingdings" panose="05000000000000000000" pitchFamily="2" charset="2"/>
              <a:buChar char="ü"/>
            </a:pPr>
            <a:r>
              <a:rPr lang="en-US" dirty="0" smtClean="0">
                <a:sym typeface="Wingdings" panose="05000000000000000000" pitchFamily="2" charset="2"/>
              </a:rPr>
              <a:t>Operational scenarios tested during dry-runs and </a:t>
            </a:r>
            <a:r>
              <a:rPr lang="en-US" dirty="0">
                <a:sym typeface="Wingdings" panose="05000000000000000000" pitchFamily="2" charset="2"/>
              </a:rPr>
              <a:t>checkout ( </a:t>
            </a:r>
            <a:r>
              <a:rPr lang="en-US" dirty="0" smtClean="0">
                <a:sym typeface="Wingdings" panose="05000000000000000000" pitchFamily="2" charset="2"/>
              </a:rPr>
              <a:t>BHC</a:t>
            </a:r>
            <a:r>
              <a:rPr lang="en-US" dirty="0">
                <a:sym typeface="Wingdings" panose="05000000000000000000" pitchFamily="2" charset="2"/>
              </a:rPr>
              <a:t>)</a:t>
            </a:r>
            <a:endParaRPr lang="en-US" dirty="0" smtClean="0">
              <a:sym typeface="Wingdings" panose="05000000000000000000" pitchFamily="2" charset="2"/>
            </a:endParaRPr>
          </a:p>
          <a:p>
            <a:pPr lvl="1">
              <a:buFont typeface="Wingdings" panose="05000000000000000000" pitchFamily="2" charset="2"/>
              <a:buChar char="ü"/>
            </a:pPr>
            <a:r>
              <a:rPr lang="en-US" dirty="0" smtClean="0">
                <a:sym typeface="Wingdings" panose="05000000000000000000" pitchFamily="2" charset="2"/>
              </a:rPr>
              <a:t>Magnetic cycles prepared and ready in the SPS: LHCINDIV, MD26_Q26, </a:t>
            </a:r>
            <a:r>
              <a:rPr lang="en-US" dirty="0">
                <a:sym typeface="Wingdings" panose="05000000000000000000" pitchFamily="2" charset="2"/>
              </a:rPr>
              <a:t>MTE_APERTURE ( </a:t>
            </a:r>
            <a:r>
              <a:rPr lang="en-US" dirty="0" smtClean="0">
                <a:sym typeface="Wingdings" panose="05000000000000000000" pitchFamily="2" charset="2"/>
              </a:rPr>
              <a:t>BHC</a:t>
            </a:r>
            <a:r>
              <a:rPr lang="en-US" dirty="0">
                <a:sym typeface="Wingdings" panose="05000000000000000000" pitchFamily="2" charset="2"/>
              </a:rPr>
              <a:t>)</a:t>
            </a:r>
            <a:endParaRPr lang="en-US" dirty="0" smtClean="0">
              <a:sym typeface="Wingdings" panose="05000000000000000000" pitchFamily="2" charset="2"/>
            </a:endParaRPr>
          </a:p>
          <a:p>
            <a:pPr lvl="1">
              <a:buFont typeface="Wingdings" panose="05000000000000000000" pitchFamily="2" charset="2"/>
              <a:buChar char="ü"/>
            </a:pPr>
            <a:r>
              <a:rPr lang="en-US" dirty="0">
                <a:sym typeface="Wingdings" panose="05000000000000000000" pitchFamily="2" charset="2"/>
              </a:rPr>
              <a:t>Pre-injectors ready to deliver LHCINDIV (~1.2e11 nominal ) and MTE @5e11 (2 – 8 us batch length) ( </a:t>
            </a:r>
            <a:r>
              <a:rPr lang="en-US" dirty="0" smtClean="0">
                <a:sym typeface="Wingdings" panose="05000000000000000000" pitchFamily="2" charset="2"/>
              </a:rPr>
              <a:t>BHC</a:t>
            </a:r>
            <a:r>
              <a:rPr lang="en-US" dirty="0">
                <a:sym typeface="Wingdings" panose="05000000000000000000" pitchFamily="2" charset="2"/>
              </a:rPr>
              <a:t>)</a:t>
            </a:r>
          </a:p>
          <a:p>
            <a:endParaRPr lang="en-US" dirty="0" smtClean="0">
              <a:sym typeface="Wingdings" panose="05000000000000000000" pitchFamily="2" charset="2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LIU Workshop, 13-15 February 2019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dirty="0" smtClean="0"/>
              <a:t>Kevin Li</a:t>
            </a:r>
            <a:endParaRPr lang="en-GB" dirty="0"/>
          </a:p>
        </p:txBody>
      </p:sp>
      <p:sp>
        <p:nvSpPr>
          <p:cNvPr id="9" name="Rounded Rectangle 8"/>
          <p:cNvSpPr/>
          <p:nvPr/>
        </p:nvSpPr>
        <p:spPr>
          <a:xfrm rot="1500000">
            <a:off x="9000000" y="3456000"/>
            <a:ext cx="2448000" cy="720000"/>
          </a:xfrm>
          <a:prstGeom prst="roundRect">
            <a:avLst>
              <a:gd name="adj" fmla="val 15480"/>
            </a:avLst>
          </a:prstGeom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</a:rPr>
              <a:t>See J. </a:t>
            </a:r>
            <a:r>
              <a:rPr lang="en-US" b="1" dirty="0" err="1">
                <a:latin typeface="Calibri" panose="020F0502020204030204" pitchFamily="34" charset="0"/>
                <a:cs typeface="Calibri" panose="020F0502020204030204" pitchFamily="34" charset="0"/>
              </a:rPr>
              <a:t>Ridewood’s</a:t>
            </a:r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talk</a:t>
            </a:r>
            <a:endParaRPr lang="en-US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787459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6000" y="287644"/>
            <a:ext cx="10800000" cy="648000"/>
          </a:xfrm>
        </p:spPr>
        <p:txBody>
          <a:bodyPr/>
          <a:lstStyle/>
          <a:p>
            <a:r>
              <a:rPr lang="en-US" dirty="0" smtClean="0"/>
              <a:t>Commissioning – pre-requisites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6000" y="1043999"/>
            <a:ext cx="11700000" cy="5184000"/>
          </a:xfrm>
        </p:spPr>
        <p:txBody>
          <a:bodyPr>
            <a:normAutofit/>
          </a:bodyPr>
          <a:lstStyle/>
          <a:p>
            <a:r>
              <a:rPr lang="en-US" dirty="0"/>
              <a:t>T</a:t>
            </a:r>
            <a:r>
              <a:rPr lang="en-US" dirty="0" smtClean="0"/>
              <a:t>ight beam commissioning schedule (next slides) </a:t>
            </a:r>
            <a:r>
              <a:rPr lang="en-US" dirty="0" smtClean="0">
                <a:sym typeface="Wingdings" panose="05000000000000000000" pitchFamily="2" charset="2"/>
              </a:rPr>
              <a:t> all prerequisites have had to be identified and sorted out in time to guarantee readiness of all systems for beam commissioning</a:t>
            </a:r>
          </a:p>
          <a:p>
            <a:pPr lvl="1">
              <a:buSzPct val="100000"/>
              <a:buFont typeface="Wingdings" panose="05000000000000000000" pitchFamily="2" charset="2"/>
              <a:buChar char="à"/>
            </a:pPr>
            <a:r>
              <a:rPr lang="en-US" dirty="0" smtClean="0">
                <a:sym typeface="Wingdings" panose="05000000000000000000" pitchFamily="2" charset="2"/>
              </a:rPr>
              <a:t> Revised structure of LIU with dedicated Beam and Hardware </a:t>
            </a:r>
            <a:r>
              <a:rPr lang="en-US" dirty="0">
                <a:sym typeface="Wingdings" panose="05000000000000000000" pitchFamily="2" charset="2"/>
              </a:rPr>
              <a:t>C</a:t>
            </a:r>
            <a:r>
              <a:rPr lang="en-US" dirty="0" smtClean="0">
                <a:sym typeface="Wingdings" panose="05000000000000000000" pitchFamily="2" charset="2"/>
              </a:rPr>
              <a:t>ommissioning forum</a:t>
            </a:r>
          </a:p>
          <a:p>
            <a:pPr lvl="1">
              <a:buSzPct val="100000"/>
              <a:buFont typeface="Wingdings" panose="05000000000000000000" pitchFamily="2" charset="2"/>
              <a:buChar char="à"/>
            </a:pPr>
            <a:r>
              <a:rPr lang="en-US" dirty="0">
                <a:sym typeface="Wingdings" panose="05000000000000000000" pitchFamily="2" charset="2"/>
              </a:rPr>
              <a:t> </a:t>
            </a:r>
            <a:r>
              <a:rPr lang="en-US" dirty="0" smtClean="0">
                <a:sym typeface="Wingdings" panose="05000000000000000000" pitchFamily="2" charset="2"/>
              </a:rPr>
              <a:t>LIU-SPS topics </a:t>
            </a:r>
            <a:r>
              <a:rPr lang="en-US" b="1" dirty="0" smtClean="0">
                <a:sym typeface="Wingdings" panose="05000000000000000000" pitchFamily="2" charset="2"/>
              </a:rPr>
              <a:t>followed up in TC/BHC/BD Meetings </a:t>
            </a:r>
          </a:p>
          <a:p>
            <a:pPr lvl="1">
              <a:buFont typeface="Wingdings" panose="05000000000000000000" pitchFamily="2" charset="2"/>
              <a:buChar char="à"/>
            </a:pPr>
            <a:endParaRPr lang="en-US" dirty="0">
              <a:sym typeface="Wingdings" panose="05000000000000000000" pitchFamily="2" charset="2"/>
            </a:endParaRPr>
          </a:p>
          <a:p>
            <a:r>
              <a:rPr lang="en-US" dirty="0" smtClean="0">
                <a:sym typeface="Wingdings" panose="05000000000000000000" pitchFamily="2" charset="2"/>
              </a:rPr>
              <a:t>Some key prerequisites: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US" dirty="0" smtClean="0">
                <a:sym typeface="Wingdings" panose="05000000000000000000" pitchFamily="2" charset="2"/>
              </a:rPr>
              <a:t>Hardware readiness of all systems ( TC)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US" dirty="0" smtClean="0">
                <a:sym typeface="Wingdings" panose="05000000000000000000" pitchFamily="2" charset="2"/>
              </a:rPr>
              <a:t>All systems fully integrated and tested in the controls </a:t>
            </a:r>
            <a:r>
              <a:rPr lang="en-US" dirty="0">
                <a:sym typeface="Wingdings" panose="05000000000000000000" pitchFamily="2" charset="2"/>
              </a:rPr>
              <a:t>environment ( </a:t>
            </a:r>
            <a:r>
              <a:rPr lang="en-US" dirty="0" smtClean="0">
                <a:sym typeface="Wingdings" panose="05000000000000000000" pitchFamily="2" charset="2"/>
              </a:rPr>
              <a:t>BHC</a:t>
            </a:r>
            <a:r>
              <a:rPr lang="en-US" dirty="0">
                <a:sym typeface="Wingdings" panose="05000000000000000000" pitchFamily="2" charset="2"/>
              </a:rPr>
              <a:t>)</a:t>
            </a:r>
            <a:endParaRPr lang="en-US" dirty="0" smtClean="0">
              <a:sym typeface="Wingdings" panose="05000000000000000000" pitchFamily="2" charset="2"/>
            </a:endParaRPr>
          </a:p>
          <a:p>
            <a:pPr lvl="2"/>
            <a:r>
              <a:rPr lang="en-US" dirty="0" smtClean="0">
                <a:sym typeface="Wingdings" panose="05000000000000000000" pitchFamily="2" charset="2"/>
              </a:rPr>
              <a:t>FESA classes</a:t>
            </a:r>
          </a:p>
          <a:p>
            <a:pPr lvl="2"/>
            <a:r>
              <a:rPr lang="en-US" dirty="0" smtClean="0">
                <a:sym typeface="Wingdings" panose="05000000000000000000" pitchFamily="2" charset="2"/>
              </a:rPr>
              <a:t>Settings: parameters, value generators, make rules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US" dirty="0" smtClean="0">
                <a:sym typeface="Wingdings" panose="05000000000000000000" pitchFamily="2" charset="2"/>
              </a:rPr>
              <a:t>Tools and applications ready and tested during dry-runs and </a:t>
            </a:r>
            <a:r>
              <a:rPr lang="en-US" dirty="0">
                <a:sym typeface="Wingdings" panose="05000000000000000000" pitchFamily="2" charset="2"/>
              </a:rPr>
              <a:t>checkout ( </a:t>
            </a:r>
            <a:r>
              <a:rPr lang="en-US" dirty="0" smtClean="0">
                <a:sym typeface="Wingdings" panose="05000000000000000000" pitchFamily="2" charset="2"/>
              </a:rPr>
              <a:t>BHC</a:t>
            </a:r>
            <a:r>
              <a:rPr lang="en-US" dirty="0">
                <a:sym typeface="Wingdings" panose="05000000000000000000" pitchFamily="2" charset="2"/>
              </a:rPr>
              <a:t>)</a:t>
            </a:r>
            <a:endParaRPr lang="en-US" dirty="0" smtClean="0">
              <a:sym typeface="Wingdings" panose="05000000000000000000" pitchFamily="2" charset="2"/>
            </a:endParaRPr>
          </a:p>
          <a:p>
            <a:pPr lvl="1">
              <a:buFont typeface="Wingdings" panose="05000000000000000000" pitchFamily="2" charset="2"/>
              <a:buChar char="ü"/>
            </a:pPr>
            <a:r>
              <a:rPr lang="en-US" dirty="0">
                <a:sym typeface="Wingdings" panose="05000000000000000000" pitchFamily="2" charset="2"/>
              </a:rPr>
              <a:t>All systems successfully commissioned and tested without beam ( </a:t>
            </a:r>
            <a:r>
              <a:rPr lang="en-US" dirty="0" smtClean="0">
                <a:sym typeface="Wingdings" panose="05000000000000000000" pitchFamily="2" charset="2"/>
              </a:rPr>
              <a:t>BHC</a:t>
            </a:r>
            <a:r>
              <a:rPr lang="en-US" dirty="0">
                <a:sym typeface="Wingdings" panose="05000000000000000000" pitchFamily="2" charset="2"/>
              </a:rPr>
              <a:t>)</a:t>
            </a:r>
            <a:endParaRPr lang="en-US" dirty="0" smtClean="0">
              <a:sym typeface="Wingdings" panose="05000000000000000000" pitchFamily="2" charset="2"/>
            </a:endParaRPr>
          </a:p>
          <a:p>
            <a:pPr lvl="1">
              <a:buFont typeface="Wingdings" panose="05000000000000000000" pitchFamily="2" charset="2"/>
              <a:buChar char="ü"/>
            </a:pPr>
            <a:r>
              <a:rPr lang="en-US" dirty="0" smtClean="0">
                <a:sym typeface="Wingdings" panose="05000000000000000000" pitchFamily="2" charset="2"/>
              </a:rPr>
              <a:t>Operational scenarios tested during dry-runs and </a:t>
            </a:r>
            <a:r>
              <a:rPr lang="en-US" dirty="0">
                <a:sym typeface="Wingdings" panose="05000000000000000000" pitchFamily="2" charset="2"/>
              </a:rPr>
              <a:t>checkout ( </a:t>
            </a:r>
            <a:r>
              <a:rPr lang="en-US" dirty="0" smtClean="0">
                <a:sym typeface="Wingdings" panose="05000000000000000000" pitchFamily="2" charset="2"/>
              </a:rPr>
              <a:t>BHC</a:t>
            </a:r>
            <a:r>
              <a:rPr lang="en-US" dirty="0">
                <a:sym typeface="Wingdings" panose="05000000000000000000" pitchFamily="2" charset="2"/>
              </a:rPr>
              <a:t>)</a:t>
            </a:r>
            <a:endParaRPr lang="en-US" dirty="0" smtClean="0">
              <a:sym typeface="Wingdings" panose="05000000000000000000" pitchFamily="2" charset="2"/>
            </a:endParaRPr>
          </a:p>
          <a:p>
            <a:pPr lvl="1">
              <a:buFont typeface="Wingdings" panose="05000000000000000000" pitchFamily="2" charset="2"/>
              <a:buChar char="ü"/>
            </a:pPr>
            <a:r>
              <a:rPr lang="en-US" dirty="0" smtClean="0">
                <a:sym typeface="Wingdings" panose="05000000000000000000" pitchFamily="2" charset="2"/>
              </a:rPr>
              <a:t>Magnetic cycles prepared and ready in the SPS: LHCINDIV, MD26_Q26, </a:t>
            </a:r>
            <a:r>
              <a:rPr lang="en-US" dirty="0">
                <a:sym typeface="Wingdings" panose="05000000000000000000" pitchFamily="2" charset="2"/>
              </a:rPr>
              <a:t>MTE_APERTURE ( </a:t>
            </a:r>
            <a:r>
              <a:rPr lang="en-US" dirty="0" smtClean="0">
                <a:sym typeface="Wingdings" panose="05000000000000000000" pitchFamily="2" charset="2"/>
              </a:rPr>
              <a:t>BHC</a:t>
            </a:r>
            <a:r>
              <a:rPr lang="en-US" dirty="0">
                <a:sym typeface="Wingdings" panose="05000000000000000000" pitchFamily="2" charset="2"/>
              </a:rPr>
              <a:t>)</a:t>
            </a:r>
            <a:endParaRPr lang="en-US" dirty="0" smtClean="0">
              <a:sym typeface="Wingdings" panose="05000000000000000000" pitchFamily="2" charset="2"/>
            </a:endParaRPr>
          </a:p>
          <a:p>
            <a:pPr lvl="1">
              <a:buFont typeface="Wingdings" panose="05000000000000000000" pitchFamily="2" charset="2"/>
              <a:buChar char="ü"/>
            </a:pPr>
            <a:r>
              <a:rPr lang="en-US" dirty="0">
                <a:sym typeface="Wingdings" panose="05000000000000000000" pitchFamily="2" charset="2"/>
              </a:rPr>
              <a:t>Pre-injectors ready to deliver LHCINDIV (~1.2e11 nominal ) and MTE @5e11 (2 – 8 us batch length) ( </a:t>
            </a:r>
            <a:r>
              <a:rPr lang="en-US" dirty="0" smtClean="0">
                <a:sym typeface="Wingdings" panose="05000000000000000000" pitchFamily="2" charset="2"/>
              </a:rPr>
              <a:t>BHC</a:t>
            </a:r>
            <a:r>
              <a:rPr lang="en-US" dirty="0">
                <a:sym typeface="Wingdings" panose="05000000000000000000" pitchFamily="2" charset="2"/>
              </a:rPr>
              <a:t>)</a:t>
            </a:r>
          </a:p>
          <a:p>
            <a:endParaRPr lang="en-US" dirty="0" smtClean="0">
              <a:sym typeface="Wingdings" panose="05000000000000000000" pitchFamily="2" charset="2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LIU Workshop, 13-15 February 2019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dirty="0" smtClean="0"/>
              <a:t>Kevin Li</a:t>
            </a:r>
            <a:endParaRPr lang="en-GB" dirty="0"/>
          </a:p>
        </p:txBody>
      </p:sp>
      <p:sp>
        <p:nvSpPr>
          <p:cNvPr id="9" name="Rounded Rectangle 8"/>
          <p:cNvSpPr/>
          <p:nvPr/>
        </p:nvSpPr>
        <p:spPr>
          <a:xfrm rot="1500000">
            <a:off x="9000000" y="3456000"/>
            <a:ext cx="2448000" cy="720000"/>
          </a:xfrm>
          <a:prstGeom prst="roundRect">
            <a:avLst>
              <a:gd name="adj" fmla="val 15480"/>
            </a:avLst>
          </a:prstGeom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</a:rPr>
              <a:t>See J. </a:t>
            </a:r>
            <a:r>
              <a:rPr lang="en-US" b="1" dirty="0" err="1">
                <a:latin typeface="Calibri" panose="020F0502020204030204" pitchFamily="34" charset="0"/>
                <a:cs typeface="Calibri" panose="020F0502020204030204" pitchFamily="34" charset="0"/>
              </a:rPr>
              <a:t>Ridewood’s</a:t>
            </a:r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talk</a:t>
            </a:r>
            <a:endParaRPr lang="en-US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1416000" y="1728000"/>
            <a:ext cx="9360000" cy="2160000"/>
          </a:xfrm>
          <a:prstGeom prst="roundRect">
            <a:avLst>
              <a:gd name="adj" fmla="val 6805"/>
            </a:avLst>
          </a:prstGeom>
          <a:solidFill>
            <a:schemeClr val="bg1">
              <a:alpha val="95000"/>
            </a:schemeClr>
          </a:solidFill>
          <a:ln w="25400">
            <a:solidFill>
              <a:srgbClr val="C00000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1" algn="ctr"/>
            <a:r>
              <a:rPr lang="en-US" sz="2000" b="1" dirty="0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During beam commissioning it will be crucial to have constant </a:t>
            </a:r>
            <a:r>
              <a:rPr lang="en-US" sz="2000" b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support by all the specialists involved</a:t>
            </a:r>
            <a:r>
              <a:rPr lang="en-US" sz="2000" b="1" dirty="0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!</a:t>
            </a:r>
          </a:p>
          <a:p>
            <a:pPr lvl="1" algn="ctr"/>
            <a:endParaRPr lang="en-US" sz="2000" b="1" dirty="0" smtClean="0">
              <a:solidFill>
                <a:srgbClr val="C00000"/>
              </a:solidFill>
              <a:latin typeface="Calibri" panose="020F0502020204030204" pitchFamily="34" charset="0"/>
              <a:cs typeface="Calibri" panose="020F0502020204030204" pitchFamily="34" charset="0"/>
              <a:sym typeface="Wingdings" panose="05000000000000000000" pitchFamily="2" charset="2"/>
            </a:endParaRPr>
          </a:p>
          <a:p>
            <a:pPr lvl="1" algn="ctr"/>
            <a:endParaRPr lang="en-US" sz="2000" b="1" dirty="0">
              <a:solidFill>
                <a:srgbClr val="C00000"/>
              </a:solidFill>
              <a:latin typeface="Calibri" panose="020F0502020204030204" pitchFamily="34" charset="0"/>
              <a:cs typeface="Calibri" panose="020F0502020204030204" pitchFamily="34" charset="0"/>
              <a:sym typeface="Wingdings" panose="05000000000000000000" pitchFamily="2" charset="2"/>
            </a:endParaRPr>
          </a:p>
          <a:p>
            <a:pPr lvl="1" algn="ctr"/>
            <a:r>
              <a:rPr lang="en-US" sz="2000" b="1" dirty="0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Moreover, the cross-injector coordination is crucial (being looked at in the overall commissioning coordination)</a:t>
            </a:r>
            <a:endParaRPr lang="en-US" sz="2000" b="1" dirty="0">
              <a:solidFill>
                <a:srgbClr val="C00000"/>
              </a:solidFill>
              <a:latin typeface="Calibri" panose="020F0502020204030204" pitchFamily="34" charset="0"/>
              <a:cs typeface="Calibri" panose="020F0502020204030204" pitchFamily="34" charset="0"/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16659395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6000" y="287644"/>
            <a:ext cx="10800000" cy="648000"/>
          </a:xfrm>
        </p:spPr>
        <p:txBody>
          <a:bodyPr/>
          <a:lstStyle/>
          <a:p>
            <a:r>
              <a:rPr lang="en-US" dirty="0" smtClean="0"/>
              <a:t>Commissioning – baseline plan in a nutshell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6000" y="1043999"/>
            <a:ext cx="11700000" cy="5220000"/>
          </a:xfrm>
        </p:spPr>
        <p:txBody>
          <a:bodyPr>
            <a:normAutofit fontScale="92500" lnSpcReduction="20000"/>
          </a:bodyPr>
          <a:lstStyle/>
          <a:p>
            <a:r>
              <a:rPr lang="en-US" dirty="0">
                <a:sym typeface="Wingdings"/>
              </a:rPr>
              <a:t>Foresee to start up </a:t>
            </a:r>
            <a:r>
              <a:rPr lang="en-US" dirty="0" smtClean="0">
                <a:solidFill>
                  <a:srgbClr val="C00000"/>
                </a:solidFill>
                <a:sym typeface="Wingdings"/>
              </a:rPr>
              <a:t>early on in week 3 </a:t>
            </a:r>
            <a:r>
              <a:rPr lang="en-US" dirty="0" smtClean="0">
                <a:sym typeface="Wingdings"/>
              </a:rPr>
              <a:t>to provide enough lead time for RF before OP works can start</a:t>
            </a:r>
            <a:endParaRPr lang="en-US" dirty="0">
              <a:sym typeface="Wingdings"/>
            </a:endParaRPr>
          </a:p>
          <a:p>
            <a:pPr lvl="1"/>
            <a:endParaRPr lang="en-US" dirty="0">
              <a:sym typeface="Wingdings" panose="05000000000000000000" pitchFamily="2" charset="2"/>
            </a:endParaRPr>
          </a:p>
          <a:p>
            <a:r>
              <a:rPr lang="en-US" dirty="0" smtClean="0">
                <a:sym typeface="Wingdings" panose="05000000000000000000" pitchFamily="2" charset="2"/>
              </a:rPr>
              <a:t>Day 1: first beam type: LHC INDIV (Q26) </a:t>
            </a:r>
          </a:p>
          <a:p>
            <a:pPr lvl="1"/>
            <a:r>
              <a:rPr lang="en-US" dirty="0" smtClean="0">
                <a:sym typeface="Wingdings" panose="05000000000000000000" pitchFamily="2" charset="2"/>
              </a:rPr>
              <a:t>To phase in cavities and establish capture (this will already be a </a:t>
            </a:r>
            <a:r>
              <a:rPr lang="en-US" b="1" dirty="0" smtClean="0">
                <a:solidFill>
                  <a:srgbClr val="C00000"/>
                </a:solidFill>
                <a:sym typeface="Wingdings" panose="05000000000000000000" pitchFamily="2" charset="2"/>
              </a:rPr>
              <a:t>big milestone for RF!</a:t>
            </a:r>
            <a:r>
              <a:rPr lang="en-US" dirty="0" smtClean="0">
                <a:sym typeface="Wingdings" panose="05000000000000000000" pitchFamily="2" charset="2"/>
              </a:rPr>
              <a:t>)</a:t>
            </a:r>
          </a:p>
          <a:p>
            <a:pPr lvl="1"/>
            <a:endParaRPr lang="en-US" dirty="0" smtClean="0">
              <a:sym typeface="Wingdings" panose="05000000000000000000" pitchFamily="2" charset="2"/>
            </a:endParaRPr>
          </a:p>
          <a:p>
            <a:r>
              <a:rPr lang="en-US" dirty="0" smtClean="0">
                <a:sym typeface="Wingdings" panose="05000000000000000000" pitchFamily="2" charset="2"/>
              </a:rPr>
              <a:t>Week 1: Fixed Target (FT) aperture beam @ 14 GeV (~5e11 ppb) needed for aperture measurement</a:t>
            </a:r>
          </a:p>
          <a:p>
            <a:pPr lvl="1"/>
            <a:endParaRPr lang="en-US" dirty="0" smtClean="0">
              <a:sym typeface="Wingdings" panose="05000000000000000000" pitchFamily="2" charset="2"/>
            </a:endParaRPr>
          </a:p>
          <a:p>
            <a:r>
              <a:rPr lang="en-US" dirty="0" smtClean="0">
                <a:sym typeface="Wingdings" panose="05000000000000000000" pitchFamily="2" charset="2"/>
              </a:rPr>
              <a:t>Week 3: beam </a:t>
            </a:r>
            <a:r>
              <a:rPr lang="en-US" dirty="0">
                <a:sym typeface="Wingdings" panose="05000000000000000000" pitchFamily="2" charset="2"/>
              </a:rPr>
              <a:t>based </a:t>
            </a:r>
            <a:r>
              <a:rPr lang="en-US" dirty="0" smtClean="0">
                <a:sym typeface="Wingdings" panose="05000000000000000000" pitchFamily="2" charset="2"/>
              </a:rPr>
              <a:t>alignment (= double optics alignment) needs to be </a:t>
            </a:r>
            <a:r>
              <a:rPr lang="en-US" dirty="0" smtClean="0">
                <a:solidFill>
                  <a:srgbClr val="C00000"/>
                </a:solidFill>
                <a:sym typeface="Wingdings" panose="05000000000000000000" pitchFamily="2" charset="2"/>
              </a:rPr>
              <a:t>carried out early on</a:t>
            </a:r>
          </a:p>
          <a:p>
            <a:pPr lvl="1"/>
            <a:r>
              <a:rPr lang="en-US" dirty="0" smtClean="0">
                <a:sym typeface="Wingdings" panose="05000000000000000000" pitchFamily="2" charset="2"/>
              </a:rPr>
              <a:t>To establish golden orbits at injection  and extraction orbits</a:t>
            </a:r>
          </a:p>
          <a:p>
            <a:pPr lvl="1"/>
            <a:r>
              <a:rPr lang="en-US" dirty="0" smtClean="0">
                <a:sym typeface="Wingdings" panose="05000000000000000000" pitchFamily="2" charset="2"/>
              </a:rPr>
              <a:t>Requires in addition FT low intensity beam (~5e12 ppb) at 400 GeV; acceleration with transition crossing</a:t>
            </a:r>
          </a:p>
          <a:p>
            <a:pPr lvl="1"/>
            <a:endParaRPr lang="en-US" dirty="0">
              <a:sym typeface="Wingdings" panose="05000000000000000000" pitchFamily="2" charset="2"/>
            </a:endParaRPr>
          </a:p>
          <a:p>
            <a:pPr lvl="1"/>
            <a:endParaRPr lang="en-US" dirty="0" smtClean="0">
              <a:solidFill>
                <a:srgbClr val="FF0000"/>
              </a:solidFill>
              <a:sym typeface="Wingdings" panose="05000000000000000000" pitchFamily="2" charset="2"/>
            </a:endParaRPr>
          </a:p>
          <a:p>
            <a:pPr lvl="1"/>
            <a:endParaRPr lang="en-US" dirty="0">
              <a:solidFill>
                <a:srgbClr val="FF0000"/>
              </a:solidFill>
              <a:sym typeface="Wingdings" panose="05000000000000000000" pitchFamily="2" charset="2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dirty="0" smtClean="0">
                <a:sym typeface="Wingdings" panose="05000000000000000000" pitchFamily="2" charset="2"/>
              </a:rPr>
              <a:t>Week 4: after BBA – final setup and optimization of single bunch cycles; LHC extraction setting up</a:t>
            </a:r>
          </a:p>
          <a:p>
            <a:pPr lvl="1"/>
            <a:endParaRPr lang="en-US" dirty="0" smtClean="0">
              <a:sym typeface="Wingdings" panose="05000000000000000000" pitchFamily="2" charset="2"/>
            </a:endParaRPr>
          </a:p>
          <a:p>
            <a:r>
              <a:rPr lang="en-US" dirty="0" smtClean="0">
                <a:sym typeface="Wingdings" panose="05000000000000000000" pitchFamily="2" charset="2"/>
              </a:rPr>
              <a:t>After week 5: move to multi-bunch beams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LIU Workshop, 13-15 February 2019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Kevin Li</a:t>
            </a:r>
            <a:endParaRPr lang="en-GB" dirty="0"/>
          </a:p>
        </p:txBody>
      </p:sp>
      <p:sp>
        <p:nvSpPr>
          <p:cNvPr id="8" name="Rounded Rectangle 7"/>
          <p:cNvSpPr/>
          <p:nvPr/>
        </p:nvSpPr>
        <p:spPr>
          <a:xfrm>
            <a:off x="576000" y="4140000"/>
            <a:ext cx="10440000" cy="576000"/>
          </a:xfrm>
          <a:prstGeom prst="roundRect">
            <a:avLst>
              <a:gd name="adj" fmla="val 13051"/>
            </a:avLst>
          </a:prstGeom>
          <a:solidFill>
            <a:schemeClr val="bg1">
              <a:alpha val="95000"/>
            </a:schemeClr>
          </a:solidFill>
          <a:ln w="25400">
            <a:solidFill>
              <a:srgbClr val="C00000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82800"/>
            <a:r>
              <a:rPr lang="en-US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 </a:t>
            </a:r>
            <a:r>
              <a:rPr lang="en-US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Compromise </a:t>
            </a:r>
            <a:r>
              <a:rPr lang="en-US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on having the beam-based alignment at half of the commissioning time </a:t>
            </a:r>
            <a:r>
              <a:rPr lang="en-US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</a:t>
            </a:r>
            <a:r>
              <a:rPr lang="en-US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b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end of week </a:t>
            </a:r>
            <a:r>
              <a:rPr lang="en-US" b="1" dirty="0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6</a:t>
            </a:r>
            <a:endParaRPr lang="en-US" b="1" dirty="0">
              <a:solidFill>
                <a:srgbClr val="C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203314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00" y="792000"/>
            <a:ext cx="12193200" cy="518211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Beam commissioning overall breakdown by system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>
          <a:xfrm>
            <a:off x="1080000" y="6264000"/>
            <a:ext cx="5678311" cy="432000"/>
          </a:xfrm>
        </p:spPr>
        <p:txBody>
          <a:bodyPr/>
          <a:lstStyle/>
          <a:p>
            <a:r>
              <a:rPr lang="en-US" smtClean="0"/>
              <a:t>LIU Workshop, 13-15 February 2019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6875514" y="6264000"/>
            <a:ext cx="4104718" cy="432000"/>
          </a:xfrm>
        </p:spPr>
        <p:txBody>
          <a:bodyPr/>
          <a:lstStyle/>
          <a:p>
            <a:r>
              <a:rPr lang="en-GB" smtClean="0"/>
              <a:t>Kevin Li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11097435" y="6264000"/>
            <a:ext cx="668565" cy="432000"/>
          </a:xfrm>
        </p:spPr>
        <p:txBody>
          <a:bodyPr/>
          <a:lstStyle/>
          <a:p>
            <a:fld id="{633CC1A6-AE81-4220-97E8-2DBAC9DABC59}" type="slidenum">
              <a:rPr lang="en-GB" smtClean="0"/>
              <a:pPr/>
              <a:t>8</a:t>
            </a:fld>
            <a:endParaRPr lang="en-GB" dirty="0" smtClean="0"/>
          </a:p>
        </p:txBody>
      </p:sp>
      <p:grpSp>
        <p:nvGrpSpPr>
          <p:cNvPr id="30" name="Group 29"/>
          <p:cNvGrpSpPr/>
          <p:nvPr/>
        </p:nvGrpSpPr>
        <p:grpSpPr>
          <a:xfrm>
            <a:off x="360000" y="5724000"/>
            <a:ext cx="11722910" cy="252000"/>
            <a:chOff x="297435" y="5758110"/>
            <a:chExt cx="11582515" cy="252000"/>
          </a:xfrm>
        </p:grpSpPr>
        <p:sp>
          <p:nvSpPr>
            <p:cNvPr id="23" name="Rectangle 22"/>
            <p:cNvSpPr/>
            <p:nvPr/>
          </p:nvSpPr>
          <p:spPr>
            <a:xfrm>
              <a:off x="297435" y="5758110"/>
              <a:ext cx="1800000" cy="252000"/>
            </a:xfrm>
            <a:prstGeom prst="rect">
              <a:avLst/>
            </a:prstGeom>
            <a:solidFill>
              <a:srgbClr val="80A9D0"/>
            </a:solidFill>
            <a:ln w="1905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b="1" dirty="0" smtClean="0">
                  <a:latin typeface="Calibri" panose="020F0502020204030204" pitchFamily="34" charset="0"/>
                  <a:cs typeface="Calibri" panose="020F0502020204030204" pitchFamily="34" charset="0"/>
                </a:rPr>
                <a:t>3</a:t>
              </a:r>
              <a:endParaRPr lang="en-US" sz="1600" b="1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4" name="Rectangle 23"/>
            <p:cNvSpPr/>
            <p:nvPr/>
          </p:nvSpPr>
          <p:spPr>
            <a:xfrm>
              <a:off x="2097435" y="5758110"/>
              <a:ext cx="1800000" cy="252000"/>
            </a:xfrm>
            <a:prstGeom prst="rect">
              <a:avLst/>
            </a:prstGeom>
            <a:solidFill>
              <a:srgbClr val="80A9D0"/>
            </a:solidFill>
            <a:ln w="1905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b="1" dirty="0" smtClean="0">
                  <a:latin typeface="Calibri" panose="020F0502020204030204" pitchFamily="34" charset="0"/>
                  <a:cs typeface="Calibri" panose="020F0502020204030204" pitchFamily="34" charset="0"/>
                </a:rPr>
                <a:t>4</a:t>
              </a:r>
              <a:endParaRPr lang="en-US" sz="1600" b="1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5" name="Rectangle 24"/>
            <p:cNvSpPr/>
            <p:nvPr/>
          </p:nvSpPr>
          <p:spPr>
            <a:xfrm>
              <a:off x="7497435" y="5758110"/>
              <a:ext cx="1800000" cy="252000"/>
            </a:xfrm>
            <a:prstGeom prst="rect">
              <a:avLst/>
            </a:prstGeom>
            <a:solidFill>
              <a:srgbClr val="80A9D0"/>
            </a:solidFill>
            <a:ln w="1905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b="1" dirty="0" smtClean="0">
                  <a:latin typeface="Calibri" panose="020F0502020204030204" pitchFamily="34" charset="0"/>
                  <a:cs typeface="Calibri" panose="020F0502020204030204" pitchFamily="34" charset="0"/>
                </a:rPr>
                <a:t>7</a:t>
              </a:r>
              <a:endParaRPr lang="en-US" b="1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6" name="Rectangle 25"/>
            <p:cNvSpPr/>
            <p:nvPr/>
          </p:nvSpPr>
          <p:spPr>
            <a:xfrm>
              <a:off x="5697435" y="5758110"/>
              <a:ext cx="1800000" cy="252000"/>
            </a:xfrm>
            <a:prstGeom prst="rect">
              <a:avLst/>
            </a:prstGeom>
            <a:solidFill>
              <a:srgbClr val="80A9D0"/>
            </a:solidFill>
            <a:ln w="1905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b="1" dirty="0" smtClean="0">
                  <a:latin typeface="Calibri" panose="020F0502020204030204" pitchFamily="34" charset="0"/>
                  <a:cs typeface="Calibri" panose="020F0502020204030204" pitchFamily="34" charset="0"/>
                </a:rPr>
                <a:t>6</a:t>
              </a:r>
              <a:endParaRPr lang="en-US" b="1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7" name="Rectangle 26"/>
            <p:cNvSpPr/>
            <p:nvPr/>
          </p:nvSpPr>
          <p:spPr>
            <a:xfrm>
              <a:off x="3897435" y="5758110"/>
              <a:ext cx="1800000" cy="252000"/>
            </a:xfrm>
            <a:prstGeom prst="rect">
              <a:avLst/>
            </a:prstGeom>
            <a:solidFill>
              <a:srgbClr val="80A9D0"/>
            </a:solidFill>
            <a:ln w="1905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b="1" dirty="0">
                  <a:latin typeface="Calibri" panose="020F0502020204030204" pitchFamily="34" charset="0"/>
                  <a:cs typeface="Calibri" panose="020F0502020204030204" pitchFamily="34" charset="0"/>
                </a:rPr>
                <a:t>5</a:t>
              </a:r>
              <a:endParaRPr lang="en-US" b="1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8" name="Rectangle 27"/>
            <p:cNvSpPr/>
            <p:nvPr/>
          </p:nvSpPr>
          <p:spPr>
            <a:xfrm>
              <a:off x="9297435" y="5758110"/>
              <a:ext cx="1800000" cy="252000"/>
            </a:xfrm>
            <a:prstGeom prst="rect">
              <a:avLst/>
            </a:prstGeom>
            <a:solidFill>
              <a:srgbClr val="80A9D0"/>
            </a:solidFill>
            <a:ln w="1905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b="1" dirty="0" smtClean="0">
                  <a:latin typeface="Calibri" panose="020F0502020204030204" pitchFamily="34" charset="0"/>
                  <a:cs typeface="Calibri" panose="020F0502020204030204" pitchFamily="34" charset="0"/>
                </a:rPr>
                <a:t>8</a:t>
              </a:r>
              <a:endParaRPr lang="en-US" b="1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9" name="Rectangle 28"/>
            <p:cNvSpPr/>
            <p:nvPr/>
          </p:nvSpPr>
          <p:spPr>
            <a:xfrm>
              <a:off x="11097435" y="5758110"/>
              <a:ext cx="782515" cy="252000"/>
            </a:xfrm>
            <a:prstGeom prst="rect">
              <a:avLst/>
            </a:prstGeom>
            <a:solidFill>
              <a:srgbClr val="80A9D0"/>
            </a:solidFill>
            <a:ln w="1905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b="1" dirty="0" smtClean="0">
                  <a:latin typeface="Calibri" panose="020F0502020204030204" pitchFamily="34" charset="0"/>
                  <a:cs typeface="Calibri" panose="020F0502020204030204" pitchFamily="34" charset="0"/>
                </a:rPr>
                <a:t>9</a:t>
              </a:r>
              <a:endParaRPr lang="en-US" b="1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sp>
        <p:nvSpPr>
          <p:cNvPr id="15" name="Isosceles Triangle 14"/>
          <p:cNvSpPr/>
          <p:nvPr/>
        </p:nvSpPr>
        <p:spPr>
          <a:xfrm>
            <a:off x="5688000" y="5724000"/>
            <a:ext cx="288000" cy="360000"/>
          </a:xfrm>
          <a:prstGeom prst="triangle">
            <a:avLst/>
          </a:prstGeom>
          <a:solidFill>
            <a:srgbClr val="7030A0"/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5184000" y="6084000"/>
            <a:ext cx="1296000" cy="432000"/>
          </a:xfrm>
          <a:prstGeom prst="rect">
            <a:avLst/>
          </a:prstGeom>
          <a:solidFill>
            <a:srgbClr val="7030A0"/>
          </a:solidFill>
          <a:effectLst>
            <a:glow rad="63500">
              <a:srgbClr val="7030A0">
                <a:alpha val="40000"/>
              </a:srgb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b="1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Beam-based alignment</a:t>
            </a:r>
            <a:endParaRPr lang="en-US" sz="1300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6000" y="2448000"/>
            <a:ext cx="39786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5E770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BI</a:t>
            </a:r>
            <a:endParaRPr lang="en-US" sz="2000" b="1" dirty="0">
              <a:solidFill>
                <a:srgbClr val="5E770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6000" y="5328000"/>
            <a:ext cx="60542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CA8F4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ABT</a:t>
            </a:r>
            <a:endParaRPr lang="en-US" sz="2000" b="1" dirty="0">
              <a:solidFill>
                <a:srgbClr val="CA8F42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6000" y="3408000"/>
            <a:ext cx="49404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6A7D8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OP</a:t>
            </a:r>
            <a:endParaRPr lang="en-US" sz="2000" b="1" dirty="0">
              <a:solidFill>
                <a:srgbClr val="6A7D8E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6000" y="4368000"/>
            <a:ext cx="44595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B066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RF</a:t>
            </a:r>
            <a:endParaRPr lang="en-US" sz="2000" b="1" dirty="0">
              <a:solidFill>
                <a:srgbClr val="B0666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 rot="16200000">
            <a:off x="-216000" y="1224000"/>
            <a:ext cx="89639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Beams</a:t>
            </a:r>
            <a:endParaRPr lang="en-US" sz="2000" b="1" dirty="0">
              <a:solidFill>
                <a:schemeClr val="accent6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22" name="Straight Connector 21"/>
          <p:cNvCxnSpPr/>
          <p:nvPr/>
        </p:nvCxnSpPr>
        <p:spPr>
          <a:xfrm>
            <a:off x="5832000" y="900000"/>
            <a:ext cx="0" cy="4860000"/>
          </a:xfrm>
          <a:prstGeom prst="line">
            <a:avLst/>
          </a:prstGeom>
          <a:ln w="12700">
            <a:solidFill>
              <a:srgbClr val="7030A0"/>
            </a:solidFill>
          </a:ln>
          <a:effectLst>
            <a:glow rad="63500">
              <a:srgbClr val="7030A0">
                <a:alpha val="40000"/>
              </a:srgbClr>
            </a:glow>
          </a:effectLst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377057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21765</TotalTime>
  <Words>3493</Words>
  <Application>Microsoft Office PowerPoint</Application>
  <PresentationFormat>Widescreen</PresentationFormat>
  <Paragraphs>822</Paragraphs>
  <Slides>31</Slides>
  <Notes>13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7" baseType="lpstr">
      <vt:lpstr>.AppleSystemUIFont</vt:lpstr>
      <vt:lpstr>Arial</vt:lpstr>
      <vt:lpstr>Calibri</vt:lpstr>
      <vt:lpstr>Courier New</vt:lpstr>
      <vt:lpstr>Wingdings</vt:lpstr>
      <vt:lpstr>CERNCorporate4-3</vt:lpstr>
      <vt:lpstr>PowerPoint Presentation</vt:lpstr>
      <vt:lpstr>LHC Injectors Upgrade Workshop</vt:lpstr>
      <vt:lpstr>SPS Post-LS2 Beam Commissioning</vt:lpstr>
      <vt:lpstr>Overview</vt:lpstr>
      <vt:lpstr>SPS Post-LS2 recommissioning</vt:lpstr>
      <vt:lpstr>Commissioning – pre-requisites</vt:lpstr>
      <vt:lpstr>Commissioning – pre-requisites</vt:lpstr>
      <vt:lpstr>Commissioning – baseline plan in a nutshell</vt:lpstr>
      <vt:lpstr>Beam commissioning overall breakdown by system</vt:lpstr>
      <vt:lpstr>Beam commissioning overall breakdown by system</vt:lpstr>
      <vt:lpstr>Beam commissioning overall breakdown by system</vt:lpstr>
      <vt:lpstr>Beam commissioning overall breakdown by system</vt:lpstr>
      <vt:lpstr>Beam commissioning overall breakdown by system</vt:lpstr>
      <vt:lpstr>Beam commissioning timeline – overview</vt:lpstr>
      <vt:lpstr>Beam commissioning timeline – week 1</vt:lpstr>
      <vt:lpstr>Beam commissioning timeline – week 2</vt:lpstr>
      <vt:lpstr>Beam commissioning timeline – week 3</vt:lpstr>
      <vt:lpstr>Beam commissioning timeline – week 4</vt:lpstr>
      <vt:lpstr>Beam commissioning timeline – week 5</vt:lpstr>
      <vt:lpstr>Beam commissioning timeline – week 6</vt:lpstr>
      <vt:lpstr>Summary</vt:lpstr>
      <vt:lpstr>Summary</vt:lpstr>
      <vt:lpstr>PowerPoint Presentation</vt:lpstr>
      <vt:lpstr>Beam requirements and delivery dates – provisional</vt:lpstr>
      <vt:lpstr>Priority subsystems per beam</vt:lpstr>
      <vt:lpstr>Schedule master plan to date</vt:lpstr>
      <vt:lpstr>Schedule master plan to date</vt:lpstr>
      <vt:lpstr>Commissioning – considerations</vt:lpstr>
      <vt:lpstr>Commissioning – considerations</vt:lpstr>
      <vt:lpstr>Beam commissioning overall breakdown by system</vt:lpstr>
      <vt:lpstr>Beam commissioning – remarks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Giovanni Iadarola</dc:creator>
  <cp:lastModifiedBy>Kevin Li</cp:lastModifiedBy>
  <cp:revision>1292</cp:revision>
  <dcterms:created xsi:type="dcterms:W3CDTF">2018-06-08T15:21:36Z</dcterms:created>
  <dcterms:modified xsi:type="dcterms:W3CDTF">2019-02-15T07:04:51Z</dcterms:modified>
</cp:coreProperties>
</file>