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omments/comment1.xml" ContentType="application/vnd.openxmlformats-officedocument.presentationml.comments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2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3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4"/>
  </p:sldMasterIdLst>
  <p:notesMasterIdLst>
    <p:notesMasterId r:id="rId16"/>
  </p:notesMasterIdLst>
  <p:handoutMasterIdLst>
    <p:handoutMasterId r:id="rId17"/>
  </p:handoutMasterIdLst>
  <p:sldIdLst>
    <p:sldId id="382" r:id="rId5"/>
    <p:sldId id="410" r:id="rId6"/>
    <p:sldId id="411" r:id="rId7"/>
    <p:sldId id="413" r:id="rId8"/>
    <p:sldId id="412" r:id="rId9"/>
    <p:sldId id="386" r:id="rId10"/>
    <p:sldId id="390" r:id="rId11"/>
    <p:sldId id="414" r:id="rId12"/>
    <p:sldId id="403" r:id="rId13"/>
    <p:sldId id="415" r:id="rId14"/>
    <p:sldId id="416" r:id="rId15"/>
  </p:sldIdLst>
  <p:sldSz cx="12192000" cy="6858000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ucio Rossi" initials="LR" lastIdx="2" clrIdx="1">
    <p:extLst>
      <p:ext uri="{19B8F6BF-5375-455C-9EA6-DF929625EA0E}">
        <p15:presenceInfo xmlns:p15="http://schemas.microsoft.com/office/powerpoint/2012/main" userId="S-1-5-21-1526224874-1540688658-1361462980-2005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Estilo Claro 1 - Destaqu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6" autoAdjust="0"/>
    <p:restoredTop sz="94434" autoAdjust="0"/>
  </p:normalViewPr>
  <p:slideViewPr>
    <p:cSldViewPr>
      <p:cViewPr varScale="1">
        <p:scale>
          <a:sx n="65" d="100"/>
          <a:sy n="65" d="100"/>
        </p:scale>
        <p:origin x="532" y="40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commentAuthors" Target="commentAuthors.xml"/><Relationship Id="rId3" Type="http://schemas.openxmlformats.org/officeDocument/2006/relationships/customXml" Target="../customXml/item3.xml"/><Relationship Id="rId21" Type="http://schemas.openxmlformats.org/officeDocument/2006/relationships/theme" Target="theme/theme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18-03-22T19:32:27.271" idx="2">
    <p:pos x="10" y="10"/>
    <p:text>Cecile can you add a New banner with the red circle of WP18?</p:text>
    <p:extLst>
      <p:ext uri="{C676402C-5697-4E1C-873F-D02D1690AC5C}">
        <p15:threadingInfo xmlns:p15="http://schemas.microsoft.com/office/powerpoint/2012/main" timeZoneBias="-60"/>
      </p:ext>
    </p:extLst>
  </p:cm>
</p:cmLst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42AA933-E9C8-334D-9B0C-61BF65D19EC3}" type="doc">
      <dgm:prSet loTypeId="urn:microsoft.com/office/officeart/2008/layout/HalfCircleOrganizationChart" loCatId="" qsTypeId="urn:microsoft.com/office/officeart/2005/8/quickstyle/simple4" qsCatId="simple" csTypeId="urn:microsoft.com/office/officeart/2005/8/colors/accent3_2" csCatId="accent3" phldr="1"/>
      <dgm:spPr/>
      <dgm:t>
        <a:bodyPr/>
        <a:lstStyle/>
        <a:p>
          <a:endParaRPr lang="en-US"/>
        </a:p>
      </dgm:t>
    </dgm:pt>
    <dgm:pt modelId="{0CC39150-9019-2C45-9FCD-ADC0198F6F5D}">
      <dgm:prSet phldrT="[Text]"/>
      <dgm:spPr>
        <a:gradFill flip="none" rotWithShape="1">
          <a:gsLst>
            <a:gs pos="43000">
              <a:srgbClr val="7030A0"/>
            </a:gs>
            <a:gs pos="92000">
              <a:schemeClr val="accent3">
                <a:lumMod val="95000"/>
                <a:lumOff val="5000"/>
              </a:schemeClr>
            </a:gs>
            <a:gs pos="100000">
              <a:schemeClr val="bg1">
                <a:lumMod val="95000"/>
              </a:schemeClr>
            </a:gs>
          </a:gsLst>
          <a:path path="shape">
            <a:fillToRect l="50000" t="50000" r="50000" b="50000"/>
          </a:path>
          <a:tileRect/>
        </a:gradFill>
      </dgm:spPr>
      <dgm:t>
        <a:bodyPr/>
        <a:lstStyle/>
        <a:p>
          <a:r>
            <a:rPr lang="en-US" dirty="0" smtClean="0">
              <a:solidFill>
                <a:schemeClr val="tx1"/>
              </a:solidFill>
            </a:rPr>
            <a:t>Director for Accelerators &amp; Technology</a:t>
          </a:r>
          <a:endParaRPr lang="en-US" baseline="0" dirty="0" smtClean="0">
            <a:solidFill>
              <a:schemeClr val="tx1"/>
            </a:solidFill>
          </a:endParaRPr>
        </a:p>
      </dgm:t>
    </dgm:pt>
    <dgm:pt modelId="{B89072D9-A72F-F94E-81B6-EE73FB82B53D}" type="parTrans" cxnId="{A879F2AE-0C1D-0D40-B07F-DA31D6DF25F7}">
      <dgm:prSet/>
      <dgm:spPr/>
      <dgm:t>
        <a:bodyPr/>
        <a:lstStyle/>
        <a:p>
          <a:endParaRPr lang="en-US"/>
        </a:p>
      </dgm:t>
    </dgm:pt>
    <dgm:pt modelId="{CEC78876-2DB1-2640-BA69-22793FDC5065}" type="sibTrans" cxnId="{A879F2AE-0C1D-0D40-B07F-DA31D6DF25F7}">
      <dgm:prSet/>
      <dgm:spPr/>
      <dgm:t>
        <a:bodyPr/>
        <a:lstStyle/>
        <a:p>
          <a:endParaRPr lang="en-GB"/>
        </a:p>
      </dgm:t>
    </dgm:pt>
    <dgm:pt modelId="{36FCC98A-9231-5C42-B7CE-877705E300D7}" type="asst">
      <dgm:prSet phldrT="[Text]"/>
      <dgm:spPr>
        <a:noFill/>
        <a:ln>
          <a:solidFill>
            <a:srgbClr val="FF40FF"/>
          </a:solidFill>
        </a:ln>
      </dgm:spPr>
      <dgm:t>
        <a:bodyPr/>
        <a:lstStyle/>
        <a:p>
          <a:r>
            <a:rPr lang="en-US" dirty="0" smtClean="0">
              <a:solidFill>
                <a:srgbClr val="FF0000"/>
              </a:solidFill>
            </a:rPr>
            <a:t>ATS DO Unit</a:t>
          </a:r>
          <a:endParaRPr lang="en-US" dirty="0">
            <a:solidFill>
              <a:srgbClr val="FF0000"/>
            </a:solidFill>
          </a:endParaRPr>
        </a:p>
      </dgm:t>
    </dgm:pt>
    <dgm:pt modelId="{F865AFFF-28C0-CC4A-A012-2C0BAA5424C5}" type="parTrans" cxnId="{18E70485-27F1-994A-A8CE-F3D558DF4674}">
      <dgm:prSet/>
      <dgm:spPr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A32D63FA-C3DF-9B48-8471-456F38654CCB}" type="sibTrans" cxnId="{18E70485-27F1-994A-A8CE-F3D558DF4674}">
      <dgm:prSet/>
      <dgm:spPr/>
      <dgm:t>
        <a:bodyPr/>
        <a:lstStyle/>
        <a:p>
          <a:endParaRPr lang="en-US" dirty="0"/>
        </a:p>
      </dgm:t>
    </dgm:pt>
    <dgm:pt modelId="{F010C6C7-BAEB-A44A-9B7E-5521179D270F}">
      <dgm:prSet phldrT="[Text]"/>
      <dgm:spPr/>
      <dgm:t>
        <a:bodyPr/>
        <a:lstStyle/>
        <a:p>
          <a:r>
            <a:rPr lang="en-US" dirty="0" smtClean="0"/>
            <a:t>BE Department</a:t>
          </a:r>
          <a:endParaRPr lang="en-US" dirty="0"/>
        </a:p>
      </dgm:t>
    </dgm:pt>
    <dgm:pt modelId="{1C7E636F-937D-8849-9B17-577768B4F442}" type="parTrans" cxnId="{3750DE95-21CB-5747-9945-44D593E1B72B}">
      <dgm:prSet/>
      <dgm:spPr/>
      <dgm:t>
        <a:bodyPr/>
        <a:lstStyle/>
        <a:p>
          <a:endParaRPr lang="en-US"/>
        </a:p>
      </dgm:t>
    </dgm:pt>
    <dgm:pt modelId="{F218249D-DA52-D44E-9E62-D322BEA4F320}" type="sibTrans" cxnId="{3750DE95-21CB-5747-9945-44D593E1B72B}">
      <dgm:prSet/>
      <dgm:spPr/>
      <dgm:t>
        <a:bodyPr/>
        <a:lstStyle/>
        <a:p>
          <a:endParaRPr lang="en-GB"/>
        </a:p>
      </dgm:t>
    </dgm:pt>
    <dgm:pt modelId="{1AA37D5A-1377-5E4B-9CB2-6BFAED32F69F}">
      <dgm:prSet phldrT="[Text]"/>
      <dgm:spPr/>
      <dgm:t>
        <a:bodyPr/>
        <a:lstStyle/>
        <a:p>
          <a:r>
            <a:rPr lang="en-US" dirty="0" smtClean="0"/>
            <a:t>EN Department</a:t>
          </a:r>
        </a:p>
      </dgm:t>
    </dgm:pt>
    <dgm:pt modelId="{E32AAC65-005A-5A46-ADA3-058F4BED89E1}" type="parTrans" cxnId="{42505546-FB8A-F84B-9AF1-D3338D9159D7}">
      <dgm:prSet/>
      <dgm:spPr/>
      <dgm:t>
        <a:bodyPr/>
        <a:lstStyle/>
        <a:p>
          <a:endParaRPr lang="en-US"/>
        </a:p>
      </dgm:t>
    </dgm:pt>
    <dgm:pt modelId="{FEE3BFAB-B43C-6740-AC8E-A2BCFA2D4E39}" type="sibTrans" cxnId="{42505546-FB8A-F84B-9AF1-D3338D9159D7}">
      <dgm:prSet/>
      <dgm:spPr/>
      <dgm:t>
        <a:bodyPr/>
        <a:lstStyle/>
        <a:p>
          <a:endParaRPr lang="en-GB"/>
        </a:p>
      </dgm:t>
    </dgm:pt>
    <dgm:pt modelId="{2AFA9DB7-36CA-1541-8F81-6561F6517BE1}">
      <dgm:prSet phldrT="[Text]"/>
      <dgm:spPr/>
      <dgm:t>
        <a:bodyPr/>
        <a:lstStyle/>
        <a:p>
          <a:r>
            <a:rPr lang="en-US" dirty="0" smtClean="0"/>
            <a:t>TE Department</a:t>
          </a:r>
          <a:endParaRPr lang="en-US" dirty="0"/>
        </a:p>
      </dgm:t>
    </dgm:pt>
    <dgm:pt modelId="{D3EB64E7-FF56-FD4D-B0D7-1D18130C3378}" type="parTrans" cxnId="{00AA98E1-5ACF-E243-9860-03D92F5B1CE9}">
      <dgm:prSet/>
      <dgm:spPr/>
      <dgm:t>
        <a:bodyPr/>
        <a:lstStyle/>
        <a:p>
          <a:endParaRPr lang="en-US"/>
        </a:p>
      </dgm:t>
    </dgm:pt>
    <dgm:pt modelId="{2C626797-4282-D54E-A02E-00786431458D}" type="sibTrans" cxnId="{00AA98E1-5ACF-E243-9860-03D92F5B1CE9}">
      <dgm:prSet/>
      <dgm:spPr/>
      <dgm:t>
        <a:bodyPr/>
        <a:lstStyle/>
        <a:p>
          <a:endParaRPr lang="en-GB"/>
        </a:p>
      </dgm:t>
    </dgm:pt>
    <dgm:pt modelId="{0A5F22B8-8FD6-8848-B207-9F2D5B4B117F}" type="pres">
      <dgm:prSet presAssocID="{442AA933-E9C8-334D-9B0C-61BF65D19EC3}" presName="Name0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5AF08C94-7CCD-0842-B49E-0677FA79676D}" type="pres">
      <dgm:prSet presAssocID="{0CC39150-9019-2C45-9FCD-ADC0198F6F5D}" presName="hierRoot1" presStyleCnt="0">
        <dgm:presLayoutVars>
          <dgm:hierBranch val="init"/>
        </dgm:presLayoutVars>
      </dgm:prSet>
      <dgm:spPr/>
    </dgm:pt>
    <dgm:pt modelId="{1D3958FF-8CEA-6C49-93E4-06B0070A8EF1}" type="pres">
      <dgm:prSet presAssocID="{0CC39150-9019-2C45-9FCD-ADC0198F6F5D}" presName="rootComposite1" presStyleCnt="0"/>
      <dgm:spPr/>
    </dgm:pt>
    <dgm:pt modelId="{FA8145D1-0113-3F4F-B902-8E420AED55EA}" type="pres">
      <dgm:prSet presAssocID="{0CC39150-9019-2C45-9FCD-ADC0198F6F5D}" presName="rootText1" presStyleLbl="alignAcc1" presStyleIdx="0" presStyleCnt="0" custScaleX="194939" custScaleY="9486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E8FCAC04-A01B-0D43-8440-8D0321679A1C}" type="pres">
      <dgm:prSet presAssocID="{0CC39150-9019-2C45-9FCD-ADC0198F6F5D}" presName="topArc1" presStyleLbl="parChTrans1D1" presStyleIdx="0" presStyleCnt="10"/>
      <dgm:spPr/>
    </dgm:pt>
    <dgm:pt modelId="{31551552-6D17-334F-8AB4-E30EE478A003}" type="pres">
      <dgm:prSet presAssocID="{0CC39150-9019-2C45-9FCD-ADC0198F6F5D}" presName="bottomArc1" presStyleLbl="parChTrans1D1" presStyleIdx="1" presStyleCnt="10"/>
      <dgm:spPr/>
    </dgm:pt>
    <dgm:pt modelId="{36C76DA0-1867-174A-B4DE-C71F4A84B3EB}" type="pres">
      <dgm:prSet presAssocID="{0CC39150-9019-2C45-9FCD-ADC0198F6F5D}" presName="topConnNode1" presStyleLbl="node1" presStyleIdx="0" presStyleCnt="0"/>
      <dgm:spPr/>
      <dgm:t>
        <a:bodyPr/>
        <a:lstStyle/>
        <a:p>
          <a:endParaRPr lang="en-US"/>
        </a:p>
      </dgm:t>
    </dgm:pt>
    <dgm:pt modelId="{0107D38C-8FBD-E748-B3E5-C39BCCF0CB1C}" type="pres">
      <dgm:prSet presAssocID="{0CC39150-9019-2C45-9FCD-ADC0198F6F5D}" presName="hierChild2" presStyleCnt="0"/>
      <dgm:spPr/>
    </dgm:pt>
    <dgm:pt modelId="{FA264A2B-47F2-6B4B-9DC1-5FF6009AFFF6}" type="pres">
      <dgm:prSet presAssocID="{1C7E636F-937D-8849-9B17-577768B4F442}" presName="Name28" presStyleLbl="parChTrans1D2" presStyleIdx="0" presStyleCnt="4"/>
      <dgm:spPr/>
      <dgm:t>
        <a:bodyPr/>
        <a:lstStyle/>
        <a:p>
          <a:endParaRPr lang="en-US"/>
        </a:p>
      </dgm:t>
    </dgm:pt>
    <dgm:pt modelId="{A7F6AF2E-5954-A54E-8A7A-1252019830CC}" type="pres">
      <dgm:prSet presAssocID="{F010C6C7-BAEB-A44A-9B7E-5521179D270F}" presName="hierRoot2" presStyleCnt="0">
        <dgm:presLayoutVars>
          <dgm:hierBranch val="init"/>
        </dgm:presLayoutVars>
      </dgm:prSet>
      <dgm:spPr/>
    </dgm:pt>
    <dgm:pt modelId="{F43844B8-8A89-C447-8E21-8C1BD4827925}" type="pres">
      <dgm:prSet presAssocID="{F010C6C7-BAEB-A44A-9B7E-5521179D270F}" presName="rootComposite2" presStyleCnt="0"/>
      <dgm:spPr/>
    </dgm:pt>
    <dgm:pt modelId="{E83B12AF-CB3C-3A49-8D60-190C95CAF04E}" type="pres">
      <dgm:prSet presAssocID="{F010C6C7-BAEB-A44A-9B7E-5521179D270F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746FC2C9-2437-4147-BBAE-7C78A13375B8}" type="pres">
      <dgm:prSet presAssocID="{F010C6C7-BAEB-A44A-9B7E-5521179D270F}" presName="topArc2" presStyleLbl="parChTrans1D1" presStyleIdx="2" presStyleCnt="10"/>
      <dgm:spPr/>
    </dgm:pt>
    <dgm:pt modelId="{A586080B-307A-464A-87EA-52DEEB64CAD3}" type="pres">
      <dgm:prSet presAssocID="{F010C6C7-BAEB-A44A-9B7E-5521179D270F}" presName="bottomArc2" presStyleLbl="parChTrans1D1" presStyleIdx="3" presStyleCnt="10"/>
      <dgm:spPr/>
    </dgm:pt>
    <dgm:pt modelId="{3E2C7F7D-CC1B-4343-BD1C-EF209170D644}" type="pres">
      <dgm:prSet presAssocID="{F010C6C7-BAEB-A44A-9B7E-5521179D270F}" presName="topConnNode2" presStyleLbl="node2" presStyleIdx="0" presStyleCnt="0"/>
      <dgm:spPr/>
      <dgm:t>
        <a:bodyPr/>
        <a:lstStyle/>
        <a:p>
          <a:endParaRPr lang="en-US"/>
        </a:p>
      </dgm:t>
    </dgm:pt>
    <dgm:pt modelId="{6BCDE04E-5BA1-014D-843C-1BFEE893F092}" type="pres">
      <dgm:prSet presAssocID="{F010C6C7-BAEB-A44A-9B7E-5521179D270F}" presName="hierChild4" presStyleCnt="0"/>
      <dgm:spPr/>
    </dgm:pt>
    <dgm:pt modelId="{E1573C4C-E0A6-404D-A2C7-F0CF70590DF5}" type="pres">
      <dgm:prSet presAssocID="{F010C6C7-BAEB-A44A-9B7E-5521179D270F}" presName="hierChild5" presStyleCnt="0"/>
      <dgm:spPr/>
    </dgm:pt>
    <dgm:pt modelId="{24278ADB-749F-F840-BDC4-81F6EAAD96BB}" type="pres">
      <dgm:prSet presAssocID="{E32AAC65-005A-5A46-ADA3-058F4BED89E1}" presName="Name28" presStyleLbl="parChTrans1D2" presStyleIdx="1" presStyleCnt="4"/>
      <dgm:spPr/>
      <dgm:t>
        <a:bodyPr/>
        <a:lstStyle/>
        <a:p>
          <a:endParaRPr lang="en-US"/>
        </a:p>
      </dgm:t>
    </dgm:pt>
    <dgm:pt modelId="{A6B58186-E266-CB40-A3AB-83CFA46EE3F6}" type="pres">
      <dgm:prSet presAssocID="{1AA37D5A-1377-5E4B-9CB2-6BFAED32F69F}" presName="hierRoot2" presStyleCnt="0">
        <dgm:presLayoutVars>
          <dgm:hierBranch val="init"/>
        </dgm:presLayoutVars>
      </dgm:prSet>
      <dgm:spPr/>
    </dgm:pt>
    <dgm:pt modelId="{F3B5396A-16CA-7749-BC84-7E366ECAB2A1}" type="pres">
      <dgm:prSet presAssocID="{1AA37D5A-1377-5E4B-9CB2-6BFAED32F69F}" presName="rootComposite2" presStyleCnt="0"/>
      <dgm:spPr/>
    </dgm:pt>
    <dgm:pt modelId="{3FDB5D71-E90B-4E42-97ED-58D92A6533E4}" type="pres">
      <dgm:prSet presAssocID="{1AA37D5A-1377-5E4B-9CB2-6BFAED32F69F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C0ED571D-862D-3141-BDF4-C7C1DAAAE312}" type="pres">
      <dgm:prSet presAssocID="{1AA37D5A-1377-5E4B-9CB2-6BFAED32F69F}" presName="topArc2" presStyleLbl="parChTrans1D1" presStyleIdx="4" presStyleCnt="10"/>
      <dgm:spPr/>
    </dgm:pt>
    <dgm:pt modelId="{C48BBD1A-D34D-5A40-8505-C6A159741F64}" type="pres">
      <dgm:prSet presAssocID="{1AA37D5A-1377-5E4B-9CB2-6BFAED32F69F}" presName="bottomArc2" presStyleLbl="parChTrans1D1" presStyleIdx="5" presStyleCnt="10"/>
      <dgm:spPr/>
    </dgm:pt>
    <dgm:pt modelId="{4EF56626-B250-084D-BB1E-A09DEEA98F79}" type="pres">
      <dgm:prSet presAssocID="{1AA37D5A-1377-5E4B-9CB2-6BFAED32F69F}" presName="topConnNode2" presStyleLbl="node2" presStyleIdx="0" presStyleCnt="0"/>
      <dgm:spPr/>
      <dgm:t>
        <a:bodyPr/>
        <a:lstStyle/>
        <a:p>
          <a:endParaRPr lang="en-US"/>
        </a:p>
      </dgm:t>
    </dgm:pt>
    <dgm:pt modelId="{81C0F226-EA6C-6447-8B2D-C80351F321C5}" type="pres">
      <dgm:prSet presAssocID="{1AA37D5A-1377-5E4B-9CB2-6BFAED32F69F}" presName="hierChild4" presStyleCnt="0"/>
      <dgm:spPr/>
    </dgm:pt>
    <dgm:pt modelId="{9769ABF4-39AA-FC43-8AE1-84C9362012F1}" type="pres">
      <dgm:prSet presAssocID="{1AA37D5A-1377-5E4B-9CB2-6BFAED32F69F}" presName="hierChild5" presStyleCnt="0"/>
      <dgm:spPr/>
    </dgm:pt>
    <dgm:pt modelId="{98854BB1-38AE-A740-A331-AAB611E9C1DD}" type="pres">
      <dgm:prSet presAssocID="{D3EB64E7-FF56-FD4D-B0D7-1D18130C3378}" presName="Name28" presStyleLbl="parChTrans1D2" presStyleIdx="2" presStyleCnt="4"/>
      <dgm:spPr/>
      <dgm:t>
        <a:bodyPr/>
        <a:lstStyle/>
        <a:p>
          <a:endParaRPr lang="en-US"/>
        </a:p>
      </dgm:t>
    </dgm:pt>
    <dgm:pt modelId="{573D0A81-9CE2-C24E-BD57-C4471E6726A7}" type="pres">
      <dgm:prSet presAssocID="{2AFA9DB7-36CA-1541-8F81-6561F6517BE1}" presName="hierRoot2" presStyleCnt="0">
        <dgm:presLayoutVars>
          <dgm:hierBranch val="init"/>
        </dgm:presLayoutVars>
      </dgm:prSet>
      <dgm:spPr/>
    </dgm:pt>
    <dgm:pt modelId="{38726688-6004-C448-B602-974E4D4E63CC}" type="pres">
      <dgm:prSet presAssocID="{2AFA9DB7-36CA-1541-8F81-6561F6517BE1}" presName="rootComposite2" presStyleCnt="0"/>
      <dgm:spPr/>
    </dgm:pt>
    <dgm:pt modelId="{96126E33-47A4-3941-A252-1F4194352863}" type="pres">
      <dgm:prSet presAssocID="{2AFA9DB7-36CA-1541-8F81-6561F6517BE1}" presName="rootText2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3C6D1C2-32AD-7444-ADD4-5076466FE348}" type="pres">
      <dgm:prSet presAssocID="{2AFA9DB7-36CA-1541-8F81-6561F6517BE1}" presName="topArc2" presStyleLbl="parChTrans1D1" presStyleIdx="6" presStyleCnt="10"/>
      <dgm:spPr/>
    </dgm:pt>
    <dgm:pt modelId="{B109496B-146F-1442-9AED-4A43416E0A73}" type="pres">
      <dgm:prSet presAssocID="{2AFA9DB7-36CA-1541-8F81-6561F6517BE1}" presName="bottomArc2" presStyleLbl="parChTrans1D1" presStyleIdx="7" presStyleCnt="10"/>
      <dgm:spPr/>
    </dgm:pt>
    <dgm:pt modelId="{291691DE-8D22-4846-80EE-316286A099CF}" type="pres">
      <dgm:prSet presAssocID="{2AFA9DB7-36CA-1541-8F81-6561F6517BE1}" presName="topConnNode2" presStyleLbl="node2" presStyleIdx="0" presStyleCnt="0"/>
      <dgm:spPr/>
      <dgm:t>
        <a:bodyPr/>
        <a:lstStyle/>
        <a:p>
          <a:endParaRPr lang="en-US"/>
        </a:p>
      </dgm:t>
    </dgm:pt>
    <dgm:pt modelId="{90844B75-D537-5143-8125-07ACE258C51C}" type="pres">
      <dgm:prSet presAssocID="{2AFA9DB7-36CA-1541-8F81-6561F6517BE1}" presName="hierChild4" presStyleCnt="0"/>
      <dgm:spPr/>
    </dgm:pt>
    <dgm:pt modelId="{41F590B8-439F-9544-80D1-40980BEB42F4}" type="pres">
      <dgm:prSet presAssocID="{2AFA9DB7-36CA-1541-8F81-6561F6517BE1}" presName="hierChild5" presStyleCnt="0"/>
      <dgm:spPr/>
    </dgm:pt>
    <dgm:pt modelId="{8237198C-F0E0-2E4B-BFF3-D8905D08E2CE}" type="pres">
      <dgm:prSet presAssocID="{0CC39150-9019-2C45-9FCD-ADC0198F6F5D}" presName="hierChild3" presStyleCnt="0"/>
      <dgm:spPr/>
    </dgm:pt>
    <dgm:pt modelId="{F8216DF3-A55D-6645-B361-9442FFC20A16}" type="pres">
      <dgm:prSet presAssocID="{F865AFFF-28C0-CC4A-A012-2C0BAA5424C5}" presName="Name101" presStyleLbl="parChTrans1D2" presStyleIdx="3" presStyleCnt="4"/>
      <dgm:spPr/>
      <dgm:t>
        <a:bodyPr/>
        <a:lstStyle/>
        <a:p>
          <a:endParaRPr lang="en-US"/>
        </a:p>
      </dgm:t>
    </dgm:pt>
    <dgm:pt modelId="{5E8D4D63-6BBA-C340-A593-9E4C7162B437}" type="pres">
      <dgm:prSet presAssocID="{36FCC98A-9231-5C42-B7CE-877705E300D7}" presName="hierRoot3" presStyleCnt="0">
        <dgm:presLayoutVars>
          <dgm:hierBranch val="init"/>
        </dgm:presLayoutVars>
      </dgm:prSet>
      <dgm:spPr/>
    </dgm:pt>
    <dgm:pt modelId="{CAADBB4D-E521-3F4C-97B0-AEAE95B87420}" type="pres">
      <dgm:prSet presAssocID="{36FCC98A-9231-5C42-B7CE-877705E300D7}" presName="rootComposite3" presStyleCnt="0"/>
      <dgm:spPr/>
    </dgm:pt>
    <dgm:pt modelId="{D93C451C-AF8C-0145-B4A8-C009841E22F9}" type="pres">
      <dgm:prSet presAssocID="{36FCC98A-9231-5C42-B7CE-877705E300D7}" presName="rootText3" presStyleLbl="alignAcc1" presStyleIdx="0" presStyleCnt="0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DD5BBC26-640B-2442-9785-50A9384489AD}" type="pres">
      <dgm:prSet presAssocID="{36FCC98A-9231-5C42-B7CE-877705E300D7}" presName="topArc3" presStyleLbl="parChTrans1D1" presStyleIdx="8" presStyleCnt="10"/>
      <dgm:spPr>
        <a:noFill/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AD3B4A5B-1CF8-3D41-A07C-F738EC101869}" type="pres">
      <dgm:prSet presAssocID="{36FCC98A-9231-5C42-B7CE-877705E300D7}" presName="bottomArc3" presStyleLbl="parChTrans1D1" presStyleIdx="9" presStyleCnt="10"/>
      <dgm:spPr>
        <a:ln>
          <a:solidFill>
            <a:srgbClr val="FF0000"/>
          </a:solidFill>
        </a:ln>
      </dgm:spPr>
      <dgm:t>
        <a:bodyPr/>
        <a:lstStyle/>
        <a:p>
          <a:endParaRPr lang="en-US"/>
        </a:p>
      </dgm:t>
    </dgm:pt>
    <dgm:pt modelId="{D8F97EF1-B300-4C4D-A3A7-1DE3D8F3CDF7}" type="pres">
      <dgm:prSet presAssocID="{36FCC98A-9231-5C42-B7CE-877705E300D7}" presName="topConnNode3" presStyleLbl="asst1" presStyleIdx="0" presStyleCnt="0"/>
      <dgm:spPr/>
      <dgm:t>
        <a:bodyPr/>
        <a:lstStyle/>
        <a:p>
          <a:endParaRPr lang="en-US"/>
        </a:p>
      </dgm:t>
    </dgm:pt>
    <dgm:pt modelId="{82A6998A-3DB0-B54E-A4E8-5BAB7FB5B277}" type="pres">
      <dgm:prSet presAssocID="{36FCC98A-9231-5C42-B7CE-877705E300D7}" presName="hierChild6" presStyleCnt="0"/>
      <dgm:spPr/>
    </dgm:pt>
    <dgm:pt modelId="{E883C2EB-4215-B54E-B2B7-4E08926736BA}" type="pres">
      <dgm:prSet presAssocID="{36FCC98A-9231-5C42-B7CE-877705E300D7}" presName="hierChild7" presStyleCnt="0"/>
      <dgm:spPr/>
    </dgm:pt>
  </dgm:ptLst>
  <dgm:cxnLst>
    <dgm:cxn modelId="{D220D50C-A3BB-984A-8F09-EA05917DD139}" type="presOf" srcId="{D3EB64E7-FF56-FD4D-B0D7-1D18130C3378}" destId="{98854BB1-38AE-A740-A331-AAB611E9C1DD}" srcOrd="0" destOrd="0" presId="urn:microsoft.com/office/officeart/2008/layout/HalfCircleOrganizationChart"/>
    <dgm:cxn modelId="{8F8E433B-46EA-6648-BC37-FEFF4D1CD792}" type="presOf" srcId="{F865AFFF-28C0-CC4A-A012-2C0BAA5424C5}" destId="{F8216DF3-A55D-6645-B361-9442FFC20A16}" srcOrd="0" destOrd="0" presId="urn:microsoft.com/office/officeart/2008/layout/HalfCircleOrganizationChart"/>
    <dgm:cxn modelId="{A797F627-7BDC-9342-9AEE-0F3E51BC6351}" type="presOf" srcId="{36FCC98A-9231-5C42-B7CE-877705E300D7}" destId="{D8F97EF1-B300-4C4D-A3A7-1DE3D8F3CDF7}" srcOrd="1" destOrd="0" presId="urn:microsoft.com/office/officeart/2008/layout/HalfCircleOrganizationChart"/>
    <dgm:cxn modelId="{FECE12A0-B994-5E42-9A42-65B2BA25C981}" type="presOf" srcId="{1C7E636F-937D-8849-9B17-577768B4F442}" destId="{FA264A2B-47F2-6B4B-9DC1-5FF6009AFFF6}" srcOrd="0" destOrd="0" presId="urn:microsoft.com/office/officeart/2008/layout/HalfCircleOrganizationChart"/>
    <dgm:cxn modelId="{A879F2AE-0C1D-0D40-B07F-DA31D6DF25F7}" srcId="{442AA933-E9C8-334D-9B0C-61BF65D19EC3}" destId="{0CC39150-9019-2C45-9FCD-ADC0198F6F5D}" srcOrd="0" destOrd="0" parTransId="{B89072D9-A72F-F94E-81B6-EE73FB82B53D}" sibTransId="{CEC78876-2DB1-2640-BA69-22793FDC5065}"/>
    <dgm:cxn modelId="{00AA98E1-5ACF-E243-9860-03D92F5B1CE9}" srcId="{0CC39150-9019-2C45-9FCD-ADC0198F6F5D}" destId="{2AFA9DB7-36CA-1541-8F81-6561F6517BE1}" srcOrd="3" destOrd="0" parTransId="{D3EB64E7-FF56-FD4D-B0D7-1D18130C3378}" sibTransId="{2C626797-4282-D54E-A02E-00786431458D}"/>
    <dgm:cxn modelId="{D3E2B04A-997D-6947-9D03-F5DE715B75C7}" type="presOf" srcId="{1AA37D5A-1377-5E4B-9CB2-6BFAED32F69F}" destId="{3FDB5D71-E90B-4E42-97ED-58D92A6533E4}" srcOrd="0" destOrd="0" presId="urn:microsoft.com/office/officeart/2008/layout/HalfCircleOrganizationChart"/>
    <dgm:cxn modelId="{0247716E-6A22-6F4E-99B5-D85B0D916B87}" type="presOf" srcId="{E32AAC65-005A-5A46-ADA3-058F4BED89E1}" destId="{24278ADB-749F-F840-BDC4-81F6EAAD96BB}" srcOrd="0" destOrd="0" presId="urn:microsoft.com/office/officeart/2008/layout/HalfCircleOrganizationChart"/>
    <dgm:cxn modelId="{2CEE509A-08A9-AD4F-B494-D99820E6A85D}" type="presOf" srcId="{442AA933-E9C8-334D-9B0C-61BF65D19EC3}" destId="{0A5F22B8-8FD6-8848-B207-9F2D5B4B117F}" srcOrd="0" destOrd="0" presId="urn:microsoft.com/office/officeart/2008/layout/HalfCircleOrganizationChart"/>
    <dgm:cxn modelId="{3BC855B1-EF0A-5245-AF60-98444FDC2FCE}" type="presOf" srcId="{0CC39150-9019-2C45-9FCD-ADC0198F6F5D}" destId="{36C76DA0-1867-174A-B4DE-C71F4A84B3EB}" srcOrd="1" destOrd="0" presId="urn:microsoft.com/office/officeart/2008/layout/HalfCircleOrganizationChart"/>
    <dgm:cxn modelId="{18E70485-27F1-994A-A8CE-F3D558DF4674}" srcId="{0CC39150-9019-2C45-9FCD-ADC0198F6F5D}" destId="{36FCC98A-9231-5C42-B7CE-877705E300D7}" srcOrd="0" destOrd="0" parTransId="{F865AFFF-28C0-CC4A-A012-2C0BAA5424C5}" sibTransId="{A32D63FA-C3DF-9B48-8471-456F38654CCB}"/>
    <dgm:cxn modelId="{1ECC2B24-B7CA-6346-A334-5F55A97C8BCC}" type="presOf" srcId="{1AA37D5A-1377-5E4B-9CB2-6BFAED32F69F}" destId="{4EF56626-B250-084D-BB1E-A09DEEA98F79}" srcOrd="1" destOrd="0" presId="urn:microsoft.com/office/officeart/2008/layout/HalfCircleOrganizationChart"/>
    <dgm:cxn modelId="{13C527A1-7536-C34F-83F9-0E5A84B18C1E}" type="presOf" srcId="{0CC39150-9019-2C45-9FCD-ADC0198F6F5D}" destId="{FA8145D1-0113-3F4F-B902-8E420AED55EA}" srcOrd="0" destOrd="0" presId="urn:microsoft.com/office/officeart/2008/layout/HalfCircleOrganizationChart"/>
    <dgm:cxn modelId="{42505546-FB8A-F84B-9AF1-D3338D9159D7}" srcId="{0CC39150-9019-2C45-9FCD-ADC0198F6F5D}" destId="{1AA37D5A-1377-5E4B-9CB2-6BFAED32F69F}" srcOrd="2" destOrd="0" parTransId="{E32AAC65-005A-5A46-ADA3-058F4BED89E1}" sibTransId="{FEE3BFAB-B43C-6740-AC8E-A2BCFA2D4E39}"/>
    <dgm:cxn modelId="{35C01B8F-14FD-CA40-B5D7-958B4B4D31DF}" type="presOf" srcId="{F010C6C7-BAEB-A44A-9B7E-5521179D270F}" destId="{E83B12AF-CB3C-3A49-8D60-190C95CAF04E}" srcOrd="0" destOrd="0" presId="urn:microsoft.com/office/officeart/2008/layout/HalfCircleOrganizationChart"/>
    <dgm:cxn modelId="{25311E19-F686-A448-973E-17524BD1F704}" type="presOf" srcId="{2AFA9DB7-36CA-1541-8F81-6561F6517BE1}" destId="{291691DE-8D22-4846-80EE-316286A099CF}" srcOrd="1" destOrd="0" presId="urn:microsoft.com/office/officeart/2008/layout/HalfCircleOrganizationChart"/>
    <dgm:cxn modelId="{A28D8A46-5E13-F340-A3E9-B3458819B6B5}" type="presOf" srcId="{36FCC98A-9231-5C42-B7CE-877705E300D7}" destId="{D93C451C-AF8C-0145-B4A8-C009841E22F9}" srcOrd="0" destOrd="0" presId="urn:microsoft.com/office/officeart/2008/layout/HalfCircleOrganizationChart"/>
    <dgm:cxn modelId="{3750DE95-21CB-5747-9945-44D593E1B72B}" srcId="{0CC39150-9019-2C45-9FCD-ADC0198F6F5D}" destId="{F010C6C7-BAEB-A44A-9B7E-5521179D270F}" srcOrd="1" destOrd="0" parTransId="{1C7E636F-937D-8849-9B17-577768B4F442}" sibTransId="{F218249D-DA52-D44E-9E62-D322BEA4F320}"/>
    <dgm:cxn modelId="{3599BDBD-7C50-C045-B142-468D61280F66}" type="presOf" srcId="{F010C6C7-BAEB-A44A-9B7E-5521179D270F}" destId="{3E2C7F7D-CC1B-4343-BD1C-EF209170D644}" srcOrd="1" destOrd="0" presId="urn:microsoft.com/office/officeart/2008/layout/HalfCircleOrganizationChart"/>
    <dgm:cxn modelId="{CD142293-20E2-F84C-9158-67BB39C9201E}" type="presOf" srcId="{2AFA9DB7-36CA-1541-8F81-6561F6517BE1}" destId="{96126E33-47A4-3941-A252-1F4194352863}" srcOrd="0" destOrd="0" presId="urn:microsoft.com/office/officeart/2008/layout/HalfCircleOrganizationChart"/>
    <dgm:cxn modelId="{953797AC-1FDA-0245-9838-FE00D4BBE603}" type="presParOf" srcId="{0A5F22B8-8FD6-8848-B207-9F2D5B4B117F}" destId="{5AF08C94-7CCD-0842-B49E-0677FA79676D}" srcOrd="0" destOrd="0" presId="urn:microsoft.com/office/officeart/2008/layout/HalfCircleOrganizationChart"/>
    <dgm:cxn modelId="{9A392A26-961A-BC4F-8C3A-A8AF844E6D50}" type="presParOf" srcId="{5AF08C94-7CCD-0842-B49E-0677FA79676D}" destId="{1D3958FF-8CEA-6C49-93E4-06B0070A8EF1}" srcOrd="0" destOrd="0" presId="urn:microsoft.com/office/officeart/2008/layout/HalfCircleOrganizationChart"/>
    <dgm:cxn modelId="{82336724-F7F5-914A-97FA-333A6714FBFD}" type="presParOf" srcId="{1D3958FF-8CEA-6C49-93E4-06B0070A8EF1}" destId="{FA8145D1-0113-3F4F-B902-8E420AED55EA}" srcOrd="0" destOrd="0" presId="urn:microsoft.com/office/officeart/2008/layout/HalfCircleOrganizationChart"/>
    <dgm:cxn modelId="{2CD60B84-941B-7341-852A-243CC3D7B7C9}" type="presParOf" srcId="{1D3958FF-8CEA-6C49-93E4-06B0070A8EF1}" destId="{E8FCAC04-A01B-0D43-8440-8D0321679A1C}" srcOrd="1" destOrd="0" presId="urn:microsoft.com/office/officeart/2008/layout/HalfCircleOrganizationChart"/>
    <dgm:cxn modelId="{BAF71945-A440-2242-8BD7-B424B0024E9A}" type="presParOf" srcId="{1D3958FF-8CEA-6C49-93E4-06B0070A8EF1}" destId="{31551552-6D17-334F-8AB4-E30EE478A003}" srcOrd="2" destOrd="0" presId="urn:microsoft.com/office/officeart/2008/layout/HalfCircleOrganizationChart"/>
    <dgm:cxn modelId="{51E270E6-300E-BE4B-9CB6-CE0CDAF22F25}" type="presParOf" srcId="{1D3958FF-8CEA-6C49-93E4-06B0070A8EF1}" destId="{36C76DA0-1867-174A-B4DE-C71F4A84B3EB}" srcOrd="3" destOrd="0" presId="urn:microsoft.com/office/officeart/2008/layout/HalfCircleOrganizationChart"/>
    <dgm:cxn modelId="{CDC7D249-FF36-CC40-8637-B997EE92B787}" type="presParOf" srcId="{5AF08C94-7CCD-0842-B49E-0677FA79676D}" destId="{0107D38C-8FBD-E748-B3E5-C39BCCF0CB1C}" srcOrd="1" destOrd="0" presId="urn:microsoft.com/office/officeart/2008/layout/HalfCircleOrganizationChart"/>
    <dgm:cxn modelId="{C4F260E7-A1C0-7D40-802E-B2BE12AE89F2}" type="presParOf" srcId="{0107D38C-8FBD-E748-B3E5-C39BCCF0CB1C}" destId="{FA264A2B-47F2-6B4B-9DC1-5FF6009AFFF6}" srcOrd="0" destOrd="0" presId="urn:microsoft.com/office/officeart/2008/layout/HalfCircleOrganizationChart"/>
    <dgm:cxn modelId="{050C53E0-83DC-4F4B-8640-4D1363A82AD9}" type="presParOf" srcId="{0107D38C-8FBD-E748-B3E5-C39BCCF0CB1C}" destId="{A7F6AF2E-5954-A54E-8A7A-1252019830CC}" srcOrd="1" destOrd="0" presId="urn:microsoft.com/office/officeart/2008/layout/HalfCircleOrganizationChart"/>
    <dgm:cxn modelId="{56D5C633-FD9B-BD4D-A10E-DE670E3246A1}" type="presParOf" srcId="{A7F6AF2E-5954-A54E-8A7A-1252019830CC}" destId="{F43844B8-8A89-C447-8E21-8C1BD4827925}" srcOrd="0" destOrd="0" presId="urn:microsoft.com/office/officeart/2008/layout/HalfCircleOrganizationChart"/>
    <dgm:cxn modelId="{930CDE3D-535E-1F44-A0A8-EC5441323089}" type="presParOf" srcId="{F43844B8-8A89-C447-8E21-8C1BD4827925}" destId="{E83B12AF-CB3C-3A49-8D60-190C95CAF04E}" srcOrd="0" destOrd="0" presId="urn:microsoft.com/office/officeart/2008/layout/HalfCircleOrganizationChart"/>
    <dgm:cxn modelId="{956A2C5E-C5D8-114B-B2F2-C672F9DABF13}" type="presParOf" srcId="{F43844B8-8A89-C447-8E21-8C1BD4827925}" destId="{746FC2C9-2437-4147-BBAE-7C78A13375B8}" srcOrd="1" destOrd="0" presId="urn:microsoft.com/office/officeart/2008/layout/HalfCircleOrganizationChart"/>
    <dgm:cxn modelId="{C49A5C91-D677-9A4F-A03D-541EB3B1CF5B}" type="presParOf" srcId="{F43844B8-8A89-C447-8E21-8C1BD4827925}" destId="{A586080B-307A-464A-87EA-52DEEB64CAD3}" srcOrd="2" destOrd="0" presId="urn:microsoft.com/office/officeart/2008/layout/HalfCircleOrganizationChart"/>
    <dgm:cxn modelId="{84F93080-C9E3-4C41-89BD-7072983E8E34}" type="presParOf" srcId="{F43844B8-8A89-C447-8E21-8C1BD4827925}" destId="{3E2C7F7D-CC1B-4343-BD1C-EF209170D644}" srcOrd="3" destOrd="0" presId="urn:microsoft.com/office/officeart/2008/layout/HalfCircleOrganizationChart"/>
    <dgm:cxn modelId="{EE23F31E-0B11-974A-B7CB-05C0A097E19A}" type="presParOf" srcId="{A7F6AF2E-5954-A54E-8A7A-1252019830CC}" destId="{6BCDE04E-5BA1-014D-843C-1BFEE893F092}" srcOrd="1" destOrd="0" presId="urn:microsoft.com/office/officeart/2008/layout/HalfCircleOrganizationChart"/>
    <dgm:cxn modelId="{283A5845-5445-2B4B-B5F8-84DEEC3FE6F6}" type="presParOf" srcId="{A7F6AF2E-5954-A54E-8A7A-1252019830CC}" destId="{E1573C4C-E0A6-404D-A2C7-F0CF70590DF5}" srcOrd="2" destOrd="0" presId="urn:microsoft.com/office/officeart/2008/layout/HalfCircleOrganizationChart"/>
    <dgm:cxn modelId="{6E84B5CE-CC2F-514F-92EA-B5F51E702780}" type="presParOf" srcId="{0107D38C-8FBD-E748-B3E5-C39BCCF0CB1C}" destId="{24278ADB-749F-F840-BDC4-81F6EAAD96BB}" srcOrd="2" destOrd="0" presId="urn:microsoft.com/office/officeart/2008/layout/HalfCircleOrganizationChart"/>
    <dgm:cxn modelId="{D8186D53-52AE-9847-8ECF-969EA6BBE693}" type="presParOf" srcId="{0107D38C-8FBD-E748-B3E5-C39BCCF0CB1C}" destId="{A6B58186-E266-CB40-A3AB-83CFA46EE3F6}" srcOrd="3" destOrd="0" presId="urn:microsoft.com/office/officeart/2008/layout/HalfCircleOrganizationChart"/>
    <dgm:cxn modelId="{57B5142F-C0D5-DC4E-BB09-014A208DDD48}" type="presParOf" srcId="{A6B58186-E266-CB40-A3AB-83CFA46EE3F6}" destId="{F3B5396A-16CA-7749-BC84-7E366ECAB2A1}" srcOrd="0" destOrd="0" presId="urn:microsoft.com/office/officeart/2008/layout/HalfCircleOrganizationChart"/>
    <dgm:cxn modelId="{AF547DB2-DB10-F346-BAEC-B92A4DE68BA3}" type="presParOf" srcId="{F3B5396A-16CA-7749-BC84-7E366ECAB2A1}" destId="{3FDB5D71-E90B-4E42-97ED-58D92A6533E4}" srcOrd="0" destOrd="0" presId="urn:microsoft.com/office/officeart/2008/layout/HalfCircleOrganizationChart"/>
    <dgm:cxn modelId="{B196B3F4-D0E0-F14A-9677-D055DAB69B5C}" type="presParOf" srcId="{F3B5396A-16CA-7749-BC84-7E366ECAB2A1}" destId="{C0ED571D-862D-3141-BDF4-C7C1DAAAE312}" srcOrd="1" destOrd="0" presId="urn:microsoft.com/office/officeart/2008/layout/HalfCircleOrganizationChart"/>
    <dgm:cxn modelId="{139D145E-A081-2544-A392-BA7B804BB559}" type="presParOf" srcId="{F3B5396A-16CA-7749-BC84-7E366ECAB2A1}" destId="{C48BBD1A-D34D-5A40-8505-C6A159741F64}" srcOrd="2" destOrd="0" presId="urn:microsoft.com/office/officeart/2008/layout/HalfCircleOrganizationChart"/>
    <dgm:cxn modelId="{E8CEA21A-B84D-364D-B6AD-3DFE57689E95}" type="presParOf" srcId="{F3B5396A-16CA-7749-BC84-7E366ECAB2A1}" destId="{4EF56626-B250-084D-BB1E-A09DEEA98F79}" srcOrd="3" destOrd="0" presId="urn:microsoft.com/office/officeart/2008/layout/HalfCircleOrganizationChart"/>
    <dgm:cxn modelId="{8F8C05B5-F908-154C-8C90-D448FEF8F819}" type="presParOf" srcId="{A6B58186-E266-CB40-A3AB-83CFA46EE3F6}" destId="{81C0F226-EA6C-6447-8B2D-C80351F321C5}" srcOrd="1" destOrd="0" presId="urn:microsoft.com/office/officeart/2008/layout/HalfCircleOrganizationChart"/>
    <dgm:cxn modelId="{D08E37D9-06A0-A34A-864A-A5C4107415B3}" type="presParOf" srcId="{A6B58186-E266-CB40-A3AB-83CFA46EE3F6}" destId="{9769ABF4-39AA-FC43-8AE1-84C9362012F1}" srcOrd="2" destOrd="0" presId="urn:microsoft.com/office/officeart/2008/layout/HalfCircleOrganizationChart"/>
    <dgm:cxn modelId="{95C01DEA-8421-8E48-AB92-9E41E7D03765}" type="presParOf" srcId="{0107D38C-8FBD-E748-B3E5-C39BCCF0CB1C}" destId="{98854BB1-38AE-A740-A331-AAB611E9C1DD}" srcOrd="4" destOrd="0" presId="urn:microsoft.com/office/officeart/2008/layout/HalfCircleOrganizationChart"/>
    <dgm:cxn modelId="{5E91B42B-B5CF-CC41-AB8E-3B279185C830}" type="presParOf" srcId="{0107D38C-8FBD-E748-B3E5-C39BCCF0CB1C}" destId="{573D0A81-9CE2-C24E-BD57-C4471E6726A7}" srcOrd="5" destOrd="0" presId="urn:microsoft.com/office/officeart/2008/layout/HalfCircleOrganizationChart"/>
    <dgm:cxn modelId="{CCF4EE4E-A3FC-734B-B14D-914E40F90563}" type="presParOf" srcId="{573D0A81-9CE2-C24E-BD57-C4471E6726A7}" destId="{38726688-6004-C448-B602-974E4D4E63CC}" srcOrd="0" destOrd="0" presId="urn:microsoft.com/office/officeart/2008/layout/HalfCircleOrganizationChart"/>
    <dgm:cxn modelId="{99640BB5-6805-4B49-B619-3D8D2F21B1AC}" type="presParOf" srcId="{38726688-6004-C448-B602-974E4D4E63CC}" destId="{96126E33-47A4-3941-A252-1F4194352863}" srcOrd="0" destOrd="0" presId="urn:microsoft.com/office/officeart/2008/layout/HalfCircleOrganizationChart"/>
    <dgm:cxn modelId="{276A03A0-1DEE-2D4A-A1E1-A4702BDC5F42}" type="presParOf" srcId="{38726688-6004-C448-B602-974E4D4E63CC}" destId="{B3C6D1C2-32AD-7444-ADD4-5076466FE348}" srcOrd="1" destOrd="0" presId="urn:microsoft.com/office/officeart/2008/layout/HalfCircleOrganizationChart"/>
    <dgm:cxn modelId="{BE22287C-AC68-B349-BDFA-CE653DD23B99}" type="presParOf" srcId="{38726688-6004-C448-B602-974E4D4E63CC}" destId="{B109496B-146F-1442-9AED-4A43416E0A73}" srcOrd="2" destOrd="0" presId="urn:microsoft.com/office/officeart/2008/layout/HalfCircleOrganizationChart"/>
    <dgm:cxn modelId="{7D938E7F-5849-B345-B7FD-6E3533C4307F}" type="presParOf" srcId="{38726688-6004-C448-B602-974E4D4E63CC}" destId="{291691DE-8D22-4846-80EE-316286A099CF}" srcOrd="3" destOrd="0" presId="urn:microsoft.com/office/officeart/2008/layout/HalfCircleOrganizationChart"/>
    <dgm:cxn modelId="{A881D735-4689-4341-BD34-DBF17A5F2B6F}" type="presParOf" srcId="{573D0A81-9CE2-C24E-BD57-C4471E6726A7}" destId="{90844B75-D537-5143-8125-07ACE258C51C}" srcOrd="1" destOrd="0" presId="urn:microsoft.com/office/officeart/2008/layout/HalfCircleOrganizationChart"/>
    <dgm:cxn modelId="{86FEADBD-AFA6-4F49-843E-F00ECCC73B01}" type="presParOf" srcId="{573D0A81-9CE2-C24E-BD57-C4471E6726A7}" destId="{41F590B8-439F-9544-80D1-40980BEB42F4}" srcOrd="2" destOrd="0" presId="urn:microsoft.com/office/officeart/2008/layout/HalfCircleOrganizationChart"/>
    <dgm:cxn modelId="{EECDD6D1-D8F3-8E4D-8B4D-AECE16F3007A}" type="presParOf" srcId="{5AF08C94-7CCD-0842-B49E-0677FA79676D}" destId="{8237198C-F0E0-2E4B-BFF3-D8905D08E2CE}" srcOrd="2" destOrd="0" presId="urn:microsoft.com/office/officeart/2008/layout/HalfCircleOrganizationChart"/>
    <dgm:cxn modelId="{B3A72364-96AE-BC42-A414-60201245A4BF}" type="presParOf" srcId="{8237198C-F0E0-2E4B-BFF3-D8905D08E2CE}" destId="{F8216DF3-A55D-6645-B361-9442FFC20A16}" srcOrd="0" destOrd="0" presId="urn:microsoft.com/office/officeart/2008/layout/HalfCircleOrganizationChart"/>
    <dgm:cxn modelId="{ADAD4BD8-23F8-3B46-AE60-3777DE69973A}" type="presParOf" srcId="{8237198C-F0E0-2E4B-BFF3-D8905D08E2CE}" destId="{5E8D4D63-6BBA-C340-A593-9E4C7162B437}" srcOrd="1" destOrd="0" presId="urn:microsoft.com/office/officeart/2008/layout/HalfCircleOrganizationChart"/>
    <dgm:cxn modelId="{E91896A2-9CF4-544B-ABF2-E437FB71DC7D}" type="presParOf" srcId="{5E8D4D63-6BBA-C340-A593-9E4C7162B437}" destId="{CAADBB4D-E521-3F4C-97B0-AEAE95B87420}" srcOrd="0" destOrd="0" presId="urn:microsoft.com/office/officeart/2008/layout/HalfCircleOrganizationChart"/>
    <dgm:cxn modelId="{56E04996-662E-F542-B9DB-3D6F824933CC}" type="presParOf" srcId="{CAADBB4D-E521-3F4C-97B0-AEAE95B87420}" destId="{D93C451C-AF8C-0145-B4A8-C009841E22F9}" srcOrd="0" destOrd="0" presId="urn:microsoft.com/office/officeart/2008/layout/HalfCircleOrganizationChart"/>
    <dgm:cxn modelId="{436B18D9-ECFD-F24C-AF6F-F54C3F1BD364}" type="presParOf" srcId="{CAADBB4D-E521-3F4C-97B0-AEAE95B87420}" destId="{DD5BBC26-640B-2442-9785-50A9384489AD}" srcOrd="1" destOrd="0" presId="urn:microsoft.com/office/officeart/2008/layout/HalfCircleOrganizationChart"/>
    <dgm:cxn modelId="{1369E5F5-BA30-D944-BADB-0C4F6A879370}" type="presParOf" srcId="{CAADBB4D-E521-3F4C-97B0-AEAE95B87420}" destId="{AD3B4A5B-1CF8-3D41-A07C-F738EC101869}" srcOrd="2" destOrd="0" presId="urn:microsoft.com/office/officeart/2008/layout/HalfCircleOrganizationChart"/>
    <dgm:cxn modelId="{7B414C47-1C5C-9A4A-B3F3-719AF599DCC9}" type="presParOf" srcId="{CAADBB4D-E521-3F4C-97B0-AEAE95B87420}" destId="{D8F97EF1-B300-4C4D-A3A7-1DE3D8F3CDF7}" srcOrd="3" destOrd="0" presId="urn:microsoft.com/office/officeart/2008/layout/HalfCircleOrganizationChart"/>
    <dgm:cxn modelId="{EA13A893-EF52-6F4D-ABD7-DDF2AB607D2C}" type="presParOf" srcId="{5E8D4D63-6BBA-C340-A593-9E4C7162B437}" destId="{82A6998A-3DB0-B54E-A4E8-5BAB7FB5B277}" srcOrd="1" destOrd="0" presId="urn:microsoft.com/office/officeart/2008/layout/HalfCircleOrganizationChart"/>
    <dgm:cxn modelId="{D1B74CA9-38C0-D64C-81E4-79ABD7023C71}" type="presParOf" srcId="{5E8D4D63-6BBA-C340-A593-9E4C7162B437}" destId="{E883C2EB-4215-B54E-B2B7-4E08926736BA}" srcOrd="2" destOrd="0" presId="urn:microsoft.com/office/officeart/2008/layout/HalfCircleOrganizationChar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A302C57-1DFB-4BF4-B672-1494DBACD22C}" type="doc">
      <dgm:prSet loTypeId="urn:microsoft.com/office/officeart/2005/8/layout/arrow2" loCatId="process" qsTypeId="urn:microsoft.com/office/officeart/2005/8/quickstyle/simple1" qsCatId="simple" csTypeId="urn:microsoft.com/office/officeart/2005/8/colors/accent1_2" csCatId="accent1" phldr="1"/>
      <dgm:spPr/>
    </dgm:pt>
    <dgm:pt modelId="{EC7E08E2-42F9-4230-B92F-4603E40B3FDB}">
      <dgm:prSet phldrT="[Text]" custT="1"/>
      <dgm:spPr/>
      <dgm:t>
        <a:bodyPr/>
        <a:lstStyle/>
        <a:p>
          <a:r>
            <a:rPr lang="en-US" sz="1800" dirty="0" smtClean="0"/>
            <a:t>Organization </a:t>
          </a:r>
        </a:p>
        <a:p>
          <a:r>
            <a:rPr lang="en-US" sz="1800" dirty="0" smtClean="0">
              <a:solidFill>
                <a:schemeClr val="bg1">
                  <a:lumMod val="65000"/>
                </a:schemeClr>
              </a:solidFill>
            </a:rPr>
            <a:t>(5 criteria)</a:t>
          </a:r>
          <a:endParaRPr lang="en-US" sz="1800" dirty="0">
            <a:solidFill>
              <a:schemeClr val="bg1">
                <a:lumMod val="65000"/>
              </a:schemeClr>
            </a:solidFill>
          </a:endParaRPr>
        </a:p>
      </dgm:t>
    </dgm:pt>
    <dgm:pt modelId="{D2F2CAEE-91FE-43AF-9EBE-44A43495834A}" type="parTrans" cxnId="{DC12B631-86E0-41C2-9A71-A8F407147CE8}">
      <dgm:prSet/>
      <dgm:spPr/>
      <dgm:t>
        <a:bodyPr/>
        <a:lstStyle/>
        <a:p>
          <a:endParaRPr lang="en-US" sz="2800"/>
        </a:p>
      </dgm:t>
    </dgm:pt>
    <dgm:pt modelId="{E4CBFC6A-6EE9-47F8-851C-81AD1DFCAF9C}" type="sibTrans" cxnId="{DC12B631-86E0-41C2-9A71-A8F407147CE8}">
      <dgm:prSet/>
      <dgm:spPr/>
      <dgm:t>
        <a:bodyPr/>
        <a:lstStyle/>
        <a:p>
          <a:endParaRPr lang="en-US" sz="2800"/>
        </a:p>
      </dgm:t>
    </dgm:pt>
    <dgm:pt modelId="{FD923C52-25DA-410F-B4D4-8C7E160468DF}">
      <dgm:prSet phldrT="[Text]" custT="1"/>
      <dgm:spPr/>
      <dgm:t>
        <a:bodyPr/>
        <a:lstStyle/>
        <a:p>
          <a:r>
            <a:rPr lang="en-US" sz="1800" dirty="0" smtClean="0"/>
            <a:t>Planning / Schedule / budgeting </a:t>
          </a:r>
        </a:p>
        <a:p>
          <a:r>
            <a:rPr lang="en-US" sz="1800" dirty="0" smtClean="0">
              <a:solidFill>
                <a:schemeClr val="bg1">
                  <a:lumMod val="65000"/>
                </a:schemeClr>
              </a:solidFill>
            </a:rPr>
            <a:t>(10 criteria)</a:t>
          </a:r>
          <a:endParaRPr lang="en-US" sz="1800" dirty="0">
            <a:solidFill>
              <a:schemeClr val="bg1">
                <a:lumMod val="65000"/>
              </a:schemeClr>
            </a:solidFill>
          </a:endParaRPr>
        </a:p>
      </dgm:t>
    </dgm:pt>
    <dgm:pt modelId="{528CD26B-A00E-4C62-929D-88672283DC33}" type="parTrans" cxnId="{CAA098EB-27CE-4F9D-9EE7-008E23CE9D8F}">
      <dgm:prSet/>
      <dgm:spPr/>
      <dgm:t>
        <a:bodyPr/>
        <a:lstStyle/>
        <a:p>
          <a:endParaRPr lang="en-US" sz="2800"/>
        </a:p>
      </dgm:t>
    </dgm:pt>
    <dgm:pt modelId="{C299167F-B236-4651-8C26-70842159ED4D}" type="sibTrans" cxnId="{CAA098EB-27CE-4F9D-9EE7-008E23CE9D8F}">
      <dgm:prSet/>
      <dgm:spPr/>
      <dgm:t>
        <a:bodyPr/>
        <a:lstStyle/>
        <a:p>
          <a:endParaRPr lang="en-US" sz="2800"/>
        </a:p>
      </dgm:t>
    </dgm:pt>
    <dgm:pt modelId="{00A572D4-B255-45B9-B001-14B73F32E522}">
      <dgm:prSet phldrT="[Text]" custT="1"/>
      <dgm:spPr/>
      <dgm:t>
        <a:bodyPr/>
        <a:lstStyle/>
        <a:p>
          <a:r>
            <a:rPr lang="en-US" sz="1800" dirty="0" smtClean="0"/>
            <a:t>EVM Analysis / Reports</a:t>
          </a:r>
        </a:p>
        <a:p>
          <a:r>
            <a:rPr lang="en-US" sz="1800" dirty="0" smtClean="0">
              <a:solidFill>
                <a:schemeClr val="bg1">
                  <a:lumMod val="65000"/>
                </a:schemeClr>
              </a:solidFill>
            </a:rPr>
            <a:t>(6 criteria)</a:t>
          </a:r>
          <a:endParaRPr lang="en-US" sz="1800" dirty="0">
            <a:solidFill>
              <a:schemeClr val="bg1">
                <a:lumMod val="65000"/>
              </a:schemeClr>
            </a:solidFill>
          </a:endParaRPr>
        </a:p>
      </dgm:t>
    </dgm:pt>
    <dgm:pt modelId="{D055A661-C9B6-44F6-86CE-A4C7BD3C4248}" type="parTrans" cxnId="{EB7E0247-F1B9-41DB-83D7-52E2C644B51C}">
      <dgm:prSet/>
      <dgm:spPr/>
      <dgm:t>
        <a:bodyPr/>
        <a:lstStyle/>
        <a:p>
          <a:endParaRPr lang="en-US" sz="2800"/>
        </a:p>
      </dgm:t>
    </dgm:pt>
    <dgm:pt modelId="{BC7FB957-F951-4723-B94F-76880D924BDD}" type="sibTrans" cxnId="{EB7E0247-F1B9-41DB-83D7-52E2C644B51C}">
      <dgm:prSet/>
      <dgm:spPr/>
      <dgm:t>
        <a:bodyPr/>
        <a:lstStyle/>
        <a:p>
          <a:endParaRPr lang="en-US" sz="2800"/>
        </a:p>
      </dgm:t>
    </dgm:pt>
    <dgm:pt modelId="{D344D3EA-6E84-4C86-8D18-813B1103EDA9}">
      <dgm:prSet phldrT="[Text]" custT="1"/>
      <dgm:spPr/>
      <dgm:t>
        <a:bodyPr/>
        <a:lstStyle/>
        <a:p>
          <a:r>
            <a:rPr lang="en-US" sz="1800" dirty="0" smtClean="0"/>
            <a:t>Revision / data maintenance</a:t>
          </a:r>
        </a:p>
        <a:p>
          <a:r>
            <a:rPr lang="en-US" sz="1800" dirty="0" smtClean="0">
              <a:solidFill>
                <a:schemeClr val="bg1">
                  <a:lumMod val="65000"/>
                </a:schemeClr>
              </a:solidFill>
            </a:rPr>
            <a:t>(5 criteria)</a:t>
          </a:r>
          <a:endParaRPr lang="en-US" sz="1800" dirty="0">
            <a:solidFill>
              <a:schemeClr val="bg1">
                <a:lumMod val="65000"/>
              </a:schemeClr>
            </a:solidFill>
          </a:endParaRPr>
        </a:p>
      </dgm:t>
    </dgm:pt>
    <dgm:pt modelId="{2CE5B323-02FB-4E47-A0A0-4310D14F6FD9}" type="parTrans" cxnId="{208FF0DD-C5CD-4280-88A3-3B7635EAF0D3}">
      <dgm:prSet/>
      <dgm:spPr/>
      <dgm:t>
        <a:bodyPr/>
        <a:lstStyle/>
        <a:p>
          <a:endParaRPr lang="en-US" sz="2800"/>
        </a:p>
      </dgm:t>
    </dgm:pt>
    <dgm:pt modelId="{FCCE731C-0CF8-45D4-A6F8-F06297A9BBF9}" type="sibTrans" cxnId="{208FF0DD-C5CD-4280-88A3-3B7635EAF0D3}">
      <dgm:prSet/>
      <dgm:spPr/>
      <dgm:t>
        <a:bodyPr/>
        <a:lstStyle/>
        <a:p>
          <a:endParaRPr lang="en-US" sz="2800"/>
        </a:p>
      </dgm:t>
    </dgm:pt>
    <dgm:pt modelId="{66EC65A1-B621-4B17-947D-53CCF20B2EA5}">
      <dgm:prSet phldrT="[Text]" custT="1"/>
      <dgm:spPr/>
      <dgm:t>
        <a:bodyPr/>
        <a:lstStyle/>
        <a:p>
          <a:r>
            <a:rPr lang="en-US" sz="1800" dirty="0" smtClean="0"/>
            <a:t>Accounting Considerations</a:t>
          </a:r>
        </a:p>
        <a:p>
          <a:r>
            <a:rPr lang="en-US" sz="1800" dirty="0" smtClean="0">
              <a:solidFill>
                <a:schemeClr val="bg1">
                  <a:lumMod val="65000"/>
                </a:schemeClr>
              </a:solidFill>
            </a:rPr>
            <a:t>(6 criteria)</a:t>
          </a:r>
          <a:endParaRPr lang="en-US" sz="1800" dirty="0">
            <a:solidFill>
              <a:schemeClr val="bg1">
                <a:lumMod val="65000"/>
              </a:schemeClr>
            </a:solidFill>
          </a:endParaRPr>
        </a:p>
      </dgm:t>
    </dgm:pt>
    <dgm:pt modelId="{2BEBA2B7-F4F3-4E98-A46E-7214790B0EC3}" type="parTrans" cxnId="{09758B38-9121-41DE-B230-ED4C131A83FF}">
      <dgm:prSet/>
      <dgm:spPr/>
      <dgm:t>
        <a:bodyPr/>
        <a:lstStyle/>
        <a:p>
          <a:endParaRPr lang="en-US" sz="2800"/>
        </a:p>
      </dgm:t>
    </dgm:pt>
    <dgm:pt modelId="{45702742-8503-4B80-AF87-C0F1BBD10F61}" type="sibTrans" cxnId="{09758B38-9121-41DE-B230-ED4C131A83FF}">
      <dgm:prSet/>
      <dgm:spPr/>
      <dgm:t>
        <a:bodyPr/>
        <a:lstStyle/>
        <a:p>
          <a:endParaRPr lang="en-US" sz="2800"/>
        </a:p>
      </dgm:t>
    </dgm:pt>
    <dgm:pt modelId="{EF29004C-0BC5-40D9-81A1-EB00612ECB03}" type="pres">
      <dgm:prSet presAssocID="{6A302C57-1DFB-4BF4-B672-1494DBACD22C}" presName="arrowDiagram" presStyleCnt="0">
        <dgm:presLayoutVars>
          <dgm:chMax val="5"/>
          <dgm:dir/>
          <dgm:resizeHandles val="exact"/>
        </dgm:presLayoutVars>
      </dgm:prSet>
      <dgm:spPr/>
    </dgm:pt>
    <dgm:pt modelId="{F4940DDF-28D6-4758-83A1-FB551395777F}" type="pres">
      <dgm:prSet presAssocID="{6A302C57-1DFB-4BF4-B672-1494DBACD22C}" presName="arrow" presStyleLbl="bgShp" presStyleIdx="0" presStyleCnt="1" custScaleX="106032" custLinFactNeighborX="-4749" custLinFactNeighborY="-34"/>
      <dgm:spPr/>
    </dgm:pt>
    <dgm:pt modelId="{8F8CE4C4-1D7D-4BFB-9D50-A5FDF1157B12}" type="pres">
      <dgm:prSet presAssocID="{6A302C57-1DFB-4BF4-B672-1494DBACD22C}" presName="arrowDiagram5" presStyleCnt="0"/>
      <dgm:spPr/>
    </dgm:pt>
    <dgm:pt modelId="{24DD46DA-EFD0-4466-B2FD-92F09D41DDAD}" type="pres">
      <dgm:prSet presAssocID="{EC7E08E2-42F9-4230-B92F-4603E40B3FDB}" presName="bullet5a" presStyleLbl="node1" presStyleIdx="0" presStyleCnt="5" custLinFactX="-200000" custLinFactY="53904" custLinFactNeighborX="-262378" custLinFactNeighborY="100000"/>
      <dgm:spPr/>
    </dgm:pt>
    <dgm:pt modelId="{2B4EAA09-D5F5-4413-B9A9-78D082CA560D}" type="pres">
      <dgm:prSet presAssocID="{EC7E08E2-42F9-4230-B92F-4603E40B3FDB}" presName="textBox5a" presStyleLbl="revTx" presStyleIdx="0" presStyleCnt="5" custScaleX="262277" custLinFactNeighborX="1604" custLinFactNeighborY="1189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3B47527-292D-4C06-AEC1-DA86E5B5EAFC}" type="pres">
      <dgm:prSet presAssocID="{FD923C52-25DA-410F-B4D4-8C7E160468DF}" presName="bullet5b" presStyleLbl="node1" presStyleIdx="1" presStyleCnt="5" custLinFactX="-113089" custLinFactNeighborX="-200000" custLinFactNeighborY="76209"/>
      <dgm:spPr/>
    </dgm:pt>
    <dgm:pt modelId="{67CC1501-020F-4010-9A15-00A9275B94D8}" type="pres">
      <dgm:prSet presAssocID="{FD923C52-25DA-410F-B4D4-8C7E160468DF}" presName="textBox5b" presStyleLbl="revTx" presStyleIdx="1" presStyleCnt="5" custScaleX="365351" custScaleY="41084" custLinFactNeighborX="68183" custLinFactNeighborY="-1918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79D85BB-F218-4044-94F5-88B92D861896}" type="pres">
      <dgm:prSet presAssocID="{66EC65A1-B621-4B17-947D-53CCF20B2EA5}" presName="bullet5c" presStyleLbl="node1" presStyleIdx="2" presStyleCnt="5" custLinFactX="-89233" custLinFactNeighborX="-100000" custLinFactNeighborY="36873"/>
      <dgm:spPr/>
    </dgm:pt>
    <dgm:pt modelId="{448A9729-ED6A-435E-B1F1-633C1DCB0676}" type="pres">
      <dgm:prSet presAssocID="{66EC65A1-B621-4B17-947D-53CCF20B2EA5}" presName="textBox5c" presStyleLbl="revTx" presStyleIdx="2" presStyleCnt="5" custScaleX="197639" custLinFactNeighborX="6082" custLinFactNeighborY="-95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068ECC9-9F04-4E7A-A5CC-F2E174F22F7D}" type="pres">
      <dgm:prSet presAssocID="{00A572D4-B255-45B9-B001-14B73F32E522}" presName="bullet5d" presStyleLbl="node1" presStyleIdx="3" presStyleCnt="5" custLinFactX="-11765" custLinFactNeighborX="-100000"/>
      <dgm:spPr/>
    </dgm:pt>
    <dgm:pt modelId="{666EBBAC-999C-4FE3-9B9C-5F6E25ED093B}" type="pres">
      <dgm:prSet presAssocID="{00A572D4-B255-45B9-B001-14B73F32E522}" presName="textBox5d" presStyleLbl="revTx" presStyleIdx="3" presStyleCnt="5" custScaleX="154208" custLinFactNeighborX="-6846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19392DF-BA82-4EA8-9809-1F67602D52CD}" type="pres">
      <dgm:prSet presAssocID="{D344D3EA-6E84-4C86-8D18-813B1103EDA9}" presName="bullet5e" presStyleLbl="node1" presStyleIdx="4" presStyleCnt="5" custLinFactNeighborX="-43322" custLinFactNeighborY="-14386"/>
      <dgm:spPr/>
    </dgm:pt>
    <dgm:pt modelId="{FACF588E-42AE-4645-99F0-AC83E89A05AB}" type="pres">
      <dgm:prSet presAssocID="{D344D3EA-6E84-4C86-8D18-813B1103EDA9}" presName="textBox5e" presStyleLbl="revTx" presStyleIdx="4" presStyleCnt="5" custScaleX="138479" custLinFactNeighborX="10692" custLinFactNeighborY="-3850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B7E0247-F1B9-41DB-83D7-52E2C644B51C}" srcId="{6A302C57-1DFB-4BF4-B672-1494DBACD22C}" destId="{00A572D4-B255-45B9-B001-14B73F32E522}" srcOrd="3" destOrd="0" parTransId="{D055A661-C9B6-44F6-86CE-A4C7BD3C4248}" sibTransId="{BC7FB957-F951-4723-B94F-76880D924BDD}"/>
    <dgm:cxn modelId="{2199085B-C19D-48D5-9CB4-91D3848030B7}" type="presOf" srcId="{EC7E08E2-42F9-4230-B92F-4603E40B3FDB}" destId="{2B4EAA09-D5F5-4413-B9A9-78D082CA560D}" srcOrd="0" destOrd="0" presId="urn:microsoft.com/office/officeart/2005/8/layout/arrow2"/>
    <dgm:cxn modelId="{CF90308F-CB18-4986-A0AD-7646DF27E554}" type="presOf" srcId="{FD923C52-25DA-410F-B4D4-8C7E160468DF}" destId="{67CC1501-020F-4010-9A15-00A9275B94D8}" srcOrd="0" destOrd="0" presId="urn:microsoft.com/office/officeart/2005/8/layout/arrow2"/>
    <dgm:cxn modelId="{BBA5AA0F-8D36-4486-8CBF-89D1A1B17AF7}" type="presOf" srcId="{00A572D4-B255-45B9-B001-14B73F32E522}" destId="{666EBBAC-999C-4FE3-9B9C-5F6E25ED093B}" srcOrd="0" destOrd="0" presId="urn:microsoft.com/office/officeart/2005/8/layout/arrow2"/>
    <dgm:cxn modelId="{09758B38-9121-41DE-B230-ED4C131A83FF}" srcId="{6A302C57-1DFB-4BF4-B672-1494DBACD22C}" destId="{66EC65A1-B621-4B17-947D-53CCF20B2EA5}" srcOrd="2" destOrd="0" parTransId="{2BEBA2B7-F4F3-4E98-A46E-7214790B0EC3}" sibTransId="{45702742-8503-4B80-AF87-C0F1BBD10F61}"/>
    <dgm:cxn modelId="{DC12B631-86E0-41C2-9A71-A8F407147CE8}" srcId="{6A302C57-1DFB-4BF4-B672-1494DBACD22C}" destId="{EC7E08E2-42F9-4230-B92F-4603E40B3FDB}" srcOrd="0" destOrd="0" parTransId="{D2F2CAEE-91FE-43AF-9EBE-44A43495834A}" sibTransId="{E4CBFC6A-6EE9-47F8-851C-81AD1DFCAF9C}"/>
    <dgm:cxn modelId="{FFB3722C-EF6F-4973-9948-C3D0423A976E}" type="presOf" srcId="{66EC65A1-B621-4B17-947D-53CCF20B2EA5}" destId="{448A9729-ED6A-435E-B1F1-633C1DCB0676}" srcOrd="0" destOrd="0" presId="urn:microsoft.com/office/officeart/2005/8/layout/arrow2"/>
    <dgm:cxn modelId="{CAA098EB-27CE-4F9D-9EE7-008E23CE9D8F}" srcId="{6A302C57-1DFB-4BF4-B672-1494DBACD22C}" destId="{FD923C52-25DA-410F-B4D4-8C7E160468DF}" srcOrd="1" destOrd="0" parTransId="{528CD26B-A00E-4C62-929D-88672283DC33}" sibTransId="{C299167F-B236-4651-8C26-70842159ED4D}"/>
    <dgm:cxn modelId="{212B2612-4221-42DB-9AA4-C64A0170453C}" type="presOf" srcId="{D344D3EA-6E84-4C86-8D18-813B1103EDA9}" destId="{FACF588E-42AE-4645-99F0-AC83E89A05AB}" srcOrd="0" destOrd="0" presId="urn:microsoft.com/office/officeart/2005/8/layout/arrow2"/>
    <dgm:cxn modelId="{208FF0DD-C5CD-4280-88A3-3B7635EAF0D3}" srcId="{6A302C57-1DFB-4BF4-B672-1494DBACD22C}" destId="{D344D3EA-6E84-4C86-8D18-813B1103EDA9}" srcOrd="4" destOrd="0" parTransId="{2CE5B323-02FB-4E47-A0A0-4310D14F6FD9}" sibTransId="{FCCE731C-0CF8-45D4-A6F8-F06297A9BBF9}"/>
    <dgm:cxn modelId="{4E249DB5-1812-4EDC-81B3-097BC1DEE452}" type="presOf" srcId="{6A302C57-1DFB-4BF4-B672-1494DBACD22C}" destId="{EF29004C-0BC5-40D9-81A1-EB00612ECB03}" srcOrd="0" destOrd="0" presId="urn:microsoft.com/office/officeart/2005/8/layout/arrow2"/>
    <dgm:cxn modelId="{E485D74D-7242-4839-BBC6-5CFBC601658C}" type="presParOf" srcId="{EF29004C-0BC5-40D9-81A1-EB00612ECB03}" destId="{F4940DDF-28D6-4758-83A1-FB551395777F}" srcOrd="0" destOrd="0" presId="urn:microsoft.com/office/officeart/2005/8/layout/arrow2"/>
    <dgm:cxn modelId="{329ECD06-1363-4AAB-89EF-78ADEF9D2D5A}" type="presParOf" srcId="{EF29004C-0BC5-40D9-81A1-EB00612ECB03}" destId="{8F8CE4C4-1D7D-4BFB-9D50-A5FDF1157B12}" srcOrd="1" destOrd="0" presId="urn:microsoft.com/office/officeart/2005/8/layout/arrow2"/>
    <dgm:cxn modelId="{8860A3E2-71C1-4477-90CE-0FA68012F28F}" type="presParOf" srcId="{8F8CE4C4-1D7D-4BFB-9D50-A5FDF1157B12}" destId="{24DD46DA-EFD0-4466-B2FD-92F09D41DDAD}" srcOrd="0" destOrd="0" presId="urn:microsoft.com/office/officeart/2005/8/layout/arrow2"/>
    <dgm:cxn modelId="{B767B059-B5BB-453D-8E90-4D13B635388D}" type="presParOf" srcId="{8F8CE4C4-1D7D-4BFB-9D50-A5FDF1157B12}" destId="{2B4EAA09-D5F5-4413-B9A9-78D082CA560D}" srcOrd="1" destOrd="0" presId="urn:microsoft.com/office/officeart/2005/8/layout/arrow2"/>
    <dgm:cxn modelId="{B6915C1E-2CD7-4D85-9AF9-05EBFDF03B43}" type="presParOf" srcId="{8F8CE4C4-1D7D-4BFB-9D50-A5FDF1157B12}" destId="{C3B47527-292D-4C06-AEC1-DA86E5B5EAFC}" srcOrd="2" destOrd="0" presId="urn:microsoft.com/office/officeart/2005/8/layout/arrow2"/>
    <dgm:cxn modelId="{A4C5FBF6-92B6-4C50-9995-BB8A811BDE0F}" type="presParOf" srcId="{8F8CE4C4-1D7D-4BFB-9D50-A5FDF1157B12}" destId="{67CC1501-020F-4010-9A15-00A9275B94D8}" srcOrd="3" destOrd="0" presId="urn:microsoft.com/office/officeart/2005/8/layout/arrow2"/>
    <dgm:cxn modelId="{C7B1D06D-AED8-4B51-93FD-F33A34703FD3}" type="presParOf" srcId="{8F8CE4C4-1D7D-4BFB-9D50-A5FDF1157B12}" destId="{379D85BB-F218-4044-94F5-88B92D861896}" srcOrd="4" destOrd="0" presId="urn:microsoft.com/office/officeart/2005/8/layout/arrow2"/>
    <dgm:cxn modelId="{27798C69-3206-4611-8B94-9C29E22CDF4B}" type="presParOf" srcId="{8F8CE4C4-1D7D-4BFB-9D50-A5FDF1157B12}" destId="{448A9729-ED6A-435E-B1F1-633C1DCB0676}" srcOrd="5" destOrd="0" presId="urn:microsoft.com/office/officeart/2005/8/layout/arrow2"/>
    <dgm:cxn modelId="{4ADE958E-B34B-48B3-A910-1A105A906015}" type="presParOf" srcId="{8F8CE4C4-1D7D-4BFB-9D50-A5FDF1157B12}" destId="{C068ECC9-9F04-4E7A-A5CC-F2E174F22F7D}" srcOrd="6" destOrd="0" presId="urn:microsoft.com/office/officeart/2005/8/layout/arrow2"/>
    <dgm:cxn modelId="{8B1E7253-9712-4314-9212-E7CC5E3D708D}" type="presParOf" srcId="{8F8CE4C4-1D7D-4BFB-9D50-A5FDF1157B12}" destId="{666EBBAC-999C-4FE3-9B9C-5F6E25ED093B}" srcOrd="7" destOrd="0" presId="urn:microsoft.com/office/officeart/2005/8/layout/arrow2"/>
    <dgm:cxn modelId="{CC2BB7C8-2A56-4BD4-808C-4053FDB68C48}" type="presParOf" srcId="{8F8CE4C4-1D7D-4BFB-9D50-A5FDF1157B12}" destId="{719392DF-BA82-4EA8-9809-1F67602D52CD}" srcOrd="8" destOrd="0" presId="urn:microsoft.com/office/officeart/2005/8/layout/arrow2"/>
    <dgm:cxn modelId="{742BFABD-8F04-40D6-9C8F-1C86602577C0}" type="presParOf" srcId="{8F8CE4C4-1D7D-4BFB-9D50-A5FDF1157B12}" destId="{FACF588E-42AE-4645-99F0-AC83E89A05AB}" srcOrd="9" destOrd="0" presId="urn:microsoft.com/office/officeart/2005/8/layout/arrow2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2BD1CBB-CC4B-427A-AE08-B07D30C399B9}" type="doc">
      <dgm:prSet loTypeId="urn:microsoft.com/office/officeart/2005/8/layout/cycle2" loCatId="cycle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en-US"/>
        </a:p>
      </dgm:t>
    </dgm:pt>
    <dgm:pt modelId="{A5CA5E1F-1576-4CBB-B196-E55A7C6E3575}">
      <dgm:prSet phldrT="[Text]"/>
      <dgm:spPr/>
      <dgm:t>
        <a:bodyPr/>
        <a:lstStyle/>
        <a:p>
          <a:r>
            <a:rPr lang="en-US" dirty="0" smtClean="0"/>
            <a:t>WP management process</a:t>
          </a:r>
          <a:endParaRPr lang="en-US" dirty="0"/>
        </a:p>
      </dgm:t>
    </dgm:pt>
    <dgm:pt modelId="{D6F94C85-9DA4-4099-966B-5B9B4C7BD4D7}" type="parTrans" cxnId="{87EAB325-5449-4811-B2B6-7716A7FF9EAD}">
      <dgm:prSet/>
      <dgm:spPr/>
      <dgm:t>
        <a:bodyPr/>
        <a:lstStyle/>
        <a:p>
          <a:endParaRPr lang="en-US"/>
        </a:p>
      </dgm:t>
    </dgm:pt>
    <dgm:pt modelId="{73AF4FA3-00C6-435E-8244-B2B3C3F61A60}" type="sibTrans" cxnId="{87EAB325-5449-4811-B2B6-7716A7FF9EAD}">
      <dgm:prSet/>
      <dgm:spPr/>
      <dgm:t>
        <a:bodyPr/>
        <a:lstStyle/>
        <a:p>
          <a:endParaRPr lang="en-US"/>
        </a:p>
      </dgm:t>
    </dgm:pt>
    <dgm:pt modelId="{278D4ACF-46C7-4BD2-A89E-FDDE3B04F5B9}">
      <dgm:prSet phldrT="[Text]"/>
      <dgm:spPr/>
      <dgm:t>
        <a:bodyPr/>
        <a:lstStyle/>
        <a:p>
          <a:r>
            <a:rPr lang="en-US" dirty="0" smtClean="0"/>
            <a:t>Project Steering Meetings</a:t>
          </a:r>
          <a:endParaRPr lang="en-US" dirty="0"/>
        </a:p>
      </dgm:t>
    </dgm:pt>
    <dgm:pt modelId="{064C77F6-57DA-424E-8774-F1585A8A0221}" type="parTrans" cxnId="{CAE69AFF-49B7-41DE-B00D-7CE7D6150546}">
      <dgm:prSet/>
      <dgm:spPr/>
      <dgm:t>
        <a:bodyPr/>
        <a:lstStyle/>
        <a:p>
          <a:endParaRPr lang="en-US"/>
        </a:p>
      </dgm:t>
    </dgm:pt>
    <dgm:pt modelId="{F7EA761A-B331-4A05-ABA0-05F5F62064C6}" type="sibTrans" cxnId="{CAE69AFF-49B7-41DE-B00D-7CE7D6150546}">
      <dgm:prSet/>
      <dgm:spPr/>
      <dgm:t>
        <a:bodyPr/>
        <a:lstStyle/>
        <a:p>
          <a:endParaRPr lang="en-US"/>
        </a:p>
      </dgm:t>
    </dgm:pt>
    <dgm:pt modelId="{5AD092CD-E505-4542-9A1E-82A5BD745ED3}">
      <dgm:prSet phldrT="[Text]"/>
      <dgm:spPr/>
      <dgm:t>
        <a:bodyPr/>
        <a:lstStyle/>
        <a:p>
          <a:r>
            <a:rPr lang="en-US" dirty="0" smtClean="0"/>
            <a:t>HL-LHC Project C&amp;S Reviews</a:t>
          </a:r>
          <a:endParaRPr lang="en-US" dirty="0"/>
        </a:p>
      </dgm:t>
    </dgm:pt>
    <dgm:pt modelId="{FD7D6377-4715-42AD-A2AB-43DED0F0337B}" type="parTrans" cxnId="{35276D6F-ADAD-4DD1-82D2-6A80631DD241}">
      <dgm:prSet/>
      <dgm:spPr/>
      <dgm:t>
        <a:bodyPr/>
        <a:lstStyle/>
        <a:p>
          <a:endParaRPr lang="en-US"/>
        </a:p>
      </dgm:t>
    </dgm:pt>
    <dgm:pt modelId="{26D57DC0-C9E7-4AC5-AD7C-C75DE1EAD83E}" type="sibTrans" cxnId="{35276D6F-ADAD-4DD1-82D2-6A80631DD241}">
      <dgm:prSet/>
      <dgm:spPr/>
      <dgm:t>
        <a:bodyPr/>
        <a:lstStyle/>
        <a:p>
          <a:endParaRPr lang="en-US"/>
        </a:p>
      </dgm:t>
    </dgm:pt>
    <dgm:pt modelId="{96CD26EF-6A5A-4BB8-9474-4827D8952ECC}">
      <dgm:prSet phldrT="[Text]"/>
      <dgm:spPr/>
      <dgm:t>
        <a:bodyPr/>
        <a:lstStyle/>
        <a:p>
          <a:r>
            <a:rPr lang="en-US" dirty="0" smtClean="0"/>
            <a:t>Financial Reporting to CERN Committees</a:t>
          </a:r>
          <a:endParaRPr lang="en-US" dirty="0"/>
        </a:p>
      </dgm:t>
    </dgm:pt>
    <dgm:pt modelId="{FCA213DE-38ED-4B87-B4BB-EA26EAA5C130}" type="parTrans" cxnId="{78A0DF3D-CE7E-4BA0-B553-C32A35A0FB94}">
      <dgm:prSet/>
      <dgm:spPr/>
      <dgm:t>
        <a:bodyPr/>
        <a:lstStyle/>
        <a:p>
          <a:endParaRPr lang="en-US"/>
        </a:p>
      </dgm:t>
    </dgm:pt>
    <dgm:pt modelId="{790A1C30-925B-47FD-BF48-2625D73B8657}" type="sibTrans" cxnId="{78A0DF3D-CE7E-4BA0-B553-C32A35A0FB94}">
      <dgm:prSet/>
      <dgm:spPr/>
      <dgm:t>
        <a:bodyPr/>
        <a:lstStyle/>
        <a:p>
          <a:endParaRPr lang="en-US"/>
        </a:p>
      </dgm:t>
    </dgm:pt>
    <dgm:pt modelId="{50F0651A-F3D2-4B01-B62C-96B24FC22639}">
      <dgm:prSet phldrT="[Text]"/>
      <dgm:spPr/>
      <dgm:t>
        <a:bodyPr/>
        <a:lstStyle/>
        <a:p>
          <a:r>
            <a:rPr lang="en-US" dirty="0" smtClean="0"/>
            <a:t>Project Reporting to CERN Committees</a:t>
          </a:r>
          <a:endParaRPr lang="en-US" dirty="0"/>
        </a:p>
      </dgm:t>
    </dgm:pt>
    <dgm:pt modelId="{DB9211D2-BDB2-413A-A1D2-A8DBBAEF4ADE}" type="parTrans" cxnId="{125C3BBD-0A68-435E-8CE5-8C38AC63A148}">
      <dgm:prSet/>
      <dgm:spPr/>
      <dgm:t>
        <a:bodyPr/>
        <a:lstStyle/>
        <a:p>
          <a:endParaRPr lang="en-US"/>
        </a:p>
      </dgm:t>
    </dgm:pt>
    <dgm:pt modelId="{D855445D-4754-4A3E-83B9-A481053E5189}" type="sibTrans" cxnId="{125C3BBD-0A68-435E-8CE5-8C38AC63A148}">
      <dgm:prSet/>
      <dgm:spPr/>
      <dgm:t>
        <a:bodyPr/>
        <a:lstStyle/>
        <a:p>
          <a:endParaRPr lang="en-US"/>
        </a:p>
      </dgm:t>
    </dgm:pt>
    <dgm:pt modelId="{101599BE-88DA-42F5-B102-6B372E6BD0F7}" type="pres">
      <dgm:prSet presAssocID="{E2BD1CBB-CC4B-427A-AE08-B07D30C399B9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pt-PT"/>
        </a:p>
      </dgm:t>
    </dgm:pt>
    <dgm:pt modelId="{29D38B33-556B-4E13-AA98-22AE49C7AC7F}" type="pres">
      <dgm:prSet presAssocID="{A5CA5E1F-1576-4CBB-B196-E55A7C6E357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0C26531-D197-4A0B-93CD-0CD1EDDD147B}" type="pres">
      <dgm:prSet presAssocID="{73AF4FA3-00C6-435E-8244-B2B3C3F61A60}" presName="sibTrans" presStyleLbl="sibTrans2D1" presStyleIdx="0" presStyleCnt="5"/>
      <dgm:spPr/>
      <dgm:t>
        <a:bodyPr/>
        <a:lstStyle/>
        <a:p>
          <a:endParaRPr lang="pt-PT"/>
        </a:p>
      </dgm:t>
    </dgm:pt>
    <dgm:pt modelId="{9BC0F031-56A8-4507-B5A4-3AF36581532E}" type="pres">
      <dgm:prSet presAssocID="{73AF4FA3-00C6-435E-8244-B2B3C3F61A60}" presName="connectorText" presStyleLbl="sibTrans2D1" presStyleIdx="0" presStyleCnt="5"/>
      <dgm:spPr/>
      <dgm:t>
        <a:bodyPr/>
        <a:lstStyle/>
        <a:p>
          <a:endParaRPr lang="pt-PT"/>
        </a:p>
      </dgm:t>
    </dgm:pt>
    <dgm:pt modelId="{660AFA24-18C9-4128-B67F-EBF82A15F325}" type="pres">
      <dgm:prSet presAssocID="{278D4ACF-46C7-4BD2-A89E-FDDE3B04F5B9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EBC517B-7D17-4157-BE89-43CEA59BB7F8}" type="pres">
      <dgm:prSet presAssocID="{F7EA761A-B331-4A05-ABA0-05F5F62064C6}" presName="sibTrans" presStyleLbl="sibTrans2D1" presStyleIdx="1" presStyleCnt="5"/>
      <dgm:spPr/>
      <dgm:t>
        <a:bodyPr/>
        <a:lstStyle/>
        <a:p>
          <a:endParaRPr lang="pt-PT"/>
        </a:p>
      </dgm:t>
    </dgm:pt>
    <dgm:pt modelId="{E75958AF-5F52-4E52-BEB0-AA474232A0CA}" type="pres">
      <dgm:prSet presAssocID="{F7EA761A-B331-4A05-ABA0-05F5F62064C6}" presName="connectorText" presStyleLbl="sibTrans2D1" presStyleIdx="1" presStyleCnt="5"/>
      <dgm:spPr/>
      <dgm:t>
        <a:bodyPr/>
        <a:lstStyle/>
        <a:p>
          <a:endParaRPr lang="pt-PT"/>
        </a:p>
      </dgm:t>
    </dgm:pt>
    <dgm:pt modelId="{C05450F8-9331-485D-84EA-D85EBA92E6C1}" type="pres">
      <dgm:prSet presAssocID="{5AD092CD-E505-4542-9A1E-82A5BD745ED3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49C9704C-2AB9-429C-BF9C-89967820D0D5}" type="pres">
      <dgm:prSet presAssocID="{26D57DC0-C9E7-4AC5-AD7C-C75DE1EAD83E}" presName="sibTrans" presStyleLbl="sibTrans2D1" presStyleIdx="2" presStyleCnt="5"/>
      <dgm:spPr/>
      <dgm:t>
        <a:bodyPr/>
        <a:lstStyle/>
        <a:p>
          <a:endParaRPr lang="pt-PT"/>
        </a:p>
      </dgm:t>
    </dgm:pt>
    <dgm:pt modelId="{2EF2DD46-6C64-4B72-B4E6-573960FACE34}" type="pres">
      <dgm:prSet presAssocID="{26D57DC0-C9E7-4AC5-AD7C-C75DE1EAD83E}" presName="connectorText" presStyleLbl="sibTrans2D1" presStyleIdx="2" presStyleCnt="5"/>
      <dgm:spPr/>
      <dgm:t>
        <a:bodyPr/>
        <a:lstStyle/>
        <a:p>
          <a:endParaRPr lang="pt-PT"/>
        </a:p>
      </dgm:t>
    </dgm:pt>
    <dgm:pt modelId="{80AF2EFC-2ABC-47A2-848B-A1826F658E9C}" type="pres">
      <dgm:prSet presAssocID="{96CD26EF-6A5A-4BB8-9474-4827D8952ECC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D792FB82-24BA-4D86-A290-BD07DE2C28D3}" type="pres">
      <dgm:prSet presAssocID="{790A1C30-925B-47FD-BF48-2625D73B8657}" presName="sibTrans" presStyleLbl="sibTrans2D1" presStyleIdx="3" presStyleCnt="5"/>
      <dgm:spPr/>
      <dgm:t>
        <a:bodyPr/>
        <a:lstStyle/>
        <a:p>
          <a:endParaRPr lang="pt-PT"/>
        </a:p>
      </dgm:t>
    </dgm:pt>
    <dgm:pt modelId="{883A1B86-0950-40DB-B006-13FFA5D32C82}" type="pres">
      <dgm:prSet presAssocID="{790A1C30-925B-47FD-BF48-2625D73B8657}" presName="connectorText" presStyleLbl="sibTrans2D1" presStyleIdx="3" presStyleCnt="5"/>
      <dgm:spPr/>
      <dgm:t>
        <a:bodyPr/>
        <a:lstStyle/>
        <a:p>
          <a:endParaRPr lang="pt-PT"/>
        </a:p>
      </dgm:t>
    </dgm:pt>
    <dgm:pt modelId="{81308F65-DC6C-4401-95F7-CBAFDB3C2DF0}" type="pres">
      <dgm:prSet presAssocID="{50F0651A-F3D2-4B01-B62C-96B24FC22639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pt-PT"/>
        </a:p>
      </dgm:t>
    </dgm:pt>
    <dgm:pt modelId="{163C772C-B9BF-4EC5-B9FA-401CBC3B0C64}" type="pres">
      <dgm:prSet presAssocID="{D855445D-4754-4A3E-83B9-A481053E5189}" presName="sibTrans" presStyleLbl="sibTrans2D1" presStyleIdx="4" presStyleCnt="5"/>
      <dgm:spPr/>
      <dgm:t>
        <a:bodyPr/>
        <a:lstStyle/>
        <a:p>
          <a:endParaRPr lang="pt-PT"/>
        </a:p>
      </dgm:t>
    </dgm:pt>
    <dgm:pt modelId="{53F00022-90D3-44AD-B42A-E65459D9E0A1}" type="pres">
      <dgm:prSet presAssocID="{D855445D-4754-4A3E-83B9-A481053E5189}" presName="connectorText" presStyleLbl="sibTrans2D1" presStyleIdx="4" presStyleCnt="5"/>
      <dgm:spPr/>
      <dgm:t>
        <a:bodyPr/>
        <a:lstStyle/>
        <a:p>
          <a:endParaRPr lang="pt-PT"/>
        </a:p>
      </dgm:t>
    </dgm:pt>
  </dgm:ptLst>
  <dgm:cxnLst>
    <dgm:cxn modelId="{9FCDBB09-E151-411D-A0A7-A10AC858FFF3}" type="presOf" srcId="{96CD26EF-6A5A-4BB8-9474-4827D8952ECC}" destId="{80AF2EFC-2ABC-47A2-848B-A1826F658E9C}" srcOrd="0" destOrd="0" presId="urn:microsoft.com/office/officeart/2005/8/layout/cycle2"/>
    <dgm:cxn modelId="{20FE6D69-EEBD-4FD0-AC69-D0B283D9F7AC}" type="presOf" srcId="{73AF4FA3-00C6-435E-8244-B2B3C3F61A60}" destId="{40C26531-D197-4A0B-93CD-0CD1EDDD147B}" srcOrd="0" destOrd="0" presId="urn:microsoft.com/office/officeart/2005/8/layout/cycle2"/>
    <dgm:cxn modelId="{A2E614A1-474F-4B0D-924A-A495C6B4C171}" type="presOf" srcId="{5AD092CD-E505-4542-9A1E-82A5BD745ED3}" destId="{C05450F8-9331-485D-84EA-D85EBA92E6C1}" srcOrd="0" destOrd="0" presId="urn:microsoft.com/office/officeart/2005/8/layout/cycle2"/>
    <dgm:cxn modelId="{576CF6CA-C179-4FC2-BF3B-56F4B1CEBBEC}" type="presOf" srcId="{A5CA5E1F-1576-4CBB-B196-E55A7C6E3575}" destId="{29D38B33-556B-4E13-AA98-22AE49C7AC7F}" srcOrd="0" destOrd="0" presId="urn:microsoft.com/office/officeart/2005/8/layout/cycle2"/>
    <dgm:cxn modelId="{D3AF7F2B-8DA8-4CFD-A53F-1D87CF8DE16E}" type="presOf" srcId="{50F0651A-F3D2-4B01-B62C-96B24FC22639}" destId="{81308F65-DC6C-4401-95F7-CBAFDB3C2DF0}" srcOrd="0" destOrd="0" presId="urn:microsoft.com/office/officeart/2005/8/layout/cycle2"/>
    <dgm:cxn modelId="{9D377950-1BB1-4063-AFF6-C94CE8CE4BB6}" type="presOf" srcId="{26D57DC0-C9E7-4AC5-AD7C-C75DE1EAD83E}" destId="{49C9704C-2AB9-429C-BF9C-89967820D0D5}" srcOrd="0" destOrd="0" presId="urn:microsoft.com/office/officeart/2005/8/layout/cycle2"/>
    <dgm:cxn modelId="{87EAB325-5449-4811-B2B6-7716A7FF9EAD}" srcId="{E2BD1CBB-CC4B-427A-AE08-B07D30C399B9}" destId="{A5CA5E1F-1576-4CBB-B196-E55A7C6E3575}" srcOrd="0" destOrd="0" parTransId="{D6F94C85-9DA4-4099-966B-5B9B4C7BD4D7}" sibTransId="{73AF4FA3-00C6-435E-8244-B2B3C3F61A60}"/>
    <dgm:cxn modelId="{AB038906-B21C-4233-A8BD-03B834BF697A}" type="presOf" srcId="{F7EA761A-B331-4A05-ABA0-05F5F62064C6}" destId="{E75958AF-5F52-4E52-BEB0-AA474232A0CA}" srcOrd="1" destOrd="0" presId="urn:microsoft.com/office/officeart/2005/8/layout/cycle2"/>
    <dgm:cxn modelId="{35276D6F-ADAD-4DD1-82D2-6A80631DD241}" srcId="{E2BD1CBB-CC4B-427A-AE08-B07D30C399B9}" destId="{5AD092CD-E505-4542-9A1E-82A5BD745ED3}" srcOrd="2" destOrd="0" parTransId="{FD7D6377-4715-42AD-A2AB-43DED0F0337B}" sibTransId="{26D57DC0-C9E7-4AC5-AD7C-C75DE1EAD83E}"/>
    <dgm:cxn modelId="{78813B3A-3819-4DDD-A190-A0FC53ED5AB4}" type="presOf" srcId="{790A1C30-925B-47FD-BF48-2625D73B8657}" destId="{D792FB82-24BA-4D86-A290-BD07DE2C28D3}" srcOrd="0" destOrd="0" presId="urn:microsoft.com/office/officeart/2005/8/layout/cycle2"/>
    <dgm:cxn modelId="{A6C22223-A4F1-4D1B-B915-1EBCA1AA264F}" type="presOf" srcId="{D855445D-4754-4A3E-83B9-A481053E5189}" destId="{53F00022-90D3-44AD-B42A-E65459D9E0A1}" srcOrd="1" destOrd="0" presId="urn:microsoft.com/office/officeart/2005/8/layout/cycle2"/>
    <dgm:cxn modelId="{9628A712-FA65-4FC0-BF92-D3EA3DE0458A}" type="presOf" srcId="{278D4ACF-46C7-4BD2-A89E-FDDE3B04F5B9}" destId="{660AFA24-18C9-4128-B67F-EBF82A15F325}" srcOrd="0" destOrd="0" presId="urn:microsoft.com/office/officeart/2005/8/layout/cycle2"/>
    <dgm:cxn modelId="{A5A22F91-FB3E-4063-B1A3-7D7B2330BBEB}" type="presOf" srcId="{73AF4FA3-00C6-435E-8244-B2B3C3F61A60}" destId="{9BC0F031-56A8-4507-B5A4-3AF36581532E}" srcOrd="1" destOrd="0" presId="urn:microsoft.com/office/officeart/2005/8/layout/cycle2"/>
    <dgm:cxn modelId="{82F261CD-9846-4B85-85E0-A19A7F0A276F}" type="presOf" srcId="{D855445D-4754-4A3E-83B9-A481053E5189}" destId="{163C772C-B9BF-4EC5-B9FA-401CBC3B0C64}" srcOrd="0" destOrd="0" presId="urn:microsoft.com/office/officeart/2005/8/layout/cycle2"/>
    <dgm:cxn modelId="{CAE69AFF-49B7-41DE-B00D-7CE7D6150546}" srcId="{E2BD1CBB-CC4B-427A-AE08-B07D30C399B9}" destId="{278D4ACF-46C7-4BD2-A89E-FDDE3B04F5B9}" srcOrd="1" destOrd="0" parTransId="{064C77F6-57DA-424E-8774-F1585A8A0221}" sibTransId="{F7EA761A-B331-4A05-ABA0-05F5F62064C6}"/>
    <dgm:cxn modelId="{78A0DF3D-CE7E-4BA0-B553-C32A35A0FB94}" srcId="{E2BD1CBB-CC4B-427A-AE08-B07D30C399B9}" destId="{96CD26EF-6A5A-4BB8-9474-4827D8952ECC}" srcOrd="3" destOrd="0" parTransId="{FCA213DE-38ED-4B87-B4BB-EA26EAA5C130}" sibTransId="{790A1C30-925B-47FD-BF48-2625D73B8657}"/>
    <dgm:cxn modelId="{599AEB4D-F8D0-46AC-A75F-EAC31BD69C28}" type="presOf" srcId="{26D57DC0-C9E7-4AC5-AD7C-C75DE1EAD83E}" destId="{2EF2DD46-6C64-4B72-B4E6-573960FACE34}" srcOrd="1" destOrd="0" presId="urn:microsoft.com/office/officeart/2005/8/layout/cycle2"/>
    <dgm:cxn modelId="{10BCC5E3-070A-4AC4-9777-3A4E54937C33}" type="presOf" srcId="{E2BD1CBB-CC4B-427A-AE08-B07D30C399B9}" destId="{101599BE-88DA-42F5-B102-6B372E6BD0F7}" srcOrd="0" destOrd="0" presId="urn:microsoft.com/office/officeart/2005/8/layout/cycle2"/>
    <dgm:cxn modelId="{125C3BBD-0A68-435E-8CE5-8C38AC63A148}" srcId="{E2BD1CBB-CC4B-427A-AE08-B07D30C399B9}" destId="{50F0651A-F3D2-4B01-B62C-96B24FC22639}" srcOrd="4" destOrd="0" parTransId="{DB9211D2-BDB2-413A-A1D2-A8DBBAEF4ADE}" sibTransId="{D855445D-4754-4A3E-83B9-A481053E5189}"/>
    <dgm:cxn modelId="{F53E00F6-BDD9-4328-A9C5-18F7A8E1DE3F}" type="presOf" srcId="{F7EA761A-B331-4A05-ABA0-05F5F62064C6}" destId="{BEBC517B-7D17-4157-BE89-43CEA59BB7F8}" srcOrd="0" destOrd="0" presId="urn:microsoft.com/office/officeart/2005/8/layout/cycle2"/>
    <dgm:cxn modelId="{54AC87D2-CC7C-4556-A308-722EFD50756B}" type="presOf" srcId="{790A1C30-925B-47FD-BF48-2625D73B8657}" destId="{883A1B86-0950-40DB-B006-13FFA5D32C82}" srcOrd="1" destOrd="0" presId="urn:microsoft.com/office/officeart/2005/8/layout/cycle2"/>
    <dgm:cxn modelId="{F34ACADE-D221-4BE9-8B7E-6EC30D7097C0}" type="presParOf" srcId="{101599BE-88DA-42F5-B102-6B372E6BD0F7}" destId="{29D38B33-556B-4E13-AA98-22AE49C7AC7F}" srcOrd="0" destOrd="0" presId="urn:microsoft.com/office/officeart/2005/8/layout/cycle2"/>
    <dgm:cxn modelId="{2C38E25A-6799-4D4A-8883-0977AA8F9509}" type="presParOf" srcId="{101599BE-88DA-42F5-B102-6B372E6BD0F7}" destId="{40C26531-D197-4A0B-93CD-0CD1EDDD147B}" srcOrd="1" destOrd="0" presId="urn:microsoft.com/office/officeart/2005/8/layout/cycle2"/>
    <dgm:cxn modelId="{34627F70-3D50-4090-A9DF-45A8F6EA9951}" type="presParOf" srcId="{40C26531-D197-4A0B-93CD-0CD1EDDD147B}" destId="{9BC0F031-56A8-4507-B5A4-3AF36581532E}" srcOrd="0" destOrd="0" presId="urn:microsoft.com/office/officeart/2005/8/layout/cycle2"/>
    <dgm:cxn modelId="{37E51023-7DB0-4B46-B0F7-F9AF90F55F0D}" type="presParOf" srcId="{101599BE-88DA-42F5-B102-6B372E6BD0F7}" destId="{660AFA24-18C9-4128-B67F-EBF82A15F325}" srcOrd="2" destOrd="0" presId="urn:microsoft.com/office/officeart/2005/8/layout/cycle2"/>
    <dgm:cxn modelId="{390DEDF5-7A51-4288-8996-C53E7A97B093}" type="presParOf" srcId="{101599BE-88DA-42F5-B102-6B372E6BD0F7}" destId="{BEBC517B-7D17-4157-BE89-43CEA59BB7F8}" srcOrd="3" destOrd="0" presId="urn:microsoft.com/office/officeart/2005/8/layout/cycle2"/>
    <dgm:cxn modelId="{D586F41C-D28E-4C10-A75C-8C9661C0A661}" type="presParOf" srcId="{BEBC517B-7D17-4157-BE89-43CEA59BB7F8}" destId="{E75958AF-5F52-4E52-BEB0-AA474232A0CA}" srcOrd="0" destOrd="0" presId="urn:microsoft.com/office/officeart/2005/8/layout/cycle2"/>
    <dgm:cxn modelId="{FFBCE25C-E793-4513-B002-E96FFF6B15DB}" type="presParOf" srcId="{101599BE-88DA-42F5-B102-6B372E6BD0F7}" destId="{C05450F8-9331-485D-84EA-D85EBA92E6C1}" srcOrd="4" destOrd="0" presId="urn:microsoft.com/office/officeart/2005/8/layout/cycle2"/>
    <dgm:cxn modelId="{D6D3032F-D18D-47D0-89D2-0F2206E432D9}" type="presParOf" srcId="{101599BE-88DA-42F5-B102-6B372E6BD0F7}" destId="{49C9704C-2AB9-429C-BF9C-89967820D0D5}" srcOrd="5" destOrd="0" presId="urn:microsoft.com/office/officeart/2005/8/layout/cycle2"/>
    <dgm:cxn modelId="{FA99487F-3C74-4C51-A5E6-F179FAE94BE9}" type="presParOf" srcId="{49C9704C-2AB9-429C-BF9C-89967820D0D5}" destId="{2EF2DD46-6C64-4B72-B4E6-573960FACE34}" srcOrd="0" destOrd="0" presId="urn:microsoft.com/office/officeart/2005/8/layout/cycle2"/>
    <dgm:cxn modelId="{0F29F5AF-DF1D-4FCC-84F8-E73B3009090E}" type="presParOf" srcId="{101599BE-88DA-42F5-B102-6B372E6BD0F7}" destId="{80AF2EFC-2ABC-47A2-848B-A1826F658E9C}" srcOrd="6" destOrd="0" presId="urn:microsoft.com/office/officeart/2005/8/layout/cycle2"/>
    <dgm:cxn modelId="{B2B5CD42-198D-4862-9C09-FC8C7F703F4C}" type="presParOf" srcId="{101599BE-88DA-42F5-B102-6B372E6BD0F7}" destId="{D792FB82-24BA-4D86-A290-BD07DE2C28D3}" srcOrd="7" destOrd="0" presId="urn:microsoft.com/office/officeart/2005/8/layout/cycle2"/>
    <dgm:cxn modelId="{50382F1A-9565-484F-94C4-130927179B21}" type="presParOf" srcId="{D792FB82-24BA-4D86-A290-BD07DE2C28D3}" destId="{883A1B86-0950-40DB-B006-13FFA5D32C82}" srcOrd="0" destOrd="0" presId="urn:microsoft.com/office/officeart/2005/8/layout/cycle2"/>
    <dgm:cxn modelId="{45406796-3CB7-497F-AFBB-1A63BFC14678}" type="presParOf" srcId="{101599BE-88DA-42F5-B102-6B372E6BD0F7}" destId="{81308F65-DC6C-4401-95F7-CBAFDB3C2DF0}" srcOrd="8" destOrd="0" presId="urn:microsoft.com/office/officeart/2005/8/layout/cycle2"/>
    <dgm:cxn modelId="{583812E2-2D93-4B66-A4FD-40F1341B22A7}" type="presParOf" srcId="{101599BE-88DA-42F5-B102-6B372E6BD0F7}" destId="{163C772C-B9BF-4EC5-B9FA-401CBC3B0C64}" srcOrd="9" destOrd="0" presId="urn:microsoft.com/office/officeart/2005/8/layout/cycle2"/>
    <dgm:cxn modelId="{149E3051-660E-4298-9F6E-F4C1F122B660}" type="presParOf" srcId="{163C772C-B9BF-4EC5-B9FA-401CBC3B0C64}" destId="{53F00022-90D3-44AD-B42A-E65459D9E0A1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8216DF3-A55D-6645-B361-9442FFC20A16}">
      <dsp:nvSpPr>
        <dsp:cNvPr id="0" name=""/>
        <dsp:cNvSpPr/>
      </dsp:nvSpPr>
      <dsp:spPr>
        <a:xfrm>
          <a:off x="1597316" y="875656"/>
          <a:ext cx="511790" cy="369969"/>
        </a:xfrm>
        <a:custGeom>
          <a:avLst/>
          <a:gdLst/>
          <a:ahLst/>
          <a:cxnLst/>
          <a:rect l="0" t="0" r="0" b="0"/>
          <a:pathLst>
            <a:path>
              <a:moveTo>
                <a:pt x="511790" y="0"/>
              </a:moveTo>
              <a:lnTo>
                <a:pt x="511790" y="369969"/>
              </a:lnTo>
              <a:lnTo>
                <a:pt x="0" y="369969"/>
              </a:lnTo>
            </a:path>
          </a:pathLst>
        </a:custGeom>
        <a:noFill/>
        <a:ln w="9525" cap="flat" cmpd="sng" algn="ctr">
          <a:solidFill>
            <a:srgbClr val="FF00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854BB1-38AE-A740-A331-AAB611E9C1DD}">
      <dsp:nvSpPr>
        <dsp:cNvPr id="0" name=""/>
        <dsp:cNvSpPr/>
      </dsp:nvSpPr>
      <dsp:spPr>
        <a:xfrm>
          <a:off x="2109107" y="875656"/>
          <a:ext cx="1492209" cy="113457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05082"/>
              </a:lnTo>
              <a:lnTo>
                <a:pt x="1492209" y="1005082"/>
              </a:lnTo>
              <a:lnTo>
                <a:pt x="1492209" y="1134572"/>
              </a:lnTo>
            </a:path>
          </a:pathLst>
        </a:cu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278ADB-749F-F840-BDC4-81F6EAAD96BB}">
      <dsp:nvSpPr>
        <dsp:cNvPr id="0" name=""/>
        <dsp:cNvSpPr/>
      </dsp:nvSpPr>
      <dsp:spPr>
        <a:xfrm>
          <a:off x="2063387" y="875656"/>
          <a:ext cx="91440" cy="113457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1134572"/>
              </a:lnTo>
            </a:path>
          </a:pathLst>
        </a:cu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264A2B-47F2-6B4B-9DC1-5FF6009AFFF6}">
      <dsp:nvSpPr>
        <dsp:cNvPr id="0" name=""/>
        <dsp:cNvSpPr/>
      </dsp:nvSpPr>
      <dsp:spPr>
        <a:xfrm>
          <a:off x="616898" y="875656"/>
          <a:ext cx="1492209" cy="1134572"/>
        </a:xfrm>
        <a:custGeom>
          <a:avLst/>
          <a:gdLst/>
          <a:ahLst/>
          <a:cxnLst/>
          <a:rect l="0" t="0" r="0" b="0"/>
          <a:pathLst>
            <a:path>
              <a:moveTo>
                <a:pt x="1492209" y="0"/>
              </a:moveTo>
              <a:lnTo>
                <a:pt x="1492209" y="1005082"/>
              </a:lnTo>
              <a:lnTo>
                <a:pt x="0" y="1005082"/>
              </a:lnTo>
              <a:lnTo>
                <a:pt x="0" y="1134572"/>
              </a:lnTo>
            </a:path>
          </a:pathLst>
        </a:cu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FCAC04-A01B-0D43-8440-8D0321679A1C}">
      <dsp:nvSpPr>
        <dsp:cNvPr id="0" name=""/>
        <dsp:cNvSpPr/>
      </dsp:nvSpPr>
      <dsp:spPr>
        <a:xfrm>
          <a:off x="1508095" y="290698"/>
          <a:ext cx="1202023" cy="584958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1551552-6D17-334F-8AB4-E30EE478A003}">
      <dsp:nvSpPr>
        <dsp:cNvPr id="0" name=""/>
        <dsp:cNvSpPr/>
      </dsp:nvSpPr>
      <dsp:spPr>
        <a:xfrm>
          <a:off x="1508095" y="290698"/>
          <a:ext cx="1202023" cy="584958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A8145D1-0113-3F4F-B902-8E420AED55EA}">
      <dsp:nvSpPr>
        <dsp:cNvPr id="0" name=""/>
        <dsp:cNvSpPr/>
      </dsp:nvSpPr>
      <dsp:spPr>
        <a:xfrm>
          <a:off x="907083" y="395990"/>
          <a:ext cx="2404047" cy="374373"/>
        </a:xfrm>
        <a:prstGeom prst="rect">
          <a:avLst/>
        </a:prstGeom>
        <a:gradFill flip="none" rotWithShape="1">
          <a:gsLst>
            <a:gs pos="43000">
              <a:srgbClr val="7030A0"/>
            </a:gs>
            <a:gs pos="92000">
              <a:schemeClr val="accent3">
                <a:lumMod val="95000"/>
                <a:lumOff val="5000"/>
              </a:schemeClr>
            </a:gs>
            <a:gs pos="100000">
              <a:schemeClr val="bg1">
                <a:lumMod val="95000"/>
              </a:schemeClr>
            </a:gs>
          </a:gsLst>
          <a:path path="shape">
            <a:fillToRect l="50000" t="50000" r="50000" b="50000"/>
          </a:path>
          <a:tileRect/>
        </a:gradFill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chemeClr val="tx1"/>
              </a:solidFill>
            </a:rPr>
            <a:t>Director for Accelerators &amp; Technology</a:t>
          </a:r>
          <a:endParaRPr lang="en-US" sz="1300" kern="1200" baseline="0" dirty="0" smtClean="0">
            <a:solidFill>
              <a:schemeClr val="tx1"/>
            </a:solidFill>
          </a:endParaRPr>
        </a:p>
      </dsp:txBody>
      <dsp:txXfrm>
        <a:off x="907083" y="395990"/>
        <a:ext cx="2404047" cy="374373"/>
      </dsp:txXfrm>
    </dsp:sp>
    <dsp:sp modelId="{746FC2C9-2437-4147-BBAE-7C78A13375B8}">
      <dsp:nvSpPr>
        <dsp:cNvPr id="0" name=""/>
        <dsp:cNvSpPr/>
      </dsp:nvSpPr>
      <dsp:spPr>
        <a:xfrm>
          <a:off x="308590" y="2010228"/>
          <a:ext cx="616615" cy="61661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586080B-307A-464A-87EA-52DEEB64CAD3}">
      <dsp:nvSpPr>
        <dsp:cNvPr id="0" name=""/>
        <dsp:cNvSpPr/>
      </dsp:nvSpPr>
      <dsp:spPr>
        <a:xfrm>
          <a:off x="308590" y="2010228"/>
          <a:ext cx="616615" cy="61661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3B12AF-CB3C-3A49-8D60-190C95CAF04E}">
      <dsp:nvSpPr>
        <dsp:cNvPr id="0" name=""/>
        <dsp:cNvSpPr/>
      </dsp:nvSpPr>
      <dsp:spPr>
        <a:xfrm>
          <a:off x="283" y="2121219"/>
          <a:ext cx="1233230" cy="39463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BE Department</a:t>
          </a:r>
          <a:endParaRPr lang="en-US" sz="1300" kern="1200" dirty="0"/>
        </a:p>
      </dsp:txBody>
      <dsp:txXfrm>
        <a:off x="283" y="2121219"/>
        <a:ext cx="1233230" cy="394633"/>
      </dsp:txXfrm>
    </dsp:sp>
    <dsp:sp modelId="{C0ED571D-862D-3141-BDF4-C7C1DAAAE312}">
      <dsp:nvSpPr>
        <dsp:cNvPr id="0" name=""/>
        <dsp:cNvSpPr/>
      </dsp:nvSpPr>
      <dsp:spPr>
        <a:xfrm>
          <a:off x="1800799" y="2010228"/>
          <a:ext cx="616615" cy="61661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8BBD1A-D34D-5A40-8505-C6A159741F64}">
      <dsp:nvSpPr>
        <dsp:cNvPr id="0" name=""/>
        <dsp:cNvSpPr/>
      </dsp:nvSpPr>
      <dsp:spPr>
        <a:xfrm>
          <a:off x="1800799" y="2010228"/>
          <a:ext cx="616615" cy="61661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DB5D71-E90B-4E42-97ED-58D92A6533E4}">
      <dsp:nvSpPr>
        <dsp:cNvPr id="0" name=""/>
        <dsp:cNvSpPr/>
      </dsp:nvSpPr>
      <dsp:spPr>
        <a:xfrm>
          <a:off x="1492492" y="2121219"/>
          <a:ext cx="1233230" cy="39463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EN Department</a:t>
          </a:r>
        </a:p>
      </dsp:txBody>
      <dsp:txXfrm>
        <a:off x="1492492" y="2121219"/>
        <a:ext cx="1233230" cy="394633"/>
      </dsp:txXfrm>
    </dsp:sp>
    <dsp:sp modelId="{B3C6D1C2-32AD-7444-ADD4-5076466FE348}">
      <dsp:nvSpPr>
        <dsp:cNvPr id="0" name=""/>
        <dsp:cNvSpPr/>
      </dsp:nvSpPr>
      <dsp:spPr>
        <a:xfrm>
          <a:off x="3293008" y="2010228"/>
          <a:ext cx="616615" cy="61661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109496B-146F-1442-9AED-4A43416E0A73}">
      <dsp:nvSpPr>
        <dsp:cNvPr id="0" name=""/>
        <dsp:cNvSpPr/>
      </dsp:nvSpPr>
      <dsp:spPr>
        <a:xfrm>
          <a:off x="3293008" y="2010228"/>
          <a:ext cx="616615" cy="61661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chemeClr val="accent3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126E33-47A4-3941-A252-1F4194352863}">
      <dsp:nvSpPr>
        <dsp:cNvPr id="0" name=""/>
        <dsp:cNvSpPr/>
      </dsp:nvSpPr>
      <dsp:spPr>
        <a:xfrm>
          <a:off x="2984701" y="2121219"/>
          <a:ext cx="1233230" cy="39463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TE Department</a:t>
          </a:r>
          <a:endParaRPr lang="en-US" sz="1300" kern="1200" dirty="0"/>
        </a:p>
      </dsp:txBody>
      <dsp:txXfrm>
        <a:off x="2984701" y="2121219"/>
        <a:ext cx="1233230" cy="394633"/>
      </dsp:txXfrm>
    </dsp:sp>
    <dsp:sp modelId="{DD5BBC26-640B-2442-9785-50A9384489AD}">
      <dsp:nvSpPr>
        <dsp:cNvPr id="0" name=""/>
        <dsp:cNvSpPr/>
      </dsp:nvSpPr>
      <dsp:spPr>
        <a:xfrm>
          <a:off x="1054695" y="1134635"/>
          <a:ext cx="616615" cy="616615"/>
        </a:xfrm>
        <a:prstGeom prst="arc">
          <a:avLst>
            <a:gd name="adj1" fmla="val 13200000"/>
            <a:gd name="adj2" fmla="val 19200000"/>
          </a:avLst>
        </a:prstGeom>
        <a:noFill/>
        <a:ln w="9525" cap="flat" cmpd="sng" algn="ctr">
          <a:solidFill>
            <a:srgbClr val="FF00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D3B4A5B-1CF8-3D41-A07C-F738EC101869}">
      <dsp:nvSpPr>
        <dsp:cNvPr id="0" name=""/>
        <dsp:cNvSpPr/>
      </dsp:nvSpPr>
      <dsp:spPr>
        <a:xfrm>
          <a:off x="1054695" y="1134635"/>
          <a:ext cx="616615" cy="616615"/>
        </a:xfrm>
        <a:prstGeom prst="arc">
          <a:avLst>
            <a:gd name="adj1" fmla="val 2400000"/>
            <a:gd name="adj2" fmla="val 8400000"/>
          </a:avLst>
        </a:prstGeom>
        <a:noFill/>
        <a:ln w="9525" cap="flat" cmpd="sng" algn="ctr">
          <a:solidFill>
            <a:srgbClr val="FF0000"/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93C451C-AF8C-0145-B4A8-C009841E22F9}">
      <dsp:nvSpPr>
        <dsp:cNvPr id="0" name=""/>
        <dsp:cNvSpPr/>
      </dsp:nvSpPr>
      <dsp:spPr>
        <a:xfrm>
          <a:off x="746387" y="1245625"/>
          <a:ext cx="1233230" cy="394633"/>
        </a:xfrm>
        <a:prstGeom prst="rect">
          <a:avLst/>
        </a:prstGeom>
        <a:noFill/>
        <a:ln w="9525" cap="flat" cmpd="sng" algn="ctr">
          <a:noFill/>
          <a:prstDash val="solid"/>
        </a:ln>
        <a:effectLst/>
        <a:sp3d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255" tIns="8255" rIns="8255" bIns="8255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>
              <a:solidFill>
                <a:srgbClr val="FF0000"/>
              </a:solidFill>
            </a:rPr>
            <a:t>ATS DO Unit</a:t>
          </a:r>
          <a:endParaRPr lang="en-US" sz="1300" kern="1200" dirty="0">
            <a:solidFill>
              <a:srgbClr val="FF0000"/>
            </a:solidFill>
          </a:endParaRPr>
        </a:p>
      </dsp:txBody>
      <dsp:txXfrm>
        <a:off x="746387" y="1245625"/>
        <a:ext cx="1233230" cy="394633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4940DDF-28D6-4758-83A1-FB551395777F}">
      <dsp:nvSpPr>
        <dsp:cNvPr id="0" name=""/>
        <dsp:cNvSpPr/>
      </dsp:nvSpPr>
      <dsp:spPr>
        <a:xfrm>
          <a:off x="119688" y="0"/>
          <a:ext cx="10783624" cy="6356349"/>
        </a:xfrm>
        <a:prstGeom prst="swooshArrow">
          <a:avLst>
            <a:gd name="adj1" fmla="val 25000"/>
            <a:gd name="adj2" fmla="val 25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4DD46DA-EFD0-4466-B2FD-92F09D41DDAD}">
      <dsp:nvSpPr>
        <dsp:cNvPr id="0" name=""/>
        <dsp:cNvSpPr/>
      </dsp:nvSpPr>
      <dsp:spPr>
        <a:xfrm>
          <a:off x="829597" y="5086584"/>
          <a:ext cx="233913" cy="233913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B4EAA09-D5F5-4413-B9A9-78D082CA560D}">
      <dsp:nvSpPr>
        <dsp:cNvPr id="0" name=""/>
        <dsp:cNvSpPr/>
      </dsp:nvSpPr>
      <dsp:spPr>
        <a:xfrm>
          <a:off x="968488" y="4843538"/>
          <a:ext cx="3494292" cy="151281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3946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Organization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1">
                  <a:lumMod val="65000"/>
                </a:schemeClr>
              </a:solidFill>
            </a:rPr>
            <a:t>(5 criteria)</a:t>
          </a:r>
          <a:endParaRPr lang="en-US" sz="18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968488" y="4843538"/>
        <a:ext cx="3494292" cy="1512811"/>
      </dsp:txXfrm>
    </dsp:sp>
    <dsp:sp modelId="{C3B47527-292D-4C06-AEC1-DA86E5B5EAFC}">
      <dsp:nvSpPr>
        <dsp:cNvPr id="0" name=""/>
        <dsp:cNvSpPr/>
      </dsp:nvSpPr>
      <dsp:spPr>
        <a:xfrm>
          <a:off x="2031047" y="3788997"/>
          <a:ext cx="366125" cy="36612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7CC1501-020F-4010-9A15-00A9275B94D8}">
      <dsp:nvSpPr>
        <dsp:cNvPr id="0" name=""/>
        <dsp:cNvSpPr/>
      </dsp:nvSpPr>
      <dsp:spPr>
        <a:xfrm>
          <a:off x="2271617" y="3966641"/>
          <a:ext cx="6168025" cy="109419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94002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Planning / Schedule / budgeting 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1">
                  <a:lumMod val="65000"/>
                </a:schemeClr>
              </a:solidFill>
            </a:rPr>
            <a:t>(10 criteria)</a:t>
          </a:r>
          <a:endParaRPr lang="en-US" sz="18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2271617" y="3966641"/>
        <a:ext cx="6168025" cy="1094194"/>
      </dsp:txXfrm>
    </dsp:sp>
    <dsp:sp modelId="{379D85BB-F218-4044-94F5-88B92D861896}">
      <dsp:nvSpPr>
        <dsp:cNvPr id="0" name=""/>
        <dsp:cNvSpPr/>
      </dsp:nvSpPr>
      <dsp:spPr>
        <a:xfrm>
          <a:off x="3880798" y="2719999"/>
          <a:ext cx="488167" cy="488167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48A9729-ED6A-435E-B1F1-633C1DCB0676}">
      <dsp:nvSpPr>
        <dsp:cNvPr id="0" name=""/>
        <dsp:cNvSpPr/>
      </dsp:nvSpPr>
      <dsp:spPr>
        <a:xfrm>
          <a:off x="4209787" y="2749930"/>
          <a:ext cx="3879339" cy="3572268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8670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Accounting Considerations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1">
                  <a:lumMod val="65000"/>
                </a:schemeClr>
              </a:solidFill>
            </a:rPr>
            <a:t>(6 criteria)</a:t>
          </a:r>
          <a:endParaRPr lang="en-US" sz="18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4209787" y="2749930"/>
        <a:ext cx="3879339" cy="3572268"/>
      </dsp:txXfrm>
    </dsp:sp>
    <dsp:sp modelId="{C068ECC9-9F04-4E7A-A5CC-F2E174F22F7D}">
      <dsp:nvSpPr>
        <dsp:cNvPr id="0" name=""/>
        <dsp:cNvSpPr/>
      </dsp:nvSpPr>
      <dsp:spPr>
        <a:xfrm>
          <a:off x="5991488" y="1782320"/>
          <a:ext cx="630549" cy="63054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66EBBAC-999C-4FE3-9B9C-5F6E25ED093B}">
      <dsp:nvSpPr>
        <dsp:cNvPr id="0" name=""/>
        <dsp:cNvSpPr/>
      </dsp:nvSpPr>
      <dsp:spPr>
        <a:xfrm>
          <a:off x="6320943" y="2097595"/>
          <a:ext cx="3136640" cy="425875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34115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EVM Analysis / Reports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1">
                  <a:lumMod val="65000"/>
                </a:schemeClr>
              </a:solidFill>
            </a:rPr>
            <a:t>(6 criteria)</a:t>
          </a:r>
          <a:endParaRPr lang="en-US" sz="18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6320943" y="2097595"/>
        <a:ext cx="3136640" cy="4258754"/>
      </dsp:txXfrm>
    </dsp:sp>
    <dsp:sp modelId="{719392DF-BA82-4EA8-9809-1F67602D52CD}">
      <dsp:nvSpPr>
        <dsp:cNvPr id="0" name=""/>
        <dsp:cNvSpPr/>
      </dsp:nvSpPr>
      <dsp:spPr>
        <a:xfrm>
          <a:off x="8295740" y="1160771"/>
          <a:ext cx="803442" cy="803442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ACF588E-42AE-4645-99F0-AC83E89A05AB}">
      <dsp:nvSpPr>
        <dsp:cNvPr id="0" name=""/>
        <dsp:cNvSpPr/>
      </dsp:nvSpPr>
      <dsp:spPr>
        <a:xfrm>
          <a:off x="8871670" y="1497962"/>
          <a:ext cx="2816707" cy="467827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25728" tIns="0" rIns="0" bIns="0" numCol="1" spcCol="1270" anchor="t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/>
            <a:t>Revision / data maintenance</a:t>
          </a:r>
        </a:p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800" kern="1200" dirty="0" smtClean="0">
              <a:solidFill>
                <a:schemeClr val="bg1">
                  <a:lumMod val="65000"/>
                </a:schemeClr>
              </a:solidFill>
            </a:rPr>
            <a:t>(5 criteria)</a:t>
          </a:r>
          <a:endParaRPr lang="en-US" sz="1800" kern="1200" dirty="0">
            <a:solidFill>
              <a:schemeClr val="bg1">
                <a:lumMod val="65000"/>
              </a:schemeClr>
            </a:solidFill>
          </a:endParaRPr>
        </a:p>
      </dsp:txBody>
      <dsp:txXfrm>
        <a:off x="8871670" y="1497962"/>
        <a:ext cx="2816707" cy="46782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9D38B33-556B-4E13-AA98-22AE49C7AC7F}">
      <dsp:nvSpPr>
        <dsp:cNvPr id="0" name=""/>
        <dsp:cNvSpPr/>
      </dsp:nvSpPr>
      <dsp:spPr>
        <a:xfrm>
          <a:off x="3218803" y="1009"/>
          <a:ext cx="1480842" cy="148084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WP management process</a:t>
          </a:r>
          <a:endParaRPr lang="en-US" sz="1300" kern="1200" dirty="0"/>
        </a:p>
      </dsp:txBody>
      <dsp:txXfrm>
        <a:off x="3435667" y="217873"/>
        <a:ext cx="1047114" cy="1047114"/>
      </dsp:txXfrm>
    </dsp:sp>
    <dsp:sp modelId="{40C26531-D197-4A0B-93CD-0CD1EDDD147B}">
      <dsp:nvSpPr>
        <dsp:cNvPr id="0" name=""/>
        <dsp:cNvSpPr/>
      </dsp:nvSpPr>
      <dsp:spPr>
        <a:xfrm rot="2160000">
          <a:off x="4653039" y="1138921"/>
          <a:ext cx="394464" cy="49978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4664339" y="1204099"/>
        <a:ext cx="276125" cy="299870"/>
      </dsp:txXfrm>
    </dsp:sp>
    <dsp:sp modelId="{660AFA24-18C9-4128-B67F-EBF82A15F325}">
      <dsp:nvSpPr>
        <dsp:cNvPr id="0" name=""/>
        <dsp:cNvSpPr/>
      </dsp:nvSpPr>
      <dsp:spPr>
        <a:xfrm>
          <a:off x="5018960" y="1308899"/>
          <a:ext cx="1480842" cy="148084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Project Steering Meetings</a:t>
          </a:r>
          <a:endParaRPr lang="en-US" sz="1300" kern="1200" dirty="0"/>
        </a:p>
      </dsp:txBody>
      <dsp:txXfrm>
        <a:off x="5235824" y="1525763"/>
        <a:ext cx="1047114" cy="1047114"/>
      </dsp:txXfrm>
    </dsp:sp>
    <dsp:sp modelId="{BEBC517B-7D17-4157-BE89-43CEA59BB7F8}">
      <dsp:nvSpPr>
        <dsp:cNvPr id="0" name=""/>
        <dsp:cNvSpPr/>
      </dsp:nvSpPr>
      <dsp:spPr>
        <a:xfrm rot="6480000">
          <a:off x="5221799" y="2846916"/>
          <a:ext cx="394464" cy="49978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5299253" y="2890599"/>
        <a:ext cx="276125" cy="299870"/>
      </dsp:txXfrm>
    </dsp:sp>
    <dsp:sp modelId="{C05450F8-9331-485D-84EA-D85EBA92E6C1}">
      <dsp:nvSpPr>
        <dsp:cNvPr id="0" name=""/>
        <dsp:cNvSpPr/>
      </dsp:nvSpPr>
      <dsp:spPr>
        <a:xfrm>
          <a:off x="4331361" y="3425110"/>
          <a:ext cx="1480842" cy="148084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HL-LHC Project C&amp;S Reviews</a:t>
          </a:r>
          <a:endParaRPr lang="en-US" sz="1300" kern="1200" dirty="0"/>
        </a:p>
      </dsp:txBody>
      <dsp:txXfrm>
        <a:off x="4548225" y="3641974"/>
        <a:ext cx="1047114" cy="1047114"/>
      </dsp:txXfrm>
    </dsp:sp>
    <dsp:sp modelId="{49C9704C-2AB9-429C-BF9C-89967820D0D5}">
      <dsp:nvSpPr>
        <dsp:cNvPr id="0" name=""/>
        <dsp:cNvSpPr/>
      </dsp:nvSpPr>
      <dsp:spPr>
        <a:xfrm rot="10800000">
          <a:off x="3773156" y="3915639"/>
          <a:ext cx="394464" cy="49978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3891495" y="4015596"/>
        <a:ext cx="276125" cy="299870"/>
      </dsp:txXfrm>
    </dsp:sp>
    <dsp:sp modelId="{80AF2EFC-2ABC-47A2-848B-A1826F658E9C}">
      <dsp:nvSpPr>
        <dsp:cNvPr id="0" name=""/>
        <dsp:cNvSpPr/>
      </dsp:nvSpPr>
      <dsp:spPr>
        <a:xfrm>
          <a:off x="2106245" y="3425110"/>
          <a:ext cx="1480842" cy="148084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Financial Reporting to CERN Committees</a:t>
          </a:r>
          <a:endParaRPr lang="en-US" sz="1300" kern="1200" dirty="0"/>
        </a:p>
      </dsp:txBody>
      <dsp:txXfrm>
        <a:off x="2323109" y="3641974"/>
        <a:ext cx="1047114" cy="1047114"/>
      </dsp:txXfrm>
    </dsp:sp>
    <dsp:sp modelId="{D792FB82-24BA-4D86-A290-BD07DE2C28D3}">
      <dsp:nvSpPr>
        <dsp:cNvPr id="0" name=""/>
        <dsp:cNvSpPr/>
      </dsp:nvSpPr>
      <dsp:spPr>
        <a:xfrm rot="15120000">
          <a:off x="2309085" y="2868152"/>
          <a:ext cx="394464" cy="49978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2386539" y="3024383"/>
        <a:ext cx="276125" cy="299870"/>
      </dsp:txXfrm>
    </dsp:sp>
    <dsp:sp modelId="{81308F65-DC6C-4401-95F7-CBAFDB3C2DF0}">
      <dsp:nvSpPr>
        <dsp:cNvPr id="0" name=""/>
        <dsp:cNvSpPr/>
      </dsp:nvSpPr>
      <dsp:spPr>
        <a:xfrm>
          <a:off x="1418646" y="1308899"/>
          <a:ext cx="1480842" cy="1480842"/>
        </a:xfrm>
        <a:prstGeom prst="ellipse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 dirty="0" smtClean="0"/>
            <a:t>Project Reporting to CERN Committees</a:t>
          </a:r>
          <a:endParaRPr lang="en-US" sz="1300" kern="1200" dirty="0"/>
        </a:p>
      </dsp:txBody>
      <dsp:txXfrm>
        <a:off x="1635510" y="1525763"/>
        <a:ext cx="1047114" cy="1047114"/>
      </dsp:txXfrm>
    </dsp:sp>
    <dsp:sp modelId="{163C772C-B9BF-4EC5-B9FA-401CBC3B0C64}">
      <dsp:nvSpPr>
        <dsp:cNvPr id="0" name=""/>
        <dsp:cNvSpPr/>
      </dsp:nvSpPr>
      <dsp:spPr>
        <a:xfrm rot="19440000">
          <a:off x="2852882" y="1152045"/>
          <a:ext cx="394464" cy="499784"/>
        </a:xfrm>
        <a:prstGeom prst="rightArrow">
          <a:avLst>
            <a:gd name="adj1" fmla="val 60000"/>
            <a:gd name="adj2" fmla="val 50000"/>
          </a:avLst>
        </a:prstGeom>
        <a:solidFill>
          <a:schemeClr val="dk2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2864182" y="1286781"/>
        <a:ext cx="276125" cy="2998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alfCircleOrganizationChart">
  <dgm:title val=""/>
  <dgm:desc val=""/>
  <dgm:catLst>
    <dgm:cat type="hierarchy" pri="1500"/>
  </dgm:catLst>
  <dgm:samp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 type="asst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Name0">
    <dgm:varLst>
      <dgm:orgChart val="1"/>
      <dgm:chPref val="1"/>
      <dgm:dir/>
      <dgm:animOne val="branch"/>
      <dgm:animLvl val="lvl"/>
      <dgm:resizeHandles/>
    </dgm:varLst>
    <dgm:choose name="Name1">
      <dgm:if name="Name2" func="var" arg="dir" op="equ" val="norm">
        <dgm:alg type="hierChild">
          <dgm:param type="linDir" val="fromL"/>
        </dgm:alg>
      </dgm:if>
      <dgm:else name="Name3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2" refType="w" fact="10"/>
      <dgm:constr type="h" for="des" forName="rootComposite2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forEach name="Name4" axis="ch">
      <dgm:forEach name="Name5" axis="self" ptType="node">
        <dgm:layoutNode name="hierRoot1">
          <dgm:varLst>
            <dgm:hierBranch val="init"/>
          </dgm:varLst>
          <dgm:choose name="Name6">
            <dgm:if name="Name7" func="var" arg="hierBranch" op="equ" val="l">
              <dgm:alg type="hierRoot">
                <dgm:param type="hierAlign" val="tR"/>
              </dgm:alg>
              <dgm:constrLst>
                <dgm:constr type="alignOff" val="0.65"/>
              </dgm:constrLst>
            </dgm:if>
            <dgm:if name="Name8" func="var" arg="hierBranch" op="equ" val="r">
              <dgm:alg type="hierRoot">
                <dgm:param type="hierAlign" val="tL"/>
              </dgm:alg>
              <dgm:constrLst>
                <dgm:constr type="alignOff" val="0.65"/>
              </dgm:constrLst>
            </dgm:if>
            <dgm:if name="Name9" func="var" arg="hierBranch" op="equ" val="hang">
              <dgm:alg type="hierRoot"/>
              <dgm:constrLst>
                <dgm:constr type="alignOff" val="0.65"/>
              </dgm:constrLst>
            </dgm:if>
            <dgm:else name="Name10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1">
              <dgm:if name="Name12" func="var" arg="hierBranch" op="equ" val="init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3" func="var" arg="hierBranch" op="equ" val="l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if name="Name14" func="var" arg="hierBranch" op="equ" val="r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if>
              <dgm:else name="Name15">
                <dgm:constrLst>
                  <dgm:constr type="l" for="ch" forName="rootText1"/>
                  <dgm:constr type="t" for="ch" forName="rootText1" refType="h" fact="0.18"/>
                  <dgm:constr type="w" for="ch" forName="rootText1" refType="w"/>
                  <dgm:constr type="h" for="ch" forName="rootText1" refType="h" fact="0.64"/>
                  <dgm:constr type="l" for="ch" forName="topArc1" refType="w" fact="0.25"/>
                  <dgm:constr type="t" for="ch" forName="topArc1"/>
                  <dgm:constr type="w" for="ch" forName="topArc1" refType="h" refFor="ch" refForName="topArc1"/>
                  <dgm:constr type="h" for="ch" forName="topArc1" refType="h"/>
                  <dgm:constr type="l" for="ch" forName="bottomArc1" refType="w" fact="0.25"/>
                  <dgm:constr type="t" for="ch" forName="bottomArc1"/>
                  <dgm:constr type="w" for="ch" forName="bottomArc1" refType="h" refFor="ch" refForName="bottomArc1"/>
                  <dgm:constr type="h" for="ch" forName="bottomArc1" refType="h"/>
                  <dgm:constr type="ctrX" for="ch" forName="topConnNode1" refType="w" fact="0.5"/>
                  <dgm:constr type="t" for="ch" forName="topConnNode1"/>
                  <dgm:constr type="w" for="ch" forName="topConnNode1" refType="h" fact="0.76"/>
                  <dgm:constr type="b" for="ch" forName="topConnNode1" refType="t" refFor="ch" refForName="rootText1"/>
                </dgm:constrLst>
              </dgm:else>
            </dgm:choose>
            <dgm:layoutNode name="rootText1" styleLbl="alignAcc1">
              <dgm:varLst>
                <dgm:chPref val="3"/>
              </dgm:varLst>
              <dgm:alg type="tx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top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-140"/>
                  <dgm:adj idx="2" val="-40"/>
                </dgm:adjLst>
              </dgm:shape>
              <dgm:presOf/>
            </dgm:layoutNode>
            <dgm:layoutNode name="bottomArc1" styleLbl="parChTrans1D1" moveWith="rootText1">
              <dgm:alg type="sp"/>
              <dgm:shape xmlns:r="http://schemas.openxmlformats.org/officeDocument/2006/relationships" type="arc" r:blip="" zOrderOff="-2">
                <dgm:adjLst>
                  <dgm:adj idx="1" val="40"/>
                  <dgm:adj idx="2" val="140"/>
                </dgm:adjLst>
              </dgm:shape>
              <dgm:presOf/>
            </dgm:layoutNode>
            <dgm:layoutNode name="topConnNode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</dgm:layoutNode>
          </dgm:layoutNode>
          <dgm:layoutNode name="hierChild2">
            <dgm:choose name="Name16">
              <dgm:if name="Name17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18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19" func="var" arg="hierBranch" op="equ" val="hang">
                <dgm:choose name="Name20">
                  <dgm:if name="Name21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2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3">
                <dgm:choose name="Name24">
                  <dgm:if name="Name25" func="var" arg="dir" op="equ" val="norm">
                    <dgm:alg type="hierChild"/>
                  </dgm:if>
                  <dgm:else name="Name26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a" axis="ch" ptType="nonAsst">
              <dgm:forEach name="Name27" axis="precedSib" ptType="parTrans" st="-1" cnt="1">
                <dgm:layoutNode name="Name28">
                  <dgm:choose name="Name29">
                    <dgm:if name="Name30" func="var" arg="hierBranch" op="equ" val="std">
                      <dgm:choose name="Name31">
                        <dgm:if name="Name32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1"/>
                            <dgm:param type="dstNode" val="topArc2"/>
                          </dgm:alg>
                        </dgm:if>
                        <dgm:if name="Name33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3"/>
                            <dgm:param type="dstNode" val="topArc2"/>
                          </dgm:alg>
                        </dgm:if>
                        <dgm:else name="Name34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  <dgm:param type="srcNode" val="bottomArc2"/>
                            <dgm:param type="dstNode" val="topArc2"/>
                          </dgm:alg>
                        </dgm:else>
                      </dgm:choose>
                    </dgm:if>
                    <dgm:if name="Name35" func="var" arg="hierBranch" op="equ" val="init">
                      <dgm:choose name="Name36">
                        <dgm:if name="Name37" axis="self" func="depth" op="lte" val="2">
                          <dgm:choose name="Name38">
                            <dgm:if name="Name39" axis="self" func="depth" op="lte" val="2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1"/>
                                <dgm:param type="dstNode" val="topArc2"/>
                              </dgm:alg>
                            </dgm:if>
                            <dgm:if name="Name40" axis="par" ptType="asst" func="cnt" op="equ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3"/>
                                <dgm:param type="dstNode" val="topArc2"/>
                              </dgm:alg>
                            </dgm:if>
                            <dgm:else name="Name4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  <dgm:param type="srcNode" val="bottomArc2"/>
                                <dgm:param type="dstNode" val="topArc2"/>
                              </dgm:alg>
                            </dgm:else>
                          </dgm:choose>
                        </dgm:if>
                        <dgm:else name="Name42">
                          <dgm:choose name="Name43">
                            <dgm:if name="Name44" axis="par des" func="maxDepth" op="lte" val="1">
                              <dgm:choose name="Name45">
                                <dgm:if name="Name46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1"/>
                                    <dgm:param type="dstNode" val="topConnNode2"/>
                                  </dgm:alg>
                                </dgm:if>
                                <dgm:if name="Name47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3"/>
                                    <dgm:param type="dstNode" val="topConnNode2"/>
                                  </dgm:alg>
                                </dgm:if>
                                <dgm:else name="Name48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bL bR"/>
                                    <dgm:param type="srcNode" val="bottomArc2"/>
                                    <dgm:param type="dstNode" val="topConnNode2"/>
                                  </dgm:alg>
                                </dgm:else>
                              </dgm:choose>
                            </dgm:if>
                            <dgm:else name="Name49">
                              <dgm:choose name="Name50">
                                <dgm:if name="Name51" axis="self" func="depth" op="lte" val="2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1"/>
                                    <dgm:param type="dstNode" val="topArc2"/>
                                  </dgm:alg>
                                </dgm:if>
                                <dgm:if name="Name52" axis="par" ptType="asst" func="cnt" op="equ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3"/>
                                    <dgm:param type="dstNode" val="topArc2"/>
                                  </dgm:alg>
                                </dgm:if>
                                <dgm:else name="Name53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tCtr"/>
                                    <dgm:param type="bendPt" val="end"/>
                                    <dgm:param type="srcNode" val="bottomArc2"/>
                                    <dgm:param type="dstNode" val="topArc2"/>
                                  </dgm:alg>
                                </dgm:else>
                              </dgm:choose>
                            </dgm:else>
                          </dgm:choose>
                        </dgm:else>
                      </dgm:choose>
                    </dgm:if>
                    <dgm:else name="Name54">
                      <dgm:choose name="Name55">
                        <dgm:if name="Name56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1"/>
                            <dgm:param type="dstNode" val="topConnNode2"/>
                          </dgm:alg>
                        </dgm:if>
                        <dgm:if name="Name57" axis="par" ptType="asst" func="cnt" op="equ" val="1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3"/>
                            <dgm:param type="dstNode" val="topConnNode2"/>
                          </dgm:alg>
                        </dgm:if>
                        <dgm:else name="Name58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bL bR"/>
                            <dgm:param type="srcNode" val="bottomArc2"/>
                            <dgm:param type="dstNode" val="topConnNode2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2">
                <dgm:varLst>
                  <dgm:hierBranch val="init"/>
                </dgm:varLst>
                <dgm:choose name="Name59">
                  <dgm:if name="Name60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1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62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63" func="var" arg="hierBranch" op="equ" val="init">
                    <dgm:choose name="Name64">
                      <dgm:if name="Name65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6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layoutNode name="rootComposite2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68">
                    <dgm:if name="Name69" func="var" arg="hierBranch" op="equ" val="init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0" func="var" arg="hierBranch" op="equ" val="l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if name="Name71" func="var" arg="hierBranch" op="equ" val="r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if>
                    <dgm:else name="Name72">
                      <dgm:constrLst>
                        <dgm:constr type="l" for="ch" forName="rootText2"/>
                        <dgm:constr type="t" for="ch" forName="rootText2" refType="h" fact="0.18"/>
                        <dgm:constr type="w" for="ch" forName="rootText2" refType="w"/>
                        <dgm:constr type="h" for="ch" forName="rootText2" refType="h" fact="0.64"/>
                        <dgm:constr type="l" for="ch" forName="topArc2" refType="w" fact="0.25"/>
                        <dgm:constr type="t" for="ch" forName="topArc2"/>
                        <dgm:constr type="w" for="ch" forName="topArc2" refType="h" refFor="ch" refForName="topArc2"/>
                        <dgm:constr type="h" for="ch" forName="topArc2" refType="h"/>
                        <dgm:constr type="l" for="ch" forName="bottomArc2" refType="w" fact="0.25"/>
                        <dgm:constr type="t" for="ch" forName="bottomArc2"/>
                        <dgm:constr type="w" for="ch" forName="bottomArc2" refType="h" refFor="ch" refForName="bottomArc2"/>
                        <dgm:constr type="h" for="ch" forName="bottomArc2" refType="h"/>
                        <dgm:constr type="ctrX" for="ch" forName="topConnNode2" refType="w" fact="0.5"/>
                        <dgm:constr type="t" for="ch" forName="topConnNode2"/>
                        <dgm:constr type="w" for="ch" forName="topConnNode2" refType="h" fact="0.76"/>
                        <dgm:constr type="b" for="ch" forName="topConnNode2" refType="t" refFor="ch" refForName="rootText2"/>
                      </dgm:constrLst>
                    </dgm:else>
                  </dgm:choose>
                  <dgm:layoutNode name="rootText2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2" styleLbl="parChTrans1D1" moveWith="rootText2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2" moveWith="rootText2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4">
                  <dgm:choose name="Name73">
                    <dgm:if name="Name7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7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76" func="var" arg="hierBranch" op="equ" val="hang">
                      <dgm:choose name="Name77">
                        <dgm:if name="Name7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7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80" func="var" arg="hierBranch" op="equ" val="std">
                      <dgm:choose name="Name81">
                        <dgm:if name="Name82" func="var" arg="dir" op="equ" val="norm">
                          <dgm:alg type="hierChild"/>
                        </dgm:if>
                        <dgm:else name="Name8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84" func="var" arg="hierBranch" op="equ" val="init">
                      <dgm:choose name="Name85">
                        <dgm:if name="Name8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87">
                          <dgm:choose name="Name88">
                            <dgm:if name="Name89" func="var" arg="dir" op="equ" val="norm">
                              <dgm:alg type="hierChild"/>
                            </dgm:if>
                            <dgm:else name="Name9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91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2" ref="rep2a"/>
                </dgm:layoutNode>
                <dgm:layoutNode name="hierChild5">
                  <dgm:choose name="Name93">
                    <dgm:if name="Name9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9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96" ref="rep2b"/>
                </dgm:layoutNode>
              </dgm:layoutNode>
            </dgm:forEach>
          </dgm:layoutNode>
          <dgm:layoutNode name="hierChild3">
            <dgm:choose name="Name97">
              <dgm:if name="Name9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9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2b" axis="ch" ptType="asst">
              <dgm:forEach name="Name100" axis="precedSib" ptType="parTrans" st="-1" cnt="1">
                <dgm:layoutNode name="Name101">
                  <dgm:choose name="Name102">
                    <dgm:if name="Name103" axis="self" func="depth" op="lte" val="2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1"/>
                        <dgm:param type="dstNode" val="topConnNode3"/>
                      </dgm:alg>
                    </dgm:if>
                    <dgm:if name="Name104" axis="par" ptType="asst" func="cnt" op="equ" val="1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3"/>
                        <dgm:param type="dstNode" val="topConnNode3"/>
                      </dgm:alg>
                    </dgm:if>
                    <dgm:else name="Name10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bL bR"/>
                        <dgm:param type="srcNode" val="bottomArc2"/>
                        <dgm:param type="dstNode" val="topConnNode3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</dgm:layoutNode>
              </dgm:forEach>
              <dgm:layoutNode name="hierRoot3">
                <dgm:varLst>
                  <dgm:hierBranch val="init"/>
                </dgm:varLst>
                <dgm:choose name="Name106">
                  <dgm:if name="Name107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8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09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0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1" func="var" arg="hierBranch" op="equ" val="init">
                    <dgm:choose name="Name112">
                      <dgm:if name="Name113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14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15"/>
                </dgm:choose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16">
                    <dgm:if name="Name117" func="var" arg="hierBranch" op="equ" val="init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8" func="var" arg="hierBranch" op="equ" val="l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if name="Name119" func="var" arg="hierBranch" op="equ" val="r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if>
                    <dgm:else name="Name120">
                      <dgm:constrLst>
                        <dgm:constr type="l" for="ch" forName="rootText3"/>
                        <dgm:constr type="t" for="ch" forName="rootText3" refType="h" fact="0.18"/>
                        <dgm:constr type="w" for="ch" forName="rootText3" refType="w"/>
                        <dgm:constr type="h" for="ch" forName="rootText3" refType="h" fact="0.64"/>
                        <dgm:constr type="l" for="ch" forName="topArc3" refType="w" fact="0.25"/>
                        <dgm:constr type="t" for="ch" forName="topArc3"/>
                        <dgm:constr type="w" for="ch" forName="topArc3" refType="h" refFor="ch" refForName="topArc3"/>
                        <dgm:constr type="h" for="ch" forName="topArc3" refType="h"/>
                        <dgm:constr type="l" for="ch" forName="bottomArc3" refType="w" fact="0.25"/>
                        <dgm:constr type="t" for="ch" forName="bottomArc3"/>
                        <dgm:constr type="w" for="ch" forName="bottomArc3" refType="h" refFor="ch" refForName="bottomArc3"/>
                        <dgm:constr type="h" for="ch" forName="bottomArc3" refType="h"/>
                        <dgm:constr type="ctrX" for="ch" forName="topConnNode3" refType="w" fact="0.5"/>
                        <dgm:constr type="t" for="ch" forName="topConnNode3"/>
                        <dgm:constr type="w" for="ch" forName="topConnNode3" refType="h" fact="0.76"/>
                        <dgm:constr type="b" for="ch" forName="topConnNode3" refType="t" refFor="ch" refForName="rootText3"/>
                      </dgm:constrLst>
                    </dgm:else>
                  </dgm:choose>
                  <dgm:layoutNode name="rootText3" styleLbl="alignAcc1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top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-140"/>
                        <dgm:adj idx="2" val="-40"/>
                      </dgm:adjLst>
                    </dgm:shape>
                    <dgm:presOf/>
                  </dgm:layoutNode>
                  <dgm:layoutNode name="bottomArc3" styleLbl="parChTrans1D1" moveWith="rootText3">
                    <dgm:alg type="sp"/>
                    <dgm:shape xmlns:r="http://schemas.openxmlformats.org/officeDocument/2006/relationships" type="arc" r:blip="" zOrderOff="-2">
                      <dgm:adjLst>
                        <dgm:adj idx="1" val="40"/>
                        <dgm:adj idx="2" val="140"/>
                      </dgm:adjLst>
                    </dgm:shape>
                    <dgm:presOf/>
                  </dgm:layoutNode>
                  <dgm:layoutNode name="topConnNode3" moveWith="rootText3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</dgm:layoutNode>
                </dgm:layoutNode>
                <dgm:layoutNode name="hierChild6">
                  <dgm:choose name="Name121">
                    <dgm:if name="Name122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3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24" func="var" arg="hierBranch" op="equ" val="hang">
                      <dgm:choose name="Name125">
                        <dgm:if name="Name126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27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28" func="var" arg="hierBranch" op="equ" val="std">
                      <dgm:choose name="Name129">
                        <dgm:if name="Name130" func="var" arg="dir" op="equ" val="norm">
                          <dgm:alg type="hierChild"/>
                        </dgm:if>
                        <dgm:else name="Name131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2" func="var" arg="hierBranch" op="equ" val="init">
                      <dgm:choose name="Name133">
                        <dgm:if name="Name134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35">
                          <dgm:alg type="hierChild"/>
                        </dgm:else>
                      </dgm:choose>
                    </dgm:if>
                    <dgm:else name="Name136"/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37" ref="rep2a"/>
                </dgm:layoutNode>
                <dgm:layoutNode name="hierChild7">
                  <dgm:choose name="Name138">
                    <dgm:if name="Name139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0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forEach name="Name141" ref="rep2b"/>
                </dgm:layoutNode>
              </dgm:layoutNode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arrow2">
  <dgm:title val=""/>
  <dgm:desc val=""/>
  <dgm:catLst>
    <dgm:cat type="process" pri="2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arrowDiagram">
    <dgm:varLst>
      <dgm:chMax val="5"/>
      <dgm:dir/>
      <dgm:resizeHandles val="exact"/>
    </dgm:varLst>
    <dgm:alg type="composite">
      <dgm:param type="ar" val="1.6"/>
    </dgm:alg>
    <dgm:shape xmlns:r="http://schemas.openxmlformats.org/officeDocument/2006/relationships" r:blip="">
      <dgm:adjLst/>
    </dgm:shape>
    <dgm:presOf/>
    <dgm:constrLst>
      <dgm:constr type="l" for="ch" forName="arrow"/>
      <dgm:constr type="t" for="ch" forName="arrow"/>
      <dgm:constr type="w" for="ch" forName="arrow" refType="w"/>
      <dgm:constr type="h" for="ch" forName="arrow" refType="h"/>
      <dgm:constr type="ctrX" for="ch" forName="arrowDiagram1" refType="w" fact="0.5"/>
      <dgm:constr type="ctrY" for="ch" forName="arrowDiagram1" refType="h" fact="0.5"/>
      <dgm:constr type="w" for="ch" forName="arrowDiagram1" refType="w"/>
      <dgm:constr type="h" for="ch" forName="arrowDiagram1" refType="h"/>
      <dgm:constr type="ctrX" for="ch" forName="arrowDiagram2" refType="w" fact="0.5"/>
      <dgm:constr type="ctrY" for="ch" forName="arrowDiagram2" refType="h" fact="0.5"/>
      <dgm:constr type="w" for="ch" forName="arrowDiagram2" refType="w"/>
      <dgm:constr type="h" for="ch" forName="arrowDiagram2" refType="h"/>
      <dgm:constr type="ctrX" for="ch" forName="arrowDiagram3" refType="w" fact="0.5"/>
      <dgm:constr type="ctrY" for="ch" forName="arrowDiagram3" refType="h" fact="0.5"/>
      <dgm:constr type="w" for="ch" forName="arrowDiagram3" refType="w"/>
      <dgm:constr type="h" for="ch" forName="arrowDiagram3" refType="h"/>
      <dgm:constr type="ctrX" for="ch" forName="arrowDiagram4" refType="w" fact="0.5"/>
      <dgm:constr type="ctrY" for="ch" forName="arrowDiagram4" refType="h" fact="0.5"/>
      <dgm:constr type="w" for="ch" forName="arrowDiagram4" refType="w"/>
      <dgm:constr type="h" for="ch" forName="arrowDiagram4" refType="h"/>
      <dgm:constr type="ctrX" for="ch" forName="arrowDiagram5" refType="w" fact="0.5"/>
      <dgm:constr type="ctrY" for="ch" forName="arrowDiagram5" refType="h" fact="0.5"/>
      <dgm:constr type="w" for="ch" forName="arrowDiagram5" refType="w"/>
      <dgm:constr type="h" for="ch" forName="arrowDiagram5" refType="h"/>
    </dgm:constrLst>
    <dgm:ruleLst/>
    <dgm:choose name="Name0">
      <dgm:if name="Name1" axis="ch" ptType="node" func="cnt" op="gte" val="1">
        <dgm:layoutNode name="arrow" styleLbl="bgShp">
          <dgm:alg type="sp"/>
          <dgm:shape xmlns:r="http://schemas.openxmlformats.org/officeDocument/2006/relationships" type="swooshArrow" r:blip="">
            <dgm:adjLst>
              <dgm:adj idx="2" val="0.25"/>
            </dgm:adjLst>
          </dgm:shape>
          <dgm:presOf/>
          <dgm:constrLst/>
          <dgm:ruleLst/>
        </dgm:layoutNode>
        <dgm:choose name="Name2">
          <dgm:if name="Name3" axis="ch" ptType="node" func="cnt" op="lt" val="1"/>
          <dgm:if name="Name4" axis="ch" ptType="node" func="cnt" op="equ" val="1">
            <dgm:layoutNode name="arrowDiagram1">
              <dgm:varLst>
                <dgm:bulletEnabled val="1"/>
              </dgm:varLst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onstrLst>
                <dgm:constr type="ctrX" for="ch" forName="bullet1" refType="w" fact="0.8"/>
                <dgm:constr type="ctrY" for="ch" forName="bullet1" refType="h" fact="0.262"/>
                <dgm:constr type="w" for="ch" forName="bullet1" refType="w" fact="0.074"/>
                <dgm:constr type="h" for="ch" forName="bullet1" refType="w" refFor="ch" refForName="bullet1"/>
                <dgm:constr type="r" for="ch" forName="textBox1" refType="ctrX" refFor="ch" refForName="bullet1"/>
                <dgm:constr type="t" for="ch" forName="textBox1" refType="ctrY" refFor="ch" refForName="bullet1"/>
                <dgm:constr type="w" for="ch" forName="textBox1" refType="w" fact="0.4"/>
                <dgm:constr type="h" for="ch" forName="textBox1" refType="h" fact="0.738"/>
                <dgm:constr type="userA" refType="h" refFor="ch" refForName="bullet1" fact="0.53"/>
                <dgm:constr type="rMarg" for="ch" forName="textBox1" refType="userA" fact="2.834"/>
                <dgm:constr type="primFontSz" for="ch" ptType="node" op="equ" val="65"/>
              </dgm:constrLst>
              <dgm:ruleLst/>
              <dgm:forEach name="Name5" axis="ch" ptType="node" cnt="1">
                <dgm:layoutNode name="bullet1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1" styleLbl="revTx">
                  <dgm:varLst>
                    <dgm:bulletEnabled val="1"/>
                  </dgm:varLst>
                  <dgm:alg type="tx">
                    <dgm:param type="txAnchorVert" val="t"/>
                    <dgm:param type="parTxLTRAlign" val="r"/>
                    <dgm:param type="parTxRTLAlign" val="r"/>
                  </dgm:alg>
                  <dgm:shape xmlns:r="http://schemas.openxmlformats.org/officeDocument/2006/relationships" type="round2DiagRect" r:blip="">
                    <dgm:adjLst/>
                  </dgm:shape>
                  <dgm:presOf axis="desOrSelf" ptType="node"/>
                  <dgm:constrLst>
                    <dgm:constr type="lMarg"/>
                    <dgm:constr type="tMarg"/>
                    <dgm:constr type="bMarg"/>
                  </dgm:constrLst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6" axis="ch" ptType="node" func="cnt" op="equ" val="2">
            <dgm:layoutNode name="arrowDiagram2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7">
                <dgm:if name="Name8" func="var" arg="dir" op="equ" val="norm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l" for="ch" forName="textBox2a" refType="ctrX" refFor="ch" refForName="bullet2a"/>
                    <dgm:constr type="t" for="ch" forName="textBox2a" refType="ctrY" refFor="ch" refForName="bullet2a"/>
                    <dgm:constr type="w" for="ch" forName="textBox2a" refType="w" fact="0.325"/>
                    <dgm:constr type="h" for="ch" forName="textBox2a" refType="h" fact="0.427"/>
                    <dgm:constr type="userA" refType="h" refFor="ch" refForName="bullet2a" fact="0.53"/>
                    <dgm:constr type="l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l" for="ch" forName="textBox2b" refType="ctrX" refFor="ch" refForName="bullet2b"/>
                    <dgm:constr type="t" for="ch" forName="textBox2b" refType="ctrY" refFor="ch" refForName="bullet2b"/>
                    <dgm:constr type="w" for="ch" forName="textBox2b" refType="w" fact="0.325"/>
                    <dgm:constr type="h" for="ch" forName="textBox2b" refType="h" fact="0.662"/>
                    <dgm:constr type="userB" refType="h" refFor="ch" refForName="bullet2b" fact="0.53"/>
                    <dgm:constr type="lMarg" for="ch" forName="textBox2b" refType="userB" fact="2.834"/>
                    <dgm:constr type="primFontSz" for="ch" ptType="node" op="equ" val="65"/>
                  </dgm:constrLst>
                </dgm:if>
                <dgm:else name="Name9">
                  <dgm:constrLst>
                    <dgm:constr type="ctrX" for="ch" forName="bullet2a" refType="w" fact="0.25"/>
                    <dgm:constr type="ctrY" for="ch" forName="bullet2a" refType="h" fact="0.573"/>
                    <dgm:constr type="w" for="ch" forName="bullet2a" refType="w" fact="0.035"/>
                    <dgm:constr type="h" for="ch" forName="bullet2a" refType="w" refFor="ch" refForName="bullet2a"/>
                    <dgm:constr type="r" for="ch" forName="textBox2a" refType="ctrX" refFor="ch" refForName="bullet2a"/>
                    <dgm:constr type="b" for="ch" forName="textBox2a" refType="ctrY" refFor="ch" refForName="bullet2a"/>
                    <dgm:constr type="w" for="ch" forName="textBox2a" refType="w" fact="0.25"/>
                    <dgm:constr type="h" for="ch" forName="textBox2a" refType="h" fact="0.573"/>
                    <dgm:constr type="userA" refType="h" refFor="ch" refForName="bullet2a" fact="0.53"/>
                    <dgm:constr type="rMarg" for="ch" forName="textBox2a" refType="userA" fact="2.834"/>
                    <dgm:constr type="ctrX" for="ch" forName="bullet2b" refType="w" fact="0.585"/>
                    <dgm:constr type="ctrY" for="ch" forName="bullet2b" refType="h" fact="0.338"/>
                    <dgm:constr type="w" for="ch" forName="bullet2b" refType="w" fact="0.06"/>
                    <dgm:constr type="h" for="ch" forName="bullet2b" refType="w" refFor="ch" refForName="bullet2b"/>
                    <dgm:constr type="r" for="ch" forName="textBox2b" refType="ctrX" refFor="ch" refForName="bullet2b"/>
                    <dgm:constr type="b" for="ch" forName="textBox2b" refType="ctrY" refFor="ch" refForName="bullet2b"/>
                    <dgm:constr type="w" for="ch" forName="textBox2b" refType="w" fact="0.28"/>
                    <dgm:constr type="h" for="ch" forName="textBox2b" refType="h" fact="0.338"/>
                    <dgm:constr type="userB" refType="h" refFor="ch" refForName="bullet2b" fact="0.53"/>
                    <dgm:constr type="rMarg" for="ch" forName="textBox2b" refType="userB" fact="2.834"/>
                    <dgm:constr type="primFontSz" for="ch" ptType="node" op="equ" val="65"/>
                  </dgm:constrLst>
                </dgm:else>
              </dgm:choose>
              <dgm:ruleLst/>
              <dgm:forEach name="Name10" axis="ch" ptType="node" cnt="1">
                <dgm:layoutNode name="bullet2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a" styleLbl="revTx">
                  <dgm:varLst>
                    <dgm:bulletEnabled val="1"/>
                  </dgm:varLst>
                  <dgm:choose name="Name11">
                    <dgm:if name="Name12" func="var" arg="dir" op="equ" val="norm">
                      <dgm:choose name="Name13">
                        <dgm:if name="Name1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6">
                      <dgm:choose name="Name17">
                        <dgm:if name="Name1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">
                    <dgm:if name="Name2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23" axis="ch" ptType="node" st="2" cnt="1">
                <dgm:layoutNode name="bullet2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2b" styleLbl="revTx">
                  <dgm:varLst>
                    <dgm:bulletEnabled val="1"/>
                  </dgm:varLst>
                  <dgm:choose name="Name24">
                    <dgm:if name="Name25" func="var" arg="dir" op="equ" val="norm">
                      <dgm:choose name="Name26">
                        <dgm:if name="Name2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2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29">
                      <dgm:choose name="Name30">
                        <dgm:if name="Name3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3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33">
                    <dgm:if name="Name3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3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36" axis="ch" ptType="node" func="cnt" op="equ" val="3">
            <dgm:layoutNode name="arrowDiagram3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37">
                <dgm:if name="Name38" func="var" arg="dir" op="equ" val="norm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l" for="ch" forName="textBox3a" refType="ctrX" refFor="ch" refForName="bullet3a"/>
                    <dgm:constr type="t" for="ch" forName="textBox3a" refType="ctrY" refFor="ch" refForName="bullet3a"/>
                    <dgm:constr type="w" for="ch" forName="textBox3a" refType="w" fact="0.233"/>
                    <dgm:constr type="h" for="ch" forName="textBox3a" refType="h" fact="0.289"/>
                    <dgm:constr type="userA" refType="h" refFor="ch" refForName="bullet3a" fact="0.53"/>
                    <dgm:constr type="l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l" for="ch" forName="textBox3b" refType="ctrX" refFor="ch" refForName="bullet3b"/>
                    <dgm:constr type="t" for="ch" forName="textBox3b" refType="ctrY" refFor="ch" refForName="bullet3b"/>
                    <dgm:constr type="w" for="ch" forName="textBox3b" refType="w" fact="0.24"/>
                    <dgm:constr type="h" for="ch" forName="textBox3b" refType="h" fact="0.544"/>
                    <dgm:constr type="userB" refType="h" refFor="ch" refForName="bullet3b" fact="0.53"/>
                    <dgm:constr type="l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l" for="ch" forName="textBox3c" refType="ctrX" refFor="ch" refForName="bullet3c"/>
                    <dgm:constr type="t" for="ch" forName="textBox3c" refType="ctrY" refFor="ch" refForName="bullet3c"/>
                    <dgm:constr type="w" for="ch" forName="textBox3c" refType="w" fact="0.24"/>
                    <dgm:constr type="h" for="ch" forName="textBox3c" refType="h" fact="0.695"/>
                    <dgm:constr type="userC" refType="h" refFor="ch" refForName="bullet3c" fact="0.53"/>
                    <dgm:constr type="lMarg" for="ch" forName="textBox3c" refType="userC" fact="2.834"/>
                    <dgm:constr type="primFontSz" for="ch" ptType="node" op="equ" val="65"/>
                  </dgm:constrLst>
                </dgm:if>
                <dgm:else name="Name39">
                  <dgm:constrLst>
                    <dgm:constr type="ctrX" for="ch" forName="bullet3a" refType="w" fact="0.14"/>
                    <dgm:constr type="ctrY" for="ch" forName="bullet3a" refType="h" fact="0.711"/>
                    <dgm:constr type="w" for="ch" forName="bullet3a" refType="w" fact="0.026"/>
                    <dgm:constr type="h" for="ch" forName="bullet3a" refType="w" refFor="ch" refForName="bullet3a"/>
                    <dgm:constr type="r" for="ch" forName="textBox3a" refType="ctrX" refFor="ch" refForName="bullet3a"/>
                    <dgm:constr type="b" for="ch" forName="textBox3a" refType="ctrY" refFor="ch" refForName="bullet3a"/>
                    <dgm:constr type="w" for="ch" forName="textBox3a" refType="w" fact="0.14"/>
                    <dgm:constr type="h" for="ch" forName="textBox3a" refType="h" fact="0.711"/>
                    <dgm:constr type="userA" refType="h" refFor="ch" refForName="bullet3a" fact="0.53"/>
                    <dgm:constr type="rMarg" for="ch" forName="textBox3a" refType="userA" fact="2.834"/>
                    <dgm:constr type="ctrX" for="ch" forName="bullet3b" refType="w" fact="0.38"/>
                    <dgm:constr type="ctrY" for="ch" forName="bullet3b" refType="h" fact="0.456"/>
                    <dgm:constr type="w" for="ch" forName="bullet3b" refType="w" fact="0.047"/>
                    <dgm:constr type="h" for="ch" forName="bullet3b" refType="w" refFor="ch" refForName="bullet3b"/>
                    <dgm:constr type="r" for="ch" forName="textBox3b" refType="ctrX" refFor="ch" refForName="bullet3b"/>
                    <dgm:constr type="b" for="ch" forName="textBox3b" refType="ctrY" refFor="ch" refForName="bullet3b"/>
                    <dgm:constr type="w" for="ch" forName="textBox3b" refType="w" fact="0.24"/>
                    <dgm:constr type="h" for="ch" forName="textBox3b" refType="h" fact="0.456"/>
                    <dgm:constr type="userB" refType="h" refFor="ch" refForName="bullet3b" fact="0.53"/>
                    <dgm:constr type="rMarg" for="ch" forName="textBox3b" refType="userB" fact="2.834"/>
                    <dgm:constr type="ctrX" for="ch" forName="bullet3c" refType="w" fact="0.665"/>
                    <dgm:constr type="ctrY" for="ch" forName="bullet3c" refType="h" fact="0.305"/>
                    <dgm:constr type="w" for="ch" forName="bullet3c" refType="w" fact="0.065"/>
                    <dgm:constr type="h" for="ch" forName="bullet3c" refType="w" refFor="ch" refForName="bullet3c"/>
                    <dgm:constr type="r" for="ch" forName="textBox3c" refType="ctrX" refFor="ch" refForName="bullet3c"/>
                    <dgm:constr type="b" for="ch" forName="textBox3c" refType="ctrY" refFor="ch" refForName="bullet3c"/>
                    <dgm:constr type="w" for="ch" forName="textBox3c" refType="w" fact="0.24"/>
                    <dgm:constr type="h" for="ch" forName="textBox3c" refType="h" fact="0.305"/>
                    <dgm:constr type="userC" refType="h" refFor="ch" refForName="bullet3c" fact="0.53"/>
                    <dgm:constr type="rMarg" for="ch" forName="textBox3c" refType="userC" fact="2.834"/>
                    <dgm:constr type="primFontSz" for="ch" ptType="node" op="equ" val="65"/>
                  </dgm:constrLst>
                </dgm:else>
              </dgm:choose>
              <dgm:ruleLst/>
              <dgm:forEach name="Name40" axis="ch" ptType="node" cnt="1">
                <dgm:layoutNode name="bullet3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a" styleLbl="revTx">
                  <dgm:varLst>
                    <dgm:bulletEnabled val="1"/>
                  </dgm:varLst>
                  <dgm:choose name="Name41">
                    <dgm:if name="Name42" func="var" arg="dir" op="equ" val="norm">
                      <dgm:choose name="Name43">
                        <dgm:if name="Name44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45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46">
                      <dgm:choose name="Name47">
                        <dgm:if name="Name48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49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50">
                    <dgm:if name="Name51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52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53" axis="ch" ptType="node" st="2" cnt="1">
                <dgm:layoutNode name="bullet3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b" styleLbl="revTx">
                  <dgm:varLst>
                    <dgm:bulletEnabled val="1"/>
                  </dgm:varLst>
                  <dgm:choose name="Name54">
                    <dgm:if name="Name55" func="var" arg="dir" op="equ" val="norm">
                      <dgm:choose name="Name56">
                        <dgm:if name="Name5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5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59">
                      <dgm:choose name="Name60">
                        <dgm:if name="Name6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6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63">
                    <dgm:if name="Name6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6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66" axis="ch" ptType="node" st="3" cnt="1">
                <dgm:layoutNode name="bullet3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3c" styleLbl="revTx">
                  <dgm:varLst>
                    <dgm:bulletEnabled val="1"/>
                  </dgm:varLst>
                  <dgm:choose name="Name67">
                    <dgm:if name="Name68" func="var" arg="dir" op="equ" val="norm">
                      <dgm:choose name="Name69">
                        <dgm:if name="Name7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7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72">
                      <dgm:choose name="Name73">
                        <dgm:if name="Name7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7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76">
                    <dgm:if name="Name7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7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if name="Name79" axis="ch" ptType="node" func="cnt" op="equ" val="4">
            <dgm:layoutNode name="arrowDiagram4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80">
                <dgm:if name="Name81" func="var" arg="dir" op="equ" val="norm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l" for="ch" forName="textBox4a" refType="ctrX" refFor="ch" refForName="bullet4a"/>
                    <dgm:constr type="t" for="ch" forName="textBox4a" refType="ctrY" refFor="ch" refForName="bullet4a"/>
                    <dgm:constr type="w" for="ch" forName="textBox4a" refType="w" fact="0.171"/>
                    <dgm:constr type="h" for="ch" forName="textBox4a" refType="h" fact="0.238"/>
                    <dgm:constr type="userA" refType="h" refFor="ch" refForName="bullet4a" fact="0.53"/>
                    <dgm:constr type="l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l" for="ch" forName="textBox4b" refType="ctrX" refFor="ch" refForName="bullet4b"/>
                    <dgm:constr type="t" for="ch" forName="textBox4b" refType="ctrY" refFor="ch" refForName="bullet4b"/>
                    <dgm:constr type="w" for="ch" forName="textBox4b" refType="w" fact="0.21"/>
                    <dgm:constr type="h" for="ch" forName="textBox4b" refType="h" fact="0.457"/>
                    <dgm:constr type="userB" refType="h" refFor="ch" refForName="bullet4b" fact="0.53"/>
                    <dgm:constr type="l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l" for="ch" forName="textBox4c" refType="ctrX" refFor="ch" refForName="bullet4c"/>
                    <dgm:constr type="t" for="ch" forName="textBox4c" refType="ctrY" refFor="ch" refForName="bullet4c"/>
                    <dgm:constr type="w" for="ch" forName="textBox4c" refType="w" fact="0.21"/>
                    <dgm:constr type="h" for="ch" forName="textBox4c" refType="h" fact="0.618"/>
                    <dgm:constr type="userC" refType="h" refFor="ch" refForName="bullet4c" fact="0.53"/>
                    <dgm:constr type="l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l" for="ch" forName="textBox4d" refType="ctrX" refFor="ch" refForName="bullet4d"/>
                    <dgm:constr type="t" for="ch" forName="textBox4d" refType="ctrY" refFor="ch" refForName="bullet4d"/>
                    <dgm:constr type="w" for="ch" forName="textBox4d" refType="w" fact="0.21"/>
                    <dgm:constr type="h" for="ch" forName="textBox4d" refType="h" fact="0.717"/>
                    <dgm:constr type="userD" refType="h" refFor="ch" refForName="bullet4d" fact="0.53"/>
                    <dgm:constr type="lMarg" for="ch" forName="textBox4d" refType="userD" fact="2.834"/>
                    <dgm:constr type="primFontSz" for="ch" ptType="node" op="equ" val="65"/>
                  </dgm:constrLst>
                </dgm:if>
                <dgm:else name="Name82">
                  <dgm:constrLst>
                    <dgm:constr type="ctrX" for="ch" forName="bullet4a" refType="w" fact="0.11"/>
                    <dgm:constr type="ctrY" for="ch" forName="bullet4a" refType="h" fact="0.762"/>
                    <dgm:constr type="w" for="ch" forName="bullet4a" refType="w" fact="0.023"/>
                    <dgm:constr type="h" for="ch" forName="bullet4a" refType="w" refFor="ch" refForName="bullet4a"/>
                    <dgm:constr type="r" for="ch" forName="textBox4a" refType="ctrX" refFor="ch" refForName="bullet4a"/>
                    <dgm:constr type="b" for="ch" forName="textBox4a" refType="ctrY" refFor="ch" refForName="bullet4a"/>
                    <dgm:constr type="w" for="ch" forName="textBox4a" refType="w" fact="0.11"/>
                    <dgm:constr type="h" for="ch" forName="textBox4a" refType="h" fact="0.762"/>
                    <dgm:constr type="userA" refType="h" refFor="ch" refForName="bullet4a" fact="0.53"/>
                    <dgm:constr type="rMarg" for="ch" forName="textBox4a" refType="userA" fact="2.834"/>
                    <dgm:constr type="ctrX" for="ch" forName="bullet4b" refType="w" fact="0.281"/>
                    <dgm:constr type="ctrY" for="ch" forName="bullet4b" refType="h" fact="0.543"/>
                    <dgm:constr type="w" for="ch" forName="bullet4b" refType="w" fact="0.04"/>
                    <dgm:constr type="h" for="ch" forName="bullet4b" refType="w" refFor="ch" refForName="bullet4b"/>
                    <dgm:constr type="r" for="ch" forName="textBox4b" refType="ctrX" refFor="ch" refForName="bullet4b"/>
                    <dgm:constr type="b" for="ch" forName="textBox4b" refType="ctrY" refFor="ch" refForName="bullet4b"/>
                    <dgm:constr type="w" for="ch" forName="textBox4b" refType="w" fact="0.171"/>
                    <dgm:constr type="h" for="ch" forName="textBox4b" refType="h" fact="0.543"/>
                    <dgm:constr type="userB" refType="h" refFor="ch" refForName="bullet4b" fact="0.53"/>
                    <dgm:constr type="rMarg" for="ch" forName="textBox4b" refType="userB" fact="2.834"/>
                    <dgm:constr type="ctrX" for="ch" forName="bullet4c" refType="w" fact="0.495"/>
                    <dgm:constr type="ctrY" for="ch" forName="bullet4c" refType="h" fact="0.382"/>
                    <dgm:constr type="w" for="ch" forName="bullet4c" refType="w" fact="0.053"/>
                    <dgm:constr type="h" for="ch" forName="bullet4c" refType="w" refFor="ch" refForName="bullet4c"/>
                    <dgm:constr type="r" for="ch" forName="textBox4c" refType="ctrX" refFor="ch" refForName="bullet4c"/>
                    <dgm:constr type="b" for="ch" forName="textBox4c" refType="ctrY" refFor="ch" refForName="bullet4c"/>
                    <dgm:constr type="w" for="ch" forName="textBox4c" refType="w" fact="0.21"/>
                    <dgm:constr type="h" for="ch" forName="textBox4c" refType="h" fact="0.382"/>
                    <dgm:constr type="userC" refType="h" refFor="ch" refForName="bullet4c" fact="0.53"/>
                    <dgm:constr type="rMarg" for="ch" forName="textBox4c" refType="userC" fact="2.834"/>
                    <dgm:constr type="ctrX" for="ch" forName="bullet4d" refType="w" fact="0.73"/>
                    <dgm:constr type="ctrY" for="ch" forName="bullet4d" refType="h" fact="0.283"/>
                    <dgm:constr type="w" for="ch" forName="bullet4d" refType="w" fact="0.071"/>
                    <dgm:constr type="h" for="ch" forName="bullet4d" refType="w" refFor="ch" refForName="bullet4d"/>
                    <dgm:constr type="r" for="ch" forName="textBox4d" refType="ctrX" refFor="ch" refForName="bullet4d"/>
                    <dgm:constr type="b" for="ch" forName="textBox4d" refType="ctrY" refFor="ch" refForName="bullet4d"/>
                    <dgm:constr type="w" for="ch" forName="textBox4d" refType="w" fact="0.21"/>
                    <dgm:constr type="h" for="ch" forName="textBox4d" refType="h" fact="0.283"/>
                    <dgm:constr type="userD" refType="h" refFor="ch" refForName="bullet4d" fact="0.53"/>
                    <dgm:constr type="rMarg" for="ch" forName="textBox4d" refType="userD" fact="2.834"/>
                    <dgm:constr type="primFontSz" for="ch" ptType="node" op="equ" val="65"/>
                  </dgm:constrLst>
                </dgm:else>
              </dgm:choose>
              <dgm:ruleLst/>
              <dgm:forEach name="Name83" axis="ch" ptType="node" cnt="1">
                <dgm:layoutNode name="bullet4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a" styleLbl="revTx">
                  <dgm:varLst>
                    <dgm:bulletEnabled val="1"/>
                  </dgm:varLst>
                  <dgm:choose name="Name84">
                    <dgm:if name="Name85" func="var" arg="dir" op="equ" val="norm">
                      <dgm:choose name="Name86">
                        <dgm:if name="Name87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88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89">
                      <dgm:choose name="Name90">
                        <dgm:if name="Name91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92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93">
                    <dgm:if name="Name94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95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96" axis="ch" ptType="node" st="2" cnt="1">
                <dgm:layoutNode name="bullet4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b" styleLbl="revTx">
                  <dgm:varLst>
                    <dgm:bulletEnabled val="1"/>
                  </dgm:varLst>
                  <dgm:choose name="Name97">
                    <dgm:if name="Name98" func="var" arg="dir" op="equ" val="norm">
                      <dgm:choose name="Name99">
                        <dgm:if name="Name100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01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02">
                      <dgm:choose name="Name103">
                        <dgm:if name="Name104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05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06">
                    <dgm:if name="Name107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08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09" axis="ch" ptType="node" st="3" cnt="1">
                <dgm:layoutNode name="bullet4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c" styleLbl="revTx">
                  <dgm:varLst>
                    <dgm:bulletEnabled val="1"/>
                  </dgm:varLst>
                  <dgm:choose name="Name110">
                    <dgm:if name="Name111" func="var" arg="dir" op="equ" val="norm">
                      <dgm:choose name="Name112">
                        <dgm:if name="Name11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1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15">
                      <dgm:choose name="Name116">
                        <dgm:if name="Name11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1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19">
                    <dgm:if name="Name12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2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22" axis="ch" ptType="node" st="4" cnt="1">
                <dgm:layoutNode name="bullet4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4d" styleLbl="revTx">
                  <dgm:varLst>
                    <dgm:bulletEnabled val="1"/>
                  </dgm:varLst>
                  <dgm:choose name="Name123">
                    <dgm:if name="Name124" func="var" arg="dir" op="equ" val="norm">
                      <dgm:choose name="Name125">
                        <dgm:if name="Name12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2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28">
                      <dgm:choose name="Name129">
                        <dgm:if name="Name13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3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32">
                    <dgm:if name="Name13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3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if>
          <dgm:else name="Name135">
            <dgm:layoutNode name="arrowDiagram5">
              <dgm:alg type="composite">
                <dgm:param type="vertAlign" val="none"/>
                <dgm:param type="horzAlign" val="none"/>
              </dgm:alg>
              <dgm:shape xmlns:r="http://schemas.openxmlformats.org/officeDocument/2006/relationships" r:blip="">
                <dgm:adjLst/>
              </dgm:shape>
              <dgm:presOf/>
              <dgm:choose name="Name136">
                <dgm:if name="Name137" func="var" arg="dir" op="equ" val="norm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l" for="ch" forName="textBox5a" refType="ctrX" refFor="ch" refForName="bullet5a"/>
                    <dgm:constr type="t" for="ch" forName="textBox5a" refType="ctrY" refFor="ch" refForName="bullet5a"/>
                    <dgm:constr type="w" for="ch" forName="textBox5a" refType="w" fact="0.131"/>
                    <dgm:constr type="h" for="ch" forName="textBox5a" refType="h" fact="0.238"/>
                    <dgm:constr type="userA" refType="h" refFor="ch" refForName="bullet5a" fact="0.53"/>
                    <dgm:constr type="l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l" for="ch" forName="textBox5b" refType="ctrX" refFor="ch" refForName="bullet5b"/>
                    <dgm:constr type="t" for="ch" forName="textBox5b" refType="ctrY" refFor="ch" refForName="bullet5b"/>
                    <dgm:constr type="w" for="ch" forName="textBox5b" refType="w" fact="0.166"/>
                    <dgm:constr type="h" for="ch" forName="textBox5b" refType="h" fact="0.419"/>
                    <dgm:constr type="userB" refType="h" refFor="ch" refForName="bullet5b" fact="0.53"/>
                    <dgm:constr type="l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l" for="ch" forName="textBox5c" refType="ctrX" refFor="ch" refForName="bullet5c"/>
                    <dgm:constr type="t" for="ch" forName="textBox5c" refType="ctrY" refFor="ch" refForName="bullet5c"/>
                    <dgm:constr type="w" for="ch" forName="textBox5c" refType="w" fact="0.193"/>
                    <dgm:constr type="h" for="ch" forName="textBox5c" refType="h" fact="0.562"/>
                    <dgm:constr type="userC" refType="h" refFor="ch" refForName="bullet5c" fact="0.53"/>
                    <dgm:constr type="l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l" for="ch" forName="textBox5d" refType="ctrX" refFor="ch" refForName="bullet5d"/>
                    <dgm:constr type="t" for="ch" forName="textBox5d" refType="ctrY" refFor="ch" refForName="bullet5d"/>
                    <dgm:constr type="w" for="ch" forName="textBox5d" refType="w" fact="0.2"/>
                    <dgm:constr type="h" for="ch" forName="textBox5d" refType="h" fact="0.67"/>
                    <dgm:constr type="userD" refType="h" refFor="ch" refForName="bullet5d" fact="0.53"/>
                    <dgm:constr type="l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l" for="ch" forName="textBox5e" refType="ctrX" refFor="ch" refForName="bullet5e"/>
                    <dgm:constr type="t" for="ch" forName="textBox5e" refType="ctrY" refFor="ch" refForName="bullet5e"/>
                    <dgm:constr type="w" for="ch" forName="textBox5e" refType="w" fact="0.2"/>
                    <dgm:constr type="h" for="ch" forName="textBox5e" refType="h" fact="0.736"/>
                    <dgm:constr type="userE" refType="h" refFor="ch" refForName="bullet5e" fact="0.53"/>
                    <dgm:constr type="lMarg" for="ch" forName="textBox5e" refType="userE" fact="2.834"/>
                    <dgm:constr type="primFontSz" for="ch" ptType="node" op="equ" val="65"/>
                  </dgm:constrLst>
                </dgm:if>
                <dgm:else name="Name138">
                  <dgm:constrLst>
                    <dgm:constr type="ctrX" for="ch" forName="bullet5a" refType="w" fact="0.11"/>
                    <dgm:constr type="ctrY" for="ch" forName="bullet5a" refType="h" fact="0.762"/>
                    <dgm:constr type="w" for="ch" forName="bullet5a" refType="w" fact="0.023"/>
                    <dgm:constr type="h" for="ch" forName="bullet5a" refType="w" refFor="ch" refForName="bullet5a"/>
                    <dgm:constr type="r" for="ch" forName="textBox5a" refType="ctrX" refFor="ch" refForName="bullet5a"/>
                    <dgm:constr type="b" for="ch" forName="textBox5a" refType="ctrY" refFor="ch" refForName="bullet5a"/>
                    <dgm:constr type="w" for="ch" forName="textBox5a" refType="w" fact="0.11"/>
                    <dgm:constr type="h" for="ch" forName="textBox5a" refType="h" fact="0.762"/>
                    <dgm:constr type="userA" refType="h" refFor="ch" refForName="bullet5a" fact="0.53"/>
                    <dgm:constr type="rMarg" for="ch" forName="textBox5a" refType="userA" fact="2.834"/>
                    <dgm:constr type="ctrX" for="ch" forName="bullet5b" refType="w" fact="0.241"/>
                    <dgm:constr type="ctrY" for="ch" forName="bullet5b" refType="h" fact="0.581"/>
                    <dgm:constr type="w" for="ch" forName="bullet5b" refType="w" fact="0.036"/>
                    <dgm:constr type="h" for="ch" forName="bullet5b" refType="w" refFor="ch" refForName="bullet5b"/>
                    <dgm:constr type="r" for="ch" forName="textBox5b" refType="ctrX" refFor="ch" refForName="bullet5b"/>
                    <dgm:constr type="b" for="ch" forName="textBox5b" refType="ctrY" refFor="ch" refForName="bullet5b"/>
                    <dgm:constr type="w" for="ch" forName="textBox5b" refType="w" fact="0.131"/>
                    <dgm:constr type="h" for="ch" forName="textBox5b" refType="h" fact="0.581"/>
                    <dgm:constr type="userB" refType="h" refFor="ch" refForName="bullet5b" fact="0.53"/>
                    <dgm:constr type="rMarg" for="ch" forName="textBox5b" refType="userB" fact="2.834"/>
                    <dgm:constr type="ctrX" for="ch" forName="bullet5c" refType="w" fact="0.407"/>
                    <dgm:constr type="ctrY" for="ch" forName="bullet5c" refType="h" fact="0.438"/>
                    <dgm:constr type="w" for="ch" forName="bullet5c" refType="w" fact="0.048"/>
                    <dgm:constr type="h" for="ch" forName="bullet5c" refType="w" refFor="ch" refForName="bullet5c"/>
                    <dgm:constr type="r" for="ch" forName="textBox5c" refType="ctrX" refFor="ch" refForName="bullet5c"/>
                    <dgm:constr type="b" for="ch" forName="textBox5c" refType="ctrY" refFor="ch" refForName="bullet5c"/>
                    <dgm:constr type="w" for="ch" forName="textBox5c" refType="w" fact="0.166"/>
                    <dgm:constr type="h" for="ch" forName="textBox5c" refType="h" fact="0.438"/>
                    <dgm:constr type="userC" refType="h" refFor="ch" refForName="bullet5c" fact="0.53"/>
                    <dgm:constr type="rMarg" for="ch" forName="textBox5c" refType="userC" fact="2.834"/>
                    <dgm:constr type="ctrX" for="ch" forName="bullet5d" refType="w" fact="0.6"/>
                    <dgm:constr type="ctrY" for="ch" forName="bullet5d" refType="h" fact="0.33"/>
                    <dgm:constr type="w" for="ch" forName="bullet5d" refType="w" fact="0.062"/>
                    <dgm:constr type="h" for="ch" forName="bullet5d" refType="w" refFor="ch" refForName="bullet5d"/>
                    <dgm:constr type="r" for="ch" forName="textBox5d" refType="ctrX" refFor="ch" refForName="bullet5d"/>
                    <dgm:constr type="b" for="ch" forName="textBox5d" refType="ctrY" refFor="ch" refForName="bullet5d"/>
                    <dgm:constr type="w" for="ch" forName="textBox5d" refType="w" fact="0.193"/>
                    <dgm:constr type="h" for="ch" forName="textBox5d" refType="h" fact="0.33"/>
                    <dgm:constr type="userD" refType="h" refFor="ch" refForName="bullet5d" fact="0.53"/>
                    <dgm:constr type="rMarg" for="ch" forName="textBox5d" refType="userD" fact="2.834"/>
                    <dgm:constr type="ctrX" for="ch" forName="bullet5e" refType="w" fact="0.8"/>
                    <dgm:constr type="ctrY" for="ch" forName="bullet5e" refType="h" fact="0.264"/>
                    <dgm:constr type="w" for="ch" forName="bullet5e" refType="w" fact="0.079"/>
                    <dgm:constr type="h" for="ch" forName="bullet5e" refType="w" refFor="ch" refForName="bullet5e"/>
                    <dgm:constr type="r" for="ch" forName="textBox5e" refType="ctrX" refFor="ch" refForName="bullet5e"/>
                    <dgm:constr type="b" for="ch" forName="textBox5e" refType="ctrY" refFor="ch" refForName="bullet5e"/>
                    <dgm:constr type="w" for="ch" forName="textBox5e" refType="w" fact="0.2"/>
                    <dgm:constr type="h" for="ch" forName="textBox5e" refType="h" fact="0.264"/>
                    <dgm:constr type="userE" refType="h" refFor="ch" refForName="bullet5e" fact="0.53"/>
                    <dgm:constr type="rMarg" for="ch" forName="textBox5e" refType="userE" fact="2.834"/>
                    <dgm:constr type="primFontSz" for="ch" ptType="node" op="equ" val="65"/>
                  </dgm:constrLst>
                </dgm:else>
              </dgm:choose>
              <dgm:ruleLst/>
              <dgm:forEach name="Name139" axis="ch" ptType="node" cnt="1">
                <dgm:layoutNode name="bullet5a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a" styleLbl="revTx">
                  <dgm:varLst>
                    <dgm:bulletEnabled val="1"/>
                  </dgm:varLst>
                  <dgm:choose name="Name140">
                    <dgm:if name="Name141" func="var" arg="dir" op="equ" val="norm">
                      <dgm:choose name="Name142">
                        <dgm:if name="Name143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44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45">
                      <dgm:choose name="Name146">
                        <dgm:if name="Name147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48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49">
                    <dgm:if name="Name150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51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52" axis="ch" ptType="node" st="2" cnt="1">
                <dgm:layoutNode name="bullet5b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b" styleLbl="revTx">
                  <dgm:varLst>
                    <dgm:bulletEnabled val="1"/>
                  </dgm:varLst>
                  <dgm:choose name="Name153">
                    <dgm:if name="Name154" func="var" arg="dir" op="equ" val="norm">
                      <dgm:choose name="Name155">
                        <dgm:if name="Name156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57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58">
                      <dgm:choose name="Name159">
                        <dgm:if name="Name160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61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62">
                    <dgm:if name="Name163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64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65" axis="ch" ptType="node" st="3" cnt="1">
                <dgm:layoutNode name="bullet5c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c" styleLbl="revTx">
                  <dgm:varLst>
                    <dgm:bulletEnabled val="1"/>
                  </dgm:varLst>
                  <dgm:choose name="Name166">
                    <dgm:if name="Name167" func="var" arg="dir" op="equ" val="norm">
                      <dgm:choose name="Name168">
                        <dgm:if name="Name169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70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71">
                      <dgm:choose name="Name172">
                        <dgm:if name="Name173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74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75">
                    <dgm:if name="Name176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77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78" axis="ch" ptType="node" st="4" cnt="1">
                <dgm:layoutNode name="bullet5d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d" styleLbl="revTx">
                  <dgm:varLst>
                    <dgm:bulletEnabled val="1"/>
                  </dgm:varLst>
                  <dgm:choose name="Name179">
                    <dgm:if name="Name180" func="var" arg="dir" op="equ" val="norm">
                      <dgm:choose name="Name181">
                        <dgm:if name="Name182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83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84">
                      <dgm:choose name="Name185">
                        <dgm:if name="Name186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187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188">
                    <dgm:if name="Name189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190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  <dgm:forEach name="Name191" axis="ch" ptType="node" st="5" cnt="1">
                <dgm:layoutNode name="bullet5e" styleLbl="node1">
                  <dgm:alg type="sp"/>
                  <dgm:shape xmlns:r="http://schemas.openxmlformats.org/officeDocument/2006/relationships" type="ellipse" r:blip="">
                    <dgm:adjLst/>
                  </dgm:shape>
                  <dgm:presOf/>
                  <dgm:constrLst/>
                  <dgm:ruleLst/>
                </dgm:layoutNode>
                <dgm:layoutNode name="textBox5e" styleLbl="revTx">
                  <dgm:varLst>
                    <dgm:bulletEnabled val="1"/>
                  </dgm:varLst>
                  <dgm:choose name="Name192">
                    <dgm:if name="Name193" func="var" arg="dir" op="equ" val="norm">
                      <dgm:choose name="Name194">
                        <dgm:if name="Name195" axis="root des" ptType="all node" func="maxDepth" op="gt" val="1">
                          <dgm:alg type="tx">
                            <dgm:param type="txAnchorVert" val="t"/>
                            <dgm:param type="parTxLTRAlign" val="l"/>
                            <dgm:param type="parTxRTLAlign" val="r"/>
                          </dgm:alg>
                        </dgm:if>
                        <dgm:else name="Name196">
                          <dgm:alg type="tx">
                            <dgm:param type="txAnchorVert" val="t"/>
                            <dgm:param type="parTxLTRAlign" val="l"/>
                            <dgm:param type="parTxRTLAlign" val="l"/>
                          </dgm:alg>
                        </dgm:else>
                      </dgm:choose>
                    </dgm:if>
                    <dgm:else name="Name197">
                      <dgm:choose name="Name198">
                        <dgm:if name="Name199" axis="root des" ptType="all node" func="maxDepth" op="gt" val="1">
                          <dgm:alg type="tx">
                            <dgm:param type="txAnchorVert" val="b"/>
                            <dgm:param type="txAnchorVertCh" val="b"/>
                            <dgm:param type="parTxLTRAlign" val="l"/>
                            <dgm:param type="parTxRTLAlign" val="r"/>
                          </dgm:alg>
                        </dgm:if>
                        <dgm:else name="Name200">
                          <dgm:alg type="tx">
                            <dgm:param type="txAnchorVert" val="b"/>
                            <dgm:param type="parTxLTRAlign" val="r"/>
                            <dgm:param type="parTxRTLAlign" val="r"/>
                          </dgm:alg>
                        </dgm:else>
                      </dgm:choose>
                    </dgm:else>
                  </dgm:choose>
                  <dgm:shape xmlns:r="http://schemas.openxmlformats.org/officeDocument/2006/relationships" type="rect" r:blip="">
                    <dgm:adjLst/>
                  </dgm:shape>
                  <dgm:presOf axis="desOrSelf" ptType="node"/>
                  <dgm:choose name="Name201">
                    <dgm:if name="Name202" func="var" arg="dir" op="equ" val="norm">
                      <dgm:constrLst>
                        <dgm:constr type="rMarg"/>
                        <dgm:constr type="tMarg"/>
                        <dgm:constr type="bMarg"/>
                      </dgm:constrLst>
                    </dgm:if>
                    <dgm:else name="Name203">
                      <dgm:constrLst>
                        <dgm:constr type="lMarg"/>
                        <dgm:constr type="tMarg"/>
                        <dgm:constr type="bMarg"/>
                      </dgm:constrLst>
                    </dgm:else>
                  </dgm:choose>
                  <dgm:ruleLst>
                    <dgm:rule type="primFontSz" val="5" fact="NaN" max="NaN"/>
                  </dgm:ruleLst>
                </dgm:layoutNode>
              </dgm:forEach>
            </dgm:layoutNode>
          </dgm:else>
        </dgm:choose>
      </dgm:if>
      <dgm:else name="Name204"/>
    </dgm:choos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2776681-977F-467F-8793-55D6485C67CC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6DA35E-04FD-4430-BB3A-61F3F668D92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53870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9C8B52-317C-4F0F-9897-2681936E3520}" type="datetimeFigureOut">
              <a:rPr lang="en-GB" smtClean="0"/>
              <a:t>12/12/2018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C24540B-67FB-4228-9216-5D24E6BAEDF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60071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540B-67FB-4228-9216-5D24E6BAEDF6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1081862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pt-PT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540B-67FB-4228-9216-5D24E6BAEDF6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80359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C24540B-67FB-4228-9216-5D24E6BAEDF6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65839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828800" y="2819400"/>
            <a:ext cx="96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828800" y="4800600"/>
            <a:ext cx="864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20800" y="6356350"/>
            <a:ext cx="892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pt-BR" smtClean="0">
                <a:solidFill>
                  <a:srgbClr val="64BCD9"/>
                </a:solidFill>
              </a:rPr>
              <a:t>R. Martins – ATS-DO HL-LHC EVM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11582400" y="6356350"/>
            <a:ext cx="48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828800" y="5899150"/>
            <a:ext cx="864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760656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816000" y="1219201"/>
            <a:ext cx="1056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pt-BR" smtClean="0">
                <a:solidFill>
                  <a:srgbClr val="64BCD9"/>
                </a:solidFill>
              </a:rPr>
              <a:t>R. Martins – ATS-DO HL-LHC EVM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87186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609600" y="1215232"/>
            <a:ext cx="5386917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609600" y="2057400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6193368" y="1215232"/>
            <a:ext cx="5389033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6193368" y="2057400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pt-BR" smtClean="0">
                <a:solidFill>
                  <a:srgbClr val="64BCD9"/>
                </a:solidFill>
              </a:rPr>
              <a:t>R. Martins – ATS-DO HL-LHC EVM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31254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r>
              <a:rPr lang="pt-BR" smtClean="0">
                <a:solidFill>
                  <a:srgbClr val="64BCD9"/>
                </a:solidFill>
              </a:rPr>
              <a:t>R. Martins – ATS-DO HL-LHC EVM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9120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7600" cy="360000"/>
          </a:xfrm>
        </p:spPr>
        <p:txBody>
          <a:bodyPr/>
          <a:lstStyle/>
          <a:p>
            <a:r>
              <a:rPr lang="pt-BR" smtClean="0">
                <a:solidFill>
                  <a:srgbClr val="64BCD9"/>
                </a:solidFill>
              </a:rPr>
              <a:t>R. Martins – ATS-DO HL-LHC EVM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40568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816000" y="457200"/>
            <a:ext cx="1056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816000" y="5105400"/>
            <a:ext cx="1056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2641600" y="6356350"/>
            <a:ext cx="8734400" cy="360000"/>
          </a:xfrm>
        </p:spPr>
        <p:txBody>
          <a:bodyPr/>
          <a:lstStyle/>
          <a:p>
            <a:r>
              <a:rPr lang="pt-BR" smtClean="0">
                <a:solidFill>
                  <a:srgbClr val="64BCD9"/>
                </a:solidFill>
              </a:rPr>
              <a:t>R. Martins – ATS-DO HL-LHC EVM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818067" y="4648200"/>
            <a:ext cx="10557933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93364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802400" y="2709000"/>
            <a:ext cx="85872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625600" y="6356350"/>
            <a:ext cx="8764000" cy="360000"/>
          </a:xfrm>
        </p:spPr>
        <p:txBody>
          <a:bodyPr/>
          <a:lstStyle/>
          <a:p>
            <a:r>
              <a:rPr lang="pt-BR" smtClean="0">
                <a:solidFill>
                  <a:srgbClr val="64BCD9"/>
                </a:solidFill>
              </a:rPr>
              <a:t>R. Martins – ATS-DO HL-LHC EVM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828800" y="673710"/>
            <a:ext cx="5047152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802400" y="4953000"/>
            <a:ext cx="85872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96939111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R. Martins – ATS-DO HL-LHC EVM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827D9D-9A2C-4A8B-82AE-94EDE2EB10D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0592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16000" y="180000"/>
            <a:ext cx="1056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16000" y="1371601"/>
            <a:ext cx="1056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2641600" y="6356350"/>
            <a:ext cx="87344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r>
              <a:rPr lang="pt-BR" smtClean="0">
                <a:solidFill>
                  <a:srgbClr val="64BCD9"/>
                </a:solidFill>
              </a:rPr>
              <a:t>R. Martins – ATS-DO HL-LHC EVM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11582400" y="6356350"/>
            <a:ext cx="48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pPr defTabSz="457200"/>
            <a:fld id="{BFDCA1C4-9514-7B4F-976F-D92F7E296653}" type="slidenum">
              <a:rPr lang="fr-FR" smtClean="0">
                <a:solidFill>
                  <a:srgbClr val="64BCD9"/>
                </a:solidFill>
              </a:rPr>
              <a:pPr defTabSz="457200"/>
              <a:t>‹#›</a:t>
            </a:fld>
            <a:endParaRPr lang="fr-FR" dirty="0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68580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8.jp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omments" Target="../comments/comment1.xm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diagramLayout" Target="../diagrams/layout1.xml"/><Relationship Id="rId7" Type="http://schemas.openxmlformats.org/officeDocument/2006/relationships/hyperlink" Target="https://espace.cern.ch/acc-tec-sector/mandate.aspx" TargetMode="Externa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8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Relationship Id="rId9" Type="http://schemas.microsoft.com/office/2007/relationships/hdphoto" Target="../media/hdphoto1.wdp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0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15.pn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CH" dirty="0" err="1" smtClean="0"/>
              <a:t>Implementation</a:t>
            </a:r>
            <a:r>
              <a:rPr lang="fr-CH" dirty="0" smtClean="0"/>
              <a:t> of </a:t>
            </a:r>
            <a:r>
              <a:rPr lang="fr-CH" dirty="0" err="1" smtClean="0"/>
              <a:t>Earned</a:t>
            </a:r>
            <a:r>
              <a:rPr lang="fr-CH" dirty="0" smtClean="0"/>
              <a:t> Value Management (EVM) in HLLHC Project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CH" dirty="0" smtClean="0"/>
              <a:t>R. Martins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 smtClean="0">
                <a:solidFill>
                  <a:srgbClr val="64BCD9"/>
                </a:solidFill>
              </a:rPr>
              <a:t>R. Martins – ATS-DO HL-LHC EVM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ln>
            <a:noFill/>
          </a:ln>
        </p:spPr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</a:t>
            </a:fld>
            <a:endParaRPr lang="fr-FR" dirty="0">
              <a:solidFill>
                <a:srgbClr val="64BCD9"/>
              </a:solidFill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fr-CH" dirty="0" smtClean="0"/>
              <a:t>12/12/2018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43717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Training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PMI Project Management course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2 </a:t>
            </a:r>
            <a:r>
              <a:rPr lang="en-US" dirty="0"/>
              <a:t>French courses</a:t>
            </a:r>
          </a:p>
          <a:p>
            <a:endParaRPr lang="en-US" dirty="0" smtClean="0"/>
          </a:p>
          <a:p>
            <a:r>
              <a:rPr lang="en-US" dirty="0" smtClean="0"/>
              <a:t>AXEL course</a:t>
            </a:r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dirty="0" smtClean="0">
                <a:solidFill>
                  <a:srgbClr val="64BCD9"/>
                </a:solidFill>
              </a:rPr>
              <a:t>R. Martins – ATS-DO HL-LHC EVM</a:t>
            </a:r>
            <a:endParaRPr lang="en-GB" dirty="0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10</a:t>
            </a:fld>
            <a:endParaRPr lang="fr-FR">
              <a:solidFill>
                <a:srgbClr val="64BCD9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376737" y="2132856"/>
            <a:ext cx="3438525" cy="16478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06268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1424" y="2708920"/>
            <a:ext cx="10560000" cy="720000"/>
          </a:xfrm>
        </p:spPr>
        <p:txBody>
          <a:bodyPr/>
          <a:lstStyle/>
          <a:p>
            <a:r>
              <a:rPr lang="en-US" sz="5400" dirty="0" smtClean="0"/>
              <a:t>Thank you!</a:t>
            </a:r>
            <a:endParaRPr lang="en-US" sz="54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4BCD9"/>
                </a:solidFill>
              </a:rPr>
              <a:t>R. Martins – ATS-DO HL-LHC EVM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11</a:t>
            </a:fld>
            <a:endParaRPr lang="fr-FR">
              <a:solidFill>
                <a:srgbClr val="64BCD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9110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Goal of HL-LHC as </a:t>
            </a:r>
            <a:r>
              <a:rPr lang="fr-CH" dirty="0" err="1" smtClean="0"/>
              <a:t>fixed</a:t>
            </a:r>
            <a:r>
              <a:rPr lang="fr-CH" dirty="0" smtClean="0"/>
              <a:t> in 2010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pt-BR" dirty="0" smtClean="0">
                <a:solidFill>
                  <a:srgbClr val="64BCD9"/>
                </a:solidFill>
                <a:latin typeface="Arial"/>
              </a:rPr>
              <a:t>R. Martins – ATS-DO HL-LHC EVM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2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07136" y="1389016"/>
            <a:ext cx="11119104" cy="3211007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en-GB" sz="2133" kern="0" dirty="0">
                <a:solidFill>
                  <a:prstClr val="black"/>
                </a:solidFill>
                <a:latin typeface="Calibri"/>
              </a:rPr>
              <a:t>The main objective of HiLumi LHC Design Study is to determine a hardware configuration and a set of beam parameters that will allow the LHC to reach the following targets:</a:t>
            </a:r>
          </a:p>
          <a:p>
            <a:pPr defTabSz="1219170">
              <a:defRPr/>
            </a:pPr>
            <a:r>
              <a:rPr lang="en-GB" sz="3200" kern="0" dirty="0">
                <a:solidFill>
                  <a:prstClr val="black"/>
                </a:solidFill>
                <a:latin typeface="Calibri"/>
              </a:rPr>
              <a:t>A peak luminosity of </a:t>
            </a:r>
            <a:r>
              <a:rPr lang="en-GB" sz="3200" kern="0" dirty="0" err="1">
                <a:solidFill>
                  <a:prstClr val="black"/>
                </a:solidFill>
                <a:latin typeface="Calibri"/>
              </a:rPr>
              <a:t>L</a:t>
            </a:r>
            <a:r>
              <a:rPr lang="en-GB" sz="3200" kern="0" baseline="-25000" dirty="0" err="1">
                <a:solidFill>
                  <a:prstClr val="black"/>
                </a:solidFill>
                <a:latin typeface="Calibri"/>
              </a:rPr>
              <a:t>peak</a:t>
            </a:r>
            <a:r>
              <a:rPr lang="en-GB" sz="3200" kern="0" dirty="0">
                <a:solidFill>
                  <a:prstClr val="black"/>
                </a:solidFill>
                <a:latin typeface="Calibri"/>
              </a:rPr>
              <a:t> = </a:t>
            </a:r>
            <a:r>
              <a:rPr lang="en-GB" sz="3200" b="1" kern="0" dirty="0">
                <a:solidFill>
                  <a:prstClr val="black"/>
                </a:solidFill>
                <a:latin typeface="Calibri"/>
              </a:rPr>
              <a:t>5×10</a:t>
            </a:r>
            <a:r>
              <a:rPr lang="en-GB" sz="3200" b="1" kern="0" baseline="30000" dirty="0">
                <a:solidFill>
                  <a:prstClr val="black"/>
                </a:solidFill>
                <a:latin typeface="Calibri"/>
              </a:rPr>
              <a:t>34</a:t>
            </a:r>
            <a:r>
              <a:rPr lang="en-GB" sz="3200" b="1" kern="0" dirty="0">
                <a:solidFill>
                  <a:prstClr val="black"/>
                </a:solidFill>
                <a:latin typeface="Calibri"/>
              </a:rPr>
              <a:t> cm</a:t>
            </a:r>
            <a:r>
              <a:rPr lang="en-GB" sz="3200" b="1" kern="0" baseline="30000" dirty="0">
                <a:solidFill>
                  <a:prstClr val="black"/>
                </a:solidFill>
                <a:latin typeface="Calibri"/>
              </a:rPr>
              <a:t>-2</a:t>
            </a:r>
            <a:r>
              <a:rPr lang="en-GB" sz="3200" b="1" kern="0" dirty="0">
                <a:solidFill>
                  <a:prstClr val="black"/>
                </a:solidFill>
                <a:latin typeface="Calibri"/>
              </a:rPr>
              <a:t>s</a:t>
            </a:r>
            <a:r>
              <a:rPr lang="en-GB" sz="32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3200" b="1" kern="0" dirty="0">
                <a:solidFill>
                  <a:prstClr val="black"/>
                </a:solidFill>
                <a:latin typeface="Calibri"/>
              </a:rPr>
              <a:t> with levelling</a:t>
            </a:r>
            <a:r>
              <a:rPr lang="en-GB" sz="3200" kern="0" dirty="0">
                <a:solidFill>
                  <a:prstClr val="black"/>
                </a:solidFill>
                <a:latin typeface="Calibri"/>
              </a:rPr>
              <a:t>, allowing:</a:t>
            </a:r>
            <a:br>
              <a:rPr lang="en-GB" sz="3200" kern="0" dirty="0">
                <a:solidFill>
                  <a:prstClr val="black"/>
                </a:solidFill>
                <a:latin typeface="Calibri"/>
              </a:rPr>
            </a:br>
            <a:r>
              <a:rPr lang="en-GB" sz="3200" kern="0" dirty="0">
                <a:solidFill>
                  <a:prstClr val="black"/>
                </a:solidFill>
                <a:latin typeface="Calibri"/>
              </a:rPr>
              <a:t>An integrated luminosity of </a:t>
            </a:r>
            <a:r>
              <a:rPr lang="en-GB" sz="3200" b="1" kern="0" dirty="0">
                <a:solidFill>
                  <a:prstClr val="black"/>
                </a:solidFill>
                <a:latin typeface="Calibri"/>
              </a:rPr>
              <a:t>250 fb</a:t>
            </a:r>
            <a:r>
              <a:rPr lang="en-GB" sz="32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3200" b="1" kern="0" dirty="0">
                <a:solidFill>
                  <a:prstClr val="black"/>
                </a:solidFill>
                <a:latin typeface="Calibri"/>
              </a:rPr>
              <a:t> per year</a:t>
            </a:r>
            <a:r>
              <a:rPr lang="en-GB" sz="3200" kern="0" dirty="0">
                <a:solidFill>
                  <a:prstClr val="black"/>
                </a:solidFill>
                <a:latin typeface="Calibri"/>
              </a:rPr>
              <a:t>, enabling the goal of </a:t>
            </a:r>
            <a:r>
              <a:rPr lang="en-GB" sz="3200" b="1" kern="0" dirty="0">
                <a:solidFill>
                  <a:prstClr val="black"/>
                </a:solidFill>
                <a:latin typeface="Calibri"/>
              </a:rPr>
              <a:t>L</a:t>
            </a:r>
            <a:r>
              <a:rPr lang="en-GB" sz="3200" b="1" kern="0" baseline="-25000" dirty="0">
                <a:solidFill>
                  <a:prstClr val="black"/>
                </a:solidFill>
                <a:latin typeface="Calibri"/>
              </a:rPr>
              <a:t>int</a:t>
            </a:r>
            <a:r>
              <a:rPr lang="en-GB" sz="3200" b="1" kern="0" dirty="0">
                <a:solidFill>
                  <a:prstClr val="black"/>
                </a:solidFill>
                <a:latin typeface="Calibri"/>
              </a:rPr>
              <a:t> = 3000 fb</a:t>
            </a:r>
            <a:r>
              <a:rPr lang="en-GB" sz="3200" b="1" kern="0" baseline="30000" dirty="0">
                <a:solidFill>
                  <a:prstClr val="black"/>
                </a:solidFill>
                <a:latin typeface="Calibri"/>
              </a:rPr>
              <a:t>-1</a:t>
            </a:r>
            <a:r>
              <a:rPr lang="en-GB" sz="3200" kern="0" dirty="0">
                <a:solidFill>
                  <a:prstClr val="black"/>
                </a:solidFill>
                <a:latin typeface="Calibri"/>
              </a:rPr>
              <a:t> twelve years after the upgrade. </a:t>
            </a:r>
            <a:br>
              <a:rPr lang="en-GB" sz="3200" kern="0" dirty="0">
                <a:solidFill>
                  <a:prstClr val="black"/>
                </a:solidFill>
                <a:latin typeface="Calibri"/>
              </a:rPr>
            </a:br>
            <a:r>
              <a:rPr lang="en-GB" sz="3200" kern="0" dirty="0">
                <a:solidFill>
                  <a:prstClr val="black"/>
                </a:solidFill>
                <a:latin typeface="Calibri"/>
              </a:rPr>
              <a:t>This luminosity is more than ten times the luminosity reach of the first 10 years of the LHC lifetime.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096768" y="913707"/>
            <a:ext cx="6022848" cy="461665"/>
          </a:xfrm>
          <a:prstGeom prst="rect">
            <a:avLst/>
          </a:prstGeom>
          <a:gradFill rotWithShape="1">
            <a:gsLst>
              <a:gs pos="0">
                <a:srgbClr val="4BACC6">
                  <a:tint val="50000"/>
                  <a:satMod val="300000"/>
                </a:srgbClr>
              </a:gs>
              <a:gs pos="35000">
                <a:srgbClr val="4BACC6">
                  <a:tint val="37000"/>
                  <a:satMod val="300000"/>
                </a:srgbClr>
              </a:gs>
              <a:gs pos="100000">
                <a:srgbClr val="4BACC6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4BACC6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wrap="square" rtlCol="0">
            <a:spAutoFit/>
          </a:bodyPr>
          <a:lstStyle/>
          <a:p>
            <a:pPr defTabSz="1219170">
              <a:defRPr/>
            </a:pPr>
            <a:r>
              <a:rPr lang="fr-CH" sz="2400" kern="0" dirty="0" err="1">
                <a:solidFill>
                  <a:prstClr val="black"/>
                </a:solidFill>
                <a:latin typeface="Calibri"/>
              </a:rPr>
              <a:t>From</a:t>
            </a:r>
            <a:r>
              <a:rPr lang="fr-CH" sz="2400" kern="0" dirty="0">
                <a:solidFill>
                  <a:prstClr val="black"/>
                </a:solidFill>
                <a:latin typeface="Calibri"/>
              </a:rPr>
              <a:t> FP7 HiLumi LHC Design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</a:rPr>
              <a:t>Study</a:t>
            </a:r>
            <a:r>
              <a:rPr lang="fr-CH" sz="2400" kern="0" dirty="0">
                <a:solidFill>
                  <a:prstClr val="black"/>
                </a:solidFill>
                <a:latin typeface="Calibri"/>
              </a:rPr>
              <a:t> application</a:t>
            </a:r>
            <a:endParaRPr lang="en-GB" sz="2400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130118" y="4522062"/>
            <a:ext cx="10273141" cy="1569660"/>
          </a:xfrm>
          <a:prstGeom prst="rect">
            <a:avLst/>
          </a:prstGeom>
          <a:ln/>
        </p:spPr>
        <p:style>
          <a:lnRef idx="1">
            <a:schemeClr val="accent2"/>
          </a:lnRef>
          <a:fillRef idx="1002">
            <a:schemeClr val="l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 defTabSz="1219170">
              <a:defRPr/>
            </a:pPr>
            <a:r>
              <a:rPr lang="fr-CH" sz="2400" b="1" kern="0" dirty="0">
                <a:solidFill>
                  <a:prstClr val="black"/>
                </a:solidFill>
                <a:latin typeface="Calibri"/>
              </a:rPr>
              <a:t>U</a:t>
            </a:r>
            <a:r>
              <a:rPr lang="fr-CH" sz="2400" b="1" kern="0" dirty="0" err="1">
                <a:solidFill>
                  <a:prstClr val="black"/>
                </a:solidFill>
                <a:latin typeface="Calibri"/>
              </a:rPr>
              <a:t>ltimate</a:t>
            </a:r>
            <a:r>
              <a:rPr lang="fr-CH" sz="2400" kern="0" dirty="0">
                <a:solidFill>
                  <a:prstClr val="black"/>
                </a:solidFill>
                <a:latin typeface="Calibri"/>
              </a:rPr>
              <a:t> performance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</a:rPr>
              <a:t>established</a:t>
            </a:r>
            <a:r>
              <a:rPr lang="fr-CH" sz="2400" kern="0" dirty="0">
                <a:solidFill>
                  <a:prstClr val="black"/>
                </a:solidFill>
                <a:latin typeface="Calibri"/>
              </a:rPr>
              <a:t> 2015-2016: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</a:rPr>
              <a:t>with</a:t>
            </a:r>
            <a:r>
              <a:rPr lang="fr-CH" sz="2400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</a:rPr>
              <a:t>same</a:t>
            </a:r>
            <a:r>
              <a:rPr lang="fr-CH" sz="2400" kern="0" dirty="0">
                <a:solidFill>
                  <a:prstClr val="black"/>
                </a:solidFill>
                <a:latin typeface="Calibri"/>
              </a:rPr>
              <a:t> hardware </a:t>
            </a:r>
            <a:br>
              <a:rPr lang="fr-CH" sz="2400" kern="0" dirty="0">
                <a:solidFill>
                  <a:prstClr val="black"/>
                </a:solidFill>
                <a:latin typeface="Calibri"/>
              </a:rPr>
            </a:br>
            <a:r>
              <a:rPr lang="fr-CH" sz="2400" kern="0" dirty="0">
                <a:solidFill>
                  <a:prstClr val="black"/>
                </a:solidFill>
                <a:latin typeface="Calibri"/>
              </a:rPr>
              <a:t>and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</a:rPr>
              <a:t>same</a:t>
            </a:r>
            <a:r>
              <a:rPr lang="fr-CH" sz="2400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</a:rPr>
              <a:t>beam</a:t>
            </a:r>
            <a:r>
              <a:rPr lang="fr-CH" sz="2400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</a:rPr>
              <a:t>parameters</a:t>
            </a:r>
            <a:r>
              <a:rPr lang="fr-CH" sz="2400" kern="0" dirty="0">
                <a:solidFill>
                  <a:prstClr val="black"/>
                </a:solidFill>
                <a:latin typeface="Calibri"/>
              </a:rPr>
              <a:t>: use of </a:t>
            </a:r>
            <a:r>
              <a:rPr lang="fr-CH" sz="2400" b="1" kern="0" dirty="0">
                <a:solidFill>
                  <a:prstClr val="black"/>
                </a:solidFill>
                <a:latin typeface="Calibri"/>
              </a:rPr>
              <a:t>engineering </a:t>
            </a:r>
            <a:r>
              <a:rPr lang="fr-CH" sz="2400" b="1" kern="0" dirty="0" err="1">
                <a:solidFill>
                  <a:prstClr val="black"/>
                </a:solidFill>
                <a:latin typeface="Calibri"/>
              </a:rPr>
              <a:t>margins</a:t>
            </a:r>
            <a:r>
              <a:rPr lang="fr-CH" sz="2400" b="1" kern="0" dirty="0">
                <a:solidFill>
                  <a:prstClr val="black"/>
                </a:solidFill>
                <a:latin typeface="Calibri"/>
              </a:rPr>
              <a:t>:</a:t>
            </a:r>
          </a:p>
          <a:p>
            <a:pPr algn="ctr" defTabSz="1219170">
              <a:defRPr/>
            </a:pPr>
            <a:r>
              <a:rPr lang="fr-CH" sz="2400" b="1" kern="0" dirty="0" err="1">
                <a:solidFill>
                  <a:prstClr val="black"/>
                </a:solidFill>
                <a:latin typeface="Calibri"/>
              </a:rPr>
              <a:t>L</a:t>
            </a:r>
            <a:r>
              <a:rPr lang="fr-CH" sz="2400" b="1" kern="0" baseline="-25000" dirty="0" err="1">
                <a:solidFill>
                  <a:prstClr val="black"/>
                </a:solidFill>
                <a:latin typeface="Calibri"/>
              </a:rPr>
              <a:t>peak</a:t>
            </a:r>
            <a:r>
              <a:rPr lang="fr-CH" sz="2400" b="1" kern="0" baseline="-2500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400" b="1" kern="0" baseline="-25000" dirty="0" err="1">
                <a:solidFill>
                  <a:prstClr val="black"/>
                </a:solidFill>
                <a:latin typeface="Calibri"/>
              </a:rPr>
              <a:t>ult</a:t>
            </a:r>
            <a:r>
              <a:rPr lang="fr-CH" sz="2400" b="1" kern="0" dirty="0">
                <a:solidFill>
                  <a:prstClr val="black"/>
                </a:solidFill>
                <a:latin typeface="Calibri"/>
              </a:rPr>
              <a:t> </a:t>
            </a:r>
            <a:r>
              <a:rPr lang="fr-CH" sz="2400" b="1" kern="0" dirty="0">
                <a:solidFill>
                  <a:prstClr val="black"/>
                </a:solidFill>
                <a:latin typeface="Calibri"/>
                <a:sym typeface="Symbol"/>
              </a:rPr>
              <a:t> 7.5 10</a:t>
            </a:r>
            <a:r>
              <a:rPr lang="fr-CH" sz="2400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34</a:t>
            </a:r>
            <a:r>
              <a:rPr lang="fr-CH" sz="2400" b="1" kern="0" dirty="0">
                <a:solidFill>
                  <a:prstClr val="black"/>
                </a:solidFill>
                <a:latin typeface="Calibri"/>
                <a:sym typeface="Symbol"/>
              </a:rPr>
              <a:t> cm</a:t>
            </a:r>
            <a:r>
              <a:rPr lang="fr-CH" sz="2400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-2</a:t>
            </a:r>
            <a:r>
              <a:rPr lang="fr-CH" sz="2400" b="1" kern="0" dirty="0">
                <a:solidFill>
                  <a:prstClr val="black"/>
                </a:solidFill>
                <a:latin typeface="Calibri"/>
                <a:sym typeface="Symbol"/>
              </a:rPr>
              <a:t>s</a:t>
            </a:r>
            <a:r>
              <a:rPr lang="fr-CH" sz="2400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-1</a:t>
            </a:r>
            <a:r>
              <a:rPr lang="fr-CH" sz="2400" kern="0" dirty="0">
                <a:solidFill>
                  <a:prstClr val="black"/>
                </a:solidFill>
                <a:latin typeface="Calibri"/>
                <a:sym typeface="Symbol"/>
              </a:rPr>
              <a:t>  and   </a:t>
            </a:r>
            <a:r>
              <a:rPr lang="fr-CH" sz="2400" b="1" kern="0" dirty="0" err="1">
                <a:solidFill>
                  <a:prstClr val="black"/>
                </a:solidFill>
                <a:latin typeface="Calibri"/>
                <a:sym typeface="Symbol"/>
              </a:rPr>
              <a:t>Ultimate</a:t>
            </a:r>
            <a:r>
              <a:rPr lang="fr-CH" sz="2400" b="1" kern="0" dirty="0">
                <a:solidFill>
                  <a:prstClr val="black"/>
                </a:solidFill>
                <a:latin typeface="Calibri"/>
                <a:sym typeface="Symbol"/>
              </a:rPr>
              <a:t> Integrated L</a:t>
            </a:r>
            <a:r>
              <a:rPr lang="fr-CH" sz="2400" b="1" kern="0" baseline="-25000" dirty="0">
                <a:solidFill>
                  <a:prstClr val="black"/>
                </a:solidFill>
                <a:latin typeface="Calibri"/>
                <a:sym typeface="Symbol"/>
              </a:rPr>
              <a:t>int </a:t>
            </a:r>
            <a:r>
              <a:rPr lang="fr-CH" sz="2400" b="1" kern="0" baseline="-25000" dirty="0" err="1">
                <a:solidFill>
                  <a:prstClr val="black"/>
                </a:solidFill>
                <a:latin typeface="Calibri"/>
                <a:sym typeface="Symbol"/>
              </a:rPr>
              <a:t>ult</a:t>
            </a:r>
            <a:r>
              <a:rPr lang="fr-CH" sz="2400" b="1" kern="0" dirty="0">
                <a:solidFill>
                  <a:prstClr val="black"/>
                </a:solidFill>
                <a:latin typeface="Calibri"/>
                <a:sym typeface="Symbol"/>
              </a:rPr>
              <a:t>  4000 fb</a:t>
            </a:r>
            <a:r>
              <a:rPr lang="fr-CH" sz="2400" b="1" kern="0" baseline="30000" dirty="0">
                <a:solidFill>
                  <a:prstClr val="black"/>
                </a:solidFill>
                <a:latin typeface="Calibri"/>
                <a:sym typeface="Symbol"/>
              </a:rPr>
              <a:t>-1</a:t>
            </a:r>
            <a:r>
              <a:rPr lang="fr-CH" sz="2400" b="1" kern="0" dirty="0">
                <a:solidFill>
                  <a:prstClr val="black"/>
                </a:solidFill>
                <a:latin typeface="Calibri"/>
                <a:sym typeface="Symbol"/>
              </a:rPr>
              <a:t> </a:t>
            </a:r>
            <a:r>
              <a:rPr lang="fr-CH" sz="2400" kern="0" dirty="0">
                <a:solidFill>
                  <a:prstClr val="black"/>
                </a:solidFill>
                <a:latin typeface="Calibri"/>
                <a:sym typeface="Symbol"/>
              </a:rPr>
              <a:t> </a:t>
            </a:r>
          </a:p>
          <a:p>
            <a:pPr algn="ctr" defTabSz="1219170">
              <a:defRPr/>
            </a:pPr>
            <a:r>
              <a:rPr lang="fr-CH" sz="2400" kern="0" dirty="0">
                <a:solidFill>
                  <a:prstClr val="black"/>
                </a:solidFill>
                <a:latin typeface="Calibri"/>
                <a:sym typeface="Symbol"/>
              </a:rPr>
              <a:t>LHC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  <a:sym typeface="Symbol"/>
              </a:rPr>
              <a:t>should</a:t>
            </a:r>
            <a:r>
              <a:rPr lang="fr-CH" sz="2400" kern="0" dirty="0">
                <a:solidFill>
                  <a:prstClr val="black"/>
                </a:solidFill>
                <a:latin typeface="Calibri"/>
                <a:sym typeface="Symbol"/>
              </a:rPr>
              <a:t> not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  <a:sym typeface="Symbol"/>
              </a:rPr>
              <a:t>be</a:t>
            </a:r>
            <a:r>
              <a:rPr lang="fr-CH" sz="2400" kern="0" dirty="0">
                <a:solidFill>
                  <a:prstClr val="black"/>
                </a:solidFill>
                <a:latin typeface="Calibri"/>
                <a:sym typeface="Symbol"/>
              </a:rPr>
              <a:t> the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  <a:sym typeface="Symbol"/>
              </a:rPr>
              <a:t>limit</a:t>
            </a:r>
            <a:r>
              <a:rPr lang="fr-CH" sz="2400" kern="0" dirty="0">
                <a:solidFill>
                  <a:prstClr val="black"/>
                </a:solidFill>
                <a:latin typeface="Calibri"/>
                <a:sym typeface="Symbol"/>
              </a:rPr>
              <a:t>,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  <a:sym typeface="Symbol"/>
              </a:rPr>
              <a:t>would</a:t>
            </a:r>
            <a:r>
              <a:rPr lang="fr-CH" sz="2400" kern="0" dirty="0">
                <a:solidFill>
                  <a:prstClr val="black"/>
                </a:solidFill>
                <a:latin typeface="Calibri"/>
                <a:sym typeface="Symbol"/>
              </a:rPr>
              <a:t>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  <a:sym typeface="Symbol"/>
              </a:rPr>
              <a:t>Physics</a:t>
            </a:r>
            <a:r>
              <a:rPr lang="fr-CH" sz="2400" kern="0" dirty="0">
                <a:solidFill>
                  <a:prstClr val="black"/>
                </a:solidFill>
                <a:latin typeface="Calibri"/>
                <a:sym typeface="Symbol"/>
              </a:rPr>
              <a:t> </a:t>
            </a:r>
            <a:r>
              <a:rPr lang="fr-CH" sz="2400" kern="0" dirty="0" err="1">
                <a:solidFill>
                  <a:prstClr val="black"/>
                </a:solidFill>
                <a:latin typeface="Calibri"/>
                <a:sym typeface="Symbol"/>
              </a:rPr>
              <a:t>require</a:t>
            </a:r>
            <a:r>
              <a:rPr lang="fr-CH" sz="2400" kern="0" dirty="0">
                <a:solidFill>
                  <a:prstClr val="black"/>
                </a:solidFill>
                <a:latin typeface="Calibri"/>
                <a:sym typeface="Symbol"/>
              </a:rPr>
              <a:t> more…</a:t>
            </a:r>
            <a:endParaRPr lang="en-GB" sz="2400" kern="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374878" y="5988549"/>
            <a:ext cx="7244291" cy="461665"/>
          </a:xfrm>
          <a:prstGeom prst="rect">
            <a:avLst/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defTabSz="609585"/>
            <a:r>
              <a:rPr lang="fr-CH" sz="2400" b="1" dirty="0">
                <a:solidFill>
                  <a:prstClr val="white"/>
                </a:solidFill>
                <a:latin typeface="Arial"/>
              </a:rPr>
              <a:t>Project </a:t>
            </a:r>
            <a:r>
              <a:rPr lang="fr-CH" sz="2400" b="1" dirty="0" err="1">
                <a:solidFill>
                  <a:prstClr val="white"/>
                </a:solidFill>
                <a:latin typeface="Arial"/>
              </a:rPr>
              <a:t>approved</a:t>
            </a:r>
            <a:r>
              <a:rPr lang="fr-CH" sz="2400" b="1" dirty="0">
                <a:solidFill>
                  <a:prstClr val="white"/>
                </a:solidFill>
                <a:latin typeface="Arial"/>
              </a:rPr>
              <a:t> by CERN Council in </a:t>
            </a:r>
            <a:r>
              <a:rPr lang="fr-CH" sz="2400" b="1" dirty="0" err="1">
                <a:solidFill>
                  <a:prstClr val="white"/>
                </a:solidFill>
                <a:latin typeface="Arial"/>
              </a:rPr>
              <a:t>June</a:t>
            </a:r>
            <a:r>
              <a:rPr lang="fr-CH" sz="2400" b="1" dirty="0">
                <a:solidFill>
                  <a:prstClr val="white"/>
                </a:solidFill>
                <a:latin typeface="Arial"/>
              </a:rPr>
              <a:t> 2016</a:t>
            </a:r>
            <a:endParaRPr lang="en-GB" sz="2400" b="1" dirty="0">
              <a:solidFill>
                <a:prstClr val="white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269470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5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pt-BR" smtClean="0">
                <a:solidFill>
                  <a:srgbClr val="64BCD9"/>
                </a:solidFill>
                <a:latin typeface="Arial"/>
              </a:rPr>
              <a:t>R. Martins – ATS-DO HL-LHC EVM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3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5559" y="50069"/>
            <a:ext cx="9246141" cy="6835316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9480160" y="644691"/>
            <a:ext cx="1554875" cy="25654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lIns="60960" rIns="60960" rtlCol="0">
            <a:spAutoFit/>
          </a:bodyPr>
          <a:lstStyle/>
          <a:p>
            <a:pPr defTabSz="609585"/>
            <a:r>
              <a:rPr lang="fr-CH" sz="1067" dirty="0" err="1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Technology</a:t>
            </a:r>
            <a:r>
              <a:rPr lang="fr-CH" sz="1067" dirty="0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</a:t>
            </a:r>
            <a:r>
              <a:rPr lang="fr-CH" sz="1067" dirty="0" err="1">
                <a:solidFill>
                  <a:prstClr val="black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landmarks</a:t>
            </a:r>
            <a:endParaRPr lang="en-GB" sz="1067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1659" y="2580642"/>
            <a:ext cx="2409941" cy="171532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519691" y="2816049"/>
            <a:ext cx="2612316" cy="1488263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880309" y="5525920"/>
            <a:ext cx="2300424" cy="1324979"/>
          </a:xfrm>
          <a:prstGeom prst="rect">
            <a:avLst/>
          </a:prstGeom>
        </p:spPr>
      </p:pic>
      <p:pic>
        <p:nvPicPr>
          <p:cNvPr id="9" name="Picture 8" descr="IMG_2725.jpg">
            <a:extLst>
              <a:ext uri="{FF2B5EF4-FFF2-40B4-BE49-F238E27FC236}">
                <a16:creationId xmlns:a16="http://schemas.microsoft.com/office/drawing/2014/main" id="{9FBD1086-DEDF-AE4E-A7A2-9693245D8BE3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32" y="452670"/>
            <a:ext cx="2060369" cy="1545277"/>
          </a:xfrm>
          <a:prstGeom prst="rect">
            <a:avLst/>
          </a:prstGeom>
        </p:spPr>
      </p:pic>
      <p:pic>
        <p:nvPicPr>
          <p:cNvPr id="10" name="Picture 9" descr="\\cern.ch\dfs\Users\n\nbeev\Desktop\ADC test report\fig4.jpg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221" y="4850613"/>
            <a:ext cx="2234380" cy="95109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296432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505" y="1"/>
            <a:ext cx="10564987" cy="6905060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pt-BR" smtClean="0">
                <a:solidFill>
                  <a:srgbClr val="64BCD9"/>
                </a:solidFill>
                <a:latin typeface="Arial"/>
              </a:rPr>
              <a:t>R. Martins – ATS-DO HL-LHC EVM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4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703512" y="1340768"/>
            <a:ext cx="2160240" cy="5760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 err="1" smtClean="0"/>
          </a:p>
        </p:txBody>
      </p:sp>
      <p:sp>
        <p:nvSpPr>
          <p:cNvPr id="18" name="Rectangle 17"/>
          <p:cNvSpPr/>
          <p:nvPr/>
        </p:nvSpPr>
        <p:spPr>
          <a:xfrm>
            <a:off x="1703512" y="1916832"/>
            <a:ext cx="2160240" cy="5760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 err="1" smtClean="0"/>
          </a:p>
        </p:txBody>
      </p:sp>
      <p:sp>
        <p:nvSpPr>
          <p:cNvPr id="19" name="Rectangle 18"/>
          <p:cNvSpPr/>
          <p:nvPr/>
        </p:nvSpPr>
        <p:spPr>
          <a:xfrm>
            <a:off x="1561480" y="2492896"/>
            <a:ext cx="2160240" cy="5760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 err="1" smtClean="0"/>
          </a:p>
        </p:txBody>
      </p:sp>
      <p:sp>
        <p:nvSpPr>
          <p:cNvPr id="20" name="Rectangle 19"/>
          <p:cNvSpPr/>
          <p:nvPr/>
        </p:nvSpPr>
        <p:spPr>
          <a:xfrm>
            <a:off x="1351777" y="3068960"/>
            <a:ext cx="2160240" cy="5760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 err="1" smtClean="0"/>
          </a:p>
        </p:txBody>
      </p:sp>
      <p:sp>
        <p:nvSpPr>
          <p:cNvPr id="21" name="Rectangle 20"/>
          <p:cNvSpPr/>
          <p:nvPr/>
        </p:nvSpPr>
        <p:spPr>
          <a:xfrm>
            <a:off x="1330864" y="3689866"/>
            <a:ext cx="2160240" cy="5760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 err="1" smtClean="0"/>
          </a:p>
        </p:txBody>
      </p:sp>
      <p:sp>
        <p:nvSpPr>
          <p:cNvPr id="22" name="Rectangle 21"/>
          <p:cNvSpPr/>
          <p:nvPr/>
        </p:nvSpPr>
        <p:spPr>
          <a:xfrm>
            <a:off x="1271464" y="4365104"/>
            <a:ext cx="2160240" cy="5760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 err="1" smtClean="0"/>
          </a:p>
        </p:txBody>
      </p:sp>
      <p:sp>
        <p:nvSpPr>
          <p:cNvPr id="23" name="Rectangle 22"/>
          <p:cNvSpPr/>
          <p:nvPr/>
        </p:nvSpPr>
        <p:spPr>
          <a:xfrm>
            <a:off x="1775520" y="5012349"/>
            <a:ext cx="2160240" cy="5760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 err="1" smtClean="0"/>
          </a:p>
        </p:txBody>
      </p:sp>
      <p:sp>
        <p:nvSpPr>
          <p:cNvPr id="24" name="Rectangle 23"/>
          <p:cNvSpPr/>
          <p:nvPr/>
        </p:nvSpPr>
        <p:spPr>
          <a:xfrm>
            <a:off x="8472264" y="1349311"/>
            <a:ext cx="2160240" cy="5760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 err="1" smtClean="0"/>
          </a:p>
        </p:txBody>
      </p:sp>
      <p:sp>
        <p:nvSpPr>
          <p:cNvPr id="25" name="Rectangle 24"/>
          <p:cNvSpPr/>
          <p:nvPr/>
        </p:nvSpPr>
        <p:spPr>
          <a:xfrm>
            <a:off x="8472264" y="1916832"/>
            <a:ext cx="2160240" cy="576064"/>
          </a:xfrm>
          <a:prstGeom prst="rect">
            <a:avLst/>
          </a:prstGeom>
          <a:noFill/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endParaRPr lang="en-GB" sz="2400" dirty="0" err="1" smtClean="0"/>
          </a:p>
        </p:txBody>
      </p:sp>
      <p:sp>
        <p:nvSpPr>
          <p:cNvPr id="6" name="Rectangle 5"/>
          <p:cNvSpPr/>
          <p:nvPr/>
        </p:nvSpPr>
        <p:spPr>
          <a:xfrm>
            <a:off x="4733397" y="2852366"/>
            <a:ext cx="2736304" cy="1200329"/>
          </a:xfrm>
          <a:prstGeom prst="rect">
            <a:avLst/>
          </a:prstGeom>
          <a:ln>
            <a:solidFill>
              <a:schemeClr val="accent3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pPr algn="ctr"/>
            <a:r>
              <a:rPr lang="en-US" sz="2400" dirty="0" smtClean="0"/>
              <a:t>Core Activities of Accelerator and Technology sector</a:t>
            </a:r>
            <a:endParaRPr lang="en-GB" sz="2400" dirty="0" err="1" smtClean="0"/>
          </a:p>
        </p:txBody>
      </p:sp>
      <p:cxnSp>
        <p:nvCxnSpPr>
          <p:cNvPr id="26" name="Straight Arrow Connector 25"/>
          <p:cNvCxnSpPr>
            <a:stCxn id="6" idx="1"/>
            <a:endCxn id="5" idx="3"/>
          </p:cNvCxnSpPr>
          <p:nvPr/>
        </p:nvCxnSpPr>
        <p:spPr>
          <a:xfrm flipH="1" flipV="1">
            <a:off x="3863752" y="1628800"/>
            <a:ext cx="869645" cy="182373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>
            <a:stCxn id="6" idx="1"/>
            <a:endCxn id="18" idx="3"/>
          </p:cNvCxnSpPr>
          <p:nvPr/>
        </p:nvCxnSpPr>
        <p:spPr>
          <a:xfrm flipH="1" flipV="1">
            <a:off x="3863752" y="2204864"/>
            <a:ext cx="869645" cy="1247667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>
            <a:stCxn id="6" idx="1"/>
            <a:endCxn id="19" idx="3"/>
          </p:cNvCxnSpPr>
          <p:nvPr/>
        </p:nvCxnSpPr>
        <p:spPr>
          <a:xfrm flipH="1" flipV="1">
            <a:off x="3721720" y="2780928"/>
            <a:ext cx="1011677" cy="671603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endCxn id="20" idx="3"/>
          </p:cNvCxnSpPr>
          <p:nvPr/>
        </p:nvCxnSpPr>
        <p:spPr>
          <a:xfrm flipH="1" flipV="1">
            <a:off x="3512017" y="3356992"/>
            <a:ext cx="1184672" cy="79478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/>
          <p:cNvCxnSpPr>
            <a:stCxn id="6" idx="1"/>
          </p:cNvCxnSpPr>
          <p:nvPr/>
        </p:nvCxnSpPr>
        <p:spPr>
          <a:xfrm flipH="1">
            <a:off x="3491104" y="3452531"/>
            <a:ext cx="1242293" cy="536422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/>
          <p:cNvCxnSpPr/>
          <p:nvPr/>
        </p:nvCxnSpPr>
        <p:spPr>
          <a:xfrm flipH="1">
            <a:off x="3431704" y="3433503"/>
            <a:ext cx="1289661" cy="1266694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>
            <a:stCxn id="6" idx="1"/>
          </p:cNvCxnSpPr>
          <p:nvPr/>
        </p:nvCxnSpPr>
        <p:spPr>
          <a:xfrm flipH="1">
            <a:off x="3935760" y="3452531"/>
            <a:ext cx="797637" cy="1900241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>
            <a:endCxn id="24" idx="1"/>
          </p:cNvCxnSpPr>
          <p:nvPr/>
        </p:nvCxnSpPr>
        <p:spPr>
          <a:xfrm flipV="1">
            <a:off x="7481733" y="1637343"/>
            <a:ext cx="990531" cy="1815187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>
            <a:stCxn id="6" idx="3"/>
          </p:cNvCxnSpPr>
          <p:nvPr/>
        </p:nvCxnSpPr>
        <p:spPr>
          <a:xfrm flipV="1">
            <a:off x="7469701" y="2204865"/>
            <a:ext cx="1014595" cy="1247666"/>
          </a:xfrm>
          <a:prstGeom prst="straightConnector1">
            <a:avLst/>
          </a:prstGeom>
          <a:ln>
            <a:solidFill>
              <a:schemeClr val="accent3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119358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55463" y="153886"/>
            <a:ext cx="9499001" cy="530678"/>
          </a:xfr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US" sz="2400" dirty="0"/>
              <a:t>Accelerator and Technology Sector Directorate Office (ATS-DO)</a:t>
            </a:r>
          </a:p>
        </p:txBody>
      </p:sp>
      <p:graphicFrame>
        <p:nvGraphicFramePr>
          <p:cNvPr id="5" name="Content Placeholder 12"/>
          <p:cNvGraphicFramePr>
            <a:graphicFrameLocks noGrp="1"/>
          </p:cNvGraphicFramePr>
          <p:nvPr>
            <p:ph idx="1"/>
            <p:extLst/>
          </p:nvPr>
        </p:nvGraphicFramePr>
        <p:xfrm>
          <a:off x="4899692" y="684564"/>
          <a:ext cx="4218215" cy="29045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2934" y="848713"/>
            <a:ext cx="3880453" cy="2682786"/>
          </a:xfrm>
        </p:spPr>
        <p:txBody>
          <a:bodyPr/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Unit </a:t>
            </a:r>
            <a:r>
              <a:rPr lang="en-US" sz="1400" dirty="0"/>
              <a:t>of the Accelerator and Technology (A&amp;T) sector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Staffed by persons working on main projects or studies such as HL-LHC, FCC, CLIC and EU Activities.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/>
              <a:t>No hierarchical functions within the departments of the A&amp;T sector.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sz="1400" dirty="0" smtClean="0"/>
              <a:t>Project and Study leaders report </a:t>
            </a:r>
            <a:r>
              <a:rPr lang="en-US" sz="1400" dirty="0"/>
              <a:t>directly to the Director for Accelerators and Technology.</a:t>
            </a:r>
          </a:p>
          <a:p>
            <a:pPr>
              <a:spcBef>
                <a:spcPts val="0"/>
              </a:spcBef>
            </a:pPr>
            <a:r>
              <a:rPr lang="en-US" sz="1000" dirty="0"/>
              <a:t>Source</a:t>
            </a:r>
          </a:p>
          <a:p>
            <a:pPr>
              <a:spcBef>
                <a:spcPts val="0"/>
              </a:spcBef>
            </a:pPr>
            <a:r>
              <a:rPr lang="en-US" sz="1000" dirty="0">
                <a:hlinkClick r:id="rId7"/>
              </a:rPr>
              <a:t>https://</a:t>
            </a:r>
            <a:r>
              <a:rPr lang="en-US" sz="1000" dirty="0" smtClean="0">
                <a:hlinkClick r:id="rId7"/>
              </a:rPr>
              <a:t>espace.cern.ch/acc-tec-sector/mandate.aspx</a:t>
            </a:r>
            <a:r>
              <a:rPr lang="en-US" sz="1000" dirty="0" smtClean="0"/>
              <a:t/>
            </a:r>
            <a:br>
              <a:rPr lang="en-US" sz="1000" dirty="0" smtClean="0"/>
            </a:br>
            <a:endParaRPr lang="en-US" sz="10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/>
              <a:t>R. Martins – ATS-DO HL-LHC EVM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A5D317-667C-EF43-A60F-CC05A1D2252F}" type="slidenum">
              <a:rPr lang="en-US" smtClean="0"/>
              <a:t>5</a:t>
            </a:fld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32962" y="3891499"/>
            <a:ext cx="9017972" cy="24648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5450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Diagram 2"/>
          <p:cNvGraphicFramePr/>
          <p:nvPr>
            <p:extLst>
              <p:ext uri="{D42A27DB-BD31-4B8C-83A1-F6EECF244321}">
                <p14:modId xmlns:p14="http://schemas.microsoft.com/office/powerpoint/2010/main" val="1765675424"/>
              </p:ext>
            </p:extLst>
          </p:nvPr>
        </p:nvGraphicFramePr>
        <p:xfrm>
          <a:off x="789720" y="180000"/>
          <a:ext cx="12073569" cy="6356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8DF5-0392-4632-B9C0-78097B73ACCF}" type="slidenum">
              <a:rPr lang="en-GB" smtClean="0"/>
              <a:t>6</a:t>
            </a:fld>
            <a:endParaRPr lang="en-GB" dirty="0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EVM Guidelines</a:t>
            </a:r>
            <a:endParaRPr lang="en-GB" dirty="0"/>
          </a:p>
        </p:txBody>
      </p:sp>
      <p:sp>
        <p:nvSpPr>
          <p:cNvPr id="2" name="TextBox 1"/>
          <p:cNvSpPr txBox="1"/>
          <p:nvPr/>
        </p:nvSpPr>
        <p:spPr>
          <a:xfrm>
            <a:off x="3435076" y="5877273"/>
            <a:ext cx="64087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 EIA – 748 Standard for Earned Value Management </a:t>
            </a:r>
          </a:p>
          <a:p>
            <a:r>
              <a:rPr lang="en-US" dirty="0"/>
              <a:t>		       </a:t>
            </a:r>
            <a:r>
              <a:rPr lang="en-US" dirty="0">
                <a:solidFill>
                  <a:schemeClr val="bg1">
                    <a:lumMod val="65000"/>
                  </a:schemeClr>
                </a:solidFill>
              </a:rPr>
              <a:t>(32 criteria) </a:t>
            </a:r>
            <a:endParaRPr lang="en-GB" dirty="0">
              <a:solidFill>
                <a:schemeClr val="bg1">
                  <a:lumMod val="65000"/>
                </a:schemeClr>
              </a:solidFill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-24680" y="1251103"/>
            <a:ext cx="4638670" cy="2617691"/>
            <a:chOff x="-24680" y="1251103"/>
            <a:chExt cx="4638670" cy="2617691"/>
          </a:xfrm>
        </p:grpSpPr>
        <p:sp>
          <p:nvSpPr>
            <p:cNvPr id="60" name="Rectangle 59"/>
            <p:cNvSpPr/>
            <p:nvPr/>
          </p:nvSpPr>
          <p:spPr>
            <a:xfrm>
              <a:off x="335360" y="1268760"/>
              <a:ext cx="4278630" cy="2600034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GB" sz="2400" dirty="0" err="1" smtClean="0"/>
            </a:p>
          </p:txBody>
        </p:sp>
        <p:grpSp>
          <p:nvGrpSpPr>
            <p:cNvPr id="6" name="Group 5"/>
            <p:cNvGrpSpPr/>
            <p:nvPr/>
          </p:nvGrpSpPr>
          <p:grpSpPr>
            <a:xfrm>
              <a:off x="-24680" y="1251103"/>
              <a:ext cx="4573973" cy="2612872"/>
              <a:chOff x="-47916" y="1103485"/>
              <a:chExt cx="4573973" cy="2612872"/>
            </a:xfrm>
          </p:grpSpPr>
          <p:grpSp>
            <p:nvGrpSpPr>
              <p:cNvPr id="4" name="Group 3"/>
              <p:cNvGrpSpPr/>
              <p:nvPr/>
            </p:nvGrpSpPr>
            <p:grpSpPr>
              <a:xfrm>
                <a:off x="394816" y="1919197"/>
                <a:ext cx="3163638" cy="1797160"/>
                <a:chOff x="271438" y="1055776"/>
                <a:chExt cx="5031026" cy="2387662"/>
              </a:xfrm>
            </p:grpSpPr>
            <p:pic>
              <p:nvPicPr>
                <p:cNvPr id="85" name="Picture 84"/>
                <p:cNvPicPr>
                  <a:picLocks noChangeAspect="1"/>
                </p:cNvPicPr>
                <p:nvPr/>
              </p:nvPicPr>
              <p:blipFill rotWithShape="1">
                <a:blip r:embed="rId8">
                  <a:extLst>
                    <a:ext uri="{BEBA8EAE-BF5A-486C-A8C5-ECC9F3942E4B}">
                      <a14:imgProps xmlns:a14="http://schemas.microsoft.com/office/drawing/2010/main">
                        <a14:imgLayer r:embed="rId9">
                          <a14:imgEffect>
                            <a14:artisticMarker trans="100000" size="99"/>
                          </a14:imgEffect>
                        </a14:imgLayer>
                      </a14:imgProps>
                    </a:ext>
                  </a:extLst>
                </a:blip>
                <a:srcRect t="1095"/>
                <a:stretch/>
              </p:blipFill>
              <p:spPr>
                <a:xfrm>
                  <a:off x="1055440" y="1055776"/>
                  <a:ext cx="4247024" cy="2387662"/>
                </a:xfrm>
                <a:prstGeom prst="rect">
                  <a:avLst/>
                </a:prstGeom>
              </p:spPr>
            </p:pic>
            <p:cxnSp>
              <p:nvCxnSpPr>
                <p:cNvPr id="86" name="Conexão reta unidirecional 102"/>
                <p:cNvCxnSpPr/>
                <p:nvPr/>
              </p:nvCxnSpPr>
              <p:spPr>
                <a:xfrm flipV="1">
                  <a:off x="775051" y="1151727"/>
                  <a:ext cx="806069" cy="577316"/>
                </a:xfrm>
                <a:prstGeom prst="straightConnector1">
                  <a:avLst/>
                </a:prstGeom>
                <a:ln>
                  <a:solidFill>
                    <a:schemeClr val="accent2"/>
                  </a:solidFill>
                  <a:tailEnd type="triangle"/>
                </a:ln>
              </p:spPr>
              <p:style>
                <a:lnRef idx="2">
                  <a:schemeClr val="accent1"/>
                </a:lnRef>
                <a:fillRef idx="0">
                  <a:schemeClr val="accent1"/>
                </a:fillRef>
                <a:effectRef idx="1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87" name="CaixaDeTexto 103"/>
                <p:cNvSpPr txBox="1"/>
                <p:nvPr/>
              </p:nvSpPr>
              <p:spPr>
                <a:xfrm>
                  <a:off x="271438" y="1690540"/>
                  <a:ext cx="543155" cy="24534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pt-PT" sz="600" dirty="0">
                      <a:solidFill>
                        <a:schemeClr val="accent2"/>
                      </a:solidFill>
                    </a:rPr>
                    <a:t>BAC</a:t>
                  </a:r>
                </a:p>
              </p:txBody>
            </p:sp>
          </p:grpSp>
          <p:grpSp>
            <p:nvGrpSpPr>
              <p:cNvPr id="88" name="Group 87"/>
              <p:cNvGrpSpPr/>
              <p:nvPr/>
            </p:nvGrpSpPr>
            <p:grpSpPr>
              <a:xfrm>
                <a:off x="2504655" y="1171663"/>
                <a:ext cx="2021402" cy="690359"/>
                <a:chOff x="6232151" y="4105787"/>
                <a:chExt cx="2223455" cy="882870"/>
              </a:xfrm>
            </p:grpSpPr>
            <p:grpSp>
              <p:nvGrpSpPr>
                <p:cNvPr id="89" name="Grupo 104"/>
                <p:cNvGrpSpPr/>
                <p:nvPr/>
              </p:nvGrpSpPr>
              <p:grpSpPr>
                <a:xfrm>
                  <a:off x="6232151" y="4105787"/>
                  <a:ext cx="2223455" cy="882870"/>
                  <a:chOff x="4103399" y="2896933"/>
                  <a:chExt cx="2630265" cy="2368110"/>
                </a:xfrm>
                <a:solidFill>
                  <a:schemeClr val="accent6">
                    <a:lumMod val="50000"/>
                  </a:schemeClr>
                </a:solidFill>
              </p:grpSpPr>
              <p:sp>
                <p:nvSpPr>
                  <p:cNvPr id="92" name="Meia Moldura 105"/>
                  <p:cNvSpPr/>
                  <p:nvPr/>
                </p:nvSpPr>
                <p:spPr>
                  <a:xfrm>
                    <a:off x="4103402" y="2896933"/>
                    <a:ext cx="799795" cy="800002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3" name="Meia Moldura 106"/>
                  <p:cNvSpPr/>
                  <p:nvPr/>
                </p:nvSpPr>
                <p:spPr>
                  <a:xfrm rot="5400000">
                    <a:off x="5933762" y="2897038"/>
                    <a:ext cx="800001" cy="799796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4" name="Meia Moldura 107"/>
                  <p:cNvSpPr/>
                  <p:nvPr/>
                </p:nvSpPr>
                <p:spPr>
                  <a:xfrm rot="16200000">
                    <a:off x="4103296" y="4465144"/>
                    <a:ext cx="800002" cy="799795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95" name="Meia Moldura 108"/>
                  <p:cNvSpPr/>
                  <p:nvPr/>
                </p:nvSpPr>
                <p:spPr>
                  <a:xfrm rot="10800000">
                    <a:off x="5933869" y="4465036"/>
                    <a:ext cx="799795" cy="800002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chemeClr val="accent6">
                        <a:lumMod val="50000"/>
                      </a:schemeClr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</p:grpSp>
            <p:sp>
              <p:nvSpPr>
                <p:cNvPr id="90" name="Retângulo 12"/>
                <p:cNvSpPr/>
                <p:nvPr/>
              </p:nvSpPr>
              <p:spPr>
                <a:xfrm>
                  <a:off x="6358587" y="4289959"/>
                  <a:ext cx="1941674" cy="314881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000" dirty="0">
                      <a:solidFill>
                        <a:schemeClr val="accent3">
                          <a:lumMod val="50000"/>
                        </a:schemeClr>
                      </a:solidFill>
                    </a:rPr>
                    <a:t>(BAC) Budget at completion</a:t>
                  </a:r>
                </a:p>
              </p:txBody>
            </p:sp>
            <p:sp>
              <p:nvSpPr>
                <p:cNvPr id="91" name="CaixaDeTexto 114"/>
                <p:cNvSpPr txBox="1"/>
                <p:nvPr/>
              </p:nvSpPr>
              <p:spPr>
                <a:xfrm>
                  <a:off x="6393981" y="4557042"/>
                  <a:ext cx="1870885" cy="39360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sz="700" dirty="0"/>
                    <a:t>Total amount of money originally planned to spend on the project. </a:t>
                  </a:r>
                </a:p>
              </p:txBody>
            </p:sp>
          </p:grpSp>
          <p:grpSp>
            <p:nvGrpSpPr>
              <p:cNvPr id="96" name="Group 95"/>
              <p:cNvGrpSpPr/>
              <p:nvPr/>
            </p:nvGrpSpPr>
            <p:grpSpPr>
              <a:xfrm>
                <a:off x="-47916" y="1103485"/>
                <a:ext cx="2747539" cy="778078"/>
                <a:chOff x="5780636" y="5271449"/>
                <a:chExt cx="3022174" cy="995050"/>
              </a:xfrm>
            </p:grpSpPr>
            <p:sp>
              <p:nvSpPr>
                <p:cNvPr id="97" name="TextBox 96"/>
                <p:cNvSpPr txBox="1"/>
                <p:nvPr/>
              </p:nvSpPr>
              <p:spPr>
                <a:xfrm>
                  <a:off x="5780636" y="5271449"/>
                  <a:ext cx="3022174" cy="738003"/>
                </a:xfrm>
                <a:prstGeom prst="rect">
                  <a:avLst/>
                </a:prstGeom>
                <a:noFill/>
                <a:ln>
                  <a:noFill/>
                </a:ln>
              </p:spPr>
              <p:style>
                <a:lnRef idx="2">
                  <a:schemeClr val="accent3"/>
                </a:lnRef>
                <a:fillRef idx="1">
                  <a:schemeClr val="lt1"/>
                </a:fillRef>
                <a:effectRef idx="0">
                  <a:schemeClr val="accent3"/>
                </a:effectRef>
                <a:fontRef idx="minor">
                  <a:schemeClr val="dk1"/>
                </a:fontRef>
              </p:style>
              <p:txBody>
                <a:bodyPr wrap="square" rtlCol="0">
                  <a:spAutoFit/>
                </a:bodyPr>
                <a:lstStyle/>
                <a:p>
                  <a:pPr algn="ctr"/>
                  <a:endParaRPr lang="en-US" sz="1050" dirty="0"/>
                </a:p>
                <a:p>
                  <a:pPr algn="ctr"/>
                  <a:r>
                    <a:rPr lang="en-US" sz="1050" dirty="0">
                      <a:solidFill>
                        <a:schemeClr val="bg2"/>
                      </a:solidFill>
                    </a:rPr>
                    <a:t>(PV) planned value</a:t>
                  </a:r>
                </a:p>
                <a:p>
                  <a:pPr algn="ctr"/>
                  <a:endParaRPr lang="en-GB" sz="1050" dirty="0"/>
                </a:p>
              </p:txBody>
            </p:sp>
            <p:grpSp>
              <p:nvGrpSpPr>
                <p:cNvPr id="98" name="Grupo 109"/>
                <p:cNvGrpSpPr/>
                <p:nvPr/>
              </p:nvGrpSpPr>
              <p:grpSpPr>
                <a:xfrm>
                  <a:off x="6267623" y="5363541"/>
                  <a:ext cx="2260212" cy="902958"/>
                  <a:chOff x="4128258" y="2988250"/>
                  <a:chExt cx="2673753" cy="2421995"/>
                </a:xfrm>
                <a:solidFill>
                  <a:schemeClr val="accent1"/>
                </a:solidFill>
              </p:grpSpPr>
              <p:sp>
                <p:nvSpPr>
                  <p:cNvPr id="100" name="Meia Moldura 110"/>
                  <p:cNvSpPr/>
                  <p:nvPr/>
                </p:nvSpPr>
                <p:spPr>
                  <a:xfrm>
                    <a:off x="4128262" y="2988250"/>
                    <a:ext cx="799794" cy="800002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1" name="Meia Moldura 111"/>
                  <p:cNvSpPr/>
                  <p:nvPr/>
                </p:nvSpPr>
                <p:spPr>
                  <a:xfrm rot="5400000">
                    <a:off x="6002114" y="2988354"/>
                    <a:ext cx="800002" cy="799793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2" name="Meia Moldura 112"/>
                  <p:cNvSpPr/>
                  <p:nvPr/>
                </p:nvSpPr>
                <p:spPr>
                  <a:xfrm rot="16200000">
                    <a:off x="4128154" y="4610342"/>
                    <a:ext cx="800002" cy="799794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03" name="Meia Moldura 113"/>
                  <p:cNvSpPr/>
                  <p:nvPr/>
                </p:nvSpPr>
                <p:spPr>
                  <a:xfrm rot="10800000">
                    <a:off x="6002214" y="4610243"/>
                    <a:ext cx="799795" cy="800002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chemeClr val="accent1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</p:grpSp>
            <p:sp>
              <p:nvSpPr>
                <p:cNvPr id="99" name="CaixaDeTexto 114"/>
                <p:cNvSpPr txBox="1"/>
                <p:nvPr/>
              </p:nvSpPr>
              <p:spPr>
                <a:xfrm>
                  <a:off x="6334618" y="5790838"/>
                  <a:ext cx="2138554" cy="39360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sz="700" dirty="0"/>
                    <a:t>Approved budget for the work scheduled to be completed by a specif date</a:t>
                  </a:r>
                </a:p>
              </p:txBody>
            </p:sp>
          </p:grpSp>
        </p:grpSp>
      </p:grpSp>
      <p:grpSp>
        <p:nvGrpSpPr>
          <p:cNvPr id="13" name="Group 12"/>
          <p:cNvGrpSpPr/>
          <p:nvPr/>
        </p:nvGrpSpPr>
        <p:grpSpPr>
          <a:xfrm>
            <a:off x="6888088" y="3439852"/>
            <a:ext cx="4503976" cy="2077379"/>
            <a:chOff x="6888088" y="3439852"/>
            <a:chExt cx="4503976" cy="2077379"/>
          </a:xfrm>
        </p:grpSpPr>
        <p:sp>
          <p:nvSpPr>
            <p:cNvPr id="8" name="Rectangle 7"/>
            <p:cNvSpPr/>
            <p:nvPr/>
          </p:nvSpPr>
          <p:spPr>
            <a:xfrm>
              <a:off x="6888088" y="3439852"/>
              <a:ext cx="4503976" cy="2077379"/>
            </a:xfrm>
            <a:prstGeom prst="rect">
              <a:avLst/>
            </a:prstGeom>
            <a:solidFill>
              <a:srgbClr val="FFFFFF"/>
            </a:solidFill>
            <a:ln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wrap="square" rtlCol="0" anchor="ctr">
              <a:spAutoFit/>
            </a:bodyPr>
            <a:lstStyle/>
            <a:p>
              <a:pPr algn="ctr"/>
              <a:endParaRPr lang="en-GB" sz="2400" dirty="0" err="1" smtClean="0"/>
            </a:p>
          </p:txBody>
        </p:sp>
        <p:grpSp>
          <p:nvGrpSpPr>
            <p:cNvPr id="7" name="Group 6"/>
            <p:cNvGrpSpPr/>
            <p:nvPr/>
          </p:nvGrpSpPr>
          <p:grpSpPr>
            <a:xfrm>
              <a:off x="7003998" y="3501008"/>
              <a:ext cx="4348586" cy="1917396"/>
              <a:chOff x="6891371" y="3527829"/>
              <a:chExt cx="4348586" cy="1917396"/>
            </a:xfrm>
          </p:grpSpPr>
          <p:grpSp>
            <p:nvGrpSpPr>
              <p:cNvPr id="104" name="Group 103"/>
              <p:cNvGrpSpPr/>
              <p:nvPr/>
            </p:nvGrpSpPr>
            <p:grpSpPr>
              <a:xfrm>
                <a:off x="6891371" y="3527829"/>
                <a:ext cx="2082725" cy="1882437"/>
                <a:chOff x="1509186" y="1412776"/>
                <a:chExt cx="5923847" cy="3792486"/>
              </a:xfrm>
            </p:grpSpPr>
            <p:sp>
              <p:nvSpPr>
                <p:cNvPr id="105" name="Retângulo 1"/>
                <p:cNvSpPr/>
                <p:nvPr/>
              </p:nvSpPr>
              <p:spPr>
                <a:xfrm>
                  <a:off x="3461515" y="3244679"/>
                  <a:ext cx="3803438" cy="527057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/>
                  <a:r>
                    <a:rPr lang="en-US" sz="1050" dirty="0">
                      <a:solidFill>
                        <a:srgbClr val="00B050"/>
                      </a:solidFill>
                    </a:rPr>
                    <a:t>(EV) Earned value</a:t>
                  </a:r>
                </a:p>
              </p:txBody>
            </p:sp>
            <p:sp>
              <p:nvSpPr>
                <p:cNvPr id="106" name="CaixaDeTexto 3"/>
                <p:cNvSpPr txBox="1"/>
                <p:nvPr/>
              </p:nvSpPr>
              <p:spPr>
                <a:xfrm>
                  <a:off x="3900825" y="3824968"/>
                  <a:ext cx="3116113" cy="127113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sz="700" dirty="0" err="1"/>
                    <a:t>Quantification</a:t>
                  </a:r>
                  <a:r>
                    <a:rPr lang="pt-PT" sz="700" dirty="0"/>
                    <a:t> </a:t>
                  </a:r>
                  <a:r>
                    <a:rPr lang="pt-PT" sz="700" dirty="0" err="1"/>
                    <a:t>of</a:t>
                  </a:r>
                  <a:r>
                    <a:rPr lang="pt-PT" sz="700" dirty="0"/>
                    <a:t> </a:t>
                  </a:r>
                  <a:r>
                    <a:rPr lang="pt-PT" sz="700" dirty="0" err="1"/>
                    <a:t>the</a:t>
                  </a:r>
                  <a:r>
                    <a:rPr lang="pt-PT" sz="700" dirty="0"/>
                    <a:t> “</a:t>
                  </a:r>
                  <a:r>
                    <a:rPr lang="pt-PT" sz="700" dirty="0" err="1"/>
                    <a:t>worth</a:t>
                  </a:r>
                  <a:r>
                    <a:rPr lang="pt-PT" sz="700" dirty="0"/>
                    <a:t>” </a:t>
                  </a:r>
                </a:p>
                <a:p>
                  <a:pPr algn="ctr"/>
                  <a:r>
                    <a:rPr lang="pt-PT" sz="700" dirty="0"/>
                    <a:t>of the work done to date by Project Engineers</a:t>
                  </a:r>
                </a:p>
              </p:txBody>
            </p:sp>
            <p:grpSp>
              <p:nvGrpSpPr>
                <p:cNvPr id="107" name="Grupo 6"/>
                <p:cNvGrpSpPr/>
                <p:nvPr/>
              </p:nvGrpSpPr>
              <p:grpSpPr>
                <a:xfrm>
                  <a:off x="1509186" y="1412776"/>
                  <a:ext cx="2342734" cy="2016224"/>
                  <a:chOff x="899592" y="1412776"/>
                  <a:chExt cx="2952328" cy="2520280"/>
                </a:xfrm>
              </p:grpSpPr>
              <p:sp>
                <p:nvSpPr>
                  <p:cNvPr id="121" name="Canto dobrado 107"/>
                  <p:cNvSpPr/>
                  <p:nvPr/>
                </p:nvSpPr>
                <p:spPr>
                  <a:xfrm>
                    <a:off x="899592" y="1412776"/>
                    <a:ext cx="2952328" cy="2520280"/>
                  </a:xfrm>
                  <a:prstGeom prst="foldedCorner">
                    <a:avLst/>
                  </a:prstGeom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pt-PT" sz="1000"/>
                  </a:p>
                </p:txBody>
              </p:sp>
              <p:sp>
                <p:nvSpPr>
                  <p:cNvPr id="122" name="CaixaDeTexto 2"/>
                  <p:cNvSpPr txBox="1"/>
                  <p:nvPr/>
                </p:nvSpPr>
                <p:spPr>
                  <a:xfrm>
                    <a:off x="1020339" y="1439765"/>
                    <a:ext cx="2821986" cy="852593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pt-PT" sz="800" dirty="0" err="1"/>
                      <a:t>Reporting</a:t>
                    </a:r>
                    <a:r>
                      <a:rPr lang="pt-PT" sz="800" dirty="0"/>
                      <a:t> </a:t>
                    </a:r>
                    <a:r>
                      <a:rPr lang="pt-PT" sz="800" dirty="0" err="1"/>
                      <a:t>Progress</a:t>
                    </a:r>
                    <a:endParaRPr lang="pt-PT" sz="800" dirty="0"/>
                  </a:p>
                </p:txBody>
              </p:sp>
            </p:grpSp>
            <p:grpSp>
              <p:nvGrpSpPr>
                <p:cNvPr id="108" name="Grupo 8"/>
                <p:cNvGrpSpPr/>
                <p:nvPr/>
              </p:nvGrpSpPr>
              <p:grpSpPr>
                <a:xfrm>
                  <a:off x="3491970" y="3095305"/>
                  <a:ext cx="3941063" cy="2109957"/>
                  <a:chOff x="3491970" y="3095305"/>
                  <a:chExt cx="3941063" cy="2109957"/>
                </a:xfrm>
                <a:solidFill>
                  <a:srgbClr val="00B050"/>
                </a:solidFill>
              </p:grpSpPr>
              <p:sp>
                <p:nvSpPr>
                  <p:cNvPr id="117" name="Meia Moldura 112"/>
                  <p:cNvSpPr/>
                  <p:nvPr/>
                </p:nvSpPr>
                <p:spPr>
                  <a:xfrm>
                    <a:off x="3491970" y="3095305"/>
                    <a:ext cx="799795" cy="800002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18" name="Meia Moldura 113"/>
                  <p:cNvSpPr/>
                  <p:nvPr/>
                </p:nvSpPr>
                <p:spPr>
                  <a:xfrm rot="5400000">
                    <a:off x="6633135" y="3095408"/>
                    <a:ext cx="800002" cy="799795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19" name="Meia Moldura 114"/>
                  <p:cNvSpPr/>
                  <p:nvPr/>
                </p:nvSpPr>
                <p:spPr>
                  <a:xfrm rot="16200000">
                    <a:off x="3491867" y="4405362"/>
                    <a:ext cx="800003" cy="799797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  <p:sp>
                <p:nvSpPr>
                  <p:cNvPr id="120" name="Meia Moldura 115"/>
                  <p:cNvSpPr/>
                  <p:nvPr/>
                </p:nvSpPr>
                <p:spPr>
                  <a:xfrm rot="10800000">
                    <a:off x="6633236" y="4405259"/>
                    <a:ext cx="799797" cy="800003"/>
                  </a:xfrm>
                  <a:prstGeom prst="halfFrame">
                    <a:avLst>
                      <a:gd name="adj1" fmla="val 25770"/>
                      <a:gd name="adj2" fmla="val 25770"/>
                    </a:avLst>
                  </a:prstGeom>
                  <a:grpFill/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lt1">
                      <a:hueOff val="0"/>
                      <a:satOff val="0"/>
                      <a:lumOff val="0"/>
                      <a:alphaOff val="0"/>
                    </a:schemeClr>
                  </a:lnRef>
                  <a:fillRef idx="1">
                    <a:schemeClr val="accent1">
                      <a:hueOff val="0"/>
                      <a:satOff val="0"/>
                      <a:lumOff val="0"/>
                      <a:alphaOff val="0"/>
                    </a:schemeClr>
                  </a:fillRef>
                  <a:effectRef idx="0">
                    <a:schemeClr val="accent1">
                      <a:hueOff val="0"/>
                      <a:satOff val="0"/>
                      <a:lumOff val="0"/>
                      <a:alphaOff val="0"/>
                    </a:schemeClr>
                  </a:effectRef>
                  <a:fontRef idx="minor">
                    <a:schemeClr val="lt1"/>
                  </a:fontRef>
                </p:style>
              </p:sp>
            </p:grpSp>
            <p:sp>
              <p:nvSpPr>
                <p:cNvPr id="109" name="Forma livre 9"/>
                <p:cNvSpPr/>
                <p:nvPr/>
              </p:nvSpPr>
              <p:spPr>
                <a:xfrm>
                  <a:off x="4108361" y="2047741"/>
                  <a:ext cx="1326524" cy="875763"/>
                </a:xfrm>
                <a:custGeom>
                  <a:avLst/>
                  <a:gdLst>
                    <a:gd name="connsiteX0" fmla="*/ 1326524 w 1326524"/>
                    <a:gd name="connsiteY0" fmla="*/ 875763 h 875763"/>
                    <a:gd name="connsiteX1" fmla="*/ 0 w 1326524"/>
                    <a:gd name="connsiteY1" fmla="*/ 0 h 875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26524" h="875763">
                      <a:moveTo>
                        <a:pt x="1326524" y="875763"/>
                      </a:moveTo>
                      <a:cubicBezTo>
                        <a:pt x="858591" y="507642"/>
                        <a:pt x="390659" y="139521"/>
                        <a:pt x="0" y="0"/>
                      </a:cubicBezTo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 sz="1000"/>
                </a:p>
              </p:txBody>
            </p:sp>
            <p:sp>
              <p:nvSpPr>
                <p:cNvPr id="115" name="Retângulo arredondado 23"/>
                <p:cNvSpPr/>
                <p:nvPr/>
              </p:nvSpPr>
              <p:spPr>
                <a:xfrm>
                  <a:off x="1725775" y="2192765"/>
                  <a:ext cx="1694905" cy="305176"/>
                </a:xfrm>
                <a:prstGeom prst="roundRect">
                  <a:avLst>
                    <a:gd name="adj" fmla="val 50000"/>
                  </a:avLst>
                </a:prstGeom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pt-PT" sz="100" dirty="0" err="1"/>
                </a:p>
              </p:txBody>
            </p:sp>
            <p:grpSp>
              <p:nvGrpSpPr>
                <p:cNvPr id="111" name="Grupo 26"/>
                <p:cNvGrpSpPr/>
                <p:nvPr/>
              </p:nvGrpSpPr>
              <p:grpSpPr>
                <a:xfrm>
                  <a:off x="1725774" y="2625076"/>
                  <a:ext cx="1694904" cy="305177"/>
                  <a:chOff x="5185162" y="1488936"/>
                  <a:chExt cx="1694904" cy="489839"/>
                </a:xfrm>
              </p:grpSpPr>
              <p:sp>
                <p:nvSpPr>
                  <p:cNvPr id="113" name="Retângulo arredondado 27"/>
                  <p:cNvSpPr/>
                  <p:nvPr/>
                </p:nvSpPr>
                <p:spPr>
                  <a:xfrm>
                    <a:off x="5185162" y="1488936"/>
                    <a:ext cx="1694904" cy="489836"/>
                  </a:xfrm>
                  <a:prstGeom prst="roundRect">
                    <a:avLst>
                      <a:gd name="adj" fmla="val 50000"/>
                    </a:avLst>
                  </a:prstGeom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endParaRPr lang="pt-PT" sz="100" dirty="0" err="1"/>
                  </a:p>
                </p:txBody>
              </p:sp>
              <p:sp>
                <p:nvSpPr>
                  <p:cNvPr id="114" name="Retângulo arredondado 28"/>
                  <p:cNvSpPr/>
                  <p:nvPr/>
                </p:nvSpPr>
                <p:spPr>
                  <a:xfrm>
                    <a:off x="5185162" y="1488939"/>
                    <a:ext cx="569322" cy="489836"/>
                  </a:xfrm>
                  <a:prstGeom prst="roundRect">
                    <a:avLst>
                      <a:gd name="adj" fmla="val 50000"/>
                    </a:avLst>
                  </a:prstGeom>
                  <a:solidFill>
                    <a:srgbClr val="00B050"/>
                  </a:solidFill>
                  <a:ln>
                    <a:solidFill>
                      <a:srgbClr val="00B050"/>
                    </a:solidFill>
                  </a:ln>
                </p:spPr>
                <p:style>
                  <a:lnRef idx="2">
                    <a:schemeClr val="accent1"/>
                  </a:lnRef>
                  <a:fillRef idx="1">
                    <a:schemeClr val="lt1"/>
                  </a:fillRef>
                  <a:effectRef idx="0">
                    <a:schemeClr val="accent1"/>
                  </a:effectRef>
                  <a:fontRef idx="minor">
                    <a:schemeClr val="dk1"/>
                  </a:fontRef>
                </p:style>
                <p:txBody>
                  <a:bodyPr wrap="square" rtlCol="0" anchor="ctr">
                    <a:spAutoFit/>
                  </a:bodyPr>
                  <a:lstStyle/>
                  <a:p>
                    <a:pPr algn="ctr"/>
                    <a:endParaRPr lang="pt-PT" sz="100" dirty="0" err="1"/>
                  </a:p>
                </p:txBody>
              </p:sp>
            </p:grpSp>
            <p:sp>
              <p:nvSpPr>
                <p:cNvPr id="112" name="Retângulo arredondado 30"/>
                <p:cNvSpPr/>
                <p:nvPr/>
              </p:nvSpPr>
              <p:spPr>
                <a:xfrm>
                  <a:off x="1725775" y="3016975"/>
                  <a:ext cx="1694905" cy="30517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00B050"/>
                </a:solidFill>
                <a:ln>
                  <a:solidFill>
                    <a:srgbClr val="00B050"/>
                  </a:solidFill>
                </a:ln>
              </p:spPr>
              <p:style>
                <a:lnRef idx="2">
                  <a:schemeClr val="accent1"/>
                </a:lnRef>
                <a:fillRef idx="1">
                  <a:schemeClr val="lt1"/>
                </a:fillRef>
                <a:effectRef idx="0">
                  <a:schemeClr val="accent1"/>
                </a:effectRef>
                <a:fontRef idx="minor">
                  <a:schemeClr val="dk1"/>
                </a:fontRef>
              </p:style>
              <p:txBody>
                <a:bodyPr wrap="square" rtlCol="0" anchor="ctr">
                  <a:spAutoFit/>
                </a:bodyPr>
                <a:lstStyle/>
                <a:p>
                  <a:pPr algn="ctr"/>
                  <a:endParaRPr lang="pt-PT" sz="100" dirty="0" err="1"/>
                </a:p>
              </p:txBody>
            </p:sp>
          </p:grpSp>
          <p:grpSp>
            <p:nvGrpSpPr>
              <p:cNvPr id="123" name="Group 122"/>
              <p:cNvGrpSpPr/>
              <p:nvPr/>
            </p:nvGrpSpPr>
            <p:grpSpPr>
              <a:xfrm>
                <a:off x="9048328" y="3542574"/>
                <a:ext cx="2191629" cy="1902651"/>
                <a:chOff x="5992600" y="1545140"/>
                <a:chExt cx="4132245" cy="2679133"/>
              </a:xfrm>
            </p:grpSpPr>
            <p:sp>
              <p:nvSpPr>
                <p:cNvPr id="124" name="Canto dobrado 107"/>
                <p:cNvSpPr/>
                <p:nvPr/>
              </p:nvSpPr>
              <p:spPr>
                <a:xfrm>
                  <a:off x="6096001" y="1545140"/>
                  <a:ext cx="1552995" cy="1409194"/>
                </a:xfrm>
                <a:prstGeom prst="foldedCorner">
                  <a:avLst/>
                </a:prstGeom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pt-PT" sz="1000"/>
                </a:p>
              </p:txBody>
            </p:sp>
            <p:grpSp>
              <p:nvGrpSpPr>
                <p:cNvPr id="125" name="Group 124"/>
                <p:cNvGrpSpPr/>
                <p:nvPr/>
              </p:nvGrpSpPr>
              <p:grpSpPr>
                <a:xfrm>
                  <a:off x="7360626" y="2697738"/>
                  <a:ext cx="2764219" cy="1526535"/>
                  <a:chOff x="3400649" y="4317122"/>
                  <a:chExt cx="2112588" cy="1015587"/>
                </a:xfrm>
              </p:grpSpPr>
              <p:sp>
                <p:nvSpPr>
                  <p:cNvPr id="129" name="TextBox 128"/>
                  <p:cNvSpPr txBox="1"/>
                  <p:nvPr/>
                </p:nvSpPr>
                <p:spPr>
                  <a:xfrm>
                    <a:off x="3400649" y="4388314"/>
                    <a:ext cx="2112588" cy="255198"/>
                  </a:xfrm>
                  <a:prstGeom prst="roundRect">
                    <a:avLst/>
                  </a:prstGeom>
                  <a:ln>
                    <a:noFill/>
                  </a:ln>
                </p:spPr>
                <p:style>
                  <a:lnRef idx="2">
                    <a:schemeClr val="dk1"/>
                  </a:lnRef>
                  <a:fillRef idx="1">
                    <a:schemeClr val="lt1"/>
                  </a:fillRef>
                  <a:effectRef idx="0">
                    <a:schemeClr val="dk1"/>
                  </a:effectRef>
                  <a:fontRef idx="minor">
                    <a:schemeClr val="dk1"/>
                  </a:fontRef>
                </p:style>
                <p:txBody>
                  <a:bodyPr wrap="square" rtlCol="0">
                    <a:spAutoFit/>
                  </a:bodyPr>
                  <a:lstStyle/>
                  <a:p>
                    <a:pPr algn="ctr"/>
                    <a:r>
                      <a:rPr lang="en-US" sz="1000" dirty="0">
                        <a:solidFill>
                          <a:srgbClr val="FF0000"/>
                        </a:solidFill>
                      </a:rPr>
                      <a:t>(AC)</a:t>
                    </a:r>
                    <a:r>
                      <a:rPr lang="en-GB" sz="1000" dirty="0">
                        <a:solidFill>
                          <a:srgbClr val="FF0000"/>
                        </a:solidFill>
                      </a:rPr>
                      <a:t> </a:t>
                    </a:r>
                    <a:r>
                      <a:rPr lang="en-US" sz="1000" dirty="0">
                        <a:solidFill>
                          <a:srgbClr val="FF0000"/>
                        </a:solidFill>
                      </a:rPr>
                      <a:t>Actual Cost</a:t>
                    </a:r>
                    <a:endParaRPr lang="en-GB" sz="1000" dirty="0">
                      <a:solidFill>
                        <a:srgbClr val="FF0000"/>
                      </a:solidFill>
                    </a:endParaRPr>
                  </a:p>
                </p:txBody>
              </p:sp>
              <p:grpSp>
                <p:nvGrpSpPr>
                  <p:cNvPr id="130" name="Grupo 106"/>
                  <p:cNvGrpSpPr/>
                  <p:nvPr/>
                </p:nvGrpSpPr>
                <p:grpSpPr>
                  <a:xfrm>
                    <a:off x="3430736" y="4317122"/>
                    <a:ext cx="1994853" cy="1015587"/>
                    <a:chOff x="3491970" y="3240593"/>
                    <a:chExt cx="3941063" cy="2187345"/>
                  </a:xfrm>
                  <a:solidFill>
                    <a:srgbClr val="FF0000"/>
                  </a:solidFill>
                </p:grpSpPr>
                <p:sp>
                  <p:nvSpPr>
                    <p:cNvPr id="132" name="Meia Moldura 107"/>
                    <p:cNvSpPr/>
                    <p:nvPr/>
                  </p:nvSpPr>
                  <p:spPr>
                    <a:xfrm>
                      <a:off x="3491970" y="3240593"/>
                      <a:ext cx="799796" cy="800002"/>
                    </a:xfrm>
                    <a:prstGeom prst="halfFrame">
                      <a:avLst>
                        <a:gd name="adj1" fmla="val 25770"/>
                        <a:gd name="adj2" fmla="val 25770"/>
                      </a:avLst>
                    </a:prstGeom>
                    <a:grp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133" name="Meia Moldura 108"/>
                    <p:cNvSpPr/>
                    <p:nvPr/>
                  </p:nvSpPr>
                  <p:spPr>
                    <a:xfrm rot="5400000">
                      <a:off x="6633134" y="3240696"/>
                      <a:ext cx="800002" cy="799796"/>
                    </a:xfrm>
                    <a:prstGeom prst="halfFrame">
                      <a:avLst>
                        <a:gd name="adj1" fmla="val 25770"/>
                        <a:gd name="adj2" fmla="val 25770"/>
                      </a:avLst>
                    </a:prstGeom>
                    <a:grp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134" name="Meia Moldura 109"/>
                    <p:cNvSpPr/>
                    <p:nvPr/>
                  </p:nvSpPr>
                  <p:spPr>
                    <a:xfrm rot="16200000">
                      <a:off x="3491868" y="4628039"/>
                      <a:ext cx="800002" cy="799796"/>
                    </a:xfrm>
                    <a:prstGeom prst="halfFrame">
                      <a:avLst>
                        <a:gd name="adj1" fmla="val 25770"/>
                        <a:gd name="adj2" fmla="val 25770"/>
                      </a:avLst>
                    </a:prstGeom>
                    <a:grp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  <p:sp>
                  <p:nvSpPr>
                    <p:cNvPr id="135" name="Meia Moldura 110"/>
                    <p:cNvSpPr/>
                    <p:nvPr/>
                  </p:nvSpPr>
                  <p:spPr>
                    <a:xfrm rot="10800000">
                      <a:off x="6633235" y="4627936"/>
                      <a:ext cx="799795" cy="800002"/>
                    </a:xfrm>
                    <a:prstGeom prst="halfFrame">
                      <a:avLst>
                        <a:gd name="adj1" fmla="val 25770"/>
                        <a:gd name="adj2" fmla="val 25770"/>
                      </a:avLst>
                    </a:prstGeom>
                    <a:grpFill/>
                    <a:ln>
                      <a:solidFill>
                        <a:srgbClr val="FF0000"/>
                      </a:solidFill>
                    </a:ln>
                  </p:spPr>
                  <p:style>
                    <a:lnRef idx="2">
                      <a:schemeClr val="lt1">
                        <a:hueOff val="0"/>
                        <a:satOff val="0"/>
                        <a:lumOff val="0"/>
                        <a:alphaOff val="0"/>
                      </a:schemeClr>
                    </a:lnRef>
                    <a:fillRef idx="1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fillRef>
                    <a:effectRef idx="0">
                      <a:schemeClr val="accent1">
                        <a:hueOff val="0"/>
                        <a:satOff val="0"/>
                        <a:lumOff val="0"/>
                        <a:alphaOff val="0"/>
                      </a:schemeClr>
                    </a:effectRef>
                    <a:fontRef idx="minor">
                      <a:schemeClr val="lt1"/>
                    </a:fontRef>
                  </p:style>
                </p:sp>
              </p:grpSp>
              <p:sp>
                <p:nvSpPr>
                  <p:cNvPr id="131" name="TextBox 103"/>
                  <p:cNvSpPr txBox="1"/>
                  <p:nvPr/>
                </p:nvSpPr>
                <p:spPr>
                  <a:xfrm>
                    <a:off x="3615996" y="4725598"/>
                    <a:ext cx="1624331" cy="389237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pPr algn="ctr"/>
                    <a:r>
                      <a:rPr lang="en-US" sz="700" dirty="0"/>
                      <a:t>Costs Actually incurred </a:t>
                    </a:r>
                  </a:p>
                  <a:p>
                    <a:pPr algn="ctr"/>
                    <a:r>
                      <a:rPr lang="en-US" sz="700" dirty="0"/>
                      <a:t>for the work completed </a:t>
                    </a:r>
                  </a:p>
                  <a:p>
                    <a:pPr algn="ctr"/>
                    <a:r>
                      <a:rPr lang="en-US" sz="700" dirty="0"/>
                      <a:t>by a specific date</a:t>
                    </a:r>
                    <a:endParaRPr lang="en-GB" sz="700" dirty="0"/>
                  </a:p>
                </p:txBody>
              </p:sp>
            </p:grpSp>
            <p:sp>
              <p:nvSpPr>
                <p:cNvPr id="126" name="CaixaDeTexto 2"/>
                <p:cNvSpPr txBox="1"/>
                <p:nvPr/>
              </p:nvSpPr>
              <p:spPr>
                <a:xfrm>
                  <a:off x="6082492" y="1560043"/>
                  <a:ext cx="1566505" cy="476720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pt-PT" sz="800" dirty="0"/>
                    <a:t>Accouting System</a:t>
                  </a:r>
                </a:p>
              </p:txBody>
            </p:sp>
            <p:sp>
              <p:nvSpPr>
                <p:cNvPr id="127" name="Retângulo 68"/>
                <p:cNvSpPr/>
                <p:nvPr/>
              </p:nvSpPr>
              <p:spPr>
                <a:xfrm flipH="1">
                  <a:off x="5992600" y="2065725"/>
                  <a:ext cx="1753513" cy="823425"/>
                </a:xfrm>
                <a:prstGeom prst="rect">
                  <a:avLst/>
                </a:prstGeom>
                <a:noFill/>
              </p:spPr>
              <p:txBody>
                <a:bodyPr wrap="square" lIns="91440" tIns="45720" rIns="91440" bIns="45720">
                  <a:spAutoFit/>
                </a:bodyPr>
                <a:lstStyle/>
                <a:p>
                  <a:pPr algn="ctr"/>
                  <a:r>
                    <a:rPr lang="pt-PT" sz="3200" b="1" dirty="0">
                      <a:ln w="28575">
                        <a:solidFill>
                          <a:sysClr val="windowText" lastClr="000000"/>
                        </a:solidFill>
                        <a:prstDash val="solid"/>
                      </a:ln>
                      <a:solidFill>
                        <a:srgbClr val="00B050"/>
                      </a:solidFill>
                    </a:rPr>
                    <a:t>$</a:t>
                  </a:r>
                </a:p>
              </p:txBody>
            </p:sp>
            <p:sp>
              <p:nvSpPr>
                <p:cNvPr id="128" name="Forma livre 9"/>
                <p:cNvSpPr/>
                <p:nvPr/>
              </p:nvSpPr>
              <p:spPr>
                <a:xfrm>
                  <a:off x="7746115" y="1957966"/>
                  <a:ext cx="879352" cy="612094"/>
                </a:xfrm>
                <a:custGeom>
                  <a:avLst/>
                  <a:gdLst>
                    <a:gd name="connsiteX0" fmla="*/ 1326524 w 1326524"/>
                    <a:gd name="connsiteY0" fmla="*/ 875763 h 875763"/>
                    <a:gd name="connsiteX1" fmla="*/ 0 w 1326524"/>
                    <a:gd name="connsiteY1" fmla="*/ 0 h 8757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</a:cxnLst>
                  <a:rect l="l" t="t" r="r" b="b"/>
                  <a:pathLst>
                    <a:path w="1326524" h="875763">
                      <a:moveTo>
                        <a:pt x="1326524" y="875763"/>
                      </a:moveTo>
                      <a:cubicBezTo>
                        <a:pt x="858591" y="507642"/>
                        <a:pt x="390659" y="139521"/>
                        <a:pt x="0" y="0"/>
                      </a:cubicBezTo>
                    </a:path>
                  </a:pathLst>
                </a:custGeom>
                <a:noFill/>
                <a:ln w="57150">
                  <a:solidFill>
                    <a:schemeClr val="tx1"/>
                  </a:solidFill>
                  <a:headEnd type="none"/>
                  <a:tailEnd type="stealth"/>
                </a:ln>
              </p:spPr>
              <p:style>
                <a:lnRef idx="1">
                  <a:schemeClr val="accent1"/>
                </a:lnRef>
                <a:fillRef idx="3">
                  <a:schemeClr val="accent1"/>
                </a:fillRef>
                <a:effectRef idx="2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pt-PT" sz="1000"/>
                </a:p>
              </p:txBody>
            </p:sp>
          </p:grpSp>
        </p:grpSp>
      </p:grpSp>
      <p:sp>
        <p:nvSpPr>
          <p:cNvPr id="62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pPr defTabSz="609585"/>
            <a:r>
              <a:rPr lang="pt-BR" dirty="0" smtClean="0">
                <a:solidFill>
                  <a:srgbClr val="64BCD9"/>
                </a:solidFill>
                <a:latin typeface="Arial"/>
              </a:rPr>
              <a:t>R. Martins – ATS-DO HL-LHC EVM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148203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Freeform 17"/>
          <p:cNvSpPr/>
          <p:nvPr/>
        </p:nvSpPr>
        <p:spPr>
          <a:xfrm>
            <a:off x="4169714" y="2342971"/>
            <a:ext cx="1054054" cy="1055233"/>
          </a:xfrm>
          <a:custGeom>
            <a:avLst/>
            <a:gdLst>
              <a:gd name="connsiteX0" fmla="*/ 0 w 923925"/>
              <a:gd name="connsiteY0" fmla="*/ 549275 h 553542"/>
              <a:gd name="connsiteX1" fmla="*/ 387350 w 923925"/>
              <a:gd name="connsiteY1" fmla="*/ 473075 h 553542"/>
              <a:gd name="connsiteX2" fmla="*/ 923925 w 923925"/>
              <a:gd name="connsiteY2" fmla="*/ 0 h 553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923925" h="553542">
                <a:moveTo>
                  <a:pt x="0" y="549275"/>
                </a:moveTo>
                <a:cubicBezTo>
                  <a:pt x="116681" y="556948"/>
                  <a:pt x="233363" y="564621"/>
                  <a:pt x="387350" y="473075"/>
                </a:cubicBezTo>
                <a:cubicBezTo>
                  <a:pt x="541338" y="381529"/>
                  <a:pt x="732631" y="190764"/>
                  <a:pt x="923925" y="0"/>
                </a:cubicBezTo>
              </a:path>
            </a:pathLst>
          </a:custGeom>
          <a:ln w="19050">
            <a:solidFill>
              <a:schemeClr val="accent2">
                <a:lumMod val="60000"/>
                <a:lumOff val="40000"/>
              </a:schemeClr>
            </a:solidFill>
          </a:ln>
        </p:spPr>
        <p:style>
          <a:lnRef idx="1">
            <a:schemeClr val="accent3"/>
          </a:lnRef>
          <a:fillRef idx="0">
            <a:schemeClr val="accent3"/>
          </a:fillRef>
          <a:effectRef idx="0">
            <a:schemeClr val="accent3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FF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7E68DF5-0392-4632-B9C0-78097B73ACCF}" type="slidenum">
              <a:rPr lang="en-GB" smtClean="0"/>
              <a:t>7</a:t>
            </a:fld>
            <a:endParaRPr lang="en-GB" dirty="0"/>
          </a:p>
        </p:txBody>
      </p:sp>
      <p:graphicFrame>
        <p:nvGraphicFramePr>
          <p:cNvPr id="3" name="Tabela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2428863"/>
              </p:ext>
            </p:extLst>
          </p:nvPr>
        </p:nvGraphicFramePr>
        <p:xfrm>
          <a:off x="6741372" y="5190795"/>
          <a:ext cx="3497355" cy="11125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03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35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03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 &lt; PV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 = PV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 &gt; PV </a:t>
                      </a:r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(-)</a:t>
                      </a:r>
                      <a:r>
                        <a:rPr lang="pt-PT" baseline="0" dirty="0" smtClean="0"/>
                        <a:t> SV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(0) SV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 smtClean="0"/>
                        <a:t>(+) SV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Behind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On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Ahead</a:t>
                      </a:r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65" name="Grupo 64"/>
          <p:cNvGrpSpPr/>
          <p:nvPr/>
        </p:nvGrpSpPr>
        <p:grpSpPr>
          <a:xfrm>
            <a:off x="1843159" y="3519499"/>
            <a:ext cx="4766198" cy="1196499"/>
            <a:chOff x="5305544" y="2576906"/>
            <a:chExt cx="4766198" cy="1196499"/>
          </a:xfrm>
        </p:grpSpPr>
        <p:sp>
          <p:nvSpPr>
            <p:cNvPr id="15" name="Retângulo arredondado 14"/>
            <p:cNvSpPr/>
            <p:nvPr/>
          </p:nvSpPr>
          <p:spPr>
            <a:xfrm>
              <a:off x="5714884" y="3215431"/>
              <a:ext cx="4356858" cy="557974"/>
            </a:xfrm>
            <a:prstGeom prst="roundRect">
              <a:avLst/>
            </a:prstGeom>
            <a:solidFill>
              <a:schemeClr val="bg1"/>
            </a:solidFill>
            <a:ln w="28575">
              <a:solidFill>
                <a:schemeClr val="bg2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r>
                <a:rPr lang="en-US" dirty="0">
                  <a:solidFill>
                    <a:schemeClr val="tx1"/>
                  </a:solidFill>
                </a:rPr>
                <a:t>Am I spending more than I expected?</a:t>
              </a:r>
              <a:endParaRPr lang="pt-PT" dirty="0"/>
            </a:p>
          </p:txBody>
        </p:sp>
        <p:sp>
          <p:nvSpPr>
            <p:cNvPr id="34" name="CaixaDeTexto 33"/>
            <p:cNvSpPr txBox="1"/>
            <p:nvPr/>
          </p:nvSpPr>
          <p:spPr>
            <a:xfrm>
              <a:off x="5668542" y="2586758"/>
              <a:ext cx="487634" cy="923330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pt-PT" sz="5400" b="1" dirty="0">
                  <a:ln w="22225">
                    <a:solidFill>
                      <a:sysClr val="windowText" lastClr="000000"/>
                    </a:solidFill>
                    <a:prstDash val="solid"/>
                  </a:ln>
                  <a:solidFill>
                    <a:srgbClr val="00B0F0"/>
                  </a:solidFill>
                  <a:latin typeface="Trebuchet MS" panose="020B0603020202020204" pitchFamily="34" charset="0"/>
                </a:rPr>
                <a:t>?</a:t>
              </a:r>
            </a:p>
          </p:txBody>
        </p:sp>
        <p:sp>
          <p:nvSpPr>
            <p:cNvPr id="37" name="Retângulo 36"/>
            <p:cNvSpPr/>
            <p:nvPr/>
          </p:nvSpPr>
          <p:spPr>
            <a:xfrm>
              <a:off x="5305544" y="2576906"/>
              <a:ext cx="569387" cy="923330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pt-PT" sz="5400" b="1" dirty="0">
                  <a:ln w="28575">
                    <a:solidFill>
                      <a:sysClr val="windowText" lastClr="000000"/>
                    </a:solidFill>
                    <a:prstDash val="solid"/>
                  </a:ln>
                  <a:solidFill>
                    <a:srgbClr val="00B050"/>
                  </a:solidFill>
                </a:rPr>
                <a:t>$</a:t>
              </a:r>
            </a:p>
          </p:txBody>
        </p:sp>
      </p:grpSp>
      <p:sp>
        <p:nvSpPr>
          <p:cNvPr id="63" name="Retângulo arredondado 62"/>
          <p:cNvSpPr/>
          <p:nvPr/>
        </p:nvSpPr>
        <p:spPr>
          <a:xfrm>
            <a:off x="7165156" y="4158024"/>
            <a:ext cx="2819277" cy="580387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bg2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dirty="0">
                <a:solidFill>
                  <a:schemeClr val="tx1"/>
                </a:solidFill>
              </a:rPr>
              <a:t>Am I on schedule?</a:t>
            </a:r>
          </a:p>
        </p:txBody>
      </p:sp>
      <p:sp>
        <p:nvSpPr>
          <p:cNvPr id="64" name="CaixaDeTexto 63"/>
          <p:cNvSpPr txBox="1"/>
          <p:nvPr/>
        </p:nvSpPr>
        <p:spPr>
          <a:xfrm>
            <a:off x="7443712" y="3539667"/>
            <a:ext cx="487634" cy="923330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r>
              <a:rPr lang="pt-PT" sz="5400" b="1" dirty="0">
                <a:ln w="22225">
                  <a:solidFill>
                    <a:sysClr val="windowText" lastClr="000000"/>
                  </a:solidFill>
                  <a:prstDash val="solid"/>
                </a:ln>
                <a:solidFill>
                  <a:srgbClr val="00B0F0"/>
                </a:solidFill>
                <a:latin typeface="Trebuchet MS" panose="020B0603020202020204" pitchFamily="34" charset="0"/>
              </a:rPr>
              <a:t>?</a:t>
            </a:r>
          </a:p>
        </p:txBody>
      </p:sp>
      <p:grpSp>
        <p:nvGrpSpPr>
          <p:cNvPr id="54" name="Grupo 53"/>
          <p:cNvGrpSpPr/>
          <p:nvPr/>
        </p:nvGrpSpPr>
        <p:grpSpPr>
          <a:xfrm>
            <a:off x="6888089" y="3795593"/>
            <a:ext cx="577949" cy="590170"/>
            <a:chOff x="4167589" y="2784027"/>
            <a:chExt cx="764451" cy="792110"/>
          </a:xfrm>
          <a:solidFill>
            <a:schemeClr val="bg1"/>
          </a:solidFill>
        </p:grpSpPr>
        <p:sp>
          <p:nvSpPr>
            <p:cNvPr id="25" name="Oval 24"/>
            <p:cNvSpPr/>
            <p:nvPr/>
          </p:nvSpPr>
          <p:spPr>
            <a:xfrm>
              <a:off x="4170914" y="2784027"/>
              <a:ext cx="761126" cy="788990"/>
            </a:xfrm>
            <a:prstGeom prst="ellipse">
              <a:avLst/>
            </a:prstGeom>
            <a:grpFill/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n w="19050">
                  <a:solidFill>
                    <a:schemeClr val="tx1"/>
                  </a:solidFill>
                </a:ln>
              </a:endParaRPr>
            </a:p>
          </p:txBody>
        </p:sp>
        <p:cxnSp>
          <p:nvCxnSpPr>
            <p:cNvPr id="28" name="Conexão reta unidirecional 27"/>
            <p:cNvCxnSpPr/>
            <p:nvPr/>
          </p:nvCxnSpPr>
          <p:spPr>
            <a:xfrm flipV="1">
              <a:off x="4516595" y="3181833"/>
              <a:ext cx="329067" cy="2"/>
            </a:xfrm>
            <a:prstGeom prst="straightConnector1">
              <a:avLst/>
            </a:prstGeom>
            <a:grpFill/>
            <a:ln>
              <a:solidFill>
                <a:srgbClr val="FF000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Conexão reta unidirecional 41"/>
            <p:cNvCxnSpPr/>
            <p:nvPr/>
          </p:nvCxnSpPr>
          <p:spPr>
            <a:xfrm flipV="1">
              <a:off x="4527182" y="2852936"/>
              <a:ext cx="143016" cy="350045"/>
            </a:xfrm>
            <a:prstGeom prst="straightConnector1">
              <a:avLst/>
            </a:prstGeom>
            <a:grpFill/>
            <a:ln>
              <a:solidFill>
                <a:schemeClr val="tx1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Oval 32"/>
            <p:cNvSpPr/>
            <p:nvPr/>
          </p:nvSpPr>
          <p:spPr>
            <a:xfrm>
              <a:off x="4503494" y="3137886"/>
              <a:ext cx="67225" cy="74463"/>
            </a:xfrm>
            <a:prstGeom prst="ellipse">
              <a:avLst/>
            </a:prstGeom>
            <a:solidFill>
              <a:schemeClr val="tx1"/>
            </a:solidFill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t-PT">
                <a:ln w="0"/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51" name="Conexão reta 50"/>
            <p:cNvCxnSpPr>
              <a:stCxn id="25" idx="0"/>
            </p:cNvCxnSpPr>
            <p:nvPr/>
          </p:nvCxnSpPr>
          <p:spPr>
            <a:xfrm>
              <a:off x="4551477" y="2784027"/>
              <a:ext cx="597" cy="68909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Conexão reta 59"/>
            <p:cNvCxnSpPr/>
            <p:nvPr/>
          </p:nvCxnSpPr>
          <p:spPr>
            <a:xfrm>
              <a:off x="4548325" y="3507228"/>
              <a:ext cx="597" cy="68909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1" name="Conexão reta 60"/>
            <p:cNvCxnSpPr/>
            <p:nvPr/>
          </p:nvCxnSpPr>
          <p:spPr>
            <a:xfrm rot="16200000">
              <a:off x="4201745" y="3142317"/>
              <a:ext cx="597" cy="68909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2" name="Conexão reta 61"/>
            <p:cNvCxnSpPr/>
            <p:nvPr/>
          </p:nvCxnSpPr>
          <p:spPr>
            <a:xfrm rot="16200000">
              <a:off x="4883144" y="3151969"/>
              <a:ext cx="597" cy="68909"/>
            </a:xfrm>
            <a:prstGeom prst="line">
              <a:avLst/>
            </a:prstGeom>
            <a:grpFill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56" name="Group 55"/>
          <p:cNvGrpSpPr/>
          <p:nvPr/>
        </p:nvGrpSpPr>
        <p:grpSpPr>
          <a:xfrm>
            <a:off x="3575721" y="1197962"/>
            <a:ext cx="4725267" cy="2609754"/>
            <a:chOff x="990625" y="2278183"/>
            <a:chExt cx="4189182" cy="2197815"/>
          </a:xfrm>
        </p:grpSpPr>
        <p:sp>
          <p:nvSpPr>
            <p:cNvPr id="18" name="Freeform 17"/>
            <p:cNvSpPr/>
            <p:nvPr/>
          </p:nvSpPr>
          <p:spPr>
            <a:xfrm>
              <a:off x="1543050" y="3603625"/>
              <a:ext cx="923925" cy="553542"/>
            </a:xfrm>
            <a:custGeom>
              <a:avLst/>
              <a:gdLst>
                <a:gd name="connsiteX0" fmla="*/ 0 w 923925"/>
                <a:gd name="connsiteY0" fmla="*/ 549275 h 553542"/>
                <a:gd name="connsiteX1" fmla="*/ 387350 w 923925"/>
                <a:gd name="connsiteY1" fmla="*/ 473075 h 553542"/>
                <a:gd name="connsiteX2" fmla="*/ 923925 w 923925"/>
                <a:gd name="connsiteY2" fmla="*/ 0 h 5535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23925" h="553542">
                  <a:moveTo>
                    <a:pt x="0" y="549275"/>
                  </a:moveTo>
                  <a:cubicBezTo>
                    <a:pt x="116681" y="556948"/>
                    <a:pt x="233363" y="564621"/>
                    <a:pt x="387350" y="473075"/>
                  </a:cubicBezTo>
                  <a:cubicBezTo>
                    <a:pt x="541338" y="381529"/>
                    <a:pt x="732631" y="190764"/>
                    <a:pt x="923925" y="0"/>
                  </a:cubicBezTo>
                </a:path>
              </a:pathLst>
            </a:custGeom>
            <a:ln w="19050">
              <a:solidFill>
                <a:srgbClr val="00B050"/>
              </a:solidFill>
            </a:ln>
          </p:spPr>
          <p:style>
            <a:lnRef idx="1">
              <a:schemeClr val="accent3"/>
            </a:lnRef>
            <a:fillRef idx="0">
              <a:schemeClr val="accent3"/>
            </a:fillRef>
            <a:effectRef idx="0">
              <a:schemeClr val="accent3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>
                <a:solidFill>
                  <a:srgbClr val="00B050"/>
                </a:solidFill>
              </a:endParaRPr>
            </a:p>
          </p:txBody>
        </p:sp>
        <p:sp>
          <p:nvSpPr>
            <p:cNvPr id="19" name="Freeform 18"/>
            <p:cNvSpPr/>
            <p:nvPr/>
          </p:nvSpPr>
          <p:spPr>
            <a:xfrm>
              <a:off x="1547664" y="2519007"/>
              <a:ext cx="3158158" cy="1633171"/>
            </a:xfrm>
            <a:custGeom>
              <a:avLst/>
              <a:gdLst>
                <a:gd name="connsiteX0" fmla="*/ 0 w 3143250"/>
                <a:gd name="connsiteY0" fmla="*/ 1708150 h 1709791"/>
                <a:gd name="connsiteX1" fmla="*/ 381000 w 3143250"/>
                <a:gd name="connsiteY1" fmla="*/ 1562100 h 1709791"/>
                <a:gd name="connsiteX2" fmla="*/ 984250 w 3143250"/>
                <a:gd name="connsiteY2" fmla="*/ 774700 h 1709791"/>
                <a:gd name="connsiteX3" fmla="*/ 1689100 w 3143250"/>
                <a:gd name="connsiteY3" fmla="*/ 139700 h 1709791"/>
                <a:gd name="connsiteX4" fmla="*/ 3143250 w 3143250"/>
                <a:gd name="connsiteY4" fmla="*/ 0 h 17097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143250" h="1709791">
                  <a:moveTo>
                    <a:pt x="0" y="1708150"/>
                  </a:moveTo>
                  <a:cubicBezTo>
                    <a:pt x="108479" y="1712912"/>
                    <a:pt x="216958" y="1717675"/>
                    <a:pt x="381000" y="1562100"/>
                  </a:cubicBezTo>
                  <a:cubicBezTo>
                    <a:pt x="545042" y="1406525"/>
                    <a:pt x="766233" y="1011767"/>
                    <a:pt x="984250" y="774700"/>
                  </a:cubicBezTo>
                  <a:cubicBezTo>
                    <a:pt x="1202267" y="537633"/>
                    <a:pt x="1329267" y="268817"/>
                    <a:pt x="1689100" y="139700"/>
                  </a:cubicBezTo>
                  <a:cubicBezTo>
                    <a:pt x="2048933" y="10583"/>
                    <a:pt x="2842683" y="59267"/>
                    <a:pt x="3143250" y="0"/>
                  </a:cubicBezTo>
                </a:path>
              </a:pathLst>
            </a:custGeom>
            <a:noFill/>
            <a:ln w="19050"/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8" name="Group 7"/>
            <p:cNvGrpSpPr/>
            <p:nvPr/>
          </p:nvGrpSpPr>
          <p:grpSpPr>
            <a:xfrm>
              <a:off x="990625" y="2278684"/>
              <a:ext cx="4189182" cy="2197314"/>
              <a:chOff x="2125471" y="4075786"/>
              <a:chExt cx="4189182" cy="2197314"/>
            </a:xfrm>
          </p:grpSpPr>
          <p:cxnSp>
            <p:nvCxnSpPr>
              <p:cNvPr id="9" name="Straight Arrow Connector 8"/>
              <p:cNvCxnSpPr/>
              <p:nvPr/>
            </p:nvCxnSpPr>
            <p:spPr>
              <a:xfrm>
                <a:off x="2667568" y="5949280"/>
                <a:ext cx="3647085" cy="0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" name="Straight Arrow Connector 9"/>
              <p:cNvCxnSpPr/>
              <p:nvPr/>
            </p:nvCxnSpPr>
            <p:spPr>
              <a:xfrm flipH="1" flipV="1">
                <a:off x="2667000" y="4075786"/>
                <a:ext cx="570" cy="1873494"/>
              </a:xfrm>
              <a:prstGeom prst="straightConnector1">
                <a:avLst/>
              </a:prstGeom>
              <a:ln w="3810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4" name="Straight Connector 13"/>
              <p:cNvCxnSpPr/>
              <p:nvPr/>
            </p:nvCxnSpPr>
            <p:spPr>
              <a:xfrm>
                <a:off x="3648487" y="4731757"/>
                <a:ext cx="0" cy="0"/>
              </a:xfrm>
              <a:prstGeom prst="line">
                <a:avLst/>
              </a:prstGeom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6" name="TextBox 15"/>
              <p:cNvSpPr txBox="1"/>
              <p:nvPr/>
            </p:nvSpPr>
            <p:spPr>
              <a:xfrm>
                <a:off x="2125471" y="4219782"/>
                <a:ext cx="706510" cy="233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CHF</a:t>
                </a:r>
                <a:endParaRPr lang="en-GB" sz="1200" dirty="0"/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2667000" y="6039824"/>
                <a:ext cx="3640297" cy="2332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US" sz="1200" dirty="0"/>
                  <a:t>Time</a:t>
                </a:r>
                <a:endParaRPr lang="en-GB" sz="1200" dirty="0"/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4211960" y="2564904"/>
              <a:ext cx="432048" cy="14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/>
                <a:t>Baseline </a:t>
              </a:r>
              <a:endParaRPr lang="en-GB" sz="5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4211960" y="2278183"/>
              <a:ext cx="432048" cy="14255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500" dirty="0"/>
                <a:t>EAC</a:t>
              </a:r>
              <a:endParaRPr lang="en-GB" sz="5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2182237" y="3752184"/>
              <a:ext cx="432048" cy="233276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rgbClr val="00B050"/>
                  </a:solidFill>
                </a:rPr>
                <a:t>EV</a:t>
              </a:r>
              <a:endParaRPr lang="en-GB" sz="1200" dirty="0">
                <a:solidFill>
                  <a:srgbClr val="00B050"/>
                </a:solidFill>
              </a:endParaRPr>
            </a:p>
          </p:txBody>
        </p:sp>
        <p:cxnSp>
          <p:nvCxnSpPr>
            <p:cNvPr id="27" name="Straight Connector 26"/>
            <p:cNvCxnSpPr/>
            <p:nvPr/>
          </p:nvCxnSpPr>
          <p:spPr>
            <a:xfrm flipV="1">
              <a:off x="2466975" y="3602768"/>
              <a:ext cx="916563" cy="1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flipV="1">
              <a:off x="2461202" y="3363677"/>
              <a:ext cx="459045" cy="7136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flipV="1">
              <a:off x="2451700" y="3238352"/>
              <a:ext cx="940542" cy="3248"/>
            </a:xfrm>
            <a:prstGeom prst="lin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Right Brace 37"/>
            <p:cNvSpPr/>
            <p:nvPr/>
          </p:nvSpPr>
          <p:spPr>
            <a:xfrm>
              <a:off x="2967633" y="3369028"/>
              <a:ext cx="40532" cy="231956"/>
            </a:xfrm>
            <a:prstGeom prst="rightBrac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9" name="Right Brace 38"/>
            <p:cNvSpPr/>
            <p:nvPr/>
          </p:nvSpPr>
          <p:spPr>
            <a:xfrm>
              <a:off x="3403270" y="3238352"/>
              <a:ext cx="40716" cy="364416"/>
            </a:xfrm>
            <a:prstGeom prst="rightBrace">
              <a:avLst/>
            </a:prstGeom>
            <a:ln w="31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44" name="TextBox 43"/>
            <p:cNvSpPr txBox="1"/>
            <p:nvPr/>
          </p:nvSpPr>
          <p:spPr>
            <a:xfrm>
              <a:off x="3018031" y="3398449"/>
              <a:ext cx="398462" cy="194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SV</a:t>
              </a:r>
              <a:endParaRPr lang="en-GB" sz="900" dirty="0"/>
            </a:p>
          </p:txBody>
        </p:sp>
        <p:sp>
          <p:nvSpPr>
            <p:cNvPr id="46" name="TextBox 45"/>
            <p:cNvSpPr txBox="1"/>
            <p:nvPr/>
          </p:nvSpPr>
          <p:spPr>
            <a:xfrm>
              <a:off x="3447398" y="3305144"/>
              <a:ext cx="398462" cy="19439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900" dirty="0"/>
                <a:t>CV</a:t>
              </a:r>
              <a:endParaRPr lang="en-GB" sz="900" dirty="0"/>
            </a:p>
          </p:txBody>
        </p:sp>
      </p:grpSp>
      <p:graphicFrame>
        <p:nvGraphicFramePr>
          <p:cNvPr id="66" name="Tabela 6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636322"/>
              </p:ext>
            </p:extLst>
          </p:nvPr>
        </p:nvGraphicFramePr>
        <p:xfrm>
          <a:off x="2798648" y="5196800"/>
          <a:ext cx="3497355" cy="111252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120350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20350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090341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 &lt; AC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 = AC 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EV &gt; AC </a:t>
                      </a:r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(-)</a:t>
                      </a:r>
                      <a:r>
                        <a:rPr lang="pt-PT" baseline="0" dirty="0" smtClean="0"/>
                        <a:t> CV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smtClean="0"/>
                        <a:t>(0) CV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pt-PT" dirty="0" smtClean="0"/>
                        <a:t>(+) CV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Over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On</a:t>
                      </a:r>
                      <a:endParaRPr lang="pt-PT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pt-PT" dirty="0" err="1" smtClean="0"/>
                        <a:t>Under</a:t>
                      </a:r>
                      <a:endParaRPr lang="pt-PT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7" name="Retângulo 66"/>
              <p:cNvSpPr/>
              <p:nvPr/>
            </p:nvSpPr>
            <p:spPr>
              <a:xfrm>
                <a:off x="3733148" y="4738410"/>
                <a:ext cx="1715534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pt-PT" b="1" i="1">
                          <a:latin typeface="Cambria Math" panose="02040503050406030204" pitchFamily="18" charset="0"/>
                        </a:rPr>
                        <m:t>𝑪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𝑽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𝑬𝑽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pt-PT" b="1" i="1">
                          <a:solidFill>
                            <a:srgbClr val="FF0000"/>
                          </a:solidFill>
                          <a:latin typeface="Cambria Math" panose="02040503050406030204" pitchFamily="18" charset="0"/>
                        </a:rPr>
                        <m:t>𝑨𝑪</m:t>
                      </m:r>
                    </m:oMath>
                  </m:oMathPara>
                </a14:m>
                <a:endParaRPr lang="en-GB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67" name="Retângulo 6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733148" y="4738410"/>
                <a:ext cx="1715534" cy="369332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000" b="0" dirty="0"/>
              <a:t>EVM Guidelines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Analyzes and Management reports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8" name="Retângulo 67"/>
              <p:cNvSpPr/>
              <p:nvPr/>
            </p:nvSpPr>
            <p:spPr>
              <a:xfrm>
                <a:off x="7621704" y="4721946"/>
                <a:ext cx="171393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1" i="1">
                          <a:latin typeface="Cambria Math" panose="02040503050406030204" pitchFamily="18" charset="0"/>
                        </a:rPr>
                        <m:t>𝑺𝑽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1" i="1">
                          <a:solidFill>
                            <a:srgbClr val="00B050"/>
                          </a:solidFill>
                          <a:latin typeface="Cambria Math" panose="02040503050406030204" pitchFamily="18" charset="0"/>
                        </a:rPr>
                        <m:t>𝑬𝑽</m:t>
                      </m:r>
                      <m:r>
                        <a:rPr lang="en-US" b="1" i="1">
                          <a:latin typeface="Cambria Math" panose="02040503050406030204" pitchFamily="18" charset="0"/>
                        </a:rPr>
                        <m:t>−</m:t>
                      </m:r>
                      <m:r>
                        <a:rPr lang="en-US" b="1" i="1">
                          <a:solidFill>
                            <a:schemeClr val="bg2"/>
                          </a:solidFill>
                          <a:latin typeface="Cambria Math" panose="02040503050406030204" pitchFamily="18" charset="0"/>
                        </a:rPr>
                        <m:t>𝑷𝑽</m:t>
                      </m:r>
                    </m:oMath>
                  </m:oMathPara>
                </a14:m>
                <a:endParaRPr lang="en-GB" b="1" dirty="0">
                  <a:solidFill>
                    <a:schemeClr val="bg2"/>
                  </a:solidFill>
                </a:endParaRPr>
              </a:p>
            </p:txBody>
          </p:sp>
        </mc:Choice>
        <mc:Fallback xmlns="">
          <p:sp>
            <p:nvSpPr>
              <p:cNvPr id="68" name="Retângulo 6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621704" y="4721946"/>
                <a:ext cx="1713931" cy="369332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69" name="CaixaDeTexto 68"/>
          <p:cNvSpPr txBox="1"/>
          <p:nvPr/>
        </p:nvSpPr>
        <p:spPr>
          <a:xfrm>
            <a:off x="8061749" y="1868132"/>
            <a:ext cx="481969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400" dirty="0"/>
              <a:t>SV – Schedule </a:t>
            </a:r>
            <a:r>
              <a:rPr lang="pt-PT" sz="1400" dirty="0" err="1"/>
              <a:t>variance</a:t>
            </a:r>
            <a:r>
              <a:rPr lang="pt-PT" sz="1400" dirty="0"/>
              <a:t>  </a:t>
            </a:r>
          </a:p>
          <a:p>
            <a:r>
              <a:rPr lang="pt-PT" sz="1400" dirty="0"/>
              <a:t>CV – </a:t>
            </a:r>
            <a:r>
              <a:rPr lang="pt-PT" sz="1400" dirty="0" err="1"/>
              <a:t>Cost</a:t>
            </a:r>
            <a:r>
              <a:rPr lang="pt-PT" sz="1400" dirty="0"/>
              <a:t> </a:t>
            </a:r>
            <a:r>
              <a:rPr lang="pt-PT" sz="1400" dirty="0" err="1"/>
              <a:t>variance</a:t>
            </a:r>
            <a:endParaRPr lang="pt-PT" sz="1400" dirty="0"/>
          </a:p>
          <a:p>
            <a:r>
              <a:rPr lang="pt-PT" sz="1400" dirty="0"/>
              <a:t>AC – </a:t>
            </a:r>
            <a:r>
              <a:rPr lang="pt-PT" sz="1400" dirty="0" err="1"/>
              <a:t>Actual</a:t>
            </a:r>
            <a:r>
              <a:rPr lang="pt-PT" sz="1400" dirty="0"/>
              <a:t> </a:t>
            </a:r>
            <a:r>
              <a:rPr lang="pt-PT" sz="1400" dirty="0" err="1"/>
              <a:t>cost</a:t>
            </a:r>
            <a:r>
              <a:rPr lang="pt-PT" sz="1400" dirty="0"/>
              <a:t>             </a:t>
            </a:r>
          </a:p>
          <a:p>
            <a:r>
              <a:rPr lang="pt-PT" sz="1400" dirty="0"/>
              <a:t>PV – </a:t>
            </a:r>
            <a:r>
              <a:rPr lang="pt-PT" sz="1400" dirty="0" err="1"/>
              <a:t>Planned</a:t>
            </a:r>
            <a:r>
              <a:rPr lang="pt-PT" sz="1400" dirty="0"/>
              <a:t> </a:t>
            </a:r>
            <a:r>
              <a:rPr lang="pt-PT" sz="1400" dirty="0" err="1"/>
              <a:t>value</a:t>
            </a:r>
            <a:endParaRPr lang="pt-PT" sz="1400" dirty="0"/>
          </a:p>
          <a:p>
            <a:r>
              <a:rPr lang="pt-PT" sz="1400" dirty="0"/>
              <a:t>BAC – Budget </a:t>
            </a:r>
            <a:r>
              <a:rPr lang="pt-PT" sz="1400" dirty="0" err="1"/>
              <a:t>at</a:t>
            </a:r>
            <a:r>
              <a:rPr lang="pt-PT" sz="1400" dirty="0"/>
              <a:t> </a:t>
            </a:r>
            <a:r>
              <a:rPr lang="pt-PT" sz="1400" dirty="0" err="1"/>
              <a:t>Completion</a:t>
            </a:r>
            <a:endParaRPr lang="pt-PT" sz="1400" dirty="0"/>
          </a:p>
        </p:txBody>
      </p:sp>
      <p:cxnSp>
        <p:nvCxnSpPr>
          <p:cNvPr id="7" name="Conexão reta 6"/>
          <p:cNvCxnSpPr/>
          <p:nvPr/>
        </p:nvCxnSpPr>
        <p:spPr>
          <a:xfrm flipV="1">
            <a:off x="5227657" y="1797406"/>
            <a:ext cx="0" cy="1559586"/>
          </a:xfrm>
          <a:prstGeom prst="line">
            <a:avLst/>
          </a:prstGeom>
          <a:ln w="9525">
            <a:prstDash val="lgDash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4" name="Conexão reta unidirecional 23"/>
          <p:cNvCxnSpPr/>
          <p:nvPr/>
        </p:nvCxnSpPr>
        <p:spPr>
          <a:xfrm>
            <a:off x="4924334" y="2132856"/>
            <a:ext cx="299435" cy="216024"/>
          </a:xfrm>
          <a:prstGeom prst="straightConnector1">
            <a:avLst/>
          </a:prstGeom>
          <a:ln>
            <a:solidFill>
              <a:schemeClr val="accent2">
                <a:lumMod val="60000"/>
                <a:lumOff val="40000"/>
              </a:schemeClr>
            </a:solidFill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CaixaDeTexto 28"/>
          <p:cNvSpPr txBox="1"/>
          <p:nvPr/>
        </p:nvSpPr>
        <p:spPr>
          <a:xfrm>
            <a:off x="4628932" y="1950481"/>
            <a:ext cx="49729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rgbClr val="FF0000"/>
                </a:solidFill>
              </a:rPr>
              <a:t>AC</a:t>
            </a:r>
          </a:p>
        </p:txBody>
      </p:sp>
      <p:cxnSp>
        <p:nvCxnSpPr>
          <p:cNvPr id="41" name="Conexão reta 40"/>
          <p:cNvCxnSpPr/>
          <p:nvPr/>
        </p:nvCxnSpPr>
        <p:spPr>
          <a:xfrm flipV="1">
            <a:off x="4182242" y="1470412"/>
            <a:ext cx="3567508" cy="1602"/>
          </a:xfrm>
          <a:prstGeom prst="line">
            <a:avLst/>
          </a:prstGeom>
          <a:ln>
            <a:solidFill>
              <a:schemeClr val="accent2"/>
            </a:solidFill>
            <a:prstDash val="lgDashDot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Conexão reta unidirecional 52"/>
          <p:cNvCxnSpPr/>
          <p:nvPr/>
        </p:nvCxnSpPr>
        <p:spPr>
          <a:xfrm flipV="1">
            <a:off x="3431704" y="1483924"/>
            <a:ext cx="738010" cy="504916"/>
          </a:xfrm>
          <a:prstGeom prst="straightConnector1">
            <a:avLst/>
          </a:prstGeom>
          <a:ln>
            <a:solidFill>
              <a:schemeClr val="accent2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1" name="CaixaDeTexto 70"/>
          <p:cNvSpPr txBox="1"/>
          <p:nvPr/>
        </p:nvSpPr>
        <p:spPr>
          <a:xfrm>
            <a:off x="2970613" y="1955167"/>
            <a:ext cx="49729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accent2"/>
                </a:solidFill>
              </a:rPr>
              <a:t>BAC</a:t>
            </a:r>
          </a:p>
        </p:txBody>
      </p:sp>
      <p:sp>
        <p:nvSpPr>
          <p:cNvPr id="52" name="CaixaDeTexto 51"/>
          <p:cNvSpPr txBox="1"/>
          <p:nvPr/>
        </p:nvSpPr>
        <p:spPr>
          <a:xfrm>
            <a:off x="6087297" y="1626648"/>
            <a:ext cx="497294" cy="276999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pt-PT" sz="1200" dirty="0">
                <a:solidFill>
                  <a:schemeClr val="bg2"/>
                </a:solidFill>
              </a:rPr>
              <a:t>PV</a:t>
            </a:r>
          </a:p>
        </p:txBody>
      </p:sp>
      <p:sp>
        <p:nvSpPr>
          <p:cNvPr id="57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540000" y="6356350"/>
            <a:ext cx="8836000" cy="360000"/>
          </a:xfrm>
        </p:spPr>
        <p:txBody>
          <a:bodyPr/>
          <a:lstStyle/>
          <a:p>
            <a:pPr defTabSz="609585"/>
            <a:r>
              <a:rPr lang="pt-BR" dirty="0" smtClean="0">
                <a:solidFill>
                  <a:srgbClr val="64BCD9"/>
                </a:solidFill>
                <a:latin typeface="Arial"/>
              </a:rPr>
              <a:t>R. Martins – ATS-DO HL-LHC EVM</a:t>
            </a:r>
            <a:endParaRPr lang="en-GB" dirty="0">
              <a:solidFill>
                <a:srgbClr val="64BCD9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823289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EVM &amp; </a:t>
            </a:r>
            <a:r>
              <a:rPr lang="fr-CH" dirty="0" err="1" smtClean="0"/>
              <a:t>Planned</a:t>
            </a:r>
            <a:r>
              <a:rPr lang="fr-CH" dirty="0" smtClean="0"/>
              <a:t> value </a:t>
            </a:r>
            <a:r>
              <a:rPr lang="fr-CH" dirty="0" err="1" smtClean="0"/>
              <a:t>evolution</a:t>
            </a:r>
            <a:r>
              <a:rPr lang="fr-CH" dirty="0" smtClean="0"/>
              <a:t> </a:t>
            </a:r>
            <a:r>
              <a:rPr lang="fr-CH" dirty="0" err="1" smtClean="0"/>
              <a:t>since</a:t>
            </a:r>
            <a:r>
              <a:rPr lang="fr-CH" dirty="0" smtClean="0"/>
              <a:t> 2016</a:t>
            </a:r>
            <a:br>
              <a:rPr lang="fr-CH" dirty="0" smtClean="0"/>
            </a:br>
            <a:r>
              <a:rPr lang="fr-CH" dirty="0" smtClean="0"/>
              <a:t>950 MCHF (</a:t>
            </a:r>
            <a:r>
              <a:rPr lang="fr-CH" dirty="0" err="1" smtClean="0"/>
              <a:t>Material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09585"/>
            <a:fld id="{BFDCA1C4-9514-7B4F-976F-D92F7E296653}" type="slidenum">
              <a:rPr lang="fr-FR">
                <a:solidFill>
                  <a:srgbClr val="64BCD9"/>
                </a:solidFill>
                <a:latin typeface="Arial"/>
              </a:rPr>
              <a:pPr defTabSz="609585"/>
              <a:t>8</a:t>
            </a:fld>
            <a:endParaRPr lang="fr-FR">
              <a:solidFill>
                <a:srgbClr val="64BCD9"/>
              </a:solidFill>
              <a:latin typeface="Arial"/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defTabSz="609585"/>
            <a:r>
              <a:rPr lang="pt-BR" smtClean="0">
                <a:solidFill>
                  <a:srgbClr val="64BCD9"/>
                </a:solidFill>
                <a:latin typeface="Arial"/>
              </a:rPr>
              <a:t>R. Martins – ATS-DO HL-LHC EVM</a:t>
            </a:r>
            <a:endParaRPr lang="en-GB">
              <a:solidFill>
                <a:srgbClr val="64BCD9"/>
              </a:solidFill>
              <a:latin typeface="Arial"/>
            </a:endParaRPr>
          </a:p>
        </p:txBody>
      </p:sp>
      <p:pic>
        <p:nvPicPr>
          <p:cNvPr id="1026" name="Picture 1" descr="image001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5" t="1307" r="847" b="656"/>
          <a:stretch/>
        </p:blipFill>
        <p:spPr bwMode="auto">
          <a:xfrm>
            <a:off x="2272671" y="955750"/>
            <a:ext cx="8280920" cy="54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/>
          <p:cNvSpPr txBox="1"/>
          <p:nvPr/>
        </p:nvSpPr>
        <p:spPr>
          <a:xfrm>
            <a:off x="816000" y="1412776"/>
            <a:ext cx="3557419" cy="830997"/>
          </a:xfrm>
          <a:prstGeom prst="rect">
            <a:avLst/>
          </a:prstGeom>
          <a:ln>
            <a:solidFill>
              <a:srgbClr val="00B050"/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defTabSz="609585"/>
            <a:r>
              <a:rPr lang="fr-CH" sz="1600" dirty="0">
                <a:solidFill>
                  <a:prstClr val="black"/>
                </a:solidFill>
                <a:latin typeface="Arial"/>
              </a:rPr>
              <a:t>HL-LHC has </a:t>
            </a:r>
            <a:r>
              <a:rPr lang="fr-CH" sz="1600" dirty="0" err="1">
                <a:solidFill>
                  <a:prstClr val="black"/>
                </a:solidFill>
                <a:latin typeface="Arial"/>
              </a:rPr>
              <a:t>passed</a:t>
            </a:r>
            <a:r>
              <a:rPr lang="fr-CH" sz="1600" dirty="0">
                <a:solidFill>
                  <a:prstClr val="black"/>
                </a:solidFill>
                <a:latin typeface="Arial"/>
              </a:rPr>
              <a:t> the cap of </a:t>
            </a:r>
            <a:br>
              <a:rPr lang="fr-CH" sz="1600" dirty="0">
                <a:solidFill>
                  <a:prstClr val="black"/>
                </a:solidFill>
                <a:latin typeface="Arial"/>
              </a:rPr>
            </a:br>
            <a:r>
              <a:rPr lang="fr-CH" sz="1600" b="1" dirty="0">
                <a:solidFill>
                  <a:prstClr val="black"/>
                </a:solidFill>
                <a:latin typeface="Arial"/>
              </a:rPr>
              <a:t>180 MCHF in </a:t>
            </a:r>
            <a:r>
              <a:rPr lang="fr-CH" sz="1600" b="1" dirty="0" err="1">
                <a:solidFill>
                  <a:prstClr val="black"/>
                </a:solidFill>
                <a:latin typeface="Arial"/>
              </a:rPr>
              <a:t>expenditure</a:t>
            </a:r>
            <a:r>
              <a:rPr lang="fr-CH" sz="1600" b="1" dirty="0">
                <a:solidFill>
                  <a:prstClr val="black"/>
                </a:solidFill>
                <a:latin typeface="Arial"/>
              </a:rPr>
              <a:t/>
            </a:r>
            <a:br>
              <a:rPr lang="fr-CH" sz="1600" b="1" dirty="0">
                <a:solidFill>
                  <a:prstClr val="black"/>
                </a:solidFill>
                <a:latin typeface="Arial"/>
              </a:rPr>
            </a:br>
            <a:r>
              <a:rPr lang="fr-CH" sz="1600" b="1" dirty="0">
                <a:solidFill>
                  <a:srgbClr val="64BCD9">
                    <a:lumMod val="50000"/>
                  </a:srgbClr>
                </a:solidFill>
                <a:latin typeface="Arial"/>
              </a:rPr>
              <a:t>&gt;350 MCHF in </a:t>
            </a:r>
            <a:r>
              <a:rPr lang="fr-CH" sz="1600" b="1" dirty="0" err="1">
                <a:solidFill>
                  <a:srgbClr val="64BCD9">
                    <a:lumMod val="50000"/>
                  </a:srgbClr>
                </a:solidFill>
                <a:latin typeface="Arial"/>
              </a:rPr>
              <a:t>commitment</a:t>
            </a:r>
            <a:r>
              <a:rPr lang="fr-CH" sz="1600" b="1" dirty="0">
                <a:solidFill>
                  <a:srgbClr val="64BCD9">
                    <a:lumMod val="50000"/>
                  </a:srgbClr>
                </a:solidFill>
                <a:latin typeface="Arial"/>
              </a:rPr>
              <a:t>. </a:t>
            </a:r>
            <a:endParaRPr lang="en-GB" sz="1600" b="1" dirty="0">
              <a:solidFill>
                <a:srgbClr val="64BCD9">
                  <a:lumMod val="50000"/>
                </a:srgbClr>
              </a:solidFill>
              <a:latin typeface="Arial"/>
            </a:endParaRPr>
          </a:p>
        </p:txBody>
      </p:sp>
      <p:pic>
        <p:nvPicPr>
          <p:cNvPr id="11" name="Content Placeholder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3513" y="934108"/>
            <a:ext cx="9231208" cy="5893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83415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/>
              <a:t>EVM in the </a:t>
            </a:r>
            <a:r>
              <a:rPr lang="fr-CH" dirty="0" err="1"/>
              <a:t>context</a:t>
            </a:r>
            <a:r>
              <a:rPr lang="fr-CH" dirty="0"/>
              <a:t> of the HL-LHC </a:t>
            </a:r>
            <a:r>
              <a:rPr lang="fr-CH" dirty="0" err="1" smtClean="0"/>
              <a:t>project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err="1" smtClean="0"/>
              <a:t>Providing</a:t>
            </a:r>
            <a:r>
              <a:rPr lang="fr-CH" dirty="0" smtClean="0"/>
              <a:t> input to</a:t>
            </a:r>
            <a:endParaRPr lang="en-GB" dirty="0"/>
          </a:p>
        </p:txBody>
      </p:sp>
      <p:graphicFrame>
        <p:nvGraphicFramePr>
          <p:cNvPr id="8" name="Content Placeholder 7"/>
          <p:cNvGraphicFramePr>
            <a:graphicFrameLocks noGrp="1"/>
          </p:cNvGraphicFramePr>
          <p:nvPr>
            <p:ph idx="1"/>
            <p:extLst/>
          </p:nvPr>
        </p:nvGraphicFramePr>
        <p:xfrm>
          <a:off x="2136775" y="1219201"/>
          <a:ext cx="7918450" cy="4906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pt-BR" smtClean="0">
                <a:solidFill>
                  <a:srgbClr val="64BCD9"/>
                </a:solidFill>
              </a:rPr>
              <a:t>R. Martins – ATS-DO HL-LHC EVM</a:t>
            </a:r>
            <a:endParaRPr lang="en-GB">
              <a:solidFill>
                <a:srgbClr val="64BCD9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>
                <a:solidFill>
                  <a:srgbClr val="64BCD9"/>
                </a:solidFill>
              </a:rPr>
              <a:pPr/>
              <a:t>9</a:t>
            </a:fld>
            <a:endParaRPr lang="fr-FR">
              <a:solidFill>
                <a:srgbClr val="64BCD9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88088" y="1219200"/>
            <a:ext cx="2520280" cy="738664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sz="1400" dirty="0"/>
              <a:t>In </a:t>
            </a:r>
            <a:r>
              <a:rPr lang="fr-CH" sz="1400" dirty="0" err="1"/>
              <a:t>general</a:t>
            </a:r>
            <a:r>
              <a:rPr lang="fr-CH" sz="1400" dirty="0"/>
              <a:t> </a:t>
            </a:r>
            <a:r>
              <a:rPr lang="fr-CH" sz="1400" dirty="0" err="1"/>
              <a:t>weekly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/>
              <a:t>Technical updates</a:t>
            </a:r>
          </a:p>
          <a:p>
            <a:pPr marL="285750" indent="-285750">
              <a:buFontTx/>
              <a:buChar char="-"/>
            </a:pPr>
            <a:r>
              <a:rPr lang="fr-CH" sz="1400" dirty="0"/>
              <a:t>WP Progress monitoring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018642" y="4005065"/>
            <a:ext cx="2520280" cy="95410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sz="1400" dirty="0"/>
              <a:t>In </a:t>
            </a:r>
            <a:r>
              <a:rPr lang="fr-CH" sz="1400" dirty="0" err="1"/>
              <a:t>general</a:t>
            </a:r>
            <a:r>
              <a:rPr lang="fr-CH" sz="1400" dirty="0"/>
              <a:t> 3x a </a:t>
            </a:r>
            <a:r>
              <a:rPr lang="fr-CH" sz="1400" dirty="0" err="1"/>
              <a:t>year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/>
              <a:t>WP Progress monitoring</a:t>
            </a:r>
          </a:p>
          <a:p>
            <a:pPr marL="285750" indent="-285750">
              <a:buFontTx/>
              <a:buChar char="-"/>
            </a:pPr>
            <a:r>
              <a:rPr lang="fr-CH" sz="1400" dirty="0"/>
              <a:t>C&amp;S Update</a:t>
            </a:r>
          </a:p>
          <a:p>
            <a:pPr marL="285750" indent="-285750">
              <a:buFontTx/>
              <a:buChar char="-"/>
            </a:pPr>
            <a:r>
              <a:rPr lang="fr-CH" sz="1400" dirty="0" err="1"/>
              <a:t>Savings</a:t>
            </a:r>
            <a:r>
              <a:rPr lang="fr-CH" sz="1400" dirty="0"/>
              <a:t>/</a:t>
            </a:r>
            <a:r>
              <a:rPr lang="fr-CH" sz="1400" dirty="0" err="1"/>
              <a:t>Loss</a:t>
            </a:r>
            <a:r>
              <a:rPr lang="fr-CH" sz="1400" dirty="0"/>
              <a:t> monitoring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7981627" y="5366800"/>
            <a:ext cx="2664296" cy="1169551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sz="1400" dirty="0" err="1"/>
              <a:t>Every</a:t>
            </a:r>
            <a:r>
              <a:rPr lang="fr-CH" sz="1400" dirty="0"/>
              <a:t> 18 </a:t>
            </a:r>
            <a:r>
              <a:rPr lang="fr-CH" sz="1400" dirty="0" err="1"/>
              <a:t>months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/>
              <a:t>Project Progress </a:t>
            </a:r>
            <a:r>
              <a:rPr lang="fr-CH" sz="1400" dirty="0" err="1"/>
              <a:t>reporting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/>
              <a:t>C&amp;S Update</a:t>
            </a:r>
          </a:p>
          <a:p>
            <a:pPr marL="285750" indent="-285750">
              <a:buFontTx/>
              <a:buChar char="-"/>
            </a:pPr>
            <a:r>
              <a:rPr lang="fr-CH" sz="1400" dirty="0" err="1"/>
              <a:t>Savings</a:t>
            </a:r>
            <a:r>
              <a:rPr lang="fr-CH" sz="1400" dirty="0"/>
              <a:t>/</a:t>
            </a:r>
            <a:r>
              <a:rPr lang="fr-CH" sz="1400" dirty="0" err="1"/>
              <a:t>Loss</a:t>
            </a:r>
            <a:r>
              <a:rPr lang="fr-CH" sz="1400" dirty="0"/>
              <a:t> </a:t>
            </a:r>
            <a:r>
              <a:rPr lang="fr-CH" sz="1400" dirty="0" err="1"/>
              <a:t>reporting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/>
              <a:t>Baseline changes </a:t>
            </a:r>
            <a:r>
              <a:rPr lang="fr-CH" sz="1400" dirty="0" err="1"/>
              <a:t>proposal</a:t>
            </a:r>
            <a:endParaRPr lang="fr-CH" sz="1400" dirty="0"/>
          </a:p>
        </p:txBody>
      </p:sp>
      <p:sp>
        <p:nvSpPr>
          <p:cNvPr id="13" name="TextBox 12"/>
          <p:cNvSpPr txBox="1"/>
          <p:nvPr/>
        </p:nvSpPr>
        <p:spPr>
          <a:xfrm>
            <a:off x="1559496" y="4077073"/>
            <a:ext cx="2808312" cy="954107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fr-CH" sz="1400" dirty="0" err="1"/>
              <a:t>Committees</a:t>
            </a:r>
            <a:r>
              <a:rPr lang="fr-CH" sz="1400" dirty="0"/>
              <a:t> </a:t>
            </a:r>
            <a:r>
              <a:rPr lang="fr-CH" sz="1400" dirty="0" err="1"/>
              <a:t>every</a:t>
            </a:r>
            <a:r>
              <a:rPr lang="fr-CH" sz="1400" dirty="0"/>
              <a:t> 3 </a:t>
            </a:r>
            <a:r>
              <a:rPr lang="fr-CH" sz="1400" dirty="0" err="1"/>
              <a:t>months</a:t>
            </a:r>
            <a:r>
              <a:rPr lang="fr-CH" sz="1400" dirty="0"/>
              <a:t> </a:t>
            </a:r>
          </a:p>
          <a:p>
            <a:pPr marL="285750" indent="-285750">
              <a:buFontTx/>
              <a:buChar char="-"/>
            </a:pPr>
            <a:r>
              <a:rPr lang="fr-CH" sz="1400" dirty="0"/>
              <a:t>Project Progress </a:t>
            </a:r>
            <a:r>
              <a:rPr lang="fr-CH" sz="1400" dirty="0" err="1"/>
              <a:t>reporting</a:t>
            </a:r>
            <a:endParaRPr lang="fr-CH" sz="1400" dirty="0"/>
          </a:p>
          <a:p>
            <a:pPr marL="285750" indent="-285750">
              <a:buFontTx/>
              <a:buChar char="-"/>
            </a:pPr>
            <a:r>
              <a:rPr lang="fr-CH" sz="1400" dirty="0"/>
              <a:t>C&amp;S Update</a:t>
            </a:r>
          </a:p>
          <a:p>
            <a:pPr marL="285750" indent="-285750">
              <a:buFontTx/>
              <a:buChar char="-"/>
            </a:pPr>
            <a:r>
              <a:rPr lang="fr-CH" sz="1400" dirty="0"/>
              <a:t>Baseline changes </a:t>
            </a:r>
            <a:r>
              <a:rPr lang="fr-CH" sz="1400" dirty="0" err="1"/>
              <a:t>reporting</a:t>
            </a:r>
            <a:endParaRPr lang="fr-CH" sz="1400" dirty="0"/>
          </a:p>
        </p:txBody>
      </p:sp>
      <p:grpSp>
        <p:nvGrpSpPr>
          <p:cNvPr id="3" name="Group 2"/>
          <p:cNvGrpSpPr/>
          <p:nvPr/>
        </p:nvGrpSpPr>
        <p:grpSpPr>
          <a:xfrm>
            <a:off x="2427574" y="592726"/>
            <a:ext cx="7336852" cy="5386585"/>
            <a:chOff x="2924772" y="1471414"/>
            <a:chExt cx="7453463" cy="4981435"/>
          </a:xfrm>
        </p:grpSpPr>
        <p:pic>
          <p:nvPicPr>
            <p:cNvPr id="14" name="Picture 13"/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2924772" y="1471414"/>
              <a:ext cx="3533935" cy="4981435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  <p:pic>
          <p:nvPicPr>
            <p:cNvPr id="15" name="Picture 14"/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5185854" y="2662210"/>
              <a:ext cx="5192381" cy="3094118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  <p:extLst>
      <p:ext uri="{BB962C8B-B14F-4D97-AF65-F5344CB8AC3E}">
        <p14:creationId xmlns:p14="http://schemas.microsoft.com/office/powerpoint/2010/main" val="17896851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2" grpId="0" animBg="1"/>
      <p:bldP spid="1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wrap="square">
        <a:spAutoFit/>
      </a:bodyPr>
      <a:lstStyle>
        <a:defPPr>
          <a:defRPr sz="2400" dirty="0" err="1" smtClean="0"/>
        </a:defPPr>
      </a:lstStyle>
      <a:style>
        <a:lnRef idx="2">
          <a:schemeClr val="accent1"/>
        </a:lnRef>
        <a:fillRef idx="1">
          <a:schemeClr val="lt1"/>
        </a:fillRef>
        <a:effectRef idx="0">
          <a:schemeClr val="accent1"/>
        </a:effectRef>
        <a:fontRef idx="minor">
          <a:schemeClr val="dk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4C524BDF110D040B68CA70FE3294456" ma:contentTypeVersion="1" ma:contentTypeDescription="Create a new document." ma:contentTypeScope="" ma:versionID="89b14a02302ad28749ee1cac92c78013">
  <xsd:schema xmlns:xsd="http://www.w3.org/2001/XMLSchema" xmlns:xs="http://www.w3.org/2001/XMLSchema" xmlns:p="http://schemas.microsoft.com/office/2006/metadata/properties" xmlns:ns2="http://schemas.microsoft.com/sharepoint/v4" targetNamespace="http://schemas.microsoft.com/office/2006/metadata/properties" ma:root="true" ma:fieldsID="23c11eee0d542004c4a7d729835418c6" ns2:_="">
    <xsd:import namespace="http://schemas.microsoft.com/sharepoint/v4"/>
    <xsd:element name="properties">
      <xsd:complexType>
        <xsd:sequence>
          <xsd:element name="documentManagement">
            <xsd:complexType>
              <xsd:all>
                <xsd:element ref="ns2:IconOverlay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8" nillable="true" ma:displayName="IconOverlay" ma:hidden="true" ma:internalName="IconOverlay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5B65015-323C-46EE-8FAA-1ACEDA029ACA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4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0A968A25-F2A5-4BFF-ADCD-6C15DCDF36A2}">
  <ds:schemaRefs>
    <ds:schemaRef ds:uri="http://schemas.microsoft.com/office/2006/documentManagement/types"/>
    <ds:schemaRef ds:uri="http://schemas.microsoft.com/office/2006/metadata/properties"/>
    <ds:schemaRef ds:uri="http://schemas.microsoft.com/sharepoint/v4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www.w3.org/XML/1998/namespace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DB77F7C3-0F5D-4957-9B43-3E07B6A7A84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 60 template</Template>
  <TotalTime>22518</TotalTime>
  <Words>595</Words>
  <Application>Microsoft Office PowerPoint</Application>
  <PresentationFormat>Widescreen</PresentationFormat>
  <Paragraphs>154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Calibri</vt:lpstr>
      <vt:lpstr>Cambria Math</vt:lpstr>
      <vt:lpstr>Symbol</vt:lpstr>
      <vt:lpstr>Tahoma</vt:lpstr>
      <vt:lpstr>Trebuchet MS</vt:lpstr>
      <vt:lpstr>Wingdings</vt:lpstr>
      <vt:lpstr>Thème Office</vt:lpstr>
      <vt:lpstr>Implementation of Earned Value Management (EVM) in HLLHC Project</vt:lpstr>
      <vt:lpstr>Goal of HL-LHC as fixed in 2010</vt:lpstr>
      <vt:lpstr>PowerPoint Presentation</vt:lpstr>
      <vt:lpstr>PowerPoint Presentation</vt:lpstr>
      <vt:lpstr>Accelerator and Technology Sector Directorate Office (ATS-DO)</vt:lpstr>
      <vt:lpstr>EVM Guidelines</vt:lpstr>
      <vt:lpstr>EVM Guidelines Analyzes and Management reports</vt:lpstr>
      <vt:lpstr>EVM &amp; Planned value evolution since 2016 950 MCHF (Material)</vt:lpstr>
      <vt:lpstr>EVM in the context of the HL-LHC project Providing input to</vt:lpstr>
      <vt:lpstr>Training</vt:lpstr>
      <vt:lpstr>Thank you!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Evolution of the Cumulative Budget Deficit and future planning’</dc:title>
  <dc:creator>sonneman</dc:creator>
  <cp:lastModifiedBy>Renata Martins</cp:lastModifiedBy>
  <cp:revision>347</cp:revision>
  <cp:lastPrinted>2014-11-24T11:41:52Z</cp:lastPrinted>
  <dcterms:created xsi:type="dcterms:W3CDTF">2014-11-24T08:21:21Z</dcterms:created>
  <dcterms:modified xsi:type="dcterms:W3CDTF">2018-12-12T07:33:18Z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0x01010054C524BDF110D040B68CA70FE3294456</vt:lpwstr>
  </property>
</Properties>
</file>