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charts/chart5.xml" ContentType="application/vnd.openxmlformats-officedocument.drawingml.chart+xml"/>
  <Override PartName="/ppt/charts/chart6.xml" ContentType="application/vnd.openxmlformats-officedocument.drawingml.chart+xml"/>
  <Override PartName="/ppt/charts/style3.xml" ContentType="application/vnd.ms-office.chartstyle+xml"/>
  <Override PartName="/ppt/charts/colors3.xml" ContentType="application/vnd.ms-office.chartcolorstyle+xml"/>
  <Override PartName="/ppt/charts/chart7.xml" ContentType="application/vnd.openxmlformats-officedocument.drawingml.chart+xml"/>
  <Override PartName="/ppt/charts/style4.xml" ContentType="application/vnd.ms-office.chartstyle+xml"/>
  <Override PartName="/ppt/charts/colors4.xml" ContentType="application/vnd.ms-office.chartcolorstyle+xml"/>
  <Override PartName="/ppt/charts/chart8.xml" ContentType="application/vnd.openxmlformats-officedocument.drawingml.chart+xml"/>
  <Override PartName="/ppt/charts/style5.xml" ContentType="application/vnd.ms-office.chartstyle+xml"/>
  <Override PartName="/ppt/charts/colors5.xml" ContentType="application/vnd.ms-office.chartcolorstyle+xml"/>
  <Override PartName="/ppt/charts/chart9.xml" ContentType="application/vnd.openxmlformats-officedocument.drawingml.chart+xml"/>
  <Override PartName="/ppt/charts/style6.xml" ContentType="application/vnd.ms-office.chartstyle+xml"/>
  <Override PartName="/ppt/charts/colors6.xml" ContentType="application/vnd.ms-office.chartcolorstyle+xml"/>
  <Override PartName="/ppt/charts/chart10.xml" ContentType="application/vnd.openxmlformats-officedocument.drawingml.chart+xml"/>
  <Override PartName="/ppt/charts/style7.xml" ContentType="application/vnd.ms-office.chartstyle+xml"/>
  <Override PartName="/ppt/charts/colors7.xml" ContentType="application/vnd.ms-office.chartcolorstyle+xml"/>
  <Override PartName="/ppt/charts/chart11.xml" ContentType="application/vnd.openxmlformats-officedocument.drawingml.chart+xml"/>
  <Override PartName="/ppt/charts/style8.xml" ContentType="application/vnd.ms-office.chartstyle+xml"/>
  <Override PartName="/ppt/charts/colors8.xml" ContentType="application/vnd.ms-office.chartcolorstyle+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style9.xml" ContentType="application/vnd.ms-office.chartstyle+xml"/>
  <Override PartName="/ppt/charts/colors9.xml" ContentType="application/vnd.ms-office.chartcolorstyle+xml"/>
  <Override PartName="/ppt/charts/chart15.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6.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7.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74" r:id="rId4"/>
    <p:sldId id="258" r:id="rId5"/>
    <p:sldId id="260" r:id="rId6"/>
    <p:sldId id="263" r:id="rId7"/>
    <p:sldId id="261" r:id="rId8"/>
    <p:sldId id="262" r:id="rId9"/>
    <p:sldId id="259" r:id="rId10"/>
    <p:sldId id="264" r:id="rId11"/>
    <p:sldId id="269" r:id="rId12"/>
    <p:sldId id="271" r:id="rId13"/>
    <p:sldId id="273" r:id="rId14"/>
    <p:sldId id="276" r:id="rId15"/>
    <p:sldId id="277" r:id="rId16"/>
    <p:sldId id="279" r:id="rId17"/>
    <p:sldId id="281" r:id="rId18"/>
    <p:sldId id="278" r:id="rId19"/>
    <p:sldId id="283" r:id="rId20"/>
    <p:sldId id="282" r:id="rId21"/>
    <p:sldId id="272"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p:scale>
          <a:sx n="90" d="100"/>
          <a:sy n="90" d="100"/>
        </p:scale>
        <p:origin x="12" y="2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7.xml"/><Relationship Id="rId1" Type="http://schemas.microsoft.com/office/2011/relationships/chartStyle" Target="style7.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8.xml"/><Relationship Id="rId1" Type="http://schemas.microsoft.com/office/2011/relationships/chartStyle" Target="style8.xml"/></Relationships>
</file>

<file path=ppt/charts/_rels/chart12.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_rels/chart13.xml.rels><?xml version="1.0" encoding="UTF-8" standalone="yes"?>
<Relationships xmlns="http://schemas.openxmlformats.org/package/2006/relationships"><Relationship Id="rId1" Type="http://schemas.openxmlformats.org/officeDocument/2006/relationships/package" Target="../embeddings/Microsoft_Excel_Worksheet12.xlsx"/></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9.xml"/><Relationship Id="rId1" Type="http://schemas.microsoft.com/office/2011/relationships/chartStyle" Target="style9.xml"/></Relationships>
</file>

<file path=ppt/charts/_rels/chart15.xml.rels><?xml version="1.0" encoding="UTF-8" standalone="yes"?>
<Relationships xmlns="http://schemas.openxmlformats.org/package/2006/relationships"><Relationship Id="rId3" Type="http://schemas.openxmlformats.org/officeDocument/2006/relationships/package" Target="../embeddings/Microsoft_Excel_Worksheet14.xlsx"/><Relationship Id="rId2" Type="http://schemas.microsoft.com/office/2011/relationships/chartColorStyle" Target="colors10.xml"/><Relationship Id="rId1" Type="http://schemas.microsoft.com/office/2011/relationships/chartStyle" Target="style10.xml"/></Relationships>
</file>

<file path=ppt/charts/_rels/chart16.xml.rels><?xml version="1.0" encoding="UTF-8" standalone="yes"?>
<Relationships xmlns="http://schemas.openxmlformats.org/package/2006/relationships"><Relationship Id="rId3" Type="http://schemas.openxmlformats.org/officeDocument/2006/relationships/package" Target="../embeddings/Microsoft_Excel_Worksheet15.xlsx"/><Relationship Id="rId2" Type="http://schemas.microsoft.com/office/2011/relationships/chartColorStyle" Target="colors11.xml"/><Relationship Id="rId1" Type="http://schemas.microsoft.com/office/2011/relationships/chartStyle" Target="style11.xml"/></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Worksheet16.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3.xml"/><Relationship Id="rId1" Type="http://schemas.microsoft.com/office/2011/relationships/chartStyle" Target="style3.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4.xml"/><Relationship Id="rId1" Type="http://schemas.microsoft.com/office/2011/relationships/chartStyle" Target="style4.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5.xml"/><Relationship Id="rId1" Type="http://schemas.microsoft.com/office/2011/relationships/chartStyle" Target="style5.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GB" dirty="0"/>
              <a:t>Radial </a:t>
            </a:r>
            <a:r>
              <a:rPr lang="en-GB" dirty="0" smtClean="0"/>
              <a:t>profile </a:t>
            </a:r>
            <a:r>
              <a:rPr lang="en-GB" dirty="0"/>
              <a:t>of the emission current density from </a:t>
            </a:r>
            <a:r>
              <a:rPr lang="en-GB" dirty="0" smtClean="0"/>
              <a:t>the gun with convex </a:t>
            </a:r>
            <a:r>
              <a:rPr lang="en-GB" dirty="0"/>
              <a:t>cathode </a:t>
            </a:r>
            <a:r>
              <a:rPr lang="en-GB" dirty="0" smtClean="0"/>
              <a:t>25 </a:t>
            </a:r>
            <a:r>
              <a:rPr lang="en-GB" dirty="0"/>
              <a:t>mm for </a:t>
            </a:r>
            <a:r>
              <a:rPr lang="en-GB" dirty="0" err="1"/>
              <a:t>I_el</a:t>
            </a:r>
            <a:r>
              <a:rPr lang="en-GB" dirty="0"/>
              <a:t>=3.5 A, </a:t>
            </a:r>
            <a:r>
              <a:rPr lang="en-GB" dirty="0" err="1" smtClean="0"/>
              <a:t>U_an</a:t>
            </a:r>
            <a:r>
              <a:rPr lang="en-GB" dirty="0" smtClean="0"/>
              <a:t>=18.6</a:t>
            </a:r>
            <a:r>
              <a:rPr lang="en-GB" baseline="0" dirty="0" smtClean="0"/>
              <a:t> </a:t>
            </a:r>
            <a:r>
              <a:rPr lang="en-GB" baseline="0" dirty="0"/>
              <a:t>kV</a:t>
            </a:r>
            <a:r>
              <a:rPr lang="en-GB" dirty="0"/>
              <a:t>,</a:t>
            </a:r>
          </a:p>
        </c:rich>
      </c:tx>
      <c:layout>
        <c:manualLayout>
          <c:xMode val="edge"/>
          <c:yMode val="edge"/>
          <c:x val="0.16395787063420145"/>
          <c:y val="7.0139011416231231E-2"/>
        </c:manualLayout>
      </c:layout>
      <c:overlay val="0"/>
      <c:spPr>
        <a:noFill/>
        <a:ln w="25400">
          <a:noFill/>
        </a:ln>
      </c:spPr>
    </c:title>
    <c:autoTitleDeleted val="0"/>
    <c:plotArea>
      <c:layout>
        <c:manualLayout>
          <c:layoutTarget val="inner"/>
          <c:xMode val="edge"/>
          <c:yMode val="edge"/>
          <c:x val="0.13388163036726886"/>
          <c:y val="0.2513365450218939"/>
          <c:w val="0.82673942512981857"/>
          <c:h val="0.61957557944903963"/>
        </c:manualLayout>
      </c:layout>
      <c:scatterChart>
        <c:scatterStyle val="smoothMarker"/>
        <c:varyColors val="0"/>
        <c:ser>
          <c:idx val="0"/>
          <c:order val="0"/>
          <c:tx>
            <c:strRef>
              <c:f>Sheet1!$O$5</c:f>
              <c:strCache>
                <c:ptCount val="1"/>
                <c:pt idx="0">
                  <c:v>Jemit</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xVal>
            <c:numRef>
              <c:f>Sheet1!$N$8:$N$120</c:f>
              <c:numCache>
                <c:formatCode>0.00E+00</c:formatCode>
                <c:ptCount val="113"/>
                <c:pt idx="0">
                  <c:v>0.16644</c:v>
                </c:pt>
                <c:pt idx="1">
                  <c:v>0.2772</c:v>
                </c:pt>
                <c:pt idx="2">
                  <c:v>0.38822000000000001</c:v>
                </c:pt>
                <c:pt idx="3">
                  <c:v>0.49895</c:v>
                </c:pt>
                <c:pt idx="4">
                  <c:v>0.60992000000000002</c:v>
                </c:pt>
                <c:pt idx="5">
                  <c:v>0.72058999999999995</c:v>
                </c:pt>
                <c:pt idx="6">
                  <c:v>0.83148</c:v>
                </c:pt>
                <c:pt idx="7">
                  <c:v>0.94206000000000001</c:v>
                </c:pt>
                <c:pt idx="8">
                  <c:v>1.0528999999999999</c:v>
                </c:pt>
                <c:pt idx="9">
                  <c:v>1.1659999999999999</c:v>
                </c:pt>
                <c:pt idx="10">
                  <c:v>1.2766</c:v>
                </c:pt>
                <c:pt idx="11">
                  <c:v>1.3874</c:v>
                </c:pt>
                <c:pt idx="12">
                  <c:v>1.4979</c:v>
                </c:pt>
                <c:pt idx="13">
                  <c:v>1.6086</c:v>
                </c:pt>
                <c:pt idx="14">
                  <c:v>1.7189000000000001</c:v>
                </c:pt>
                <c:pt idx="15">
                  <c:v>1.8292999999999999</c:v>
                </c:pt>
                <c:pt idx="16">
                  <c:v>1.9395</c:v>
                </c:pt>
                <c:pt idx="17">
                  <c:v>2.0497000000000001</c:v>
                </c:pt>
                <c:pt idx="18">
                  <c:v>2.1644000000000001</c:v>
                </c:pt>
                <c:pt idx="19">
                  <c:v>2.2744</c:v>
                </c:pt>
                <c:pt idx="20">
                  <c:v>2.3845000000000001</c:v>
                </c:pt>
                <c:pt idx="21">
                  <c:v>2.4942000000000002</c:v>
                </c:pt>
                <c:pt idx="22">
                  <c:v>2.6040999999999999</c:v>
                </c:pt>
                <c:pt idx="23">
                  <c:v>2.7195</c:v>
                </c:pt>
                <c:pt idx="24">
                  <c:v>2.8290999999999999</c:v>
                </c:pt>
                <c:pt idx="25">
                  <c:v>2.9386000000000001</c:v>
                </c:pt>
                <c:pt idx="26">
                  <c:v>3.0495999999999999</c:v>
                </c:pt>
                <c:pt idx="27">
                  <c:v>3.1589999999999998</c:v>
                </c:pt>
                <c:pt idx="28">
                  <c:v>3.2732000000000001</c:v>
                </c:pt>
                <c:pt idx="29">
                  <c:v>3.3820000000000001</c:v>
                </c:pt>
                <c:pt idx="30">
                  <c:v>3.4906000000000001</c:v>
                </c:pt>
                <c:pt idx="31">
                  <c:v>3.6030000000000002</c:v>
                </c:pt>
                <c:pt idx="32">
                  <c:v>3.7143000000000002</c:v>
                </c:pt>
                <c:pt idx="33">
                  <c:v>3.8268</c:v>
                </c:pt>
                <c:pt idx="34">
                  <c:v>3.9411999999999998</c:v>
                </c:pt>
                <c:pt idx="35">
                  <c:v>4.0491999999999999</c:v>
                </c:pt>
                <c:pt idx="36">
                  <c:v>4.1569000000000003</c:v>
                </c:pt>
                <c:pt idx="37">
                  <c:v>4.2725</c:v>
                </c:pt>
                <c:pt idx="38">
                  <c:v>4.3838999999999997</c:v>
                </c:pt>
                <c:pt idx="39">
                  <c:v>4.4917999999999996</c:v>
                </c:pt>
                <c:pt idx="40">
                  <c:v>4.6020000000000003</c:v>
                </c:pt>
                <c:pt idx="41">
                  <c:v>4.7135999999999996</c:v>
                </c:pt>
                <c:pt idx="42">
                  <c:v>4.8238000000000003</c:v>
                </c:pt>
                <c:pt idx="43">
                  <c:v>4.9352999999999998</c:v>
                </c:pt>
                <c:pt idx="44">
                  <c:v>5.0468999999999999</c:v>
                </c:pt>
                <c:pt idx="45">
                  <c:v>5.1551999999999998</c:v>
                </c:pt>
                <c:pt idx="46">
                  <c:v>5.2678000000000003</c:v>
                </c:pt>
                <c:pt idx="47">
                  <c:v>5.3863000000000003</c:v>
                </c:pt>
                <c:pt idx="48">
                  <c:v>5.4953000000000003</c:v>
                </c:pt>
                <c:pt idx="49">
                  <c:v>5.5994000000000002</c:v>
                </c:pt>
                <c:pt idx="50">
                  <c:v>5.7130000000000001</c:v>
                </c:pt>
                <c:pt idx="51">
                  <c:v>5.8266</c:v>
                </c:pt>
                <c:pt idx="52">
                  <c:v>5.9351000000000003</c:v>
                </c:pt>
                <c:pt idx="53">
                  <c:v>6.0442999999999998</c:v>
                </c:pt>
                <c:pt idx="54">
                  <c:v>6.1582999999999997</c:v>
                </c:pt>
                <c:pt idx="55">
                  <c:v>6.2725999999999997</c:v>
                </c:pt>
                <c:pt idx="56">
                  <c:v>6.3811</c:v>
                </c:pt>
                <c:pt idx="57">
                  <c:v>6.4881000000000002</c:v>
                </c:pt>
                <c:pt idx="58">
                  <c:v>6.6006999999999998</c:v>
                </c:pt>
                <c:pt idx="59">
                  <c:v>6.7144000000000004</c:v>
                </c:pt>
                <c:pt idx="60">
                  <c:v>6.8209999999999997</c:v>
                </c:pt>
                <c:pt idx="61">
                  <c:v>6.9278000000000004</c:v>
                </c:pt>
                <c:pt idx="62">
                  <c:v>7.0416999999999996</c:v>
                </c:pt>
                <c:pt idx="63">
                  <c:v>7.1588000000000003</c:v>
                </c:pt>
                <c:pt idx="64">
                  <c:v>7.2712000000000003</c:v>
                </c:pt>
                <c:pt idx="65">
                  <c:v>7.3773</c:v>
                </c:pt>
                <c:pt idx="66">
                  <c:v>7.4831000000000003</c:v>
                </c:pt>
                <c:pt idx="67">
                  <c:v>7.5951000000000004</c:v>
                </c:pt>
                <c:pt idx="68">
                  <c:v>7.7115999999999998</c:v>
                </c:pt>
                <c:pt idx="69">
                  <c:v>7.8230000000000004</c:v>
                </c:pt>
                <c:pt idx="70">
                  <c:v>7.9282000000000004</c:v>
                </c:pt>
                <c:pt idx="71">
                  <c:v>8.0353999999999992</c:v>
                </c:pt>
                <c:pt idx="72">
                  <c:v>8.1468000000000007</c:v>
                </c:pt>
                <c:pt idx="73">
                  <c:v>8.2607999999999997</c:v>
                </c:pt>
                <c:pt idx="74">
                  <c:v>8.3772000000000002</c:v>
                </c:pt>
                <c:pt idx="75">
                  <c:v>8.4936000000000007</c:v>
                </c:pt>
                <c:pt idx="76">
                  <c:v>8.6030999999999995</c:v>
                </c:pt>
                <c:pt idx="77">
                  <c:v>8.7049000000000003</c:v>
                </c:pt>
                <c:pt idx="78">
                  <c:v>8.8109999999999999</c:v>
                </c:pt>
                <c:pt idx="79">
                  <c:v>8.9227000000000007</c:v>
                </c:pt>
                <c:pt idx="80">
                  <c:v>9.0358000000000001</c:v>
                </c:pt>
                <c:pt idx="81">
                  <c:v>9.1501999999999999</c:v>
                </c:pt>
                <c:pt idx="82">
                  <c:v>9.2652000000000001</c:v>
                </c:pt>
                <c:pt idx="83">
                  <c:v>9.3800000000000008</c:v>
                </c:pt>
                <c:pt idx="84">
                  <c:v>9.4940999999999995</c:v>
                </c:pt>
                <c:pt idx="85">
                  <c:v>9.6054999999999993</c:v>
                </c:pt>
                <c:pt idx="86">
                  <c:v>9.7065999999999999</c:v>
                </c:pt>
                <c:pt idx="87">
                  <c:v>9.8064999999999998</c:v>
                </c:pt>
                <c:pt idx="88">
                  <c:v>9.9146000000000001</c:v>
                </c:pt>
                <c:pt idx="89">
                  <c:v>10.026</c:v>
                </c:pt>
                <c:pt idx="90">
                  <c:v>10.138999999999999</c:v>
                </c:pt>
                <c:pt idx="91">
                  <c:v>10.252000000000001</c:v>
                </c:pt>
                <c:pt idx="92">
                  <c:v>10.365</c:v>
                </c:pt>
                <c:pt idx="93">
                  <c:v>10.478</c:v>
                </c:pt>
                <c:pt idx="94">
                  <c:v>10.59</c:v>
                </c:pt>
                <c:pt idx="95">
                  <c:v>10.702999999999999</c:v>
                </c:pt>
                <c:pt idx="96">
                  <c:v>10.815</c:v>
                </c:pt>
                <c:pt idx="97">
                  <c:v>10.927</c:v>
                </c:pt>
                <c:pt idx="98">
                  <c:v>11.038</c:v>
                </c:pt>
                <c:pt idx="99">
                  <c:v>11.15</c:v>
                </c:pt>
                <c:pt idx="100">
                  <c:v>11.260999999999999</c:v>
                </c:pt>
                <c:pt idx="101">
                  <c:v>11.372</c:v>
                </c:pt>
                <c:pt idx="102">
                  <c:v>11.481999999999999</c:v>
                </c:pt>
                <c:pt idx="103">
                  <c:v>11.592000000000001</c:v>
                </c:pt>
                <c:pt idx="104">
                  <c:v>11.702</c:v>
                </c:pt>
                <c:pt idx="105">
                  <c:v>11.811999999999999</c:v>
                </c:pt>
                <c:pt idx="106">
                  <c:v>11.920999999999999</c:v>
                </c:pt>
                <c:pt idx="107">
                  <c:v>12.03</c:v>
                </c:pt>
                <c:pt idx="108">
                  <c:v>12.138999999999999</c:v>
                </c:pt>
                <c:pt idx="109">
                  <c:v>12.247999999999999</c:v>
                </c:pt>
                <c:pt idx="110">
                  <c:v>12.356</c:v>
                </c:pt>
                <c:pt idx="111">
                  <c:v>12.461</c:v>
                </c:pt>
                <c:pt idx="112">
                  <c:v>12.555</c:v>
                </c:pt>
              </c:numCache>
            </c:numRef>
          </c:xVal>
          <c:yVal>
            <c:numRef>
              <c:f>Sheet1!$O$8:$O$120</c:f>
              <c:numCache>
                <c:formatCode>0.00E+00</c:formatCode>
                <c:ptCount val="113"/>
                <c:pt idx="0">
                  <c:v>0.74711681955216958</c:v>
                </c:pt>
                <c:pt idx="1">
                  <c:v>0.75159782227410354</c:v>
                </c:pt>
                <c:pt idx="2">
                  <c:v>0.75743442632884983</c:v>
                </c:pt>
                <c:pt idx="3">
                  <c:v>0.75618692948695621</c:v>
                </c:pt>
                <c:pt idx="4">
                  <c:v>0.75838337942445377</c:v>
                </c:pt>
                <c:pt idx="5">
                  <c:v>0.75670918232369366</c:v>
                </c:pt>
                <c:pt idx="6">
                  <c:v>0.75850853969889853</c:v>
                </c:pt>
                <c:pt idx="7">
                  <c:v>0.75657991944476322</c:v>
                </c:pt>
                <c:pt idx="8">
                  <c:v>0.75728651656596824</c:v>
                </c:pt>
                <c:pt idx="9">
                  <c:v>0.75977767606986157</c:v>
                </c:pt>
                <c:pt idx="10">
                  <c:v>0.76161541453504011</c:v>
                </c:pt>
                <c:pt idx="11">
                  <c:v>0.76328908583904098</c:v>
                </c:pt>
                <c:pt idx="12">
                  <c:v>0.75865596413500525</c:v>
                </c:pt>
                <c:pt idx="13">
                  <c:v>0.76088624392767279</c:v>
                </c:pt>
                <c:pt idx="14">
                  <c:v>0.76062971435438187</c:v>
                </c:pt>
                <c:pt idx="15">
                  <c:v>0.75838320747938814</c:v>
                </c:pt>
                <c:pt idx="16">
                  <c:v>0.7566077654823794</c:v>
                </c:pt>
                <c:pt idx="17">
                  <c:v>0.75799697735679727</c:v>
                </c:pt>
                <c:pt idx="18">
                  <c:v>0.76040600506668066</c:v>
                </c:pt>
                <c:pt idx="19">
                  <c:v>0.75928073123045825</c:v>
                </c:pt>
                <c:pt idx="20">
                  <c:v>0.76301637456310623</c:v>
                </c:pt>
                <c:pt idx="21">
                  <c:v>0.76137725922422261</c:v>
                </c:pt>
                <c:pt idx="22">
                  <c:v>0.75658539903001187</c:v>
                </c:pt>
                <c:pt idx="23">
                  <c:v>0.75936798292092544</c:v>
                </c:pt>
                <c:pt idx="24">
                  <c:v>0.75828060074930315</c:v>
                </c:pt>
                <c:pt idx="25">
                  <c:v>0.76269158213105381</c:v>
                </c:pt>
                <c:pt idx="26">
                  <c:v>0.76200433718839999</c:v>
                </c:pt>
                <c:pt idx="27">
                  <c:v>0.75719019907770413</c:v>
                </c:pt>
                <c:pt idx="28">
                  <c:v>0.76249407248544965</c:v>
                </c:pt>
                <c:pt idx="29">
                  <c:v>0.76217350399449946</c:v>
                </c:pt>
                <c:pt idx="30">
                  <c:v>0.75875237730279022</c:v>
                </c:pt>
                <c:pt idx="31">
                  <c:v>0.76136764768486309</c:v>
                </c:pt>
                <c:pt idx="32">
                  <c:v>0.76171232753853635</c:v>
                </c:pt>
                <c:pt idx="33">
                  <c:v>0.75710607170183319</c:v>
                </c:pt>
                <c:pt idx="34">
                  <c:v>0.76132730022278583</c:v>
                </c:pt>
                <c:pt idx="35">
                  <c:v>0.76286917620323347</c:v>
                </c:pt>
                <c:pt idx="36">
                  <c:v>0.76088533418058713</c:v>
                </c:pt>
                <c:pt idx="37">
                  <c:v>0.76385641910821978</c:v>
                </c:pt>
                <c:pt idx="38">
                  <c:v>0.76587511243537654</c:v>
                </c:pt>
                <c:pt idx="39">
                  <c:v>0.76145430030049455</c:v>
                </c:pt>
                <c:pt idx="40">
                  <c:v>0.76866010560344666</c:v>
                </c:pt>
                <c:pt idx="41">
                  <c:v>0.773907120624302</c:v>
                </c:pt>
                <c:pt idx="42">
                  <c:v>0.77161816059790889</c:v>
                </c:pt>
                <c:pt idx="43">
                  <c:v>0.77703765110205303</c:v>
                </c:pt>
                <c:pt idx="44">
                  <c:v>0.77775817390358781</c:v>
                </c:pt>
                <c:pt idx="45">
                  <c:v>0.77131240039193838</c:v>
                </c:pt>
                <c:pt idx="46">
                  <c:v>0.77638985267408889</c:v>
                </c:pt>
                <c:pt idx="47">
                  <c:v>0.7792579810707797</c:v>
                </c:pt>
                <c:pt idx="48">
                  <c:v>0.77072790408201286</c:v>
                </c:pt>
                <c:pt idx="49">
                  <c:v>0.76175305764993095</c:v>
                </c:pt>
                <c:pt idx="50">
                  <c:v>0.76800818870059706</c:v>
                </c:pt>
                <c:pt idx="51">
                  <c:v>0.77279612302020206</c:v>
                </c:pt>
                <c:pt idx="52">
                  <c:v>0.76908610788760101</c:v>
                </c:pt>
                <c:pt idx="53">
                  <c:v>0.76351293233268303</c:v>
                </c:pt>
                <c:pt idx="54">
                  <c:v>0.76749478732659215</c:v>
                </c:pt>
                <c:pt idx="55">
                  <c:v>0.76927475747841789</c:v>
                </c:pt>
                <c:pt idx="56">
                  <c:v>0.76301515952840371</c:v>
                </c:pt>
                <c:pt idx="57">
                  <c:v>0.758142071407225</c:v>
                </c:pt>
                <c:pt idx="58">
                  <c:v>0.76296611022401972</c:v>
                </c:pt>
                <c:pt idx="59">
                  <c:v>0.76535682830962581</c:v>
                </c:pt>
                <c:pt idx="60">
                  <c:v>0.76117563196807314</c:v>
                </c:pt>
                <c:pt idx="61">
                  <c:v>0.76004932909032874</c:v>
                </c:pt>
                <c:pt idx="62">
                  <c:v>0.76398043509785285</c:v>
                </c:pt>
                <c:pt idx="63">
                  <c:v>0.76611069677095789</c:v>
                </c:pt>
                <c:pt idx="64">
                  <c:v>0.76003366968301067</c:v>
                </c:pt>
                <c:pt idx="65">
                  <c:v>0.75232474251951265</c:v>
                </c:pt>
                <c:pt idx="66">
                  <c:v>0.74673829339918785</c:v>
                </c:pt>
                <c:pt idx="67">
                  <c:v>0.75250324637552979</c:v>
                </c:pt>
                <c:pt idx="68">
                  <c:v>0.75773162986850384</c:v>
                </c:pt>
                <c:pt idx="69">
                  <c:v>0.75383594411937949</c:v>
                </c:pt>
                <c:pt idx="70">
                  <c:v>0.74929910600255589</c:v>
                </c:pt>
                <c:pt idx="71">
                  <c:v>0.74917062958120062</c:v>
                </c:pt>
                <c:pt idx="72">
                  <c:v>0.74586578000906034</c:v>
                </c:pt>
                <c:pt idx="73">
                  <c:v>0.74592247684124013</c:v>
                </c:pt>
                <c:pt idx="74">
                  <c:v>0.74768269162140222</c:v>
                </c:pt>
                <c:pt idx="75">
                  <c:v>0.74326856559213994</c:v>
                </c:pt>
                <c:pt idx="76">
                  <c:v>0.73970481773424457</c:v>
                </c:pt>
                <c:pt idx="77">
                  <c:v>0.73368693874046342</c:v>
                </c:pt>
                <c:pt idx="78">
                  <c:v>0.72910731291460651</c:v>
                </c:pt>
                <c:pt idx="79">
                  <c:v>0.73307655274072991</c:v>
                </c:pt>
                <c:pt idx="80">
                  <c:v>0.73699283546894867</c:v>
                </c:pt>
                <c:pt idx="81">
                  <c:v>0.73287437128069433</c:v>
                </c:pt>
                <c:pt idx="82">
                  <c:v>0.72845789576371722</c:v>
                </c:pt>
                <c:pt idx="83">
                  <c:v>0.72501077395900926</c:v>
                </c:pt>
                <c:pt idx="84">
                  <c:v>0.72192077947531919</c:v>
                </c:pt>
                <c:pt idx="85">
                  <c:v>0.71667056253976447</c:v>
                </c:pt>
                <c:pt idx="86">
                  <c:v>0.71991739230957286</c:v>
                </c:pt>
                <c:pt idx="87">
                  <c:v>0.71140495928455738</c:v>
                </c:pt>
                <c:pt idx="88">
                  <c:v>0.70566800606694946</c:v>
                </c:pt>
                <c:pt idx="89">
                  <c:v>0.70974897952379223</c:v>
                </c:pt>
                <c:pt idx="90">
                  <c:v>0.70739185105999425</c:v>
                </c:pt>
                <c:pt idx="91">
                  <c:v>0.7061789819191987</c:v>
                </c:pt>
                <c:pt idx="92">
                  <c:v>0.70432971147413292</c:v>
                </c:pt>
                <c:pt idx="93">
                  <c:v>0.69866685628794645</c:v>
                </c:pt>
                <c:pt idx="94">
                  <c:v>0.69959699153466848</c:v>
                </c:pt>
                <c:pt idx="95">
                  <c:v>0.68789207475717862</c:v>
                </c:pt>
                <c:pt idx="96">
                  <c:v>0.68910925537846712</c:v>
                </c:pt>
                <c:pt idx="97">
                  <c:v>0.68377518753511524</c:v>
                </c:pt>
                <c:pt idx="98">
                  <c:v>0.68474639049424046</c:v>
                </c:pt>
                <c:pt idx="99">
                  <c:v>0.67334344913915378</c:v>
                </c:pt>
                <c:pt idx="100">
                  <c:v>0.6743838651338645</c:v>
                </c:pt>
                <c:pt idx="101">
                  <c:v>0.66879585568968514</c:v>
                </c:pt>
                <c:pt idx="102">
                  <c:v>0.66938217467554029</c:v>
                </c:pt>
                <c:pt idx="103">
                  <c:v>0.66332615603611722</c:v>
                </c:pt>
                <c:pt idx="104">
                  <c:v>0.6571794521617913</c:v>
                </c:pt>
                <c:pt idx="105">
                  <c:v>0.65074144989403881</c:v>
                </c:pt>
                <c:pt idx="106">
                  <c:v>0.65009149773761166</c:v>
                </c:pt>
                <c:pt idx="107">
                  <c:v>0.6424177795574928</c:v>
                </c:pt>
                <c:pt idx="108">
                  <c:v>0.6337824066573492</c:v>
                </c:pt>
                <c:pt idx="109">
                  <c:v>0.62180302937691334</c:v>
                </c:pt>
                <c:pt idx="110">
                  <c:v>0.61218581788226112</c:v>
                </c:pt>
                <c:pt idx="111">
                  <c:v>0.59575308730333765</c:v>
                </c:pt>
                <c:pt idx="112">
                  <c:v>0.57099247239322615</c:v>
                </c:pt>
              </c:numCache>
            </c:numRef>
          </c:yVal>
          <c:smooth val="1"/>
          <c:extLst>
            <c:ext xmlns:c16="http://schemas.microsoft.com/office/drawing/2014/chart" uri="{C3380CC4-5D6E-409C-BE32-E72D297353CC}">
              <c16:uniqueId val="{00000000-10E6-4550-B589-14314171A353}"/>
            </c:ext>
          </c:extLst>
        </c:ser>
        <c:dLbls>
          <c:showLegendKey val="0"/>
          <c:showVal val="0"/>
          <c:showCatName val="0"/>
          <c:showSerName val="0"/>
          <c:showPercent val="0"/>
          <c:showBubbleSize val="0"/>
        </c:dLbls>
        <c:axId val="566964064"/>
        <c:axId val="1"/>
      </c:scatterChart>
      <c:valAx>
        <c:axId val="566964064"/>
        <c:scaling>
          <c:orientation val="minMax"/>
        </c:scaling>
        <c:delete val="0"/>
        <c:axPos val="b"/>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dirty="0"/>
                  <a:t>R</a:t>
                </a:r>
                <a:r>
                  <a:rPr lang="en-GB" dirty="0" smtClean="0"/>
                  <a:t> </a:t>
                </a:r>
                <a:r>
                  <a:rPr lang="en-GB" dirty="0"/>
                  <a:t>(mm)</a:t>
                </a:r>
              </a:p>
            </c:rich>
          </c:tx>
          <c:layout>
            <c:manualLayout>
              <c:xMode val="edge"/>
              <c:yMode val="edge"/>
              <c:x val="0.49938373609587333"/>
              <c:y val="0.92426850258175564"/>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min val="0"/>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J (A/cm^2)</a:t>
                </a:r>
              </a:p>
            </c:rich>
          </c:tx>
          <c:layout>
            <c:manualLayout>
              <c:xMode val="edge"/>
              <c:yMode val="edge"/>
              <c:x val="1.9728729963008632E-2"/>
              <c:y val="0.44750430292598969"/>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Arial"/>
                <a:ea typeface="Arial"/>
                <a:cs typeface="Arial"/>
              </a:defRPr>
            </a:pPr>
            <a:endParaRPr lang="en-US"/>
          </a:p>
        </c:txPr>
        <c:crossAx val="566964064"/>
        <c:crosses val="autoZero"/>
        <c:crossBetween val="midCat"/>
      </c:valAx>
      <c:spPr>
        <a:no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r>
              <a:rPr lang="en-GB" sz="1600">
                <a:solidFill>
                  <a:schemeClr val="tx1"/>
                </a:solidFill>
              </a:rPr>
              <a:t>Dependence of maximum electron transverse energy on the magnetic field  for electron gun with concave cathode and different accelerating gaps, I_el=4.0 A.</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solidFill>
              <a:latin typeface="+mn-lt"/>
              <a:ea typeface="+mn-ea"/>
              <a:cs typeface="+mn-cs"/>
            </a:defRPr>
          </a:pPr>
          <a:endParaRPr lang="en-US"/>
        </a:p>
      </c:txPr>
    </c:title>
    <c:autoTitleDeleted val="0"/>
    <c:plotArea>
      <c:layout/>
      <c:scatterChart>
        <c:scatterStyle val="smoothMarker"/>
        <c:varyColors val="0"/>
        <c:ser>
          <c:idx val="0"/>
          <c:order val="0"/>
          <c:tx>
            <c:strRef>
              <c:f>'Concave25mm_Cumulative 4A 40+60'!$A$2</c:f>
              <c:strCache>
                <c:ptCount val="1"/>
                <c:pt idx="0">
                  <c:v>40 mm</c:v>
                </c:pt>
              </c:strCache>
            </c:strRef>
          </c:tx>
          <c:spPr>
            <a:ln w="19050" cap="rnd">
              <a:solidFill>
                <a:srgbClr val="7030A0"/>
              </a:solidFill>
              <a:round/>
            </a:ln>
            <a:effectLst/>
          </c:spPr>
          <c:marker>
            <c:symbol val="circle"/>
            <c:size val="5"/>
            <c:spPr>
              <a:solidFill>
                <a:srgbClr val="7030A0"/>
              </a:solidFill>
              <a:ln w="9525">
                <a:solidFill>
                  <a:srgbClr val="7030A0"/>
                </a:solidFill>
              </a:ln>
              <a:effectLst/>
            </c:spPr>
          </c:marker>
          <c:xVal>
            <c:numRef>
              <c:f>'Concave25mm_Cumulative 4A 40+60'!$B$1:$V$1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'Concave25mm_Cumulative 4A 40+60'!$B$2:$V$2</c:f>
              <c:numCache>
                <c:formatCode>General</c:formatCode>
                <c:ptCount val="21"/>
                <c:pt idx="0">
                  <c:v>3.96446650484005</c:v>
                </c:pt>
                <c:pt idx="1">
                  <c:v>12.626480761127</c:v>
                </c:pt>
                <c:pt idx="2">
                  <c:v>12.897856537672499</c:v>
                </c:pt>
                <c:pt idx="3">
                  <c:v>3.2488035809722899</c:v>
                </c:pt>
                <c:pt idx="4">
                  <c:v>6.3979456075949699</c:v>
                </c:pt>
                <c:pt idx="5">
                  <c:v>4.8942760061561197</c:v>
                </c:pt>
                <c:pt idx="6">
                  <c:v>3.0699718843618</c:v>
                </c:pt>
                <c:pt idx="7">
                  <c:v>5.5713163312217304</c:v>
                </c:pt>
                <c:pt idx="8">
                  <c:v>4.3707916519936703</c:v>
                </c:pt>
                <c:pt idx="9">
                  <c:v>3.8447894883707798</c:v>
                </c:pt>
                <c:pt idx="10">
                  <c:v>9.9807773795440902</c:v>
                </c:pt>
                <c:pt idx="11">
                  <c:v>6.5881357381575096</c:v>
                </c:pt>
                <c:pt idx="12">
                  <c:v>3.53465539089837</c:v>
                </c:pt>
                <c:pt idx="13">
                  <c:v>5.3881228508043497</c:v>
                </c:pt>
                <c:pt idx="14">
                  <c:v>2.9620673089181802</c:v>
                </c:pt>
                <c:pt idx="15">
                  <c:v>2.6145745574286301</c:v>
                </c:pt>
                <c:pt idx="16">
                  <c:v>4.8675852219520204</c:v>
                </c:pt>
                <c:pt idx="17">
                  <c:v>3.1766903812294598</c:v>
                </c:pt>
                <c:pt idx="18">
                  <c:v>4.3408478288921302</c:v>
                </c:pt>
                <c:pt idx="19">
                  <c:v>5.9682346221533802</c:v>
                </c:pt>
                <c:pt idx="20">
                  <c:v>4.87305614401465</c:v>
                </c:pt>
              </c:numCache>
            </c:numRef>
          </c:yVal>
          <c:smooth val="1"/>
          <c:extLst>
            <c:ext xmlns:c16="http://schemas.microsoft.com/office/drawing/2014/chart" uri="{C3380CC4-5D6E-409C-BE32-E72D297353CC}">
              <c16:uniqueId val="{00000000-3DBD-4695-91F2-CFD98FCD0E61}"/>
            </c:ext>
          </c:extLst>
        </c:ser>
        <c:ser>
          <c:idx val="1"/>
          <c:order val="1"/>
          <c:tx>
            <c:strRef>
              <c:f>'Concave25mm_Cumulative 4A 40+60'!$A$3</c:f>
              <c:strCache>
                <c:ptCount val="1"/>
                <c:pt idx="0">
                  <c:v>60 mm</c:v>
                </c:pt>
              </c:strCache>
            </c:strRef>
          </c:tx>
          <c:spPr>
            <a:ln w="19050" cap="rnd">
              <a:solidFill>
                <a:srgbClr val="00B050"/>
              </a:solidFill>
              <a:round/>
            </a:ln>
            <a:effectLst/>
          </c:spPr>
          <c:marker>
            <c:symbol val="circle"/>
            <c:size val="5"/>
            <c:spPr>
              <a:solidFill>
                <a:srgbClr val="00B050"/>
              </a:solidFill>
              <a:ln w="9525">
                <a:solidFill>
                  <a:srgbClr val="00B050"/>
                </a:solidFill>
              </a:ln>
              <a:effectLst/>
            </c:spPr>
          </c:marker>
          <c:xVal>
            <c:numRef>
              <c:f>'Concave25mm_Cumulative 4A 40+60'!$B$1:$V$1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'Concave25mm_Cumulative 4A 40+60'!$B$3:$V$3</c:f>
              <c:numCache>
                <c:formatCode>General</c:formatCode>
                <c:ptCount val="21"/>
                <c:pt idx="0">
                  <c:v>7.4758359127742597</c:v>
                </c:pt>
                <c:pt idx="1">
                  <c:v>5.4709723452460404</c:v>
                </c:pt>
                <c:pt idx="2">
                  <c:v>9.1478089909383797</c:v>
                </c:pt>
                <c:pt idx="3">
                  <c:v>9.3085275114266697</c:v>
                </c:pt>
                <c:pt idx="4">
                  <c:v>3.4102769226350098</c:v>
                </c:pt>
                <c:pt idx="5">
                  <c:v>2.1841579167463001</c:v>
                </c:pt>
                <c:pt idx="6">
                  <c:v>3.4875964142533502</c:v>
                </c:pt>
                <c:pt idx="7">
                  <c:v>2.3431463908319898</c:v>
                </c:pt>
                <c:pt idx="8">
                  <c:v>4.2714694734562402</c:v>
                </c:pt>
                <c:pt idx="9">
                  <c:v>7.4684905392855896</c:v>
                </c:pt>
                <c:pt idx="10">
                  <c:v>5.2789823475490802</c:v>
                </c:pt>
                <c:pt idx="11">
                  <c:v>4.8375440060776604</c:v>
                </c:pt>
                <c:pt idx="12">
                  <c:v>5.3483793867097296</c:v>
                </c:pt>
                <c:pt idx="13">
                  <c:v>4.2439236671948501</c:v>
                </c:pt>
                <c:pt idx="14">
                  <c:v>1.89695457186176</c:v>
                </c:pt>
                <c:pt idx="15">
                  <c:v>3.3702566908099998</c:v>
                </c:pt>
                <c:pt idx="16">
                  <c:v>3.3263895230087401</c:v>
                </c:pt>
                <c:pt idx="17">
                  <c:v>3.3668604110603599</c:v>
                </c:pt>
                <c:pt idx="18">
                  <c:v>4.3418965940126499</c:v>
                </c:pt>
                <c:pt idx="19">
                  <c:v>6.0269566396576497</c:v>
                </c:pt>
                <c:pt idx="20">
                  <c:v>4.2999185247206899</c:v>
                </c:pt>
              </c:numCache>
            </c:numRef>
          </c:yVal>
          <c:smooth val="1"/>
          <c:extLst>
            <c:ext xmlns:c16="http://schemas.microsoft.com/office/drawing/2014/chart" uri="{C3380CC4-5D6E-409C-BE32-E72D297353CC}">
              <c16:uniqueId val="{00000001-3DBD-4695-91F2-CFD98FCD0E61}"/>
            </c:ext>
          </c:extLst>
        </c:ser>
        <c:dLbls>
          <c:showLegendKey val="0"/>
          <c:showVal val="0"/>
          <c:showCatName val="0"/>
          <c:showSerName val="0"/>
          <c:showPercent val="0"/>
          <c:showBubbleSize val="0"/>
        </c:dLbls>
        <c:axId val="564882448"/>
        <c:axId val="776725744"/>
      </c:scatterChart>
      <c:valAx>
        <c:axId val="564882448"/>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a:solidFill>
                      <a:schemeClr val="tx1"/>
                    </a:solidFill>
                  </a:rPr>
                  <a:t>M field, kGs</a:t>
                </a:r>
              </a:p>
            </c:rich>
          </c:tx>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776725744"/>
        <c:crosses val="autoZero"/>
        <c:crossBetween val="midCat"/>
      </c:valAx>
      <c:valAx>
        <c:axId val="776725744"/>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GB">
                    <a:solidFill>
                      <a:schemeClr val="tx1"/>
                    </a:solidFill>
                  </a:rPr>
                  <a:t>Maximum transverse energy, eV</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4882448"/>
        <c:crosses val="autoZero"/>
        <c:crossBetween val="midCat"/>
      </c:valAx>
      <c:spPr>
        <a:noFill/>
        <a:ln>
          <a:noFill/>
        </a:ln>
        <a:effectLst/>
      </c:spPr>
    </c:plotArea>
    <c:legend>
      <c:legendPos val="r"/>
      <c:layout>
        <c:manualLayout>
          <c:xMode val="edge"/>
          <c:yMode val="edge"/>
          <c:x val="0.87994620667288426"/>
          <c:y val="0.4968112964195498"/>
          <c:w val="0.11054146731248952"/>
          <c:h val="0.20115215378474002"/>
        </c:manualLayout>
      </c:layout>
      <c:overlay val="0"/>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GB" b="1">
                <a:solidFill>
                  <a:schemeClr val="tx1"/>
                </a:solidFill>
              </a:rPr>
              <a:t>Dependence of maximum transverse electron energy on uniform magnetic field for electron guns 25 mm diameter cathode with different curvature radii. I_el=3.5 A.</a:t>
            </a:r>
          </a:p>
        </c:rich>
      </c:tx>
      <c:layout>
        <c:manualLayout>
          <c:xMode val="edge"/>
          <c:yMode val="edge"/>
          <c:x val="8.730542405908949E-2"/>
          <c:y val="2.3539253597396094E-2"/>
        </c:manualLayout>
      </c:layout>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2028084326896224"/>
          <c:y val="0.18608052895309926"/>
          <c:w val="0.70005016122826158"/>
          <c:h val="0.72067294027270978"/>
        </c:manualLayout>
      </c:layout>
      <c:scatterChart>
        <c:scatterStyle val="smoothMarker"/>
        <c:varyColors val="0"/>
        <c:ser>
          <c:idx val="0"/>
          <c:order val="2"/>
          <c:tx>
            <c:strRef>
              <c:f>Concave25mm_20181016121926_max_!$L$191</c:f>
              <c:strCache>
                <c:ptCount val="1"/>
                <c:pt idx="0">
                  <c:v>Flat_1</c:v>
                </c:pt>
              </c:strCache>
            </c:strRef>
          </c:tx>
          <c:spPr>
            <a:ln w="19050" cap="rnd">
              <a:solidFill>
                <a:srgbClr val="247E3C"/>
              </a:solidFill>
              <a:round/>
            </a:ln>
            <a:effectLst/>
          </c:spPr>
          <c:marker>
            <c:symbol val="circle"/>
            <c:size val="5"/>
            <c:spPr>
              <a:solidFill>
                <a:srgbClr val="247E3C"/>
              </a:solidFill>
              <a:ln w="9525">
                <a:solidFill>
                  <a:srgbClr val="247E3C"/>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Concave25mm_20181016121926_max_!$M$191:$AG$191</c:f>
              <c:numCache>
                <c:formatCode>General</c:formatCode>
                <c:ptCount val="21"/>
                <c:pt idx="0">
                  <c:v>2.40169984864955</c:v>
                </c:pt>
                <c:pt idx="1">
                  <c:v>0.86238363227420201</c:v>
                </c:pt>
                <c:pt idx="2">
                  <c:v>2.4714879373378902</c:v>
                </c:pt>
                <c:pt idx="3">
                  <c:v>1.4163502102487699</c:v>
                </c:pt>
                <c:pt idx="4">
                  <c:v>0.57728697108417903</c:v>
                </c:pt>
                <c:pt idx="5">
                  <c:v>0.47829151622668897</c:v>
                </c:pt>
                <c:pt idx="6">
                  <c:v>1.6547527579263801</c:v>
                </c:pt>
                <c:pt idx="7">
                  <c:v>1.66124975316461</c:v>
                </c:pt>
                <c:pt idx="8">
                  <c:v>0.62739728187052501</c:v>
                </c:pt>
                <c:pt idx="9">
                  <c:v>1.1986623328163899</c:v>
                </c:pt>
                <c:pt idx="10">
                  <c:v>1.1428937269757899</c:v>
                </c:pt>
                <c:pt idx="11">
                  <c:v>0.25857480935983201</c:v>
                </c:pt>
                <c:pt idx="12">
                  <c:v>0.23741049408839099</c:v>
                </c:pt>
                <c:pt idx="13">
                  <c:v>0.336955779256007</c:v>
                </c:pt>
                <c:pt idx="14">
                  <c:v>0.61649848337957602</c:v>
                </c:pt>
                <c:pt idx="15">
                  <c:v>0.53807301499364002</c:v>
                </c:pt>
                <c:pt idx="16">
                  <c:v>0.37396637889005702</c:v>
                </c:pt>
                <c:pt idx="17">
                  <c:v>0.85920424933135897</c:v>
                </c:pt>
                <c:pt idx="18">
                  <c:v>0.596580785166273</c:v>
                </c:pt>
                <c:pt idx="19">
                  <c:v>0.25822731197826099</c:v>
                </c:pt>
                <c:pt idx="20">
                  <c:v>0.32851593628991799</c:v>
                </c:pt>
              </c:numCache>
            </c:numRef>
          </c:yVal>
          <c:smooth val="1"/>
          <c:extLst>
            <c:ext xmlns:c16="http://schemas.microsoft.com/office/drawing/2014/chart" uri="{C3380CC4-5D6E-409C-BE32-E72D297353CC}">
              <c16:uniqueId val="{00000000-013E-4D2D-8543-F61EAC7243A3}"/>
            </c:ext>
          </c:extLst>
        </c:ser>
        <c:ser>
          <c:idx val="3"/>
          <c:order val="3"/>
          <c:tx>
            <c:strRef>
              <c:f>Concave25mm_20181016121926_max_!$L$192</c:f>
              <c:strCache>
                <c:ptCount val="1"/>
                <c:pt idx="0">
                  <c:v>Flat_2</c:v>
                </c:pt>
              </c:strCache>
            </c:strRef>
          </c:tx>
          <c:spPr>
            <a:ln w="19050" cap="rnd">
              <a:solidFill>
                <a:srgbClr val="7A5D00"/>
              </a:solidFill>
              <a:round/>
            </a:ln>
            <a:effectLst/>
          </c:spPr>
          <c:marker>
            <c:symbol val="circle"/>
            <c:size val="5"/>
            <c:spPr>
              <a:solidFill>
                <a:srgbClr val="7A5D00"/>
              </a:solidFill>
              <a:ln w="9525">
                <a:solidFill>
                  <a:srgbClr val="7A5D00"/>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Concave25mm_20181016121926_max_!$M$192:$AG$192</c:f>
              <c:numCache>
                <c:formatCode>General</c:formatCode>
                <c:ptCount val="21"/>
                <c:pt idx="0">
                  <c:v>0.67342335961985</c:v>
                </c:pt>
                <c:pt idx="1">
                  <c:v>2.5247253664179401</c:v>
                </c:pt>
                <c:pt idx="2">
                  <c:v>3.42790796551333</c:v>
                </c:pt>
                <c:pt idx="3">
                  <c:v>1.6087018720005299</c:v>
                </c:pt>
                <c:pt idx="4">
                  <c:v>0.23988690588134101</c:v>
                </c:pt>
                <c:pt idx="5">
                  <c:v>1.56045471290246</c:v>
                </c:pt>
                <c:pt idx="6">
                  <c:v>2.4373625031041501</c:v>
                </c:pt>
                <c:pt idx="7">
                  <c:v>1.2366918292712901</c:v>
                </c:pt>
                <c:pt idx="8">
                  <c:v>0.51493373564320799</c:v>
                </c:pt>
                <c:pt idx="9">
                  <c:v>1.2876210086470099</c:v>
                </c:pt>
                <c:pt idx="10">
                  <c:v>1.2682791667479001</c:v>
                </c:pt>
                <c:pt idx="11">
                  <c:v>0.52732660475686099</c:v>
                </c:pt>
                <c:pt idx="12">
                  <c:v>0.17452083039413299</c:v>
                </c:pt>
                <c:pt idx="13">
                  <c:v>0.52175832833829106</c:v>
                </c:pt>
                <c:pt idx="14">
                  <c:v>0.92732959000343695</c:v>
                </c:pt>
                <c:pt idx="15">
                  <c:v>0.61224650705267403</c:v>
                </c:pt>
                <c:pt idx="16">
                  <c:v>0.28135839337502999</c:v>
                </c:pt>
                <c:pt idx="17">
                  <c:v>0.65880239190624101</c:v>
                </c:pt>
                <c:pt idx="18">
                  <c:v>0.73790017219534798</c:v>
                </c:pt>
                <c:pt idx="19">
                  <c:v>0.244670864923627</c:v>
                </c:pt>
                <c:pt idx="20">
                  <c:v>0.141621022091797</c:v>
                </c:pt>
              </c:numCache>
            </c:numRef>
          </c:yVal>
          <c:smooth val="1"/>
          <c:extLst>
            <c:ext xmlns:c16="http://schemas.microsoft.com/office/drawing/2014/chart" uri="{C3380CC4-5D6E-409C-BE32-E72D297353CC}">
              <c16:uniqueId val="{00000001-013E-4D2D-8543-F61EAC7243A3}"/>
            </c:ext>
          </c:extLst>
        </c:ser>
        <c:ser>
          <c:idx val="4"/>
          <c:order val="4"/>
          <c:tx>
            <c:strRef>
              <c:f>Concave25mm_20181016121926_max_!$L$193</c:f>
              <c:strCache>
                <c:ptCount val="1"/>
                <c:pt idx="0">
                  <c:v>Flat_3</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Concave25mm_20181016121926_max_!$M$193:$AG$193</c:f>
              <c:numCache>
                <c:formatCode>General</c:formatCode>
                <c:ptCount val="21"/>
                <c:pt idx="0">
                  <c:v>4.4767762022786997</c:v>
                </c:pt>
                <c:pt idx="1">
                  <c:v>0.91538950140491504</c:v>
                </c:pt>
                <c:pt idx="2">
                  <c:v>0.83559766794561297</c:v>
                </c:pt>
                <c:pt idx="3">
                  <c:v>1.47029539617094</c:v>
                </c:pt>
                <c:pt idx="4">
                  <c:v>1.4544357098543099</c:v>
                </c:pt>
                <c:pt idx="5">
                  <c:v>0.74250105445344095</c:v>
                </c:pt>
                <c:pt idx="6">
                  <c:v>0.60481961086719105</c:v>
                </c:pt>
                <c:pt idx="7">
                  <c:v>2.0762118078590399</c:v>
                </c:pt>
                <c:pt idx="8">
                  <c:v>1.39046806040074</c:v>
                </c:pt>
                <c:pt idx="9">
                  <c:v>0.41776254464155699</c:v>
                </c:pt>
                <c:pt idx="10">
                  <c:v>0.82081804899213295</c:v>
                </c:pt>
                <c:pt idx="11">
                  <c:v>0.63484666733918405</c:v>
                </c:pt>
                <c:pt idx="12">
                  <c:v>0.34931107605501699</c:v>
                </c:pt>
                <c:pt idx="13">
                  <c:v>0.19727752643535401</c:v>
                </c:pt>
                <c:pt idx="14">
                  <c:v>0.34896766737896301</c:v>
                </c:pt>
                <c:pt idx="15">
                  <c:v>0.847314209084712</c:v>
                </c:pt>
                <c:pt idx="16">
                  <c:v>0.56307438976114499</c:v>
                </c:pt>
                <c:pt idx="17">
                  <c:v>0.35232257574487202</c:v>
                </c:pt>
                <c:pt idx="18">
                  <c:v>0.71579651597774296</c:v>
                </c:pt>
                <c:pt idx="19">
                  <c:v>0.32509969245875903</c:v>
                </c:pt>
                <c:pt idx="20">
                  <c:v>9.2563190868504494E-2</c:v>
                </c:pt>
              </c:numCache>
            </c:numRef>
          </c:yVal>
          <c:smooth val="1"/>
          <c:extLst>
            <c:ext xmlns:c16="http://schemas.microsoft.com/office/drawing/2014/chart" uri="{C3380CC4-5D6E-409C-BE32-E72D297353CC}">
              <c16:uniqueId val="{00000002-013E-4D2D-8543-F61EAC7243A3}"/>
            </c:ext>
          </c:extLst>
        </c:ser>
        <c:ser>
          <c:idx val="5"/>
          <c:order val="5"/>
          <c:tx>
            <c:strRef>
              <c:f>Concave25mm_20181016121926_max_!$L$194</c:f>
              <c:strCache>
                <c:ptCount val="1"/>
                <c:pt idx="0">
                  <c:v>Flat_4</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Concave25mm_20181016121926_max_!$M$194:$AG$194</c:f>
              <c:numCache>
                <c:formatCode>General</c:formatCode>
                <c:ptCount val="21"/>
                <c:pt idx="0">
                  <c:v>0.43428202607827199</c:v>
                </c:pt>
                <c:pt idx="1">
                  <c:v>1.5672975826931701</c:v>
                </c:pt>
                <c:pt idx="2">
                  <c:v>2.8746320874452702</c:v>
                </c:pt>
                <c:pt idx="3">
                  <c:v>1.9404185212942999</c:v>
                </c:pt>
                <c:pt idx="4">
                  <c:v>0.29467769346751299</c:v>
                </c:pt>
                <c:pt idx="5">
                  <c:v>1.22035490256807</c:v>
                </c:pt>
                <c:pt idx="6">
                  <c:v>2.2855440667704801</c:v>
                </c:pt>
                <c:pt idx="7">
                  <c:v>1.24473216368247</c:v>
                </c:pt>
                <c:pt idx="8">
                  <c:v>0.30959140745367802</c:v>
                </c:pt>
                <c:pt idx="9">
                  <c:v>0.871950841681426</c:v>
                </c:pt>
                <c:pt idx="10">
                  <c:v>1.0325799161513101</c:v>
                </c:pt>
                <c:pt idx="11">
                  <c:v>0.61399764926590195</c:v>
                </c:pt>
                <c:pt idx="12">
                  <c:v>0.18238708633423201</c:v>
                </c:pt>
                <c:pt idx="13">
                  <c:v>0.40777457945165202</c:v>
                </c:pt>
                <c:pt idx="14">
                  <c:v>0.93610562433276501</c:v>
                </c:pt>
                <c:pt idx="15">
                  <c:v>0.65877998174476604</c:v>
                </c:pt>
                <c:pt idx="16">
                  <c:v>0.20671291773398201</c:v>
                </c:pt>
                <c:pt idx="17">
                  <c:v>0.46734046919695199</c:v>
                </c:pt>
                <c:pt idx="18">
                  <c:v>0.57551467108741206</c:v>
                </c:pt>
                <c:pt idx="19">
                  <c:v>0.25530158309151602</c:v>
                </c:pt>
                <c:pt idx="20">
                  <c:v>8.59419374702E-2</c:v>
                </c:pt>
              </c:numCache>
            </c:numRef>
          </c:yVal>
          <c:smooth val="1"/>
          <c:extLst>
            <c:ext xmlns:c16="http://schemas.microsoft.com/office/drawing/2014/chart" uri="{C3380CC4-5D6E-409C-BE32-E72D297353CC}">
              <c16:uniqueId val="{00000003-013E-4D2D-8543-F61EAC7243A3}"/>
            </c:ext>
          </c:extLst>
        </c:ser>
        <c:ser>
          <c:idx val="6"/>
          <c:order val="6"/>
          <c:tx>
            <c:strRef>
              <c:f>Concave25mm_20181016121926_max_!$L$195</c:f>
              <c:strCache>
                <c:ptCount val="1"/>
                <c:pt idx="0">
                  <c:v>Flat_5</c:v>
                </c:pt>
              </c:strCache>
            </c:strRef>
          </c:tx>
          <c:spPr>
            <a:ln w="19050" cap="rnd">
              <a:solidFill>
                <a:srgbClr val="FF0000"/>
              </a:solidFill>
              <a:round/>
            </a:ln>
            <a:effectLst/>
          </c:spPr>
          <c:marker>
            <c:symbol val="circle"/>
            <c:size val="5"/>
            <c:spPr>
              <a:solidFill>
                <a:srgbClr val="FF0000"/>
              </a:solidFill>
              <a:ln w="9525">
                <a:solidFill>
                  <a:srgbClr val="FF0000"/>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Concave25mm_20181016121926_max_!$M$195:$AG$195</c:f>
              <c:numCache>
                <c:formatCode>General</c:formatCode>
                <c:ptCount val="21"/>
                <c:pt idx="0">
                  <c:v>0.519748320884306</c:v>
                </c:pt>
                <c:pt idx="1">
                  <c:v>1.55809732864527</c:v>
                </c:pt>
                <c:pt idx="2">
                  <c:v>3.87554643577643</c:v>
                </c:pt>
                <c:pt idx="3">
                  <c:v>0.354351570565764</c:v>
                </c:pt>
                <c:pt idx="4">
                  <c:v>1.61364498800175</c:v>
                </c:pt>
                <c:pt idx="5">
                  <c:v>2.5903200765724499</c:v>
                </c:pt>
                <c:pt idx="6">
                  <c:v>1.3683736576750201</c:v>
                </c:pt>
                <c:pt idx="7">
                  <c:v>0.24187823629596</c:v>
                </c:pt>
                <c:pt idx="8">
                  <c:v>0.86650918845088098</c:v>
                </c:pt>
                <c:pt idx="9">
                  <c:v>1.3769581920730101</c:v>
                </c:pt>
                <c:pt idx="10">
                  <c:v>0.96807204500019495</c:v>
                </c:pt>
                <c:pt idx="11">
                  <c:v>0.303848014102231</c:v>
                </c:pt>
                <c:pt idx="12">
                  <c:v>0.62111911697788502</c:v>
                </c:pt>
                <c:pt idx="13">
                  <c:v>1.21783634227921</c:v>
                </c:pt>
                <c:pt idx="14">
                  <c:v>0.67468154896335797</c:v>
                </c:pt>
                <c:pt idx="15">
                  <c:v>0.15845769831763001</c:v>
                </c:pt>
                <c:pt idx="16">
                  <c:v>0.42593982444590001</c:v>
                </c:pt>
                <c:pt idx="17">
                  <c:v>0.71156314643710294</c:v>
                </c:pt>
                <c:pt idx="18">
                  <c:v>0.47182239333870502</c:v>
                </c:pt>
                <c:pt idx="19">
                  <c:v>0.14382326863223299</c:v>
                </c:pt>
              </c:numCache>
            </c:numRef>
          </c:yVal>
          <c:smooth val="1"/>
          <c:extLst>
            <c:ext xmlns:c16="http://schemas.microsoft.com/office/drawing/2014/chart" uri="{C3380CC4-5D6E-409C-BE32-E72D297353CC}">
              <c16:uniqueId val="{00000004-013E-4D2D-8543-F61EAC7243A3}"/>
            </c:ext>
          </c:extLst>
        </c:ser>
        <c:ser>
          <c:idx val="7"/>
          <c:order val="7"/>
          <c:tx>
            <c:strRef>
              <c:f>Concave25mm_20181016121926_max_!$L$196</c:f>
              <c:strCache>
                <c:ptCount val="1"/>
                <c:pt idx="0">
                  <c:v>Flat_6</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Concave25mm_20181016121926_max_!$M$196:$AG$196</c:f>
              <c:numCache>
                <c:formatCode>General</c:formatCode>
                <c:ptCount val="21"/>
                <c:pt idx="0">
                  <c:v>0.43428202607827199</c:v>
                </c:pt>
                <c:pt idx="1">
                  <c:v>1.5672975826931701</c:v>
                </c:pt>
                <c:pt idx="2">
                  <c:v>2.8746320874452702</c:v>
                </c:pt>
                <c:pt idx="3">
                  <c:v>1.9404185212942999</c:v>
                </c:pt>
                <c:pt idx="4">
                  <c:v>0.29467769346751299</c:v>
                </c:pt>
                <c:pt idx="5">
                  <c:v>1.22035490256807</c:v>
                </c:pt>
                <c:pt idx="6">
                  <c:v>2.2855440667704801</c:v>
                </c:pt>
                <c:pt idx="7">
                  <c:v>1.24473216368247</c:v>
                </c:pt>
                <c:pt idx="8">
                  <c:v>0.30959140745367802</c:v>
                </c:pt>
                <c:pt idx="9">
                  <c:v>0.871950841681426</c:v>
                </c:pt>
                <c:pt idx="10">
                  <c:v>1.0325799161513101</c:v>
                </c:pt>
                <c:pt idx="11">
                  <c:v>0.61399764926590195</c:v>
                </c:pt>
                <c:pt idx="12">
                  <c:v>0.18238708633423201</c:v>
                </c:pt>
                <c:pt idx="13">
                  <c:v>0.40777457945165202</c:v>
                </c:pt>
                <c:pt idx="14">
                  <c:v>0.93610562433276501</c:v>
                </c:pt>
                <c:pt idx="15">
                  <c:v>0.65877998174476604</c:v>
                </c:pt>
                <c:pt idx="16">
                  <c:v>0.20671291773398201</c:v>
                </c:pt>
                <c:pt idx="17">
                  <c:v>0.46734046919695199</c:v>
                </c:pt>
                <c:pt idx="18">
                  <c:v>0.57551467108741206</c:v>
                </c:pt>
                <c:pt idx="19">
                  <c:v>0.25530158309151602</c:v>
                </c:pt>
                <c:pt idx="20">
                  <c:v>8.59419374702E-2</c:v>
                </c:pt>
              </c:numCache>
            </c:numRef>
          </c:yVal>
          <c:smooth val="1"/>
          <c:extLst>
            <c:ext xmlns:c16="http://schemas.microsoft.com/office/drawing/2014/chart" uri="{C3380CC4-5D6E-409C-BE32-E72D297353CC}">
              <c16:uniqueId val="{00000005-013E-4D2D-8543-F61EAC7243A3}"/>
            </c:ext>
          </c:extLst>
        </c:ser>
        <c:ser>
          <c:idx val="9"/>
          <c:order val="8"/>
          <c:tx>
            <c:strRef>
              <c:f>Concave25mm_20181016121926_max_!$L$197</c:f>
              <c:strCache>
                <c:ptCount val="1"/>
                <c:pt idx="0">
                  <c:v>Flat_7</c:v>
                </c:pt>
              </c:strCache>
            </c:strRef>
          </c:tx>
          <c:spPr>
            <a:ln w="19050" cap="rnd">
              <a:solidFill>
                <a:schemeClr val="accent4">
                  <a:lumMod val="60000"/>
                </a:schemeClr>
              </a:solidFill>
              <a:round/>
            </a:ln>
            <a:effectLst/>
          </c:spPr>
          <c:marker>
            <c:symbol val="circle"/>
            <c:size val="5"/>
            <c:spPr>
              <a:solidFill>
                <a:schemeClr val="accent4">
                  <a:lumMod val="60000"/>
                </a:schemeClr>
              </a:solidFill>
              <a:ln w="9525">
                <a:solidFill>
                  <a:schemeClr val="accent4">
                    <a:lumMod val="60000"/>
                  </a:schemeClr>
                </a:solidFill>
              </a:ln>
              <a:effectLst/>
            </c:spPr>
          </c:marker>
          <c:xVal>
            <c:numRef>
              <c:f>Concave25mm_20181016121926_max_!$M$188:$AG$188</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Concave25mm_20181016121926_max_!$M$197:$AG$197</c:f>
              <c:numCache>
                <c:formatCode>General</c:formatCode>
                <c:ptCount val="21"/>
                <c:pt idx="0">
                  <c:v>3.93206456649252</c:v>
                </c:pt>
                <c:pt idx="1">
                  <c:v>2.2729214474081298</c:v>
                </c:pt>
                <c:pt idx="2">
                  <c:v>0.27832937930261697</c:v>
                </c:pt>
                <c:pt idx="3">
                  <c:v>0.78990173995458901</c:v>
                </c:pt>
                <c:pt idx="4">
                  <c:v>1.46564498887643</c:v>
                </c:pt>
                <c:pt idx="5">
                  <c:v>1.6925223037891</c:v>
                </c:pt>
                <c:pt idx="6">
                  <c:v>0.52177623624644798</c:v>
                </c:pt>
                <c:pt idx="7">
                  <c:v>1.2504280960574901</c:v>
                </c:pt>
                <c:pt idx="8">
                  <c:v>1.8656202645190201</c:v>
                </c:pt>
                <c:pt idx="9">
                  <c:v>0.74634576670657504</c:v>
                </c:pt>
                <c:pt idx="10">
                  <c:v>0.33178818914303598</c:v>
                </c:pt>
                <c:pt idx="11">
                  <c:v>0.55725802465661101</c:v>
                </c:pt>
                <c:pt idx="12">
                  <c:v>0.44425404032836302</c:v>
                </c:pt>
                <c:pt idx="13">
                  <c:v>0.48362596685730203</c:v>
                </c:pt>
                <c:pt idx="14">
                  <c:v>0.21751197264305999</c:v>
                </c:pt>
                <c:pt idx="15">
                  <c:v>0.61320627732614397</c:v>
                </c:pt>
                <c:pt idx="16">
                  <c:v>0.95285614134146501</c:v>
                </c:pt>
                <c:pt idx="17">
                  <c:v>0.44092565087249802</c:v>
                </c:pt>
                <c:pt idx="18">
                  <c:v>0.40448244083885199</c:v>
                </c:pt>
                <c:pt idx="19">
                  <c:v>0.51673884550439297</c:v>
                </c:pt>
                <c:pt idx="20">
                  <c:v>0.15945567158065599</c:v>
                </c:pt>
              </c:numCache>
            </c:numRef>
          </c:yVal>
          <c:smooth val="1"/>
          <c:extLst>
            <c:ext xmlns:c16="http://schemas.microsoft.com/office/drawing/2014/chart" uri="{C3380CC4-5D6E-409C-BE32-E72D297353CC}">
              <c16:uniqueId val="{00000006-013E-4D2D-8543-F61EAC7243A3}"/>
            </c:ext>
          </c:extLst>
        </c:ser>
        <c:ser>
          <c:idx val="8"/>
          <c:order val="9"/>
          <c:tx>
            <c:strRef>
              <c:f>Concave25mm_20181016121926_max_!$AY$206</c:f>
              <c:strCache>
                <c:ptCount val="1"/>
                <c:pt idx="0">
                  <c:v>Fit</c:v>
                </c:pt>
              </c:strCache>
            </c:strRef>
          </c:tx>
          <c:spPr>
            <a:ln w="19050" cap="rnd">
              <a:solidFill>
                <a:schemeClr val="accent3">
                  <a:lumMod val="60000"/>
                </a:schemeClr>
              </a:solidFill>
              <a:prstDash val="lgDash"/>
              <a:round/>
            </a:ln>
            <a:effectLst/>
          </c:spPr>
          <c:marker>
            <c:symbol val="none"/>
          </c:marker>
          <c:xVal>
            <c:numRef>
              <c:f>Concave25mm_20181016121926_max_!$AX$207:$AX$257</c:f>
              <c:numCache>
                <c:formatCode>General</c:formatCode>
                <c:ptCount val="51"/>
                <c:pt idx="0">
                  <c:v>2</c:v>
                </c:pt>
                <c:pt idx="1">
                  <c:v>2.02</c:v>
                </c:pt>
                <c:pt idx="2">
                  <c:v>2.04</c:v>
                </c:pt>
                <c:pt idx="3">
                  <c:v>2.06</c:v>
                </c:pt>
                <c:pt idx="4">
                  <c:v>2.08</c:v>
                </c:pt>
                <c:pt idx="5">
                  <c:v>2.1</c:v>
                </c:pt>
                <c:pt idx="6">
                  <c:v>2.12</c:v>
                </c:pt>
                <c:pt idx="7">
                  <c:v>2.14</c:v>
                </c:pt>
                <c:pt idx="8">
                  <c:v>2.16</c:v>
                </c:pt>
                <c:pt idx="9">
                  <c:v>2.1800000000000002</c:v>
                </c:pt>
                <c:pt idx="10">
                  <c:v>2.2000000000000002</c:v>
                </c:pt>
                <c:pt idx="11">
                  <c:v>2.2200000000000002</c:v>
                </c:pt>
                <c:pt idx="12">
                  <c:v>2.2400000000000002</c:v>
                </c:pt>
                <c:pt idx="13">
                  <c:v>2.2600000000000002</c:v>
                </c:pt>
                <c:pt idx="14">
                  <c:v>2.2800000000000002</c:v>
                </c:pt>
                <c:pt idx="15">
                  <c:v>2.3000000000000003</c:v>
                </c:pt>
                <c:pt idx="16">
                  <c:v>2.3200000000000003</c:v>
                </c:pt>
                <c:pt idx="17">
                  <c:v>2.3400000000000003</c:v>
                </c:pt>
                <c:pt idx="18">
                  <c:v>2.3600000000000003</c:v>
                </c:pt>
                <c:pt idx="19">
                  <c:v>2.3800000000000003</c:v>
                </c:pt>
                <c:pt idx="20">
                  <c:v>2.4000000000000004</c:v>
                </c:pt>
                <c:pt idx="21">
                  <c:v>2.4200000000000004</c:v>
                </c:pt>
                <c:pt idx="22">
                  <c:v>2.4400000000000004</c:v>
                </c:pt>
                <c:pt idx="23">
                  <c:v>2.4600000000000004</c:v>
                </c:pt>
                <c:pt idx="24">
                  <c:v>2.4800000000000004</c:v>
                </c:pt>
                <c:pt idx="25">
                  <c:v>2.5000000000000004</c:v>
                </c:pt>
                <c:pt idx="26">
                  <c:v>2.5200000000000005</c:v>
                </c:pt>
                <c:pt idx="27">
                  <c:v>2.5400000000000005</c:v>
                </c:pt>
                <c:pt idx="28">
                  <c:v>2.5600000000000005</c:v>
                </c:pt>
                <c:pt idx="29">
                  <c:v>2.5800000000000005</c:v>
                </c:pt>
                <c:pt idx="30">
                  <c:v>2.6000000000000005</c:v>
                </c:pt>
                <c:pt idx="31">
                  <c:v>2.6200000000000006</c:v>
                </c:pt>
                <c:pt idx="32">
                  <c:v>2.6400000000000006</c:v>
                </c:pt>
                <c:pt idx="33">
                  <c:v>2.6600000000000006</c:v>
                </c:pt>
                <c:pt idx="34">
                  <c:v>2.6800000000000006</c:v>
                </c:pt>
                <c:pt idx="35">
                  <c:v>2.7000000000000006</c:v>
                </c:pt>
                <c:pt idx="36">
                  <c:v>2.7200000000000006</c:v>
                </c:pt>
                <c:pt idx="37">
                  <c:v>2.7400000000000007</c:v>
                </c:pt>
                <c:pt idx="38">
                  <c:v>2.7600000000000007</c:v>
                </c:pt>
                <c:pt idx="39">
                  <c:v>2.7800000000000007</c:v>
                </c:pt>
                <c:pt idx="40">
                  <c:v>2.8000000000000007</c:v>
                </c:pt>
                <c:pt idx="41">
                  <c:v>2.8200000000000007</c:v>
                </c:pt>
                <c:pt idx="42">
                  <c:v>2.8400000000000007</c:v>
                </c:pt>
                <c:pt idx="43">
                  <c:v>2.8600000000000008</c:v>
                </c:pt>
                <c:pt idx="44">
                  <c:v>2.8800000000000008</c:v>
                </c:pt>
                <c:pt idx="45">
                  <c:v>2.9000000000000008</c:v>
                </c:pt>
                <c:pt idx="46">
                  <c:v>2.9200000000000008</c:v>
                </c:pt>
                <c:pt idx="47">
                  <c:v>2.9400000000000008</c:v>
                </c:pt>
                <c:pt idx="48">
                  <c:v>2.9600000000000009</c:v>
                </c:pt>
                <c:pt idx="49">
                  <c:v>2.9800000000000009</c:v>
                </c:pt>
                <c:pt idx="50">
                  <c:v>3.0000000000000009</c:v>
                </c:pt>
              </c:numCache>
            </c:numRef>
          </c:xVal>
          <c:yVal>
            <c:numRef>
              <c:f>Concave25mm_20181016121926_max_!$AY$207:$AY$257</c:f>
              <c:numCache>
                <c:formatCode>General</c:formatCode>
                <c:ptCount val="51"/>
                <c:pt idx="0">
                  <c:v>4.3950847139600375</c:v>
                </c:pt>
                <c:pt idx="1">
                  <c:v>4.2077169238341225</c:v>
                </c:pt>
                <c:pt idx="2">
                  <c:v>4.0283368497731926</c:v>
                </c:pt>
                <c:pt idx="3">
                  <c:v>3.8566039657567832</c:v>
                </c:pt>
                <c:pt idx="4">
                  <c:v>3.6921922628015493</c:v>
                </c:pt>
                <c:pt idx="5">
                  <c:v>3.5347896300823711</c:v>
                </c:pt>
                <c:pt idx="6">
                  <c:v>3.3840972624370185</c:v>
                </c:pt>
                <c:pt idx="7">
                  <c:v>3.2398290931296092</c:v>
                </c:pt>
                <c:pt idx="8">
                  <c:v>3.1017112507960563</c:v>
                </c:pt>
                <c:pt idx="9">
                  <c:v>2.9694815395405687</c:v>
                </c:pt>
                <c:pt idx="10">
                  <c:v>2.8428889411962937</c:v>
                </c:pt>
                <c:pt idx="11">
                  <c:v>2.7216931388051693</c:v>
                </c:pt>
                <c:pt idx="12">
                  <c:v>2.6056640604124324</c:v>
                </c:pt>
                <c:pt idx="13">
                  <c:v>2.4945814423096966</c:v>
                </c:pt>
                <c:pt idx="14">
                  <c:v>2.3882344108975198</c:v>
                </c:pt>
                <c:pt idx="15">
                  <c:v>2.286421082373677</c:v>
                </c:pt>
                <c:pt idx="16">
                  <c:v>2.1889481794872019</c:v>
                </c:pt>
                <c:pt idx="17">
                  <c:v>2.0956306646306748</c:v>
                </c:pt>
                <c:pt idx="18">
                  <c:v>2.0062913885742266</c:v>
                </c:pt>
                <c:pt idx="19">
                  <c:v>1.9207607541744403</c:v>
                </c:pt>
                <c:pt idx="20">
                  <c:v>1.8388763944197484</c:v>
                </c:pt>
                <c:pt idx="21">
                  <c:v>1.7604828642011472</c:v>
                </c:pt>
                <c:pt idx="22">
                  <c:v>1.6854313452230971</c:v>
                </c:pt>
                <c:pt idx="23">
                  <c:v>1.61357936349443</c:v>
                </c:pt>
                <c:pt idx="24">
                  <c:v>1.5447905188629634</c:v>
                </c:pt>
                <c:pt idx="25">
                  <c:v>1.4789342260803777</c:v>
                </c:pt>
                <c:pt idx="26">
                  <c:v>1.4158854669058167</c:v>
                </c:pt>
                <c:pt idx="27">
                  <c:v>1.3555245527776085</c:v>
                </c:pt>
                <c:pt idx="28">
                  <c:v>1.2977368976025807</c:v>
                </c:pt>
                <c:pt idx="29">
                  <c:v>1.2424128002316404</c:v>
                </c:pt>
                <c:pt idx="30">
                  <c:v>1.1894472362086874</c:v>
                </c:pt>
                <c:pt idx="31">
                  <c:v>1.1387396583975207</c:v>
                </c:pt>
                <c:pt idx="32">
                  <c:v>1.0901938061082619</c:v>
                </c:pt>
                <c:pt idx="33">
                  <c:v>1.0437175223609545</c:v>
                </c:pt>
                <c:pt idx="34">
                  <c:v>0.99922257893942801</c:v>
                </c:pt>
                <c:pt idx="35">
                  <c:v>0.95662450890334183</c:v>
                </c:pt>
                <c:pt idx="36">
                  <c:v>0.91584244624043376</c:v>
                </c:pt>
                <c:pt idx="37">
                  <c:v>0.87679897235458726</c:v>
                </c:pt>
                <c:pt idx="38">
                  <c:v>0.83941996909830419</c:v>
                </c:pt>
                <c:pt idx="39">
                  <c:v>0.80363447807057808</c:v>
                </c:pt>
                <c:pt idx="40">
                  <c:v>0.76937456591306996</c:v>
                </c:pt>
                <c:pt idx="41">
                  <c:v>0.73657519534887228</c:v>
                </c:pt>
                <c:pt idx="42">
                  <c:v>0.70517410171904493</c:v>
                </c:pt>
                <c:pt idx="43">
                  <c:v>0.67511167478255119</c:v>
                </c:pt>
                <c:pt idx="44">
                  <c:v>0.64633084555520348</c:v>
                </c:pt>
                <c:pt idx="45">
                  <c:v>0.61877697797280184</c:v>
                </c:pt>
                <c:pt idx="46">
                  <c:v>0.59239776517280729</c:v>
                </c:pt>
                <c:pt idx="47">
                  <c:v>0.56714313019764873</c:v>
                </c:pt>
                <c:pt idx="48">
                  <c:v>0.54296513093117194</c:v>
                </c:pt>
                <c:pt idx="49">
                  <c:v>0.51981786908776184</c:v>
                </c:pt>
                <c:pt idx="50">
                  <c:v>0.49765740308136724</c:v>
                </c:pt>
              </c:numCache>
            </c:numRef>
          </c:yVal>
          <c:smooth val="1"/>
          <c:extLst>
            <c:ext xmlns:c16="http://schemas.microsoft.com/office/drawing/2014/chart" uri="{C3380CC4-5D6E-409C-BE32-E72D297353CC}">
              <c16:uniqueId val="{00000007-013E-4D2D-8543-F61EAC7243A3}"/>
            </c:ext>
          </c:extLst>
        </c:ser>
        <c:dLbls>
          <c:showLegendKey val="0"/>
          <c:showVal val="0"/>
          <c:showCatName val="0"/>
          <c:showSerName val="0"/>
          <c:showPercent val="0"/>
          <c:showBubbleSize val="0"/>
        </c:dLbls>
        <c:axId val="566960456"/>
        <c:axId val="566965048"/>
        <c:extLst>
          <c:ext xmlns:c15="http://schemas.microsoft.com/office/drawing/2012/chart" uri="{02D57815-91ED-43cb-92C2-25804820EDAC}">
            <c15:filteredScatterSeries>
              <c15:ser>
                <c:idx val="1"/>
                <c:order val="0"/>
                <c:tx>
                  <c:strRef>
                    <c:extLst>
                      <c:ext uri="{02D57815-91ED-43cb-92C2-25804820EDAC}">
                        <c15:formulaRef>
                          <c15:sqref>Concave25mm_20181016121926_max_!$L$189</c15:sqref>
                        </c15:formulaRef>
                      </c:ext>
                    </c:extLst>
                    <c:strCache>
                      <c:ptCount val="1"/>
                      <c:pt idx="0">
                        <c:v>Concave</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extLst>
                      <c:ext uri="{02D57815-91ED-43cb-92C2-25804820EDAC}">
                        <c15:formulaRef>
                          <c15:sqref>Concave25mm_20181016121926_max_!$M$188:$AG$188</c15:sqref>
                        </c15:formulaRef>
                      </c:ext>
                    </c:extLst>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extLst>
                      <c:ext uri="{02D57815-91ED-43cb-92C2-25804820EDAC}">
                        <c15:formulaRef>
                          <c15:sqref>Concave25mm_20181016121926_max_!$M$189:$AG$189</c15:sqref>
                        </c15:formulaRef>
                      </c:ext>
                    </c:extLst>
                    <c:numCache>
                      <c:formatCode>General</c:formatCode>
                      <c:ptCount val="21"/>
                      <c:pt idx="0">
                        <c:v>6.8434381088870397</c:v>
                      </c:pt>
                      <c:pt idx="1">
                        <c:v>9.6801858975391397</c:v>
                      </c:pt>
                      <c:pt idx="2">
                        <c:v>4.6260394837866698</c:v>
                      </c:pt>
                      <c:pt idx="3">
                        <c:v>1.9678588955205201</c:v>
                      </c:pt>
                      <c:pt idx="4">
                        <c:v>3.2430344105008602</c:v>
                      </c:pt>
                      <c:pt idx="5">
                        <c:v>1.7357668532517201</c:v>
                      </c:pt>
                      <c:pt idx="6">
                        <c:v>4.1264797887829401</c:v>
                      </c:pt>
                      <c:pt idx="7">
                        <c:v>6.6122265377263902</c:v>
                      </c:pt>
                      <c:pt idx="8">
                        <c:v>4.7611234779879199</c:v>
                      </c:pt>
                      <c:pt idx="9">
                        <c:v>3.82197873191418</c:v>
                      </c:pt>
                      <c:pt idx="10">
                        <c:v>5.41487144514603</c:v>
                      </c:pt>
                      <c:pt idx="11">
                        <c:v>3.51356589828274</c:v>
                      </c:pt>
                      <c:pt idx="12">
                        <c:v>1.93220962651186</c:v>
                      </c:pt>
                      <c:pt idx="13">
                        <c:v>2.9639586364765198</c:v>
                      </c:pt>
                      <c:pt idx="14">
                        <c:v>3.1075448708238702</c:v>
                      </c:pt>
                      <c:pt idx="15">
                        <c:v>2.7940432180812498</c:v>
                      </c:pt>
                      <c:pt idx="16">
                        <c:v>4.9946460129606303</c:v>
                      </c:pt>
                      <c:pt idx="17">
                        <c:v>4.4978175932843296</c:v>
                      </c:pt>
                      <c:pt idx="18">
                        <c:v>3.5682195433169399</c:v>
                      </c:pt>
                      <c:pt idx="19">
                        <c:v>3.9067551081466001</c:v>
                      </c:pt>
                      <c:pt idx="20">
                        <c:v>3.8736205414787301</c:v>
                      </c:pt>
                    </c:numCache>
                  </c:numRef>
                </c:yVal>
                <c:smooth val="1"/>
                <c:extLst>
                  <c:ext xmlns:c16="http://schemas.microsoft.com/office/drawing/2014/chart" uri="{C3380CC4-5D6E-409C-BE32-E72D297353CC}">
                    <c16:uniqueId val="{00000008-013E-4D2D-8543-F61EAC7243A3}"/>
                  </c:ext>
                </c:extLst>
              </c15:ser>
            </c15:filteredScatterSeries>
            <c15:filteredScatterSeries>
              <c15:ser>
                <c:idx val="2"/>
                <c:order val="1"/>
                <c:tx>
                  <c:strRef>
                    <c:extLst xmlns:c15="http://schemas.microsoft.com/office/drawing/2012/chart">
                      <c:ext xmlns:c15="http://schemas.microsoft.com/office/drawing/2012/chart" uri="{02D57815-91ED-43cb-92C2-25804820EDAC}">
                        <c15:formulaRef>
                          <c15:sqref>Concave25mm_20181016121926_max_!$L$190</c15:sqref>
                        </c15:formulaRef>
                      </c:ext>
                    </c:extLst>
                    <c:strCache>
                      <c:ptCount val="1"/>
                      <c:pt idx="0">
                        <c:v>Convex</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xVal>
                  <c:numRef>
                    <c:extLst xmlns:c15="http://schemas.microsoft.com/office/drawing/2012/chart">
                      <c:ext xmlns:c15="http://schemas.microsoft.com/office/drawing/2012/chart" uri="{02D57815-91ED-43cb-92C2-25804820EDAC}">
                        <c15:formulaRef>
                          <c15:sqref>Concave25mm_20181016121926_max_!$M$188:$AG$188</c15:sqref>
                        </c15:formulaRef>
                      </c:ext>
                    </c:extLst>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extLst xmlns:c15="http://schemas.microsoft.com/office/drawing/2012/chart">
                      <c:ext xmlns:c15="http://schemas.microsoft.com/office/drawing/2012/chart" uri="{02D57815-91ED-43cb-92C2-25804820EDAC}">
                        <c15:formulaRef>
                          <c15:sqref>Concave25mm_20181016121926_max_!$M$190:$AG$190</c15:sqref>
                        </c15:formulaRef>
                      </c:ext>
                    </c:extLst>
                    <c:numCache>
                      <c:formatCode>General</c:formatCode>
                      <c:ptCount val="21"/>
                      <c:pt idx="0">
                        <c:v>6.0133904657611597</c:v>
                      </c:pt>
                      <c:pt idx="1">
                        <c:v>10.4573003725764</c:v>
                      </c:pt>
                      <c:pt idx="2">
                        <c:v>8.8221137112278392</c:v>
                      </c:pt>
                      <c:pt idx="3">
                        <c:v>7.0445283051903802</c:v>
                      </c:pt>
                      <c:pt idx="4">
                        <c:v>9.9612970660830804</c:v>
                      </c:pt>
                      <c:pt idx="5">
                        <c:v>5.8156520141095198</c:v>
                      </c:pt>
                      <c:pt idx="6">
                        <c:v>5.8220106009198096</c:v>
                      </c:pt>
                      <c:pt idx="7">
                        <c:v>4.9180655243192097</c:v>
                      </c:pt>
                      <c:pt idx="8">
                        <c:v>7.4092594204574098</c:v>
                      </c:pt>
                      <c:pt idx="9">
                        <c:v>7.3630822121471997</c:v>
                      </c:pt>
                      <c:pt idx="10">
                        <c:v>6.7316411178089099</c:v>
                      </c:pt>
                      <c:pt idx="11">
                        <c:v>7.45182115130741</c:v>
                      </c:pt>
                      <c:pt idx="12">
                        <c:v>6.1879861375341996</c:v>
                      </c:pt>
                      <c:pt idx="13">
                        <c:v>6.06430299993725</c:v>
                      </c:pt>
                      <c:pt idx="14">
                        <c:v>5.0309480835076901</c:v>
                      </c:pt>
                      <c:pt idx="15">
                        <c:v>6.3765246280514001</c:v>
                      </c:pt>
                      <c:pt idx="16">
                        <c:v>7.62482091308107</c:v>
                      </c:pt>
                      <c:pt idx="17">
                        <c:v>5.7307363719993099</c:v>
                      </c:pt>
                      <c:pt idx="18">
                        <c:v>7.6885505292535301</c:v>
                      </c:pt>
                      <c:pt idx="19">
                        <c:v>5.7240056658802603</c:v>
                      </c:pt>
                      <c:pt idx="20">
                        <c:v>6.1722286064869802</c:v>
                      </c:pt>
                    </c:numCache>
                  </c:numRef>
                </c:yVal>
                <c:smooth val="1"/>
                <c:extLst xmlns:c15="http://schemas.microsoft.com/office/drawing/2012/chart">
                  <c:ext xmlns:c16="http://schemas.microsoft.com/office/drawing/2014/chart" uri="{C3380CC4-5D6E-409C-BE32-E72D297353CC}">
                    <c16:uniqueId val="{00000009-013E-4D2D-8543-F61EAC7243A3}"/>
                  </c:ext>
                </c:extLst>
              </c15:ser>
            </c15:filteredScatterSeries>
          </c:ext>
        </c:extLst>
      </c:scatterChart>
      <c:valAx>
        <c:axId val="566960456"/>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a:solidFill>
                      <a:schemeClr val="tx1"/>
                    </a:solidFill>
                  </a:rPr>
                  <a:t>M field, kGs</a:t>
                </a:r>
              </a:p>
            </c:rich>
          </c:tx>
          <c:layout>
            <c:manualLayout>
              <c:xMode val="edge"/>
              <c:yMode val="edge"/>
              <c:x val="0.40988474243267353"/>
              <c:y val="0.9496081770266521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566965048"/>
        <c:crosses val="autoZero"/>
        <c:crossBetween val="midCat"/>
      </c:valAx>
      <c:valAx>
        <c:axId val="566965048"/>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GB" sz="1200">
                    <a:solidFill>
                      <a:schemeClr val="tx1"/>
                    </a:solidFill>
                  </a:rPr>
                  <a:t>Maximum transverse enery,</a:t>
                </a:r>
                <a:r>
                  <a:rPr lang="en-GB" sz="1200" baseline="0">
                    <a:solidFill>
                      <a:schemeClr val="tx1"/>
                    </a:solidFill>
                  </a:rPr>
                  <a:t> eV</a:t>
                </a:r>
                <a:endParaRPr lang="en-GB" sz="1200">
                  <a:solidFill>
                    <a:schemeClr val="tx1"/>
                  </a:solidFill>
                </a:endParaRPr>
              </a:p>
            </c:rich>
          </c:tx>
          <c:layout>
            <c:manualLayout>
              <c:xMode val="edge"/>
              <c:yMode val="edge"/>
              <c:x val="2.0969956613368992E-2"/>
              <c:y val="0.3786553997823443"/>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566960456"/>
        <c:crosses val="autoZero"/>
        <c:crossBetween val="midCat"/>
      </c:valAx>
      <c:spPr>
        <a:noFill/>
        <a:ln>
          <a:noFill/>
        </a:ln>
        <a:effectLst/>
      </c:spPr>
    </c:plotArea>
    <c:legend>
      <c:legendPos val="r"/>
      <c:layout>
        <c:manualLayout>
          <c:xMode val="edge"/>
          <c:yMode val="edge"/>
          <c:x val="0.82956959781200923"/>
          <c:y val="0.34489511429033298"/>
          <c:w val="0.14707580044636187"/>
          <c:h val="0.4727847294514545"/>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prstDash val="solid"/>
      <a:round/>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600" b="1" i="0" u="none" strike="noStrike" baseline="0">
                <a:solidFill>
                  <a:srgbClr val="000000"/>
                </a:solidFill>
                <a:latin typeface="Arial"/>
                <a:ea typeface="Arial"/>
                <a:cs typeface="Arial"/>
              </a:defRPr>
            </a:pPr>
            <a:r>
              <a:rPr lang="en-GB" sz="1600"/>
              <a:t>Radial distribution of the emission current density from the el. gun</a:t>
            </a:r>
            <a:r>
              <a:rPr lang="en-GB" sz="1600" baseline="0"/>
              <a:t> with flat </a:t>
            </a:r>
            <a:r>
              <a:rPr lang="en-GB" sz="1600"/>
              <a:t>cathodes 25 mm for I_el=3.5 A</a:t>
            </a:r>
            <a:r>
              <a:rPr lang="en-GB" sz="1600" baseline="0"/>
              <a:t> and different electrodes</a:t>
            </a:r>
            <a:endParaRPr lang="en-GB" sz="1600"/>
          </a:p>
        </c:rich>
      </c:tx>
      <c:layout/>
      <c:overlay val="0"/>
      <c:spPr>
        <a:noFill/>
        <a:ln w="25400">
          <a:noFill/>
        </a:ln>
      </c:spPr>
    </c:title>
    <c:autoTitleDeleted val="0"/>
    <c:plotArea>
      <c:layout>
        <c:manualLayout>
          <c:layoutTarget val="inner"/>
          <c:xMode val="edge"/>
          <c:yMode val="edge"/>
          <c:x val="0.11889330109938478"/>
          <c:y val="0.17162875067682365"/>
          <c:w val="0.7006731433853931"/>
          <c:h val="0.72273026852223876"/>
        </c:manualLayout>
      </c:layout>
      <c:scatterChart>
        <c:scatterStyle val="smoothMarker"/>
        <c:varyColors val="0"/>
        <c:ser>
          <c:idx val="0"/>
          <c:order val="0"/>
          <c:tx>
            <c:strRef>
              <c:f>Sheet1!$O$5</c:f>
              <c:strCache>
                <c:ptCount val="1"/>
                <c:pt idx="0">
                  <c:v>Jemit1</c:v>
                </c:pt>
              </c:strCache>
            </c:strRef>
          </c:tx>
          <c:spPr>
            <a:ln w="15875">
              <a:solidFill>
                <a:srgbClr val="000080"/>
              </a:solidFill>
              <a:prstDash val="solid"/>
            </a:ln>
          </c:spPr>
          <c:marker>
            <c:symbol val="none"/>
          </c:marker>
          <c:xVal>
            <c:numRef>
              <c:f>Sheet1!$N$9:$N$120</c:f>
              <c:numCache>
                <c:formatCode>0.00E+00</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12.371</c:v>
                </c:pt>
                <c:pt idx="111">
                  <c:v>12.474</c:v>
                </c:pt>
              </c:numCache>
            </c:numRef>
          </c:xVal>
          <c:yVal>
            <c:numRef>
              <c:f>Sheet1!$O$9:$O$120</c:f>
              <c:numCache>
                <c:formatCode>0.00E+00</c:formatCode>
                <c:ptCount val="112"/>
                <c:pt idx="0">
                  <c:v>0.53796652102963605</c:v>
                </c:pt>
                <c:pt idx="1">
                  <c:v>0.54037040936288194</c:v>
                </c:pt>
                <c:pt idx="2">
                  <c:v>0.54077617518555565</c:v>
                </c:pt>
                <c:pt idx="3">
                  <c:v>0.54107227456966889</c:v>
                </c:pt>
                <c:pt idx="4">
                  <c:v>0.54135740730992643</c:v>
                </c:pt>
                <c:pt idx="5">
                  <c:v>0.54162687341610316</c:v>
                </c:pt>
                <c:pt idx="6">
                  <c:v>0.54187832289308779</c:v>
                </c:pt>
                <c:pt idx="7">
                  <c:v>0.54214700566756235</c:v>
                </c:pt>
                <c:pt idx="8">
                  <c:v>0.54242117176396232</c:v>
                </c:pt>
                <c:pt idx="9">
                  <c:v>0.54273521656529555</c:v>
                </c:pt>
                <c:pt idx="10">
                  <c:v>0.54306272042954107</c:v>
                </c:pt>
                <c:pt idx="11">
                  <c:v>0.54341576200290653</c:v>
                </c:pt>
                <c:pt idx="12">
                  <c:v>0.54378416892892945</c:v>
                </c:pt>
                <c:pt idx="13">
                  <c:v>0.54415170816444647</c:v>
                </c:pt>
                <c:pt idx="14">
                  <c:v>0.54451854240143238</c:v>
                </c:pt>
                <c:pt idx="15">
                  <c:v>0.54490414895231076</c:v>
                </c:pt>
                <c:pt idx="16">
                  <c:v>0.54530539909810316</c:v>
                </c:pt>
                <c:pt idx="17">
                  <c:v>0.54574060170165417</c:v>
                </c:pt>
                <c:pt idx="18">
                  <c:v>0.54618821392851491</c:v>
                </c:pt>
                <c:pt idx="19">
                  <c:v>0.54666526293625162</c:v>
                </c:pt>
                <c:pt idx="20">
                  <c:v>0.54715577100690627</c:v>
                </c:pt>
                <c:pt idx="21">
                  <c:v>0.54766942606498548</c:v>
                </c:pt>
                <c:pt idx="22">
                  <c:v>0.5482197847028486</c:v>
                </c:pt>
                <c:pt idx="23">
                  <c:v>0.54879717850186671</c:v>
                </c:pt>
                <c:pt idx="24">
                  <c:v>0.54937824190864215</c:v>
                </c:pt>
                <c:pt idx="25">
                  <c:v>0.55001374486029986</c:v>
                </c:pt>
                <c:pt idx="26">
                  <c:v>0.55067435459734393</c:v>
                </c:pt>
                <c:pt idx="27">
                  <c:v>0.55133478425812976</c:v>
                </c:pt>
                <c:pt idx="28">
                  <c:v>0.55203891842571684</c:v>
                </c:pt>
                <c:pt idx="29">
                  <c:v>0.55284620491860381</c:v>
                </c:pt>
                <c:pt idx="30">
                  <c:v>0.55366472337737405</c:v>
                </c:pt>
                <c:pt idx="31">
                  <c:v>0.55447351336175854</c:v>
                </c:pt>
                <c:pt idx="32">
                  <c:v>0.5552927861674759</c:v>
                </c:pt>
                <c:pt idx="33">
                  <c:v>0.55614044322787959</c:v>
                </c:pt>
                <c:pt idx="34">
                  <c:v>0.55701411918840993</c:v>
                </c:pt>
                <c:pt idx="35">
                  <c:v>0.55792948815531185</c:v>
                </c:pt>
                <c:pt idx="36">
                  <c:v>0.55896983734273675</c:v>
                </c:pt>
                <c:pt idx="37">
                  <c:v>0.56004119408867759</c:v>
                </c:pt>
                <c:pt idx="38">
                  <c:v>0.56112478286044964</c:v>
                </c:pt>
                <c:pt idx="39">
                  <c:v>0.56229995236731833</c:v>
                </c:pt>
                <c:pt idx="40">
                  <c:v>0.5635444944941197</c:v>
                </c:pt>
                <c:pt idx="41">
                  <c:v>0.56485356929062169</c:v>
                </c:pt>
                <c:pt idx="42">
                  <c:v>0.56632745840252574</c:v>
                </c:pt>
                <c:pt idx="43">
                  <c:v>0.56780895229071138</c:v>
                </c:pt>
                <c:pt idx="44">
                  <c:v>0.5691831204469342</c:v>
                </c:pt>
                <c:pt idx="45">
                  <c:v>0.57052681330423027</c:v>
                </c:pt>
                <c:pt idx="46">
                  <c:v>0.57178710234949204</c:v>
                </c:pt>
                <c:pt idx="47">
                  <c:v>0.57310337937354039</c:v>
                </c:pt>
                <c:pt idx="48">
                  <c:v>0.57444596515239543</c:v>
                </c:pt>
                <c:pt idx="49">
                  <c:v>0.5758520179140767</c:v>
                </c:pt>
                <c:pt idx="50">
                  <c:v>0.57736849138122948</c:v>
                </c:pt>
                <c:pt idx="51">
                  <c:v>0.57891464491414446</c:v>
                </c:pt>
                <c:pt idx="52">
                  <c:v>0.5805010147801104</c:v>
                </c:pt>
                <c:pt idx="53">
                  <c:v>0.5821612981954043</c:v>
                </c:pt>
                <c:pt idx="54">
                  <c:v>0.58380928567669044</c:v>
                </c:pt>
                <c:pt idx="55">
                  <c:v>0.58553797506346639</c:v>
                </c:pt>
                <c:pt idx="56">
                  <c:v>0.58728646809932283</c:v>
                </c:pt>
                <c:pt idx="57">
                  <c:v>0.58906491033820485</c:v>
                </c:pt>
                <c:pt idx="58">
                  <c:v>0.5909485708269705</c:v>
                </c:pt>
                <c:pt idx="59">
                  <c:v>0.59294306176040223</c:v>
                </c:pt>
                <c:pt idx="60">
                  <c:v>0.59507485901848434</c:v>
                </c:pt>
                <c:pt idx="61">
                  <c:v>0.59726431324578144</c:v>
                </c:pt>
                <c:pt idx="62">
                  <c:v>0.59949844054324641</c:v>
                </c:pt>
                <c:pt idx="63">
                  <c:v>0.60180554824445953</c:v>
                </c:pt>
                <c:pt idx="64">
                  <c:v>0.60405271326732313</c:v>
                </c:pt>
                <c:pt idx="65">
                  <c:v>0.60634082836332071</c:v>
                </c:pt>
                <c:pt idx="66">
                  <c:v>0.60865841046109115</c:v>
                </c:pt>
                <c:pt idx="67">
                  <c:v>0.61105185944691931</c:v>
                </c:pt>
                <c:pt idx="68">
                  <c:v>0.61358372374585113</c:v>
                </c:pt>
                <c:pt idx="69">
                  <c:v>0.61621108447812623</c:v>
                </c:pt>
                <c:pt idx="70">
                  <c:v>0.61908532341364209</c:v>
                </c:pt>
                <c:pt idx="71">
                  <c:v>0.62207010335445001</c:v>
                </c:pt>
                <c:pt idx="72">
                  <c:v>0.62503645668093011</c:v>
                </c:pt>
                <c:pt idx="73">
                  <c:v>0.62820445333474284</c:v>
                </c:pt>
                <c:pt idx="74">
                  <c:v>0.63148821282030987</c:v>
                </c:pt>
                <c:pt idx="75">
                  <c:v>0.63480631596648984</c:v>
                </c:pt>
                <c:pt idx="76">
                  <c:v>0.63827554418174259</c:v>
                </c:pt>
                <c:pt idx="77">
                  <c:v>0.64189848763596069</c:v>
                </c:pt>
                <c:pt idx="78">
                  <c:v>0.64554600726429778</c:v>
                </c:pt>
                <c:pt idx="79">
                  <c:v>0.64937966163598737</c:v>
                </c:pt>
                <c:pt idx="80">
                  <c:v>0.65334449470198963</c:v>
                </c:pt>
                <c:pt idx="81">
                  <c:v>0.65753882509032302</c:v>
                </c:pt>
                <c:pt idx="82">
                  <c:v>0.6621032894918264</c:v>
                </c:pt>
                <c:pt idx="83">
                  <c:v>0.66683903650421972</c:v>
                </c:pt>
                <c:pt idx="84">
                  <c:v>0.67160237050892202</c:v>
                </c:pt>
                <c:pt idx="85">
                  <c:v>0.6765511674862188</c:v>
                </c:pt>
                <c:pt idx="86">
                  <c:v>0.68167910483474037</c:v>
                </c:pt>
                <c:pt idx="87">
                  <c:v>0.68720194140646829</c:v>
                </c:pt>
                <c:pt idx="88">
                  <c:v>0.69308458060629985</c:v>
                </c:pt>
                <c:pt idx="89">
                  <c:v>0.69940192985937344</c:v>
                </c:pt>
                <c:pt idx="90">
                  <c:v>0.7060897487246186</c:v>
                </c:pt>
                <c:pt idx="91">
                  <c:v>0.71304410826610709</c:v>
                </c:pt>
                <c:pt idx="92">
                  <c:v>0.7204105015461616</c:v>
                </c:pt>
                <c:pt idx="93">
                  <c:v>0.72835600080898533</c:v>
                </c:pt>
                <c:pt idx="94">
                  <c:v>0.73691734221193272</c:v>
                </c:pt>
                <c:pt idx="95">
                  <c:v>0.74632646825950488</c:v>
                </c:pt>
                <c:pt idx="96">
                  <c:v>0.75629556976234846</c:v>
                </c:pt>
                <c:pt idx="97">
                  <c:v>0.76714000030840168</c:v>
                </c:pt>
                <c:pt idx="98">
                  <c:v>0.77901773964310561</c:v>
                </c:pt>
                <c:pt idx="99">
                  <c:v>0.7921456592677234</c:v>
                </c:pt>
                <c:pt idx="100">
                  <c:v>0.80677728268755566</c:v>
                </c:pt>
                <c:pt idx="101">
                  <c:v>0.82320100618851511</c:v>
                </c:pt>
                <c:pt idx="102">
                  <c:v>0.84135248075607427</c:v>
                </c:pt>
                <c:pt idx="103">
                  <c:v>0.86239180622503453</c:v>
                </c:pt>
                <c:pt idx="104">
                  <c:v>0.88687041946047918</c:v>
                </c:pt>
                <c:pt idx="105">
                  <c:v>0.91586030061805723</c:v>
                </c:pt>
                <c:pt idx="106">
                  <c:v>0.95077146683977587</c:v>
                </c:pt>
                <c:pt idx="107">
                  <c:v>0.99465246323297951</c:v>
                </c:pt>
                <c:pt idx="108">
                  <c:v>1.0526961194829783</c:v>
                </c:pt>
                <c:pt idx="109">
                  <c:v>1.1314493943330017</c:v>
                </c:pt>
                <c:pt idx="110">
                  <c:v>1.2420964615551173</c:v>
                </c:pt>
                <c:pt idx="111">
                  <c:v>1.4449241471758538</c:v>
                </c:pt>
              </c:numCache>
            </c:numRef>
          </c:yVal>
          <c:smooth val="1"/>
          <c:extLst>
            <c:ext xmlns:c16="http://schemas.microsoft.com/office/drawing/2014/chart" uri="{C3380CC4-5D6E-409C-BE32-E72D297353CC}">
              <c16:uniqueId val="{00000000-5A53-47FD-808C-7B720BEC8DE5}"/>
            </c:ext>
          </c:extLst>
        </c:ser>
        <c:ser>
          <c:idx val="5"/>
          <c:order val="1"/>
          <c:tx>
            <c:strRef>
              <c:f>Sheet1!$R$5</c:f>
              <c:strCache>
                <c:ptCount val="1"/>
                <c:pt idx="0">
                  <c:v>Jemit2</c:v>
                </c:pt>
              </c:strCache>
            </c:strRef>
          </c:tx>
          <c:spPr>
            <a:ln>
              <a:solidFill>
                <a:srgbClr val="AA2239"/>
              </a:solidFill>
            </a:ln>
          </c:spPr>
          <c:marker>
            <c:symbol val="none"/>
          </c:marker>
          <c:xVal>
            <c:numRef>
              <c:f>Sheet1!$Q$9:$Q$120</c:f>
              <c:numCache>
                <c:formatCode>General</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c:v>
                </c:pt>
                <c:pt idx="111">
                  <c:v>12.47</c:v>
                </c:pt>
              </c:numCache>
            </c:numRef>
          </c:xVal>
          <c:yVal>
            <c:numRef>
              <c:f>Sheet1!$R$9:$R$120</c:f>
              <c:numCache>
                <c:formatCode>General</c:formatCode>
                <c:ptCount val="112"/>
                <c:pt idx="0">
                  <c:v>0.64673698478707142</c:v>
                </c:pt>
                <c:pt idx="1">
                  <c:v>0.64957624888140231</c:v>
                </c:pt>
                <c:pt idx="2">
                  <c:v>0.65000394799178818</c:v>
                </c:pt>
                <c:pt idx="3">
                  <c:v>0.65030004737590141</c:v>
                </c:pt>
                <c:pt idx="4">
                  <c:v>0.65051938025302269</c:v>
                </c:pt>
                <c:pt idx="5">
                  <c:v>0.6506948465547191</c:v>
                </c:pt>
                <c:pt idx="6">
                  <c:v>0.65085934621255914</c:v>
                </c:pt>
                <c:pt idx="7">
                  <c:v>0.65103846806220966</c:v>
                </c:pt>
                <c:pt idx="8">
                  <c:v>0.65122124545980886</c:v>
                </c:pt>
                <c:pt idx="9">
                  <c:v>0.6514246268549585</c:v>
                </c:pt>
                <c:pt idx="10">
                  <c:v>0.65163249460441064</c:v>
                </c:pt>
                <c:pt idx="11">
                  <c:v>0.65185899797943714</c:v>
                </c:pt>
                <c:pt idx="12">
                  <c:v>0.65210954361215012</c:v>
                </c:pt>
                <c:pt idx="13">
                  <c:v>0.65237493639346489</c:v>
                </c:pt>
                <c:pt idx="14">
                  <c:v>0.65265650497447025</c:v>
                </c:pt>
                <c:pt idx="15">
                  <c:v>0.6529939711843038</c:v>
                </c:pt>
                <c:pt idx="16">
                  <c:v>0.65336339655969056</c:v>
                </c:pt>
                <c:pt idx="17">
                  <c:v>0.65375280861521123</c:v>
                </c:pt>
                <c:pt idx="18">
                  <c:v>0.65415591935568773</c:v>
                </c:pt>
                <c:pt idx="19">
                  <c:v>0.65458330513339036</c:v>
                </c:pt>
                <c:pt idx="20">
                  <c:v>0.65500772849301669</c:v>
                </c:pt>
                <c:pt idx="21">
                  <c:v>0.65542385410968829</c:v>
                </c:pt>
                <c:pt idx="22">
                  <c:v>0.6558601358109184</c:v>
                </c:pt>
                <c:pt idx="23">
                  <c:v>0.65631415486655542</c:v>
                </c:pt>
                <c:pt idx="24">
                  <c:v>0.65675855701912556</c:v>
                </c:pt>
                <c:pt idx="25">
                  <c:v>0.65724315145276391</c:v>
                </c:pt>
                <c:pt idx="26">
                  <c:v>0.65774013190052738</c:v>
                </c:pt>
                <c:pt idx="27">
                  <c:v>0.65824821705060299</c:v>
                </c:pt>
                <c:pt idx="28">
                  <c:v>0.65876629643277074</c:v>
                </c:pt>
                <c:pt idx="29">
                  <c:v>0.65929340286327076</c:v>
                </c:pt>
                <c:pt idx="30">
                  <c:v>0.6598492525135532</c:v>
                </c:pt>
                <c:pt idx="31">
                  <c:v>0.66043123236364232</c:v>
                </c:pt>
                <c:pt idx="32">
                  <c:v>0.66111444841135969</c:v>
                </c:pt>
                <c:pt idx="33">
                  <c:v>0.66192782319012944</c:v>
                </c:pt>
                <c:pt idx="34">
                  <c:v>0.66287878787878773</c:v>
                </c:pt>
                <c:pt idx="35">
                  <c:v>0.66381391656434918</c:v>
                </c:pt>
                <c:pt idx="36">
                  <c:v>0.66463056493684403</c:v>
                </c:pt>
                <c:pt idx="37">
                  <c:v>0.66538846214584768</c:v>
                </c:pt>
                <c:pt idx="38">
                  <c:v>0.66609201452860733</c:v>
                </c:pt>
                <c:pt idx="39">
                  <c:v>0.6667772960300532</c:v>
                </c:pt>
                <c:pt idx="40">
                  <c:v>0.66746127834720959</c:v>
                </c:pt>
                <c:pt idx="41">
                  <c:v>0.66818995900209377</c:v>
                </c:pt>
                <c:pt idx="42">
                  <c:v>0.6689602903807812</c:v>
                </c:pt>
                <c:pt idx="43">
                  <c:v>0.66976949576833633</c:v>
                </c:pt>
                <c:pt idx="44">
                  <c:v>0.67065795285754337</c:v>
                </c:pt>
                <c:pt idx="45">
                  <c:v>0.67160660305826803</c:v>
                </c:pt>
                <c:pt idx="46">
                  <c:v>0.6725157261672875</c:v>
                </c:pt>
                <c:pt idx="47">
                  <c:v>0.67341459929763126</c:v>
                </c:pt>
                <c:pt idx="48">
                  <c:v>0.6742906774753944</c:v>
                </c:pt>
                <c:pt idx="49">
                  <c:v>0.67514530158012498</c:v>
                </c:pt>
                <c:pt idx="50">
                  <c:v>0.67603032462615464</c:v>
                </c:pt>
                <c:pt idx="51">
                  <c:v>0.67693161085017661</c:v>
                </c:pt>
                <c:pt idx="52">
                  <c:v>0.6777995161029311</c:v>
                </c:pt>
                <c:pt idx="53">
                  <c:v>0.67868371561059371</c:v>
                </c:pt>
                <c:pt idx="54">
                  <c:v>0.67957158649110538</c:v>
                </c:pt>
                <c:pt idx="55">
                  <c:v>0.68047447934992311</c:v>
                </c:pt>
                <c:pt idx="56">
                  <c:v>0.68140296199218853</c:v>
                </c:pt>
                <c:pt idx="57">
                  <c:v>0.68235573324244536</c:v>
                </c:pt>
                <c:pt idx="58">
                  <c:v>0.6833315786703138</c:v>
                </c:pt>
                <c:pt idx="59">
                  <c:v>0.68432936348017381</c:v>
                </c:pt>
                <c:pt idx="60">
                  <c:v>0.68542231625706329</c:v>
                </c:pt>
                <c:pt idx="61">
                  <c:v>0.68657457192488747</c:v>
                </c:pt>
                <c:pt idx="62">
                  <c:v>0.6877936318892488</c:v>
                </c:pt>
                <c:pt idx="63">
                  <c:v>0.68906628981903995</c:v>
                </c:pt>
                <c:pt idx="64">
                  <c:v>0.6903003823570194</c:v>
                </c:pt>
                <c:pt idx="65">
                  <c:v>0.69156638243745239</c:v>
                </c:pt>
                <c:pt idx="66">
                  <c:v>0.69277579432046155</c:v>
                </c:pt>
                <c:pt idx="67">
                  <c:v>0.69392154215044366</c:v>
                </c:pt>
                <c:pt idx="68">
                  <c:v>0.69502515434767498</c:v>
                </c:pt>
                <c:pt idx="69">
                  <c:v>0.69609767887739005</c:v>
                </c:pt>
                <c:pt idx="70">
                  <c:v>0.69717696653858041</c:v>
                </c:pt>
                <c:pt idx="71">
                  <c:v>0.69826273939431394</c:v>
                </c:pt>
                <c:pt idx="72">
                  <c:v>0.69943476139191629</c:v>
                </c:pt>
                <c:pt idx="73">
                  <c:v>0.70070712919584432</c:v>
                </c:pt>
                <c:pt idx="74">
                  <c:v>0.70199796089687638</c:v>
                </c:pt>
                <c:pt idx="75">
                  <c:v>0.70322108275468309</c:v>
                </c:pt>
                <c:pt idx="76">
                  <c:v>0.70435379135437348</c:v>
                </c:pt>
                <c:pt idx="77">
                  <c:v>0.70547448198017138</c:v>
                </c:pt>
                <c:pt idx="78">
                  <c:v>0.7065918302889852</c:v>
                </c:pt>
                <c:pt idx="79">
                  <c:v>0.70770596007037345</c:v>
                </c:pt>
                <c:pt idx="80">
                  <c:v>0.70884908656951195</c:v>
                </c:pt>
                <c:pt idx="81">
                  <c:v>0.71001223401792113</c:v>
                </c:pt>
                <c:pt idx="82">
                  <c:v>0.71135135372251956</c:v>
                </c:pt>
                <c:pt idx="83">
                  <c:v>0.71269767053002597</c:v>
                </c:pt>
                <c:pt idx="84">
                  <c:v>0.71396677076306203</c:v>
                </c:pt>
                <c:pt idx="85">
                  <c:v>0.71516131706216546</c:v>
                </c:pt>
                <c:pt idx="86">
                  <c:v>0.71620907846694093</c:v>
                </c:pt>
                <c:pt idx="87">
                  <c:v>0.71720372169939406</c:v>
                </c:pt>
                <c:pt idx="88">
                  <c:v>0.71812508407760844</c:v>
                </c:pt>
                <c:pt idx="89">
                  <c:v>0.71903342748739696</c:v>
                </c:pt>
                <c:pt idx="90">
                  <c:v>0.71992917646034771</c:v>
                </c:pt>
                <c:pt idx="91">
                  <c:v>0.72081981252274963</c:v>
                </c:pt>
                <c:pt idx="92">
                  <c:v>0.72169149888168704</c:v>
                </c:pt>
                <c:pt idx="93">
                  <c:v>0.72251712874331298</c:v>
                </c:pt>
                <c:pt idx="94">
                  <c:v>0.7232981413732037</c:v>
                </c:pt>
                <c:pt idx="95">
                  <c:v>0.72402234970361767</c:v>
                </c:pt>
                <c:pt idx="96">
                  <c:v>0.72472506400042946</c:v>
                </c:pt>
                <c:pt idx="97">
                  <c:v>0.72540028914720256</c:v>
                </c:pt>
                <c:pt idx="98">
                  <c:v>0.72604884981839612</c:v>
                </c:pt>
                <c:pt idx="99">
                  <c:v>0.72667153802815287</c:v>
                </c:pt>
                <c:pt idx="100">
                  <c:v>0.7272820166651609</c:v>
                </c:pt>
                <c:pt idx="101">
                  <c:v>0.72791897136543815</c:v>
                </c:pt>
                <c:pt idx="102">
                  <c:v>0.72872715732443893</c:v>
                </c:pt>
                <c:pt idx="103">
                  <c:v>0.72970794887412582</c:v>
                </c:pt>
                <c:pt idx="104">
                  <c:v>0.73107372464967846</c:v>
                </c:pt>
                <c:pt idx="105">
                  <c:v>0.73315191429635929</c:v>
                </c:pt>
                <c:pt idx="106">
                  <c:v>0.7364345052532526</c:v>
                </c:pt>
                <c:pt idx="107">
                  <c:v>0.74147994396025696</c:v>
                </c:pt>
                <c:pt idx="108">
                  <c:v>0.75039360281766809</c:v>
                </c:pt>
                <c:pt idx="109">
                  <c:v>0.76525833619058459</c:v>
                </c:pt>
                <c:pt idx="110">
                  <c:v>0.79619219494520355</c:v>
                </c:pt>
                <c:pt idx="111">
                  <c:v>0.85166723078657536</c:v>
                </c:pt>
              </c:numCache>
            </c:numRef>
          </c:yVal>
          <c:smooth val="1"/>
          <c:extLst>
            <c:ext xmlns:c16="http://schemas.microsoft.com/office/drawing/2014/chart" uri="{C3380CC4-5D6E-409C-BE32-E72D297353CC}">
              <c16:uniqueId val="{00000001-5A53-47FD-808C-7B720BEC8DE5}"/>
            </c:ext>
          </c:extLst>
        </c:ser>
        <c:ser>
          <c:idx val="1"/>
          <c:order val="2"/>
          <c:tx>
            <c:strRef>
              <c:f>Sheet1!$U$5</c:f>
              <c:strCache>
                <c:ptCount val="1"/>
                <c:pt idx="0">
                  <c:v>Jemit3</c:v>
                </c:pt>
              </c:strCache>
            </c:strRef>
          </c:tx>
          <c:spPr>
            <a:ln>
              <a:solidFill>
                <a:srgbClr val="FF0000"/>
              </a:solidFill>
            </a:ln>
          </c:spPr>
          <c:marker>
            <c:symbol val="none"/>
          </c:marker>
          <c:xVal>
            <c:numRef>
              <c:f>Sheet1!$T$9:$T$120</c:f>
              <c:numCache>
                <c:formatCode>General</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12.371</c:v>
                </c:pt>
                <c:pt idx="111">
                  <c:v>12.461</c:v>
                </c:pt>
              </c:numCache>
            </c:numRef>
          </c:xVal>
          <c:yVal>
            <c:numRef>
              <c:f>Sheet1!$U$9:$U$120</c:f>
              <c:numCache>
                <c:formatCode>General</c:formatCode>
                <c:ptCount val="112"/>
                <c:pt idx="0">
                  <c:v>0.57398536611043827</c:v>
                </c:pt>
                <c:pt idx="1">
                  <c:v>0.57662613395097484</c:v>
                </c:pt>
                <c:pt idx="2">
                  <c:v>0.57706479970521662</c:v>
                </c:pt>
                <c:pt idx="3">
                  <c:v>0.57736747907564356</c:v>
                </c:pt>
                <c:pt idx="4">
                  <c:v>0.57760216525416319</c:v>
                </c:pt>
                <c:pt idx="5">
                  <c:v>0.57779799818016375</c:v>
                </c:pt>
                <c:pt idx="6">
                  <c:v>0.57802712270358414</c:v>
                </c:pt>
                <c:pt idx="7">
                  <c:v>0.57827844162528663</c:v>
                </c:pt>
                <c:pt idx="8">
                  <c:v>0.57853871663946888</c:v>
                </c:pt>
                <c:pt idx="9">
                  <c:v>0.57880550517545881</c:v>
                </c:pt>
                <c:pt idx="10">
                  <c:v>0.57904427892123267</c:v>
                </c:pt>
                <c:pt idx="11">
                  <c:v>0.57929187199598242</c:v>
                </c:pt>
                <c:pt idx="12">
                  <c:v>0.57955109453372422</c:v>
                </c:pt>
                <c:pt idx="13">
                  <c:v>0.57982400729939743</c:v>
                </c:pt>
                <c:pt idx="14">
                  <c:v>0.58010393088382439</c:v>
                </c:pt>
                <c:pt idx="15">
                  <c:v>0.58042446330535091</c:v>
                </c:pt>
                <c:pt idx="16">
                  <c:v>0.58076786978060857</c:v>
                </c:pt>
                <c:pt idx="17">
                  <c:v>0.58114785437035821</c:v>
                </c:pt>
                <c:pt idx="18">
                  <c:v>0.5815490603779544</c:v>
                </c:pt>
                <c:pt idx="19">
                  <c:v>0.58197472282590834</c:v>
                </c:pt>
                <c:pt idx="20">
                  <c:v>0.58243646125943427</c:v>
                </c:pt>
                <c:pt idx="21">
                  <c:v>0.58292384838796107</c:v>
                </c:pt>
                <c:pt idx="22">
                  <c:v>0.583425453141725</c:v>
                </c:pt>
                <c:pt idx="23">
                  <c:v>0.58398694530715156</c:v>
                </c:pt>
                <c:pt idx="24">
                  <c:v>0.58455586104688684</c:v>
                </c:pt>
                <c:pt idx="25">
                  <c:v>0.5850826348799717</c:v>
                </c:pt>
                <c:pt idx="26">
                  <c:v>0.58561878191293515</c:v>
                </c:pt>
                <c:pt idx="27">
                  <c:v>0.58616333250440444</c:v>
                </c:pt>
                <c:pt idx="28">
                  <c:v>0.58673737958625116</c:v>
                </c:pt>
                <c:pt idx="29">
                  <c:v>0.58733806865939819</c:v>
                </c:pt>
                <c:pt idx="30">
                  <c:v>0.58792177712270222</c:v>
                </c:pt>
                <c:pt idx="31">
                  <c:v>0.58852992737290222</c:v>
                </c:pt>
                <c:pt idx="32">
                  <c:v>0.58916036278174011</c:v>
                </c:pt>
                <c:pt idx="33">
                  <c:v>0.58984877311455353</c:v>
                </c:pt>
                <c:pt idx="34">
                  <c:v>0.59055377164815492</c:v>
                </c:pt>
                <c:pt idx="35">
                  <c:v>0.59127401339329388</c:v>
                </c:pt>
                <c:pt idx="36">
                  <c:v>0.59206024219890496</c:v>
                </c:pt>
                <c:pt idx="37">
                  <c:v>0.59290738213726302</c:v>
                </c:pt>
                <c:pt idx="38">
                  <c:v>0.59379441490761486</c:v>
                </c:pt>
                <c:pt idx="39">
                  <c:v>0.59473447026937476</c:v>
                </c:pt>
                <c:pt idx="40">
                  <c:v>0.59570809426049898</c:v>
                </c:pt>
                <c:pt idx="41">
                  <c:v>0.59668234029608036</c:v>
                </c:pt>
                <c:pt idx="42">
                  <c:v>0.59773193853575279</c:v>
                </c:pt>
                <c:pt idx="43">
                  <c:v>0.5987933767319974</c:v>
                </c:pt>
                <c:pt idx="44">
                  <c:v>0.59980866544145273</c:v>
                </c:pt>
                <c:pt idx="45">
                  <c:v>0.60086475020132168</c:v>
                </c:pt>
                <c:pt idx="46">
                  <c:v>0.60189053973434214</c:v>
                </c:pt>
                <c:pt idx="47">
                  <c:v>0.60291474593732641</c:v>
                </c:pt>
                <c:pt idx="48">
                  <c:v>0.6039506237827057</c:v>
                </c:pt>
                <c:pt idx="49">
                  <c:v>0.60501038863721457</c:v>
                </c:pt>
                <c:pt idx="50">
                  <c:v>0.60608000858435052</c:v>
                </c:pt>
                <c:pt idx="51">
                  <c:v>0.60719617099423073</c:v>
                </c:pt>
                <c:pt idx="52">
                  <c:v>0.60834410501463065</c:v>
                </c:pt>
                <c:pt idx="53">
                  <c:v>0.60955796848305721</c:v>
                </c:pt>
                <c:pt idx="54">
                  <c:v>0.61079897953812734</c:v>
                </c:pt>
                <c:pt idx="55">
                  <c:v>0.61203107785254918</c:v>
                </c:pt>
                <c:pt idx="56">
                  <c:v>0.61330010364613341</c:v>
                </c:pt>
                <c:pt idx="57">
                  <c:v>0.61457072169289673</c:v>
                </c:pt>
                <c:pt idx="58">
                  <c:v>0.61595251881875857</c:v>
                </c:pt>
                <c:pt idx="59">
                  <c:v>0.61745081406296609</c:v>
                </c:pt>
                <c:pt idx="60">
                  <c:v>0.61904935753862411</c:v>
                </c:pt>
                <c:pt idx="61">
                  <c:v>0.62067026456140251</c:v>
                </c:pt>
                <c:pt idx="62">
                  <c:v>0.62220967455387988</c:v>
                </c:pt>
                <c:pt idx="63">
                  <c:v>0.62380294864371277</c:v>
                </c:pt>
                <c:pt idx="64">
                  <c:v>0.62548751716777939</c:v>
                </c:pt>
                <c:pt idx="65">
                  <c:v>0.62731821756617223</c:v>
                </c:pt>
                <c:pt idx="66">
                  <c:v>0.62917248543887383</c:v>
                </c:pt>
                <c:pt idx="67">
                  <c:v>0.63096347020468224</c:v>
                </c:pt>
                <c:pt idx="68">
                  <c:v>0.63279728378164601</c:v>
                </c:pt>
                <c:pt idx="69">
                  <c:v>0.63470918684714361</c:v>
                </c:pt>
                <c:pt idx="70">
                  <c:v>0.63667764793271842</c:v>
                </c:pt>
                <c:pt idx="71">
                  <c:v>0.63871837009591814</c:v>
                </c:pt>
                <c:pt idx="72">
                  <c:v>0.64088177507401933</c:v>
                </c:pt>
                <c:pt idx="73">
                  <c:v>0.64309276903371304</c:v>
                </c:pt>
                <c:pt idx="74">
                  <c:v>0.64522826318837367</c:v>
                </c:pt>
                <c:pt idx="75">
                  <c:v>0.64749628957134464</c:v>
                </c:pt>
                <c:pt idx="76">
                  <c:v>0.64984113550992795</c:v>
                </c:pt>
                <c:pt idx="77">
                  <c:v>0.65228487109557431</c:v>
                </c:pt>
                <c:pt idx="78">
                  <c:v>0.65482378796651386</c:v>
                </c:pt>
                <c:pt idx="79">
                  <c:v>0.65743811401020891</c:v>
                </c:pt>
                <c:pt idx="80">
                  <c:v>0.66029360219906552</c:v>
                </c:pt>
                <c:pt idx="81">
                  <c:v>0.66338946352340478</c:v>
                </c:pt>
                <c:pt idx="82">
                  <c:v>0.66664661337504605</c:v>
                </c:pt>
                <c:pt idx="83">
                  <c:v>0.66993550065180973</c:v>
                </c:pt>
                <c:pt idx="84">
                  <c:v>0.6732014602060713</c:v>
                </c:pt>
                <c:pt idx="85">
                  <c:v>0.67661923631015286</c:v>
                </c:pt>
                <c:pt idx="86">
                  <c:v>0.68011635808525361</c:v>
                </c:pt>
                <c:pt idx="87">
                  <c:v>0.68386758879136</c:v>
                </c:pt>
                <c:pt idx="88">
                  <c:v>0.68801068004890187</c:v>
                </c:pt>
                <c:pt idx="89">
                  <c:v>0.69256163639487622</c:v>
                </c:pt>
                <c:pt idx="90">
                  <c:v>0.69732120174580514</c:v>
                </c:pt>
                <c:pt idx="91">
                  <c:v>0.70239585084458989</c:v>
                </c:pt>
                <c:pt idx="92">
                  <c:v>0.70787352762306721</c:v>
                </c:pt>
                <c:pt idx="93">
                  <c:v>0.71366531557613699</c:v>
                </c:pt>
                <c:pt idx="94">
                  <c:v>0.71991219008264895</c:v>
                </c:pt>
                <c:pt idx="95">
                  <c:v>0.72676966357683381</c:v>
                </c:pt>
                <c:pt idx="96">
                  <c:v>0.73424590133994483</c:v>
                </c:pt>
                <c:pt idx="97">
                  <c:v>0.74262124322660816</c:v>
                </c:pt>
                <c:pt idx="98">
                  <c:v>0.75165815655103829</c:v>
                </c:pt>
                <c:pt idx="99">
                  <c:v>0.76165621773526659</c:v>
                </c:pt>
                <c:pt idx="100">
                  <c:v>0.77280003963473132</c:v>
                </c:pt>
                <c:pt idx="101">
                  <c:v>0.78573341421819343</c:v>
                </c:pt>
                <c:pt idx="102">
                  <c:v>0.80078433436858787</c:v>
                </c:pt>
                <c:pt idx="103">
                  <c:v>0.81804269847117916</c:v>
                </c:pt>
                <c:pt idx="104">
                  <c:v>0.83786193649246299</c:v>
                </c:pt>
                <c:pt idx="105">
                  <c:v>0.86217499172275158</c:v>
                </c:pt>
                <c:pt idx="106">
                  <c:v>0.89248375474488473</c:v>
                </c:pt>
                <c:pt idx="107">
                  <c:v>0.93126727397325504</c:v>
                </c:pt>
                <c:pt idx="108">
                  <c:v>0.98427622543272153</c:v>
                </c:pt>
                <c:pt idx="109">
                  <c:v>1.0582989158553668</c:v>
                </c:pt>
                <c:pt idx="110">
                  <c:v>1.1740098189938781</c:v>
                </c:pt>
                <c:pt idx="111">
                  <c:v>1.3289945375599161</c:v>
                </c:pt>
              </c:numCache>
            </c:numRef>
          </c:yVal>
          <c:smooth val="1"/>
          <c:extLst>
            <c:ext xmlns:c16="http://schemas.microsoft.com/office/drawing/2014/chart" uri="{C3380CC4-5D6E-409C-BE32-E72D297353CC}">
              <c16:uniqueId val="{00000002-5A53-47FD-808C-7B720BEC8DE5}"/>
            </c:ext>
          </c:extLst>
        </c:ser>
        <c:ser>
          <c:idx val="2"/>
          <c:order val="3"/>
          <c:tx>
            <c:strRef>
              <c:f>Sheet1!$X$5</c:f>
              <c:strCache>
                <c:ptCount val="1"/>
                <c:pt idx="0">
                  <c:v>Jemit4</c:v>
                </c:pt>
              </c:strCache>
            </c:strRef>
          </c:tx>
          <c:spPr>
            <a:ln>
              <a:solidFill>
                <a:srgbClr val="0070C0"/>
              </a:solidFill>
            </a:ln>
          </c:spPr>
          <c:marker>
            <c:symbol val="none"/>
          </c:marker>
          <c:xVal>
            <c:numRef>
              <c:f>Sheet1!$W$9:$W$120</c:f>
              <c:numCache>
                <c:formatCode>General</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12.371</c:v>
                </c:pt>
                <c:pt idx="111">
                  <c:v>12.473000000000001</c:v>
                </c:pt>
              </c:numCache>
            </c:numRef>
          </c:xVal>
          <c:yVal>
            <c:numRef>
              <c:f>Sheet1!$X$9:$X$120</c:f>
              <c:numCache>
                <c:formatCode>General</c:formatCode>
                <c:ptCount val="112"/>
                <c:pt idx="0">
                  <c:v>0.67386297836500475</c:v>
                </c:pt>
                <c:pt idx="1">
                  <c:v>0.67694899194609692</c:v>
                </c:pt>
                <c:pt idx="2">
                  <c:v>0.67737669105648257</c:v>
                </c:pt>
                <c:pt idx="3">
                  <c:v>0.67765963046796873</c:v>
                </c:pt>
                <c:pt idx="4">
                  <c:v>0.67784825674229288</c:v>
                </c:pt>
                <c:pt idx="5">
                  <c:v>0.67802058971717338</c:v>
                </c:pt>
                <c:pt idx="6">
                  <c:v>0.67818273937990137</c:v>
                </c:pt>
                <c:pt idx="7">
                  <c:v>0.67833810016786389</c:v>
                </c:pt>
                <c:pt idx="8">
                  <c:v>0.67849528872979881</c:v>
                </c:pt>
                <c:pt idx="9">
                  <c:v>0.67867175199912011</c:v>
                </c:pt>
                <c:pt idx="10">
                  <c:v>0.67886267129897648</c:v>
                </c:pt>
                <c:pt idx="11">
                  <c:v>0.67905964909439043</c:v>
                </c:pt>
                <c:pt idx="12">
                  <c:v>0.67926608712653969</c:v>
                </c:pt>
                <c:pt idx="13">
                  <c:v>0.67948886666315644</c:v>
                </c:pt>
                <c:pt idx="14">
                  <c:v>0.67971669868926732</c:v>
                </c:pt>
                <c:pt idx="15">
                  <c:v>0.67995643274944262</c:v>
                </c:pt>
                <c:pt idx="16">
                  <c:v>0.68020608517134273</c:v>
                </c:pt>
                <c:pt idx="17">
                  <c:v>0.68046755304854301</c:v>
                </c:pt>
                <c:pt idx="18">
                  <c:v>0.68073248407643316</c:v>
                </c:pt>
                <c:pt idx="19">
                  <c:v>0.68102858346054473</c:v>
                </c:pt>
                <c:pt idx="20">
                  <c:v>0.68132767374753067</c:v>
                </c:pt>
                <c:pt idx="21">
                  <c:v>0.68162936481961733</c:v>
                </c:pt>
                <c:pt idx="22">
                  <c:v>0.68196074818831143</c:v>
                </c:pt>
                <c:pt idx="23">
                  <c:v>0.68231826077801516</c:v>
                </c:pt>
                <c:pt idx="24">
                  <c:v>0.6826735800389544</c:v>
                </c:pt>
                <c:pt idx="25">
                  <c:v>0.6830513199939956</c:v>
                </c:pt>
                <c:pt idx="26">
                  <c:v>0.68344907842591873</c:v>
                </c:pt>
                <c:pt idx="27">
                  <c:v>0.68386478445779797</c:v>
                </c:pt>
                <c:pt idx="28">
                  <c:v>0.68429664332964923</c:v>
                </c:pt>
                <c:pt idx="29">
                  <c:v>0.68474309186340154</c:v>
                </c:pt>
                <c:pt idx="30">
                  <c:v>0.68522332473548286</c:v>
                </c:pt>
                <c:pt idx="31">
                  <c:v>0.68571433128994796</c:v>
                </c:pt>
                <c:pt idx="32">
                  <c:v>0.68631192541237229</c:v>
                </c:pt>
                <c:pt idx="33">
                  <c:v>0.68691297122102168</c:v>
                </c:pt>
                <c:pt idx="34">
                  <c:v>0.68744407011633424</c:v>
                </c:pt>
                <c:pt idx="35">
                  <c:v>0.68803537969721928</c:v>
                </c:pt>
                <c:pt idx="36">
                  <c:v>0.68861288347467398</c:v>
                </c:pt>
                <c:pt idx="37">
                  <c:v>0.68917764343358157</c:v>
                </c:pt>
                <c:pt idx="38">
                  <c:v>0.68976351529188573</c:v>
                </c:pt>
                <c:pt idx="39">
                  <c:v>0.69036895427647726</c:v>
                </c:pt>
                <c:pt idx="40">
                  <c:v>0.69100822936955131</c:v>
                </c:pt>
                <c:pt idx="41">
                  <c:v>0.69172488679362987</c:v>
                </c:pt>
                <c:pt idx="42">
                  <c:v>0.69242392339460634</c:v>
                </c:pt>
                <c:pt idx="43">
                  <c:v>0.69306264731858103</c:v>
                </c:pt>
                <c:pt idx="44">
                  <c:v>0.69367360063716976</c:v>
                </c:pt>
                <c:pt idx="45">
                  <c:v>0.69425855594220609</c:v>
                </c:pt>
                <c:pt idx="46">
                  <c:v>0.69484655471916401</c:v>
                </c:pt>
                <c:pt idx="47">
                  <c:v>0.69545083917653794</c:v>
                </c:pt>
                <c:pt idx="48">
                  <c:v>0.69604411222825024</c:v>
                </c:pt>
                <c:pt idx="49">
                  <c:v>0.69665282547192631</c:v>
                </c:pt>
                <c:pt idx="50">
                  <c:v>0.69726343430744031</c:v>
                </c:pt>
                <c:pt idx="51">
                  <c:v>0.69786341636862492</c:v>
                </c:pt>
                <c:pt idx="52">
                  <c:v>0.69847773235150046</c:v>
                </c:pt>
                <c:pt idx="53">
                  <c:v>0.69909363679432102</c:v>
                </c:pt>
                <c:pt idx="54">
                  <c:v>0.69979329442995308</c:v>
                </c:pt>
                <c:pt idx="55">
                  <c:v>0.70059538486686057</c:v>
                </c:pt>
                <c:pt idx="56">
                  <c:v>0.7013811618168434</c:v>
                </c:pt>
                <c:pt idx="57">
                  <c:v>0.70211799722168189</c:v>
                </c:pt>
                <c:pt idx="58">
                  <c:v>0.70279737151479793</c:v>
                </c:pt>
                <c:pt idx="59">
                  <c:v>0.7034436843781241</c:v>
                </c:pt>
                <c:pt idx="60">
                  <c:v>0.70407976132054539</c:v>
                </c:pt>
                <c:pt idx="61">
                  <c:v>0.70472697861232592</c:v>
                </c:pt>
                <c:pt idx="62">
                  <c:v>0.7053950952782051</c:v>
                </c:pt>
                <c:pt idx="63">
                  <c:v>0.70604265450820158</c:v>
                </c:pt>
                <c:pt idx="64">
                  <c:v>0.7066705907312284</c:v>
                </c:pt>
                <c:pt idx="65">
                  <c:v>0.70730924521468608</c:v>
                </c:pt>
                <c:pt idx="66">
                  <c:v>0.70792911574272954</c:v>
                </c:pt>
                <c:pt idx="67">
                  <c:v>0.70852148279706006</c:v>
                </c:pt>
                <c:pt idx="68">
                  <c:v>0.70910632505883986</c:v>
                </c:pt>
                <c:pt idx="69">
                  <c:v>0.7096932280634366</c:v>
                </c:pt>
                <c:pt idx="70">
                  <c:v>0.7103369391658374</c:v>
                </c:pt>
                <c:pt idx="71">
                  <c:v>0.71099005538725002</c:v>
                </c:pt>
                <c:pt idx="72">
                  <c:v>0.71171443855289052</c:v>
                </c:pt>
                <c:pt idx="73">
                  <c:v>0.71246337140952742</c:v>
                </c:pt>
                <c:pt idx="74">
                  <c:v>0.71320125338350171</c:v>
                </c:pt>
                <c:pt idx="75">
                  <c:v>0.71384306066096892</c:v>
                </c:pt>
                <c:pt idx="76">
                  <c:v>0.71435030902315511</c:v>
                </c:pt>
                <c:pt idx="77">
                  <c:v>0.7148280574614434</c:v>
                </c:pt>
                <c:pt idx="78">
                  <c:v>0.71523628730851474</c:v>
                </c:pt>
                <c:pt idx="79">
                  <c:v>0.71559382020683437</c:v>
                </c:pt>
                <c:pt idx="80">
                  <c:v>0.71590251092277946</c:v>
                </c:pt>
                <c:pt idx="81">
                  <c:v>0.71617205253079985</c:v>
                </c:pt>
                <c:pt idx="82">
                  <c:v>0.71641950984742142</c:v>
                </c:pt>
                <c:pt idx="83">
                  <c:v>0.71663017999746514</c:v>
                </c:pt>
                <c:pt idx="84">
                  <c:v>0.71680534625417391</c:v>
                </c:pt>
                <c:pt idx="85">
                  <c:v>0.71693866968711106</c:v>
                </c:pt>
                <c:pt idx="86">
                  <c:v>0.7170315767561446</c:v>
                </c:pt>
                <c:pt idx="87">
                  <c:v>0.71707803656756075</c:v>
                </c:pt>
                <c:pt idx="88">
                  <c:v>0.71708690845923584</c:v>
                </c:pt>
                <c:pt idx="89">
                  <c:v>0.71704497008492685</c:v>
                </c:pt>
                <c:pt idx="90">
                  <c:v>0.71695387830114199</c:v>
                </c:pt>
                <c:pt idx="91">
                  <c:v>0.71680106819356582</c:v>
                </c:pt>
                <c:pt idx="92">
                  <c:v>0.71660250946678505</c:v>
                </c:pt>
                <c:pt idx="93">
                  <c:v>0.71634579421126776</c:v>
                </c:pt>
                <c:pt idx="94">
                  <c:v>0.71602588566616221</c:v>
                </c:pt>
                <c:pt idx="95">
                  <c:v>0.71563117128098019</c:v>
                </c:pt>
                <c:pt idx="96">
                  <c:v>0.7151437982151766</c:v>
                </c:pt>
                <c:pt idx="97">
                  <c:v>0.71457986720923572</c:v>
                </c:pt>
                <c:pt idx="98">
                  <c:v>0.71386929515186981</c:v>
                </c:pt>
                <c:pt idx="99">
                  <c:v>0.7130750712592987</c:v>
                </c:pt>
                <c:pt idx="100">
                  <c:v>0.71223191071447955</c:v>
                </c:pt>
                <c:pt idx="101">
                  <c:v>0.7113731805379645</c:v>
                </c:pt>
                <c:pt idx="102">
                  <c:v>0.71065750260162841</c:v>
                </c:pt>
                <c:pt idx="103">
                  <c:v>0.71016225619583351</c:v>
                </c:pt>
                <c:pt idx="104">
                  <c:v>0.71016674926826251</c:v>
                </c:pt>
                <c:pt idx="105">
                  <c:v>0.71070001707107189</c:v>
                </c:pt>
                <c:pt idx="106">
                  <c:v>0.71223477781090838</c:v>
                </c:pt>
                <c:pt idx="107">
                  <c:v>0.71535317261586773</c:v>
                </c:pt>
                <c:pt idx="108">
                  <c:v>0.7221176070862847</c:v>
                </c:pt>
                <c:pt idx="109">
                  <c:v>0.73467029170560927</c:v>
                </c:pt>
                <c:pt idx="110">
                  <c:v>0.76108744204940371</c:v>
                </c:pt>
                <c:pt idx="111">
                  <c:v>0.80668853852861844</c:v>
                </c:pt>
              </c:numCache>
            </c:numRef>
          </c:yVal>
          <c:smooth val="1"/>
          <c:extLst>
            <c:ext xmlns:c16="http://schemas.microsoft.com/office/drawing/2014/chart" uri="{C3380CC4-5D6E-409C-BE32-E72D297353CC}">
              <c16:uniqueId val="{00000003-5A53-47FD-808C-7B720BEC8DE5}"/>
            </c:ext>
          </c:extLst>
        </c:ser>
        <c:ser>
          <c:idx val="3"/>
          <c:order val="4"/>
          <c:tx>
            <c:strRef>
              <c:f>Sheet1!$AA$5</c:f>
              <c:strCache>
                <c:ptCount val="1"/>
                <c:pt idx="0">
                  <c:v>Jemit5</c:v>
                </c:pt>
              </c:strCache>
            </c:strRef>
          </c:tx>
          <c:spPr>
            <a:ln>
              <a:solidFill>
                <a:srgbClr val="7030A0"/>
              </a:solidFill>
            </a:ln>
          </c:spPr>
          <c:marker>
            <c:symbol val="none"/>
          </c:marker>
          <c:xVal>
            <c:numRef>
              <c:f>Sheet1!$Z$9:$Z$120</c:f>
              <c:numCache>
                <c:formatCode>General</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12.375</c:v>
                </c:pt>
                <c:pt idx="111">
                  <c:v>12.484999999999999</c:v>
                </c:pt>
              </c:numCache>
            </c:numRef>
          </c:xVal>
          <c:yVal>
            <c:numRef>
              <c:f>Sheet1!$AA$9:$AA$120</c:f>
              <c:numCache>
                <c:formatCode>General</c:formatCode>
                <c:ptCount val="112"/>
                <c:pt idx="0">
                  <c:v>0.67148102331947124</c:v>
                </c:pt>
                <c:pt idx="1">
                  <c:v>0.67460213016090254</c:v>
                </c:pt>
                <c:pt idx="2">
                  <c:v>0.67507369584671262</c:v>
                </c:pt>
                <c:pt idx="3">
                  <c:v>0.67536979523082585</c:v>
                </c:pt>
                <c:pt idx="4">
                  <c:v>0.67555622817637895</c:v>
                </c:pt>
                <c:pt idx="5">
                  <c:v>0.67571759450740332</c:v>
                </c:pt>
                <c:pt idx="6">
                  <c:v>0.67586329420434743</c:v>
                </c:pt>
                <c:pt idx="7">
                  <c:v>0.67602048276628579</c:v>
                </c:pt>
                <c:pt idx="8">
                  <c:v>0.67619887350634256</c:v>
                </c:pt>
                <c:pt idx="9">
                  <c:v>0.67636875678935016</c:v>
                </c:pt>
                <c:pt idx="10">
                  <c:v>0.67653225947956641</c:v>
                </c:pt>
                <c:pt idx="11">
                  <c:v>0.676716161661152</c:v>
                </c:pt>
                <c:pt idx="12">
                  <c:v>0.67690669203408149</c:v>
                </c:pt>
                <c:pt idx="13">
                  <c:v>0.67712007159025023</c:v>
                </c:pt>
                <c:pt idx="14">
                  <c:v>0.67734379112491527</c:v>
                </c:pt>
                <c:pt idx="15">
                  <c:v>0.67757602593598287</c:v>
                </c:pt>
                <c:pt idx="16">
                  <c:v>0.67781535681072447</c:v>
                </c:pt>
                <c:pt idx="17">
                  <c:v>0.67808836852356247</c:v>
                </c:pt>
                <c:pt idx="18">
                  <c:v>0.67836368900352673</c:v>
                </c:pt>
                <c:pt idx="19">
                  <c:v>0.6786159218122142</c:v>
                </c:pt>
                <c:pt idx="20">
                  <c:v>0.67890504242296745</c:v>
                </c:pt>
                <c:pt idx="21">
                  <c:v>0.67922623938333559</c:v>
                </c:pt>
                <c:pt idx="22">
                  <c:v>0.67952066993034099</c:v>
                </c:pt>
                <c:pt idx="23">
                  <c:v>0.67984418592409068</c:v>
                </c:pt>
                <c:pt idx="24">
                  <c:v>0.68019343135150989</c:v>
                </c:pt>
                <c:pt idx="25">
                  <c:v>0.68054117706694472</c:v>
                </c:pt>
                <c:pt idx="26">
                  <c:v>0.68088758375382763</c:v>
                </c:pt>
                <c:pt idx="27">
                  <c:v>0.6812554795403245</c:v>
                </c:pt>
                <c:pt idx="28">
                  <c:v>0.68162078222877376</c:v>
                </c:pt>
                <c:pt idx="29">
                  <c:v>0.68198374276413809</c:v>
                </c:pt>
                <c:pt idx="30">
                  <c:v>0.6823857056377306</c:v>
                </c:pt>
                <c:pt idx="31">
                  <c:v>0.68280318582997901</c:v>
                </c:pt>
                <c:pt idx="32">
                  <c:v>0.68323481416570497</c:v>
                </c:pt>
                <c:pt idx="33">
                  <c:v>0.68369817790779175</c:v>
                </c:pt>
                <c:pt idx="34">
                  <c:v>0.68415407695952002</c:v>
                </c:pt>
                <c:pt idx="35">
                  <c:v>0.68460311656605644</c:v>
                </c:pt>
                <c:pt idx="36">
                  <c:v>0.68508046976946302</c:v>
                </c:pt>
                <c:pt idx="37">
                  <c:v>0.68560083036053232</c:v>
                </c:pt>
                <c:pt idx="38">
                  <c:v>0.68621032268252635</c:v>
                </c:pt>
                <c:pt idx="39">
                  <c:v>0.68680613241885391</c:v>
                </c:pt>
                <c:pt idx="40">
                  <c:v>0.68735790362889559</c:v>
                </c:pt>
                <c:pt idx="41">
                  <c:v>0.68792991794297909</c:v>
                </c:pt>
                <c:pt idx="42">
                  <c:v>0.68847593160642928</c:v>
                </c:pt>
                <c:pt idx="43">
                  <c:v>0.68904154457136368</c:v>
                </c:pt>
                <c:pt idx="44">
                  <c:v>0.68961117430440799</c:v>
                </c:pt>
                <c:pt idx="45">
                  <c:v>0.69018456441610843</c:v>
                </c:pt>
                <c:pt idx="46">
                  <c:v>0.69078889649242659</c:v>
                </c:pt>
                <c:pt idx="47">
                  <c:v>0.69144913321437196</c:v>
                </c:pt>
                <c:pt idx="48">
                  <c:v>0.69209612044007307</c:v>
                </c:pt>
                <c:pt idx="49">
                  <c:v>0.69270483368374913</c:v>
                </c:pt>
                <c:pt idx="50">
                  <c:v>0.69329013487959545</c:v>
                </c:pt>
                <c:pt idx="51">
                  <c:v>0.69384093416935022</c:v>
                </c:pt>
                <c:pt idx="52">
                  <c:v>0.69437133348540281</c:v>
                </c:pt>
                <c:pt idx="53">
                  <c:v>0.69489440916507816</c:v>
                </c:pt>
                <c:pt idx="54">
                  <c:v>0.69539880357049411</c:v>
                </c:pt>
                <c:pt idx="55">
                  <c:v>0.69592013143349307</c:v>
                </c:pt>
                <c:pt idx="56">
                  <c:v>0.69643482727763295</c:v>
                </c:pt>
                <c:pt idx="57">
                  <c:v>0.6969209232858331</c:v>
                </c:pt>
                <c:pt idx="58">
                  <c:v>0.69741274938147879</c:v>
                </c:pt>
                <c:pt idx="59">
                  <c:v>0.69788845003137223</c:v>
                </c:pt>
                <c:pt idx="60">
                  <c:v>0.69835941838014892</c:v>
                </c:pt>
                <c:pt idx="61">
                  <c:v>0.69882587977550026</c:v>
                </c:pt>
                <c:pt idx="62">
                  <c:v>0.6993188891667137</c:v>
                </c:pt>
                <c:pt idx="63">
                  <c:v>0.6998473443175236</c:v>
                </c:pt>
                <c:pt idx="64">
                  <c:v>0.7004096340570487</c:v>
                </c:pt>
                <c:pt idx="65">
                  <c:v>0.70099442252862165</c:v>
                </c:pt>
                <c:pt idx="66">
                  <c:v>0.70153298198786429</c:v>
                </c:pt>
                <c:pt idx="67">
                  <c:v>0.70197964133162638</c:v>
                </c:pt>
                <c:pt idx="68">
                  <c:v>0.7023571390971467</c:v>
                </c:pt>
                <c:pt idx="69">
                  <c:v>0.70270546795009015</c:v>
                </c:pt>
                <c:pt idx="70">
                  <c:v>0.70303498213168591</c:v>
                </c:pt>
                <c:pt idx="71">
                  <c:v>0.70331941380793805</c:v>
                </c:pt>
                <c:pt idx="72">
                  <c:v>0.70358726626821966</c:v>
                </c:pt>
                <c:pt idx="73">
                  <c:v>0.70382165605096181</c:v>
                </c:pt>
                <c:pt idx="74">
                  <c:v>0.70401524617460709</c:v>
                </c:pt>
                <c:pt idx="75">
                  <c:v>0.7041781716730291</c:v>
                </c:pt>
                <c:pt idx="76">
                  <c:v>0.70430317607503767</c:v>
                </c:pt>
                <c:pt idx="77">
                  <c:v>0.70439169942223268</c:v>
                </c:pt>
                <c:pt idx="78">
                  <c:v>0.70443688477127198</c:v>
                </c:pt>
                <c:pt idx="79">
                  <c:v>0.70442409035345255</c:v>
                </c:pt>
                <c:pt idx="80">
                  <c:v>0.70435543737971673</c:v>
                </c:pt>
                <c:pt idx="81">
                  <c:v>0.70420916175096215</c:v>
                </c:pt>
                <c:pt idx="82">
                  <c:v>0.70401153565600783</c:v>
                </c:pt>
                <c:pt idx="83">
                  <c:v>0.70374888914349121</c:v>
                </c:pt>
                <c:pt idx="84">
                  <c:v>0.70341583922062767</c:v>
                </c:pt>
                <c:pt idx="85">
                  <c:v>0.7029845607806231</c:v>
                </c:pt>
                <c:pt idx="86">
                  <c:v>0.7024658797800668</c:v>
                </c:pt>
                <c:pt idx="87">
                  <c:v>0.70181838291438225</c:v>
                </c:pt>
                <c:pt idx="88">
                  <c:v>0.70100249747036614</c:v>
                </c:pt>
                <c:pt idx="89">
                  <c:v>0.70001654396559154</c:v>
                </c:pt>
                <c:pt idx="90">
                  <c:v>0.69895904616517568</c:v>
                </c:pt>
                <c:pt idx="91">
                  <c:v>0.69784646245785531</c:v>
                </c:pt>
                <c:pt idx="92">
                  <c:v>0.69663155100637852</c:v>
                </c:pt>
                <c:pt idx="93">
                  <c:v>0.69520672239106363</c:v>
                </c:pt>
                <c:pt idx="94">
                  <c:v>0.69357168237090483</c:v>
                </c:pt>
                <c:pt idx="95">
                  <c:v>0.69157691203548888</c:v>
                </c:pt>
                <c:pt idx="96">
                  <c:v>0.68930056625481362</c:v>
                </c:pt>
                <c:pt idx="97">
                  <c:v>0.68687081373295555</c:v>
                </c:pt>
                <c:pt idx="98">
                  <c:v>0.6842922566721098</c:v>
                </c:pt>
                <c:pt idx="99">
                  <c:v>0.68151068146768501</c:v>
                </c:pt>
                <c:pt idx="100">
                  <c:v>0.67853851020851763</c:v>
                </c:pt>
                <c:pt idx="101">
                  <c:v>0.67514492579564667</c:v>
                </c:pt>
                <c:pt idx="102">
                  <c:v>0.67124085381902687</c:v>
                </c:pt>
                <c:pt idx="103">
                  <c:v>0.66679701306220618</c:v>
                </c:pt>
                <c:pt idx="104">
                  <c:v>0.66170452931496249</c:v>
                </c:pt>
                <c:pt idx="105">
                  <c:v>0.65586474795086114</c:v>
                </c:pt>
                <c:pt idx="106">
                  <c:v>0.64969444493183892</c:v>
                </c:pt>
                <c:pt idx="107">
                  <c:v>0.64306387343632487</c:v>
                </c:pt>
                <c:pt idx="108">
                  <c:v>0.63602147707532619</c:v>
                </c:pt>
                <c:pt idx="109">
                  <c:v>0.62843018836070041</c:v>
                </c:pt>
                <c:pt idx="110">
                  <c:v>0.62122120785988921</c:v>
                </c:pt>
                <c:pt idx="111">
                  <c:v>0.61437856280056025</c:v>
                </c:pt>
              </c:numCache>
            </c:numRef>
          </c:yVal>
          <c:smooth val="1"/>
          <c:extLst>
            <c:ext xmlns:c16="http://schemas.microsoft.com/office/drawing/2014/chart" uri="{C3380CC4-5D6E-409C-BE32-E72D297353CC}">
              <c16:uniqueId val="{00000004-5A53-47FD-808C-7B720BEC8DE5}"/>
            </c:ext>
          </c:extLst>
        </c:ser>
        <c:ser>
          <c:idx val="4"/>
          <c:order val="5"/>
          <c:tx>
            <c:strRef>
              <c:f>Sheet1!$AD$5</c:f>
              <c:strCache>
                <c:ptCount val="1"/>
                <c:pt idx="0">
                  <c:v>Jemit6</c:v>
                </c:pt>
              </c:strCache>
            </c:strRef>
          </c:tx>
          <c:spPr>
            <a:ln>
              <a:solidFill>
                <a:srgbClr val="14B43A"/>
              </a:solidFill>
            </a:ln>
          </c:spPr>
          <c:marker>
            <c:symbol val="none"/>
          </c:marker>
          <c:xVal>
            <c:numRef>
              <c:f>Sheet1!$AC$9:$AC$120</c:f>
              <c:numCache>
                <c:formatCode>General</c:formatCode>
                <c:ptCount val="112"/>
                <c:pt idx="0">
                  <c:v>0.27500000000000002</c:v>
                </c:pt>
                <c:pt idx="1">
                  <c:v>0.38500000000000001</c:v>
                </c:pt>
                <c:pt idx="2">
                  <c:v>0.495</c:v>
                </c:pt>
                <c:pt idx="3">
                  <c:v>0.60499999999999998</c:v>
                </c:pt>
                <c:pt idx="4">
                  <c:v>0.71499999999999997</c:v>
                </c:pt>
                <c:pt idx="5">
                  <c:v>0.82499999999999996</c:v>
                </c:pt>
                <c:pt idx="6">
                  <c:v>0.93500000000000005</c:v>
                </c:pt>
                <c:pt idx="7">
                  <c:v>1.0449999999999999</c:v>
                </c:pt>
                <c:pt idx="8">
                  <c:v>1.155</c:v>
                </c:pt>
                <c:pt idx="9">
                  <c:v>1.2649999999999999</c:v>
                </c:pt>
                <c:pt idx="10">
                  <c:v>1.375</c:v>
                </c:pt>
                <c:pt idx="11">
                  <c:v>1.4850000000000001</c:v>
                </c:pt>
                <c:pt idx="12">
                  <c:v>1.595</c:v>
                </c:pt>
                <c:pt idx="13">
                  <c:v>1.7050000000000001</c:v>
                </c:pt>
                <c:pt idx="14">
                  <c:v>1.8149999999999999</c:v>
                </c:pt>
                <c:pt idx="15">
                  <c:v>1.925</c:v>
                </c:pt>
                <c:pt idx="16">
                  <c:v>2.0350000000000001</c:v>
                </c:pt>
                <c:pt idx="17">
                  <c:v>2.145</c:v>
                </c:pt>
                <c:pt idx="18">
                  <c:v>2.2549999999999999</c:v>
                </c:pt>
                <c:pt idx="19">
                  <c:v>2.3650000000000002</c:v>
                </c:pt>
                <c:pt idx="20">
                  <c:v>2.4750000000000001</c:v>
                </c:pt>
                <c:pt idx="21">
                  <c:v>2.585</c:v>
                </c:pt>
                <c:pt idx="22">
                  <c:v>2.6949999999999998</c:v>
                </c:pt>
                <c:pt idx="23">
                  <c:v>2.8050000000000002</c:v>
                </c:pt>
                <c:pt idx="24">
                  <c:v>2.915</c:v>
                </c:pt>
                <c:pt idx="25">
                  <c:v>3.0249999999999999</c:v>
                </c:pt>
                <c:pt idx="26">
                  <c:v>3.1349999999999998</c:v>
                </c:pt>
                <c:pt idx="27">
                  <c:v>3.2450000000000001</c:v>
                </c:pt>
                <c:pt idx="28">
                  <c:v>3.355</c:v>
                </c:pt>
                <c:pt idx="29">
                  <c:v>3.4649999999999999</c:v>
                </c:pt>
                <c:pt idx="30">
                  <c:v>3.5750000000000002</c:v>
                </c:pt>
                <c:pt idx="31">
                  <c:v>3.6850000000000001</c:v>
                </c:pt>
                <c:pt idx="32">
                  <c:v>3.7949999999999999</c:v>
                </c:pt>
                <c:pt idx="33">
                  <c:v>3.9049999999999998</c:v>
                </c:pt>
                <c:pt idx="34">
                  <c:v>4.0149999999999997</c:v>
                </c:pt>
                <c:pt idx="35">
                  <c:v>4.125</c:v>
                </c:pt>
                <c:pt idx="36">
                  <c:v>4.2350000000000003</c:v>
                </c:pt>
                <c:pt idx="37">
                  <c:v>4.3449999999999998</c:v>
                </c:pt>
                <c:pt idx="38">
                  <c:v>4.4550000000000001</c:v>
                </c:pt>
                <c:pt idx="39">
                  <c:v>4.5650000000000004</c:v>
                </c:pt>
                <c:pt idx="40">
                  <c:v>4.6749999999999998</c:v>
                </c:pt>
                <c:pt idx="41">
                  <c:v>4.7850000000000001</c:v>
                </c:pt>
                <c:pt idx="42">
                  <c:v>4.8949999999999996</c:v>
                </c:pt>
                <c:pt idx="43">
                  <c:v>5.0049999999999999</c:v>
                </c:pt>
                <c:pt idx="44">
                  <c:v>5.1150000000000002</c:v>
                </c:pt>
                <c:pt idx="45">
                  <c:v>5.2249999999999996</c:v>
                </c:pt>
                <c:pt idx="46">
                  <c:v>5.335</c:v>
                </c:pt>
                <c:pt idx="47">
                  <c:v>5.4450000000000003</c:v>
                </c:pt>
                <c:pt idx="48">
                  <c:v>5.5549999999999997</c:v>
                </c:pt>
                <c:pt idx="49">
                  <c:v>5.665</c:v>
                </c:pt>
                <c:pt idx="50">
                  <c:v>5.7750000000000004</c:v>
                </c:pt>
                <c:pt idx="51">
                  <c:v>5.8849999999999998</c:v>
                </c:pt>
                <c:pt idx="52">
                  <c:v>5.9950000000000001</c:v>
                </c:pt>
                <c:pt idx="53">
                  <c:v>6.1050000000000004</c:v>
                </c:pt>
                <c:pt idx="54">
                  <c:v>6.2149999999999999</c:v>
                </c:pt>
                <c:pt idx="55">
                  <c:v>6.3250000000000002</c:v>
                </c:pt>
                <c:pt idx="56">
                  <c:v>6.4349999999999996</c:v>
                </c:pt>
                <c:pt idx="57">
                  <c:v>6.5449999999999999</c:v>
                </c:pt>
                <c:pt idx="58">
                  <c:v>6.6550000000000002</c:v>
                </c:pt>
                <c:pt idx="59">
                  <c:v>6.7649999999999997</c:v>
                </c:pt>
                <c:pt idx="60">
                  <c:v>6.875</c:v>
                </c:pt>
                <c:pt idx="61">
                  <c:v>6.9850000000000003</c:v>
                </c:pt>
                <c:pt idx="62">
                  <c:v>7.0949999999999998</c:v>
                </c:pt>
                <c:pt idx="63">
                  <c:v>7.2050000000000001</c:v>
                </c:pt>
                <c:pt idx="64">
                  <c:v>7.3150000000000004</c:v>
                </c:pt>
                <c:pt idx="65">
                  <c:v>7.4249999999999998</c:v>
                </c:pt>
                <c:pt idx="66">
                  <c:v>7.5350000000000001</c:v>
                </c:pt>
                <c:pt idx="67">
                  <c:v>7.6449999999999996</c:v>
                </c:pt>
                <c:pt idx="68">
                  <c:v>7.7549999999999999</c:v>
                </c:pt>
                <c:pt idx="69">
                  <c:v>7.8650000000000002</c:v>
                </c:pt>
                <c:pt idx="70">
                  <c:v>7.9749999999999996</c:v>
                </c:pt>
                <c:pt idx="71">
                  <c:v>8.0850000000000009</c:v>
                </c:pt>
                <c:pt idx="72">
                  <c:v>8.1950000000000003</c:v>
                </c:pt>
                <c:pt idx="73">
                  <c:v>8.3049999999999997</c:v>
                </c:pt>
                <c:pt idx="74">
                  <c:v>8.4149999999999991</c:v>
                </c:pt>
                <c:pt idx="75">
                  <c:v>8.5250000000000004</c:v>
                </c:pt>
                <c:pt idx="76">
                  <c:v>8.6349999999999998</c:v>
                </c:pt>
                <c:pt idx="77">
                  <c:v>8.7449999999999992</c:v>
                </c:pt>
                <c:pt idx="78">
                  <c:v>8.8550000000000004</c:v>
                </c:pt>
                <c:pt idx="79">
                  <c:v>8.9649999999999999</c:v>
                </c:pt>
                <c:pt idx="80">
                  <c:v>9.0749999999999993</c:v>
                </c:pt>
                <c:pt idx="81">
                  <c:v>9.1850000000000005</c:v>
                </c:pt>
                <c:pt idx="82">
                  <c:v>9.2949999999999999</c:v>
                </c:pt>
                <c:pt idx="83">
                  <c:v>9.4049999999999994</c:v>
                </c:pt>
                <c:pt idx="84">
                  <c:v>9.5150000000000006</c:v>
                </c:pt>
                <c:pt idx="85">
                  <c:v>9.625</c:v>
                </c:pt>
                <c:pt idx="86">
                  <c:v>9.7349999999999994</c:v>
                </c:pt>
                <c:pt idx="87">
                  <c:v>9.8450000000000006</c:v>
                </c:pt>
                <c:pt idx="88">
                  <c:v>9.9550000000000001</c:v>
                </c:pt>
                <c:pt idx="89">
                  <c:v>10.065</c:v>
                </c:pt>
                <c:pt idx="90">
                  <c:v>10.175000000000001</c:v>
                </c:pt>
                <c:pt idx="91">
                  <c:v>10.285</c:v>
                </c:pt>
                <c:pt idx="92">
                  <c:v>10.395</c:v>
                </c:pt>
                <c:pt idx="93">
                  <c:v>10.505000000000001</c:v>
                </c:pt>
                <c:pt idx="94">
                  <c:v>10.615</c:v>
                </c:pt>
                <c:pt idx="95">
                  <c:v>10.725</c:v>
                </c:pt>
                <c:pt idx="96">
                  <c:v>10.835000000000001</c:v>
                </c:pt>
                <c:pt idx="97">
                  <c:v>10.945</c:v>
                </c:pt>
                <c:pt idx="98">
                  <c:v>11.055</c:v>
                </c:pt>
                <c:pt idx="99">
                  <c:v>11.164999999999999</c:v>
                </c:pt>
                <c:pt idx="100">
                  <c:v>11.275</c:v>
                </c:pt>
                <c:pt idx="101">
                  <c:v>11.385</c:v>
                </c:pt>
                <c:pt idx="102">
                  <c:v>11.494999999999999</c:v>
                </c:pt>
                <c:pt idx="103">
                  <c:v>11.605</c:v>
                </c:pt>
                <c:pt idx="104">
                  <c:v>11.715</c:v>
                </c:pt>
                <c:pt idx="105">
                  <c:v>11.824999999999999</c:v>
                </c:pt>
                <c:pt idx="106">
                  <c:v>11.935</c:v>
                </c:pt>
                <c:pt idx="107">
                  <c:v>12.045</c:v>
                </c:pt>
                <c:pt idx="108">
                  <c:v>12.154999999999999</c:v>
                </c:pt>
                <c:pt idx="109">
                  <c:v>12.265000000000001</c:v>
                </c:pt>
                <c:pt idx="110">
                  <c:v>12.375</c:v>
                </c:pt>
                <c:pt idx="111">
                  <c:v>12.493</c:v>
                </c:pt>
              </c:numCache>
            </c:numRef>
          </c:xVal>
          <c:yVal>
            <c:numRef>
              <c:f>Sheet1!$AD$9:$AD$120</c:f>
              <c:numCache>
                <c:formatCode>General</c:formatCode>
                <c:ptCount val="112"/>
                <c:pt idx="0">
                  <c:v>0.68098252355635069</c:v>
                </c:pt>
                <c:pt idx="1">
                  <c:v>0.68405537716481557</c:v>
                </c:pt>
                <c:pt idx="2">
                  <c:v>0.68445017634363325</c:v>
                </c:pt>
                <c:pt idx="3">
                  <c:v>0.68470021582355112</c:v>
                </c:pt>
                <c:pt idx="4">
                  <c:v>0.68488884209787526</c:v>
                </c:pt>
                <c:pt idx="5">
                  <c:v>0.68506117507275577</c:v>
                </c:pt>
                <c:pt idx="6">
                  <c:v>0.68522332473548375</c:v>
                </c:pt>
                <c:pt idx="7">
                  <c:v>0.68537868552344638</c:v>
                </c:pt>
                <c:pt idx="8">
                  <c:v>0.68554903405800849</c:v>
                </c:pt>
                <c:pt idx="9">
                  <c:v>0.68573626457766124</c:v>
                </c:pt>
                <c:pt idx="10">
                  <c:v>0.68595260655191115</c:v>
                </c:pt>
                <c:pt idx="11">
                  <c:v>0.68619640348071054</c:v>
                </c:pt>
                <c:pt idx="12">
                  <c:v>0.68649937208130696</c:v>
                </c:pt>
                <c:pt idx="13">
                  <c:v>0.68680142478636896</c:v>
                </c:pt>
                <c:pt idx="14">
                  <c:v>0.68706983339474714</c:v>
                </c:pt>
                <c:pt idx="15">
                  <c:v>0.68733762916125996</c:v>
                </c:pt>
                <c:pt idx="16">
                  <c:v>0.6875976031303187</c:v>
                </c:pt>
                <c:pt idx="17">
                  <c:v>0.68788215867879476</c:v>
                </c:pt>
                <c:pt idx="18">
                  <c:v>0.68816786861083323</c:v>
                </c:pt>
                <c:pt idx="19">
                  <c:v>0.68848590128265685</c:v>
                </c:pt>
                <c:pt idx="20">
                  <c:v>0.68877502189341022</c:v>
                </c:pt>
                <c:pt idx="21">
                  <c:v>0.68906761021763208</c:v>
                </c:pt>
                <c:pt idx="22">
                  <c:v>0.68941806601042377</c:v>
                </c:pt>
                <c:pt idx="23">
                  <c:v>0.68979312523029701</c:v>
                </c:pt>
                <c:pt idx="24">
                  <c:v>0.69016464138062383</c:v>
                </c:pt>
                <c:pt idx="25">
                  <c:v>0.69058174877514822</c:v>
                </c:pt>
                <c:pt idx="26">
                  <c:v>0.69101606268659144</c:v>
                </c:pt>
                <c:pt idx="27">
                  <c:v>0.69148849273841562</c:v>
                </c:pt>
                <c:pt idx="28">
                  <c:v>0.69199522731659469</c:v>
                </c:pt>
                <c:pt idx="29">
                  <c:v>0.69249049510364158</c:v>
                </c:pt>
                <c:pt idx="30">
                  <c:v>0.69297537111122631</c:v>
                </c:pt>
                <c:pt idx="31">
                  <c:v>0.693450800046578</c:v>
                </c:pt>
                <c:pt idx="32">
                  <c:v>0.69389826257396747</c:v>
                </c:pt>
                <c:pt idx="33">
                  <c:v>0.69435775573586989</c:v>
                </c:pt>
                <c:pt idx="34">
                  <c:v>0.69480999923964604</c:v>
                </c:pt>
                <c:pt idx="35">
                  <c:v>0.69523779714862344</c:v>
                </c:pt>
                <c:pt idx="36">
                  <c:v>0.69571234239201007</c:v>
                </c:pt>
                <c:pt idx="37">
                  <c:v>0.6962131672612305</c:v>
                </c:pt>
                <c:pt idx="38">
                  <c:v>0.69670540085276378</c:v>
                </c:pt>
                <c:pt idx="39">
                  <c:v>0.69718967179670177</c:v>
                </c:pt>
                <c:pt idx="40">
                  <c:v>0.69766654885358026</c:v>
                </c:pt>
                <c:pt idx="41">
                  <c:v>0.69815185016973225</c:v>
                </c:pt>
                <c:pt idx="42">
                  <c:v>0.69865995587820429</c:v>
                </c:pt>
                <c:pt idx="43">
                  <c:v>0.69918934568615954</c:v>
                </c:pt>
                <c:pt idx="44">
                  <c:v>0.69979584877245893</c:v>
                </c:pt>
                <c:pt idx="45">
                  <c:v>0.70050254295471304</c:v>
                </c:pt>
                <c:pt idx="46">
                  <c:v>0.70119349985085155</c:v>
                </c:pt>
                <c:pt idx="47">
                  <c:v>0.70182939733770844</c:v>
                </c:pt>
                <c:pt idx="48">
                  <c:v>0.70242669895246979</c:v>
                </c:pt>
                <c:pt idx="49">
                  <c:v>0.70298767504053705</c:v>
                </c:pt>
                <c:pt idx="50">
                  <c:v>0.70353972894505512</c:v>
                </c:pt>
                <c:pt idx="51">
                  <c:v>0.70410819583231388</c:v>
                </c:pt>
                <c:pt idx="52">
                  <c:v>0.70466779355024733</c:v>
                </c:pt>
                <c:pt idx="53">
                  <c:v>0.70521900587173514</c:v>
                </c:pt>
                <c:pt idx="54">
                  <c:v>0.70579753194113903</c:v>
                </c:pt>
                <c:pt idx="55">
                  <c:v>0.70637884652147087</c:v>
                </c:pt>
                <c:pt idx="56">
                  <c:v>0.70694011577146054</c:v>
                </c:pt>
                <c:pt idx="57">
                  <c:v>0.70749351146434114</c:v>
                </c:pt>
                <c:pt idx="58">
                  <c:v>0.70803942727798863</c:v>
                </c:pt>
                <c:pt idx="59">
                  <c:v>0.70857823107531615</c:v>
                </c:pt>
                <c:pt idx="60">
                  <c:v>0.70908904122382366</c:v>
                </c:pt>
                <c:pt idx="61">
                  <c:v>0.70959407959986698</c:v>
                </c:pt>
                <c:pt idx="62">
                  <c:v>0.71014502289835557</c:v>
                </c:pt>
                <c:pt idx="63">
                  <c:v>0.71069926020707708</c:v>
                </c:pt>
                <c:pt idx="64">
                  <c:v>0.71135633856063041</c:v>
                </c:pt>
                <c:pt idx="65">
                  <c:v>0.71206254876065056</c:v>
                </c:pt>
                <c:pt idx="66">
                  <c:v>0.71270928227057129</c:v>
                </c:pt>
                <c:pt idx="67">
                  <c:v>0.71326098018528228</c:v>
                </c:pt>
                <c:pt idx="68">
                  <c:v>0.71377811534151603</c:v>
                </c:pt>
                <c:pt idx="69">
                  <c:v>0.71426214813754751</c:v>
                </c:pt>
                <c:pt idx="70">
                  <c:v>0.71463220800945604</c:v>
                </c:pt>
                <c:pt idx="71">
                  <c:v>0.7149650882150721</c:v>
                </c:pt>
                <c:pt idx="72">
                  <c:v>0.7152622960382119</c:v>
                </c:pt>
                <c:pt idx="73">
                  <c:v>0.71551648505905086</c:v>
                </c:pt>
                <c:pt idx="74">
                  <c:v>0.71572069551148321</c:v>
                </c:pt>
                <c:pt idx="75">
                  <c:v>0.71589396548599582</c:v>
                </c:pt>
                <c:pt idx="76">
                  <c:v>0.71603748500100872</c:v>
                </c:pt>
                <c:pt idx="77">
                  <c:v>0.71613572562756966</c:v>
                </c:pt>
                <c:pt idx="78">
                  <c:v>0.7161903853239906</c:v>
                </c:pt>
                <c:pt idx="79">
                  <c:v>0.71619495475894357</c:v>
                </c:pt>
                <c:pt idx="80">
                  <c:v>0.716159290876482</c:v>
                </c:pt>
                <c:pt idx="81">
                  <c:v>0.71606899250420097</c:v>
                </c:pt>
                <c:pt idx="82">
                  <c:v>0.71592601087389929</c:v>
                </c:pt>
                <c:pt idx="83">
                  <c:v>0.71570124075318808</c:v>
                </c:pt>
                <c:pt idx="84">
                  <c:v>0.71538988408205606</c:v>
                </c:pt>
                <c:pt idx="85">
                  <c:v>0.71497223699568191</c:v>
                </c:pt>
                <c:pt idx="86">
                  <c:v>0.714399582230693</c:v>
                </c:pt>
                <c:pt idx="87">
                  <c:v>0.7136993244941584</c:v>
                </c:pt>
                <c:pt idx="88">
                  <c:v>0.7127879840676653</c:v>
                </c:pt>
                <c:pt idx="89">
                  <c:v>0.71169421198373428</c:v>
                </c:pt>
                <c:pt idx="90">
                  <c:v>0.71052408732728112</c:v>
                </c:pt>
                <c:pt idx="91">
                  <c:v>0.70925884732224542</c:v>
                </c:pt>
                <c:pt idx="92">
                  <c:v>0.70798552739010778</c:v>
                </c:pt>
                <c:pt idx="93">
                  <c:v>0.70654507775465292</c:v>
                </c:pt>
                <c:pt idx="94">
                  <c:v>0.704922158761914</c:v>
                </c:pt>
                <c:pt idx="95">
                  <c:v>0.7030206614283665</c:v>
                </c:pt>
                <c:pt idx="96">
                  <c:v>0.7008692564776523</c:v>
                </c:pt>
                <c:pt idx="97">
                  <c:v>0.69842899171214756</c:v>
                </c:pt>
                <c:pt idx="98">
                  <c:v>0.69572827288519601</c:v>
                </c:pt>
                <c:pt idx="99">
                  <c:v>0.69257287628010189</c:v>
                </c:pt>
                <c:pt idx="100">
                  <c:v>0.68900842960755571</c:v>
                </c:pt>
                <c:pt idx="101">
                  <c:v>0.68510434197326497</c:v>
                </c:pt>
                <c:pt idx="102">
                  <c:v>0.68082612234320694</c:v>
                </c:pt>
                <c:pt idx="103">
                  <c:v>0.67595886067222966</c:v>
                </c:pt>
                <c:pt idx="104">
                  <c:v>0.67025851152267968</c:v>
                </c:pt>
                <c:pt idx="105">
                  <c:v>0.66350245169060551</c:v>
                </c:pt>
                <c:pt idx="106">
                  <c:v>0.65586622839082542</c:v>
                </c:pt>
                <c:pt idx="107">
                  <c:v>0.64707826875610741</c:v>
                </c:pt>
                <c:pt idx="108">
                  <c:v>0.63692472974201519</c:v>
                </c:pt>
                <c:pt idx="109">
                  <c:v>0.6246244665468722</c:v>
                </c:pt>
                <c:pt idx="110">
                  <c:v>0.60937135750757798</c:v>
                </c:pt>
                <c:pt idx="111">
                  <c:v>0.58844109398975908</c:v>
                </c:pt>
              </c:numCache>
            </c:numRef>
          </c:yVal>
          <c:smooth val="1"/>
          <c:extLst>
            <c:ext xmlns:c16="http://schemas.microsoft.com/office/drawing/2014/chart" uri="{C3380CC4-5D6E-409C-BE32-E72D297353CC}">
              <c16:uniqueId val="{00000005-5A53-47FD-808C-7B720BEC8DE5}"/>
            </c:ext>
          </c:extLst>
        </c:ser>
        <c:ser>
          <c:idx val="6"/>
          <c:order val="6"/>
          <c:tx>
            <c:strRef>
              <c:f>Sheet1!$AG$5</c:f>
              <c:strCache>
                <c:ptCount val="1"/>
                <c:pt idx="0">
                  <c:v>Jemit7</c:v>
                </c:pt>
              </c:strCache>
            </c:strRef>
          </c:tx>
          <c:spPr>
            <a:ln>
              <a:solidFill>
                <a:srgbClr val="30663D"/>
              </a:solidFill>
            </a:ln>
          </c:spPr>
          <c:marker>
            <c:symbol val="none"/>
          </c:marker>
          <c:xVal>
            <c:numRef>
              <c:f>Sheet1!$AF$8:$AF$120</c:f>
              <c:numCache>
                <c:formatCode>General</c:formatCode>
                <c:ptCount val="113"/>
                <c:pt idx="0">
                  <c:v>0.16503000000000001</c:v>
                </c:pt>
                <c:pt idx="1">
                  <c:v>0.27517999999999998</c:v>
                </c:pt>
                <c:pt idx="2">
                  <c:v>0.38528000000000001</c:v>
                </c:pt>
                <c:pt idx="3">
                  <c:v>0.49534</c:v>
                </c:pt>
                <c:pt idx="4">
                  <c:v>0.60541999999999996</c:v>
                </c:pt>
                <c:pt idx="5">
                  <c:v>0.71548</c:v>
                </c:pt>
                <c:pt idx="6">
                  <c:v>0.82555999999999996</c:v>
                </c:pt>
                <c:pt idx="7">
                  <c:v>0.93562999999999996</c:v>
                </c:pt>
                <c:pt idx="8">
                  <c:v>1.0457000000000001</c:v>
                </c:pt>
                <c:pt idx="9">
                  <c:v>1.1557999999999999</c:v>
                </c:pt>
                <c:pt idx="10">
                  <c:v>1.2659</c:v>
                </c:pt>
                <c:pt idx="11">
                  <c:v>1.3758999999999999</c:v>
                </c:pt>
                <c:pt idx="12">
                  <c:v>1.486</c:v>
                </c:pt>
                <c:pt idx="13">
                  <c:v>1.5961000000000001</c:v>
                </c:pt>
                <c:pt idx="14">
                  <c:v>1.7060999999999999</c:v>
                </c:pt>
                <c:pt idx="15">
                  <c:v>1.8162</c:v>
                </c:pt>
                <c:pt idx="16">
                  <c:v>1.9262999999999999</c:v>
                </c:pt>
                <c:pt idx="17">
                  <c:v>2.0363000000000002</c:v>
                </c:pt>
                <c:pt idx="18">
                  <c:v>2.1463999999999999</c:v>
                </c:pt>
                <c:pt idx="19">
                  <c:v>2.2565</c:v>
                </c:pt>
                <c:pt idx="20">
                  <c:v>2.3664999999999998</c:v>
                </c:pt>
                <c:pt idx="21">
                  <c:v>2.4765999999999999</c:v>
                </c:pt>
                <c:pt idx="22">
                  <c:v>2.5867</c:v>
                </c:pt>
                <c:pt idx="23">
                  <c:v>2.6966999999999999</c:v>
                </c:pt>
                <c:pt idx="24">
                  <c:v>2.8068</c:v>
                </c:pt>
                <c:pt idx="25">
                  <c:v>2.9169</c:v>
                </c:pt>
                <c:pt idx="26">
                  <c:v>3.0270000000000001</c:v>
                </c:pt>
                <c:pt idx="27">
                  <c:v>3.137</c:v>
                </c:pt>
                <c:pt idx="28">
                  <c:v>3.2471000000000001</c:v>
                </c:pt>
                <c:pt idx="29">
                  <c:v>3.3572000000000002</c:v>
                </c:pt>
                <c:pt idx="30">
                  <c:v>3.4672000000000001</c:v>
                </c:pt>
                <c:pt idx="31">
                  <c:v>3.5773000000000001</c:v>
                </c:pt>
                <c:pt idx="32">
                  <c:v>3.6873999999999998</c:v>
                </c:pt>
                <c:pt idx="33">
                  <c:v>3.7974000000000001</c:v>
                </c:pt>
                <c:pt idx="34">
                  <c:v>3.9075000000000002</c:v>
                </c:pt>
                <c:pt idx="35">
                  <c:v>4.0175000000000001</c:v>
                </c:pt>
                <c:pt idx="36">
                  <c:v>4.1276000000000002</c:v>
                </c:pt>
                <c:pt idx="37">
                  <c:v>4.2377000000000002</c:v>
                </c:pt>
                <c:pt idx="38">
                  <c:v>4.3476999999999997</c:v>
                </c:pt>
                <c:pt idx="39">
                  <c:v>4.4577999999999998</c:v>
                </c:pt>
                <c:pt idx="40">
                  <c:v>4.5678999999999998</c:v>
                </c:pt>
                <c:pt idx="41">
                  <c:v>4.6779000000000002</c:v>
                </c:pt>
                <c:pt idx="42">
                  <c:v>4.7880000000000003</c:v>
                </c:pt>
                <c:pt idx="43">
                  <c:v>4.8979999999999997</c:v>
                </c:pt>
                <c:pt idx="44">
                  <c:v>5.0080999999999998</c:v>
                </c:pt>
                <c:pt idx="45">
                  <c:v>5.1181000000000001</c:v>
                </c:pt>
                <c:pt idx="46">
                  <c:v>5.2282000000000002</c:v>
                </c:pt>
                <c:pt idx="47">
                  <c:v>5.3381999999999996</c:v>
                </c:pt>
                <c:pt idx="48">
                  <c:v>5.4482999999999997</c:v>
                </c:pt>
                <c:pt idx="49">
                  <c:v>5.5583</c:v>
                </c:pt>
                <c:pt idx="50">
                  <c:v>5.6684000000000001</c:v>
                </c:pt>
                <c:pt idx="51">
                  <c:v>5.7784000000000004</c:v>
                </c:pt>
                <c:pt idx="52">
                  <c:v>5.8883999999999999</c:v>
                </c:pt>
                <c:pt idx="53">
                  <c:v>5.9984999999999999</c:v>
                </c:pt>
                <c:pt idx="54">
                  <c:v>6.1085000000000003</c:v>
                </c:pt>
                <c:pt idx="55">
                  <c:v>6.2186000000000003</c:v>
                </c:pt>
                <c:pt idx="56">
                  <c:v>6.3285999999999998</c:v>
                </c:pt>
                <c:pt idx="57">
                  <c:v>6.4386000000000001</c:v>
                </c:pt>
                <c:pt idx="58">
                  <c:v>6.5486000000000004</c:v>
                </c:pt>
                <c:pt idx="59">
                  <c:v>6.6586999999999996</c:v>
                </c:pt>
                <c:pt idx="60">
                  <c:v>6.7686999999999999</c:v>
                </c:pt>
                <c:pt idx="61">
                  <c:v>6.8787000000000003</c:v>
                </c:pt>
                <c:pt idx="62">
                  <c:v>6.9886999999999997</c:v>
                </c:pt>
                <c:pt idx="63">
                  <c:v>7.0987</c:v>
                </c:pt>
                <c:pt idx="64">
                  <c:v>7.2087000000000003</c:v>
                </c:pt>
                <c:pt idx="65">
                  <c:v>7.3186999999999998</c:v>
                </c:pt>
                <c:pt idx="66">
                  <c:v>7.4287000000000001</c:v>
                </c:pt>
                <c:pt idx="67">
                  <c:v>7.5387000000000004</c:v>
                </c:pt>
                <c:pt idx="68">
                  <c:v>7.6486000000000001</c:v>
                </c:pt>
                <c:pt idx="69">
                  <c:v>7.7586000000000004</c:v>
                </c:pt>
                <c:pt idx="70">
                  <c:v>7.8685999999999998</c:v>
                </c:pt>
                <c:pt idx="71">
                  <c:v>7.9786000000000001</c:v>
                </c:pt>
                <c:pt idx="72">
                  <c:v>8.0884999999999998</c:v>
                </c:pt>
                <c:pt idx="73">
                  <c:v>8.1984999999999992</c:v>
                </c:pt>
                <c:pt idx="74">
                  <c:v>8.3084000000000007</c:v>
                </c:pt>
                <c:pt idx="75">
                  <c:v>8.4184000000000001</c:v>
                </c:pt>
                <c:pt idx="76">
                  <c:v>8.5282999999999998</c:v>
                </c:pt>
                <c:pt idx="77">
                  <c:v>8.6381999999999994</c:v>
                </c:pt>
                <c:pt idx="78">
                  <c:v>8.7481000000000009</c:v>
                </c:pt>
                <c:pt idx="79">
                  <c:v>8.8580000000000005</c:v>
                </c:pt>
                <c:pt idx="80">
                  <c:v>8.9678000000000004</c:v>
                </c:pt>
                <c:pt idx="81">
                  <c:v>9.0777000000000001</c:v>
                </c:pt>
                <c:pt idx="82">
                  <c:v>9.1875999999999998</c:v>
                </c:pt>
                <c:pt idx="83">
                  <c:v>9.2973999999999997</c:v>
                </c:pt>
                <c:pt idx="84">
                  <c:v>9.4071999999999996</c:v>
                </c:pt>
                <c:pt idx="85">
                  <c:v>9.5170999999999992</c:v>
                </c:pt>
                <c:pt idx="86">
                  <c:v>9.6268999999999991</c:v>
                </c:pt>
                <c:pt idx="87">
                  <c:v>9.7367000000000008</c:v>
                </c:pt>
                <c:pt idx="88">
                  <c:v>9.8463999999999992</c:v>
                </c:pt>
                <c:pt idx="89">
                  <c:v>9.9560999999999993</c:v>
                </c:pt>
                <c:pt idx="90">
                  <c:v>10.066000000000001</c:v>
                </c:pt>
                <c:pt idx="91">
                  <c:v>10.176</c:v>
                </c:pt>
                <c:pt idx="92">
                  <c:v>10.285</c:v>
                </c:pt>
                <c:pt idx="93">
                  <c:v>10.395</c:v>
                </c:pt>
                <c:pt idx="94">
                  <c:v>10.505000000000001</c:v>
                </c:pt>
                <c:pt idx="95">
                  <c:v>10.614000000000001</c:v>
                </c:pt>
                <c:pt idx="96">
                  <c:v>10.724</c:v>
                </c:pt>
                <c:pt idx="97">
                  <c:v>10.833</c:v>
                </c:pt>
                <c:pt idx="98">
                  <c:v>10.943</c:v>
                </c:pt>
                <c:pt idx="99">
                  <c:v>11.052</c:v>
                </c:pt>
                <c:pt idx="100">
                  <c:v>11.162000000000001</c:v>
                </c:pt>
                <c:pt idx="101">
                  <c:v>11.271000000000001</c:v>
                </c:pt>
                <c:pt idx="102">
                  <c:v>11.38</c:v>
                </c:pt>
                <c:pt idx="103">
                  <c:v>11.49</c:v>
                </c:pt>
                <c:pt idx="104">
                  <c:v>11.599</c:v>
                </c:pt>
                <c:pt idx="105">
                  <c:v>11.708</c:v>
                </c:pt>
                <c:pt idx="106">
                  <c:v>11.817</c:v>
                </c:pt>
                <c:pt idx="107">
                  <c:v>11.926</c:v>
                </c:pt>
                <c:pt idx="108">
                  <c:v>12.035</c:v>
                </c:pt>
                <c:pt idx="109">
                  <c:v>12.143000000000001</c:v>
                </c:pt>
                <c:pt idx="110">
                  <c:v>12.247</c:v>
                </c:pt>
                <c:pt idx="111">
                  <c:v>12.345000000000001</c:v>
                </c:pt>
                <c:pt idx="112">
                  <c:v>12.439</c:v>
                </c:pt>
              </c:numCache>
            </c:numRef>
          </c:xVal>
          <c:yVal>
            <c:numRef>
              <c:f>Sheet1!$AG$8:$AG$120</c:f>
              <c:numCache>
                <c:formatCode>General</c:formatCode>
                <c:ptCount val="113"/>
                <c:pt idx="0">
                  <c:v>0.59646900336542086</c:v>
                </c:pt>
                <c:pt idx="1">
                  <c:v>0.60095218825539642</c:v>
                </c:pt>
                <c:pt idx="2">
                  <c:v>0.6037964258611983</c:v>
                </c:pt>
                <c:pt idx="3">
                  <c:v>0.60443846083573172</c:v>
                </c:pt>
                <c:pt idx="4">
                  <c:v>0.60463255786447967</c:v>
                </c:pt>
                <c:pt idx="5">
                  <c:v>0.6049450825885655</c:v>
                </c:pt>
                <c:pt idx="6">
                  <c:v>0.60500805993733098</c:v>
                </c:pt>
                <c:pt idx="7">
                  <c:v>0.60522212503799588</c:v>
                </c:pt>
                <c:pt idx="8">
                  <c:v>0.60538543175443404</c:v>
                </c:pt>
                <c:pt idx="9">
                  <c:v>0.6054019640224364</c:v>
                </c:pt>
                <c:pt idx="10">
                  <c:v>0.605596699051832</c:v>
                </c:pt>
                <c:pt idx="11">
                  <c:v>0.60636549021712061</c:v>
                </c:pt>
                <c:pt idx="12">
                  <c:v>0.60604979655886893</c:v>
                </c:pt>
                <c:pt idx="13">
                  <c:v>0.60626444955493686</c:v>
                </c:pt>
                <c:pt idx="14">
                  <c:v>0.60705963005414454</c:v>
                </c:pt>
                <c:pt idx="15">
                  <c:v>0.60676676495766768</c:v>
                </c:pt>
                <c:pt idx="16">
                  <c:v>0.60704047695368435</c:v>
                </c:pt>
                <c:pt idx="17">
                  <c:v>0.60792424805983303</c:v>
                </c:pt>
                <c:pt idx="18">
                  <c:v>0.60776216597939059</c:v>
                </c:pt>
                <c:pt idx="19">
                  <c:v>0.60814213126415861</c:v>
                </c:pt>
                <c:pt idx="20">
                  <c:v>0.6091086071618198</c:v>
                </c:pt>
                <c:pt idx="21">
                  <c:v>0.60897585221455064</c:v>
                </c:pt>
                <c:pt idx="22">
                  <c:v>0.60938487108551387</c:v>
                </c:pt>
                <c:pt idx="23">
                  <c:v>0.61033937477619249</c:v>
                </c:pt>
                <c:pt idx="24">
                  <c:v>0.61020573057824756</c:v>
                </c:pt>
                <c:pt idx="25">
                  <c:v>0.61063394886673517</c:v>
                </c:pt>
                <c:pt idx="26">
                  <c:v>0.61105477148646414</c:v>
                </c:pt>
                <c:pt idx="27">
                  <c:v>0.61203480094555107</c:v>
                </c:pt>
                <c:pt idx="28">
                  <c:v>0.6119191139444714</c:v>
                </c:pt>
                <c:pt idx="29">
                  <c:v>0.61238640094407637</c:v>
                </c:pt>
                <c:pt idx="30">
                  <c:v>0.61343205739465423</c:v>
                </c:pt>
                <c:pt idx="31">
                  <c:v>0.61343552368051624</c:v>
                </c:pt>
                <c:pt idx="32">
                  <c:v>0.61399354315495169</c:v>
                </c:pt>
                <c:pt idx="33">
                  <c:v>0.61514362216864238</c:v>
                </c:pt>
                <c:pt idx="34">
                  <c:v>0.61523634260590154</c:v>
                </c:pt>
                <c:pt idx="35">
                  <c:v>0.61644798971247128</c:v>
                </c:pt>
                <c:pt idx="36">
                  <c:v>0.61659339902425592</c:v>
                </c:pt>
                <c:pt idx="37">
                  <c:v>0.61737523598607014</c:v>
                </c:pt>
                <c:pt idx="38">
                  <c:v>0.61871982099018685</c:v>
                </c:pt>
                <c:pt idx="39">
                  <c:v>0.61891778287335686</c:v>
                </c:pt>
                <c:pt idx="40">
                  <c:v>0.61966582596215836</c:v>
                </c:pt>
                <c:pt idx="41">
                  <c:v>0.62094893447479871</c:v>
                </c:pt>
                <c:pt idx="42">
                  <c:v>0.62114702279452927</c:v>
                </c:pt>
                <c:pt idx="43">
                  <c:v>0.62249958482093704</c:v>
                </c:pt>
                <c:pt idx="44">
                  <c:v>0.62275937742315057</c:v>
                </c:pt>
                <c:pt idx="45">
                  <c:v>0.62417273739055057</c:v>
                </c:pt>
                <c:pt idx="46">
                  <c:v>0.62448614888885801</c:v>
                </c:pt>
                <c:pt idx="47">
                  <c:v>0.6260078817315915</c:v>
                </c:pt>
                <c:pt idx="48">
                  <c:v>0.62646081992754432</c:v>
                </c:pt>
                <c:pt idx="49">
                  <c:v>0.62802503790140263</c:v>
                </c:pt>
                <c:pt idx="50">
                  <c:v>0.62838369706126573</c:v>
                </c:pt>
                <c:pt idx="51">
                  <c:v>0.62983646468942678</c:v>
                </c:pt>
                <c:pt idx="52">
                  <c:v>0.63075215942441198</c:v>
                </c:pt>
                <c:pt idx="53">
                  <c:v>0.63112796107131552</c:v>
                </c:pt>
                <c:pt idx="54">
                  <c:v>0.63268848329761906</c:v>
                </c:pt>
                <c:pt idx="55">
                  <c:v>0.6332639553817917</c:v>
                </c:pt>
                <c:pt idx="56">
                  <c:v>0.63504272718560106</c:v>
                </c:pt>
                <c:pt idx="57">
                  <c:v>0.63616395342538268</c:v>
                </c:pt>
                <c:pt idx="58">
                  <c:v>0.63729177841239959</c:v>
                </c:pt>
                <c:pt idx="59">
                  <c:v>0.63788498539084115</c:v>
                </c:pt>
                <c:pt idx="60">
                  <c:v>0.6396534291913899</c:v>
                </c:pt>
                <c:pt idx="61">
                  <c:v>0.6408931933720986</c:v>
                </c:pt>
                <c:pt idx="62">
                  <c:v>0.6421562540578426</c:v>
                </c:pt>
                <c:pt idx="63">
                  <c:v>0.64336958900280627</c:v>
                </c:pt>
                <c:pt idx="64">
                  <c:v>0.64460631679465863</c:v>
                </c:pt>
                <c:pt idx="65">
                  <c:v>0.64584544546810774</c:v>
                </c:pt>
                <c:pt idx="66">
                  <c:v>0.64715557920491806</c:v>
                </c:pt>
                <c:pt idx="67">
                  <c:v>0.64847555697946269</c:v>
                </c:pt>
                <c:pt idx="68">
                  <c:v>0.65037188188647399</c:v>
                </c:pt>
                <c:pt idx="69">
                  <c:v>0.65115181035837277</c:v>
                </c:pt>
                <c:pt idx="70">
                  <c:v>0.6526376974946505</c:v>
                </c:pt>
                <c:pt idx="71">
                  <c:v>0.65417367591827946</c:v>
                </c:pt>
                <c:pt idx="72">
                  <c:v>0.65631336940880947</c:v>
                </c:pt>
                <c:pt idx="73">
                  <c:v>0.65730697933553628</c:v>
                </c:pt>
                <c:pt idx="74">
                  <c:v>0.65955970338589542</c:v>
                </c:pt>
                <c:pt idx="75">
                  <c:v>0.66077746672403459</c:v>
                </c:pt>
                <c:pt idx="76">
                  <c:v>0.66337282538743225</c:v>
                </c:pt>
                <c:pt idx="77">
                  <c:v>0.66543788334112208</c:v>
                </c:pt>
                <c:pt idx="78">
                  <c:v>0.66745906145504386</c:v>
                </c:pt>
                <c:pt idx="79">
                  <c:v>0.66949561046021067</c:v>
                </c:pt>
                <c:pt idx="80">
                  <c:v>0.67223556202992685</c:v>
                </c:pt>
                <c:pt idx="81">
                  <c:v>0.67372442016560585</c:v>
                </c:pt>
                <c:pt idx="82">
                  <c:v>0.67587384976168507</c:v>
                </c:pt>
                <c:pt idx="83">
                  <c:v>0.67867174973566635</c:v>
                </c:pt>
                <c:pt idx="84">
                  <c:v>0.68095378673020424</c:v>
                </c:pt>
                <c:pt idx="85">
                  <c:v>0.68277964878466013</c:v>
                </c:pt>
                <c:pt idx="86">
                  <c:v>0.68608087413076946</c:v>
                </c:pt>
                <c:pt idx="87">
                  <c:v>0.68903255359031268</c:v>
                </c:pt>
                <c:pt idx="88">
                  <c:v>0.69290809746580351</c:v>
                </c:pt>
                <c:pt idx="89">
                  <c:v>0.69622633152908209</c:v>
                </c:pt>
                <c:pt idx="90">
                  <c:v>0.69840904192919251</c:v>
                </c:pt>
                <c:pt idx="91">
                  <c:v>0.70142160002933907</c:v>
                </c:pt>
                <c:pt idx="92">
                  <c:v>0.71184676751397424</c:v>
                </c:pt>
                <c:pt idx="93">
                  <c:v>0.70978452364819544</c:v>
                </c:pt>
                <c:pt idx="94">
                  <c:v>0.71448261913930355</c:v>
                </c:pt>
                <c:pt idx="95">
                  <c:v>0.7260463227459546</c:v>
                </c:pt>
                <c:pt idx="96">
                  <c:v>0.72496536431874425</c:v>
                </c:pt>
                <c:pt idx="97">
                  <c:v>0.73785945848851886</c:v>
                </c:pt>
                <c:pt idx="98">
                  <c:v>0.73808434097855113</c:v>
                </c:pt>
                <c:pt idx="99">
                  <c:v>0.75244333870124436</c:v>
                </c:pt>
                <c:pt idx="100">
                  <c:v>0.75405505711692689</c:v>
                </c:pt>
                <c:pt idx="101">
                  <c:v>0.7706124958673346</c:v>
                </c:pt>
                <c:pt idx="102">
                  <c:v>0.78184786319714106</c:v>
                </c:pt>
                <c:pt idx="103">
                  <c:v>0.78757631374331949</c:v>
                </c:pt>
                <c:pt idx="104">
                  <c:v>0.80997756093379059</c:v>
                </c:pt>
                <c:pt idx="105">
                  <c:v>0.82817543281912531</c:v>
                </c:pt>
                <c:pt idx="106">
                  <c:v>0.85086112297373684</c:v>
                </c:pt>
                <c:pt idx="107">
                  <c:v>0.87935694082319271</c:v>
                </c:pt>
                <c:pt idx="108">
                  <c:v>0.91641861986459472</c:v>
                </c:pt>
                <c:pt idx="109">
                  <c:v>0.97508387652003226</c:v>
                </c:pt>
                <c:pt idx="110">
                  <c:v>1.050874056021313</c:v>
                </c:pt>
                <c:pt idx="111">
                  <c:v>1.1733278341318769</c:v>
                </c:pt>
                <c:pt idx="112">
                  <c:v>1.333263535720828</c:v>
                </c:pt>
              </c:numCache>
            </c:numRef>
          </c:yVal>
          <c:smooth val="1"/>
          <c:extLst>
            <c:ext xmlns:c16="http://schemas.microsoft.com/office/drawing/2014/chart" uri="{C3380CC4-5D6E-409C-BE32-E72D297353CC}">
              <c16:uniqueId val="{00000006-5A53-47FD-808C-7B720BEC8DE5}"/>
            </c:ext>
          </c:extLst>
        </c:ser>
        <c:dLbls>
          <c:showLegendKey val="0"/>
          <c:showVal val="0"/>
          <c:showCatName val="0"/>
          <c:showSerName val="0"/>
          <c:showPercent val="0"/>
          <c:showBubbleSize val="0"/>
        </c:dLbls>
        <c:axId val="436972808"/>
        <c:axId val="1"/>
      </c:scatterChart>
      <c:valAx>
        <c:axId val="436972808"/>
        <c:scaling>
          <c:orientation val="minMax"/>
        </c:scaling>
        <c:delete val="0"/>
        <c:axPos val="b"/>
        <c:majorGridlines>
          <c:spPr>
            <a:ln w="952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R (mm)</a:t>
                </a:r>
              </a:p>
            </c:rich>
          </c:tx>
          <c:layout>
            <c:manualLayout>
              <c:xMode val="edge"/>
              <c:yMode val="edge"/>
              <c:x val="0.44653650106313775"/>
              <c:y val="0.95088655498230457"/>
            </c:manualLayout>
          </c:layout>
          <c:overlay val="0"/>
          <c:spPr>
            <a:noFill/>
            <a:ln w="25400">
              <a:noFill/>
            </a:ln>
          </c:spPr>
        </c:title>
        <c:numFmt formatCode="0.0" sourceLinked="0"/>
        <c:majorTickMark val="none"/>
        <c:minorTickMark val="none"/>
        <c:tickLblPos val="nextTo"/>
        <c:spPr>
          <a:ln w="12700">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min val="0"/>
        </c:scaling>
        <c:delete val="0"/>
        <c:axPos val="l"/>
        <c:majorGridlines>
          <c:spPr>
            <a:ln w="952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J (A/cm^2)</a:t>
                </a:r>
              </a:p>
            </c:rich>
          </c:tx>
          <c:layout>
            <c:manualLayout>
              <c:xMode val="edge"/>
              <c:yMode val="edge"/>
              <c:x val="1.9728729963008632E-2"/>
              <c:y val="0.44145485477645252"/>
            </c:manualLayout>
          </c:layout>
          <c:overlay val="0"/>
          <c:spPr>
            <a:noFill/>
            <a:ln w="25400">
              <a:noFill/>
            </a:ln>
          </c:spPr>
        </c:title>
        <c:numFmt formatCode="0.0" sourceLinked="0"/>
        <c:majorTickMark val="none"/>
        <c:minorTickMark val="none"/>
        <c:tickLblPos val="nextTo"/>
        <c:spPr>
          <a:ln w="12700">
            <a:solidFill>
              <a:srgbClr val="000000"/>
            </a:solidFill>
            <a:prstDash val="solid"/>
          </a:ln>
        </c:spPr>
        <c:txPr>
          <a:bodyPr rot="0" vert="horz"/>
          <a:lstStyle/>
          <a:p>
            <a:pPr>
              <a:defRPr sz="1200" b="0" i="0" u="none" strike="noStrike" baseline="0">
                <a:solidFill>
                  <a:srgbClr val="000000"/>
                </a:solidFill>
                <a:latin typeface="Arial"/>
                <a:ea typeface="Arial"/>
                <a:cs typeface="Arial"/>
              </a:defRPr>
            </a:pPr>
            <a:endParaRPr lang="en-US"/>
          </a:p>
        </c:txPr>
        <c:crossAx val="436972808"/>
        <c:crosses val="autoZero"/>
        <c:crossBetween val="midCat"/>
      </c:valAx>
      <c:spPr>
        <a:noFill/>
        <a:ln w="12700">
          <a:solidFill>
            <a:srgbClr val="808080"/>
          </a:solidFill>
          <a:prstDash val="solid"/>
        </a:ln>
      </c:spPr>
    </c:plotArea>
    <c:legend>
      <c:legendPos val="r"/>
      <c:layout>
        <c:manualLayout>
          <c:xMode val="edge"/>
          <c:yMode val="edge"/>
          <c:x val="0.8396889139551944"/>
          <c:y val="0.13712295758326259"/>
          <c:w val="0.14773652674296814"/>
          <c:h val="0.60935603914367076"/>
        </c:manualLayout>
      </c:layout>
      <c:overlay val="0"/>
      <c:txPr>
        <a:bodyPr/>
        <a:lstStyle/>
        <a:p>
          <a:pPr>
            <a:defRPr sz="1100"/>
          </a:pPr>
          <a:endParaRPr lang="en-US"/>
        </a:p>
      </c:txPr>
    </c:legend>
    <c:plotVisOnly val="1"/>
    <c:dispBlanksAs val="gap"/>
    <c:showDLblsOverMax val="0"/>
  </c:chart>
  <c:spPr>
    <a:solidFill>
      <a:srgbClr val="FFFFFF"/>
    </a:solidFill>
    <a:ln w="12700">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400" b="1" i="0" u="none" strike="noStrike" baseline="0">
                <a:solidFill>
                  <a:srgbClr val="000000"/>
                </a:solidFill>
                <a:latin typeface="Arial"/>
                <a:ea typeface="Arial"/>
                <a:cs typeface="Arial"/>
              </a:defRPr>
            </a:pPr>
            <a:r>
              <a:rPr lang="en-GB" sz="1400"/>
              <a:t>Radial distribution of the emission current density from the el. gun with flat cathode 25 mm (Flat7) with different bias of control electrode for I_el=3.5 A</a:t>
            </a:r>
          </a:p>
        </c:rich>
      </c:tx>
      <c:layout/>
      <c:overlay val="0"/>
      <c:spPr>
        <a:noFill/>
        <a:ln w="25400">
          <a:noFill/>
        </a:ln>
      </c:spPr>
    </c:title>
    <c:autoTitleDeleted val="0"/>
    <c:plotArea>
      <c:layout>
        <c:manualLayout>
          <c:layoutTarget val="inner"/>
          <c:xMode val="edge"/>
          <c:yMode val="edge"/>
          <c:x val="9.6268176095743896E-2"/>
          <c:y val="0.14007588075880759"/>
          <c:w val="0.7033072534978585"/>
          <c:h val="0.75257068476196576"/>
        </c:manualLayout>
      </c:layout>
      <c:scatterChart>
        <c:scatterStyle val="smoothMarker"/>
        <c:varyColors val="0"/>
        <c:ser>
          <c:idx val="0"/>
          <c:order val="0"/>
          <c:tx>
            <c:strRef>
              <c:f>Sheet1!$O$5</c:f>
              <c:strCache>
                <c:ptCount val="1"/>
                <c:pt idx="0">
                  <c:v>V7-0V</c:v>
                </c:pt>
              </c:strCache>
            </c:strRef>
          </c:tx>
          <c:spPr>
            <a:ln w="15875">
              <a:solidFill>
                <a:srgbClr val="000080"/>
              </a:solidFill>
              <a:prstDash val="solid"/>
            </a:ln>
          </c:spPr>
          <c:marker>
            <c:symbol val="none"/>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c:v>
                </c:pt>
                <c:pt idx="111">
                  <c:v>12.36</c:v>
                </c:pt>
                <c:pt idx="112">
                  <c:v>12.456</c:v>
                </c:pt>
              </c:numCache>
            </c:numRef>
          </c:xVal>
          <c:yVal>
            <c:numRef>
              <c:f>Sheet1!$O$8:$O$120</c:f>
              <c:numCache>
                <c:formatCode>0.00E+00</c:formatCode>
                <c:ptCount val="113"/>
                <c:pt idx="0">
                  <c:v>0.5966994788650839</c:v>
                </c:pt>
                <c:pt idx="1">
                  <c:v>0.60205887771753419</c:v>
                </c:pt>
                <c:pt idx="2">
                  <c:v>0.60476654208559244</c:v>
                </c:pt>
                <c:pt idx="3">
                  <c:v>0.60519424119597831</c:v>
                </c:pt>
                <c:pt idx="4">
                  <c:v>0.60549034058009144</c:v>
                </c:pt>
                <c:pt idx="5">
                  <c:v>0.60568774016950067</c:v>
                </c:pt>
                <c:pt idx="6">
                  <c:v>0.60585693981756505</c:v>
                </c:pt>
                <c:pt idx="7">
                  <c:v>0.60601673948518109</c:v>
                </c:pt>
                <c:pt idx="8">
                  <c:v>0.60617758359507157</c:v>
                </c:pt>
                <c:pt idx="9">
                  <c:v>0.60636547875980362</c:v>
                </c:pt>
                <c:pt idx="10">
                  <c:v>0.606573047418971</c:v>
                </c:pt>
                <c:pt idx="11">
                  <c:v>0.60677892123317667</c:v>
                </c:pt>
                <c:pt idx="12">
                  <c:v>0.60700373743222524</c:v>
                </c:pt>
                <c:pt idx="13">
                  <c:v>0.60722933696297998</c:v>
                </c:pt>
                <c:pt idx="14">
                  <c:v>0.6074643364741793</c:v>
                </c:pt>
                <c:pt idx="15">
                  <c:v>0.60771519845238786</c:v>
                </c:pt>
                <c:pt idx="16">
                  <c:v>0.60799847653963868</c:v>
                </c:pt>
                <c:pt idx="17">
                  <c:v>0.60832339024290383</c:v>
                </c:pt>
                <c:pt idx="18">
                  <c:v>0.60870760757238729</c:v>
                </c:pt>
                <c:pt idx="19">
                  <c:v>0.60909617307996</c:v>
                </c:pt>
                <c:pt idx="20">
                  <c:v>0.60950413223140332</c:v>
                </c:pt>
                <c:pt idx="21">
                  <c:v>0.60991986773031248</c:v>
                </c:pt>
                <c:pt idx="22">
                  <c:v>0.61033664354326012</c:v>
                </c:pt>
                <c:pt idx="23">
                  <c:v>0.61073239634328313</c:v>
                </c:pt>
                <c:pt idx="24">
                  <c:v>0.61114912880980976</c:v>
                </c:pt>
                <c:pt idx="25">
                  <c:v>0.61158442021209913</c:v>
                </c:pt>
                <c:pt idx="26">
                  <c:v>0.61201183812648818</c:v>
                </c:pt>
                <c:pt idx="27">
                  <c:v>0.61243222614097126</c:v>
                </c:pt>
                <c:pt idx="28">
                  <c:v>0.61286900109454467</c:v>
                </c:pt>
                <c:pt idx="29">
                  <c:v>0.61334245758102224</c:v>
                </c:pt>
                <c:pt idx="30">
                  <c:v>0.61382782001232838</c:v>
                </c:pt>
                <c:pt idx="31">
                  <c:v>0.61438565957782665</c:v>
                </c:pt>
                <c:pt idx="32">
                  <c:v>0.61494956938974377</c:v>
                </c:pt>
                <c:pt idx="33">
                  <c:v>0.6155383667390214</c:v>
                </c:pt>
                <c:pt idx="34">
                  <c:v>0.61618751832996355</c:v>
                </c:pt>
                <c:pt idx="35">
                  <c:v>0.61683716142314859</c:v>
                </c:pt>
                <c:pt idx="36">
                  <c:v>0.61754060740742689</c:v>
                </c:pt>
                <c:pt idx="37">
                  <c:v>0.618328240193048</c:v>
                </c:pt>
                <c:pt idx="38">
                  <c:v>0.61910922507332722</c:v>
                </c:pt>
                <c:pt idx="39">
                  <c:v>0.61986761067536755</c:v>
                </c:pt>
                <c:pt idx="40">
                  <c:v>0.62062109935201548</c:v>
                </c:pt>
                <c:pt idx="41">
                  <c:v>0.62133870761548982</c:v>
                </c:pt>
                <c:pt idx="42">
                  <c:v>0.62209945021918933</c:v>
                </c:pt>
                <c:pt idx="43">
                  <c:v>0.62288543167103261</c:v>
                </c:pt>
                <c:pt idx="44">
                  <c:v>0.62370959157293704</c:v>
                </c:pt>
                <c:pt idx="45">
                  <c:v>0.62455513570792487</c:v>
                </c:pt>
                <c:pt idx="46">
                  <c:v>0.62543469909582816</c:v>
                </c:pt>
                <c:pt idx="47">
                  <c:v>0.62638728044778813</c:v>
                </c:pt>
                <c:pt idx="48">
                  <c:v>0.62740840927622088</c:v>
                </c:pt>
                <c:pt idx="49">
                  <c:v>0.62840185292414918</c:v>
                </c:pt>
                <c:pt idx="50">
                  <c:v>0.62933053412974338</c:v>
                </c:pt>
                <c:pt idx="51">
                  <c:v>0.63021084300759955</c:v>
                </c:pt>
                <c:pt idx="52">
                  <c:v>0.63112000802510271</c:v>
                </c:pt>
                <c:pt idx="53">
                  <c:v>0.63206861122321334</c:v>
                </c:pt>
                <c:pt idx="54">
                  <c:v>0.63305450142845043</c:v>
                </c:pt>
                <c:pt idx="55">
                  <c:v>0.63420493085374874</c:v>
                </c:pt>
                <c:pt idx="56">
                  <c:v>0.63540734501938712</c:v>
                </c:pt>
                <c:pt idx="57">
                  <c:v>0.63652291741164657</c:v>
                </c:pt>
                <c:pt idx="58">
                  <c:v>0.63764528386729891</c:v>
                </c:pt>
                <c:pt idx="59">
                  <c:v>0.63881797125861739</c:v>
                </c:pt>
                <c:pt idx="60">
                  <c:v>0.6400061441970597</c:v>
                </c:pt>
                <c:pt idx="61">
                  <c:v>0.64124089202539358</c:v>
                </c:pt>
                <c:pt idx="62">
                  <c:v>0.64249910804629695</c:v>
                </c:pt>
                <c:pt idx="63">
                  <c:v>0.64370772358793793</c:v>
                </c:pt>
                <c:pt idx="64">
                  <c:v>0.64493988929426094</c:v>
                </c:pt>
                <c:pt idx="65">
                  <c:v>0.64617459535077792</c:v>
                </c:pt>
                <c:pt idx="66">
                  <c:v>0.6474804741361414</c:v>
                </c:pt>
                <c:pt idx="67">
                  <c:v>0.64879632697422451</c:v>
                </c:pt>
                <c:pt idx="68">
                  <c:v>0.6500931115744486</c:v>
                </c:pt>
                <c:pt idx="69">
                  <c:v>0.65145624497100685</c:v>
                </c:pt>
                <c:pt idx="70">
                  <c:v>0.65293852921180173</c:v>
                </c:pt>
                <c:pt idx="71">
                  <c:v>0.65447102758915565</c:v>
                </c:pt>
                <c:pt idx="72">
                  <c:v>0.65600660810898559</c:v>
                </c:pt>
                <c:pt idx="73">
                  <c:v>0.6575896051865977</c:v>
                </c:pt>
                <c:pt idx="74">
                  <c:v>0.65923566878981488</c:v>
                </c:pt>
                <c:pt idx="75">
                  <c:v>0.66104620397126745</c:v>
                </c:pt>
                <c:pt idx="76">
                  <c:v>0.66303189362092418</c:v>
                </c:pt>
                <c:pt idx="77">
                  <c:v>0.66508477046983405</c:v>
                </c:pt>
                <c:pt idx="78">
                  <c:v>0.66709400484953829</c:v>
                </c:pt>
                <c:pt idx="79">
                  <c:v>0.66911880823287162</c:v>
                </c:pt>
                <c:pt idx="80">
                  <c:v>0.67123171494914868</c:v>
                </c:pt>
                <c:pt idx="81">
                  <c:v>0.67331716047591816</c:v>
                </c:pt>
                <c:pt idx="82">
                  <c:v>0.67545541432984135</c:v>
                </c:pt>
                <c:pt idx="83">
                  <c:v>0.67762109054813346</c:v>
                </c:pt>
                <c:pt idx="84">
                  <c:v>0.67988289172594218</c:v>
                </c:pt>
                <c:pt idx="85">
                  <c:v>0.68231397613575906</c:v>
                </c:pt>
                <c:pt idx="86">
                  <c:v>0.68497657524872713</c:v>
                </c:pt>
                <c:pt idx="87">
                  <c:v>0.68790766006116366</c:v>
                </c:pt>
                <c:pt idx="88">
                  <c:v>0.69112775346549837</c:v>
                </c:pt>
                <c:pt idx="89">
                  <c:v>0.69441520006083357</c:v>
                </c:pt>
                <c:pt idx="90">
                  <c:v>0.69784731770835129</c:v>
                </c:pt>
                <c:pt idx="91">
                  <c:v>0.70149091046411516</c:v>
                </c:pt>
                <c:pt idx="92">
                  <c:v>0.70540990909147783</c:v>
                </c:pt>
                <c:pt idx="93">
                  <c:v>0.70978452364819544</c:v>
                </c:pt>
                <c:pt idx="94">
                  <c:v>0.71448261913930355</c:v>
                </c:pt>
                <c:pt idx="95">
                  <c:v>0.71941183695671684</c:v>
                </c:pt>
                <c:pt idx="96">
                  <c:v>0.72489742004841984</c:v>
                </c:pt>
                <c:pt idx="97">
                  <c:v>0.73104990798761094</c:v>
                </c:pt>
                <c:pt idx="98">
                  <c:v>0.73794878829884958</c:v>
                </c:pt>
                <c:pt idx="99">
                  <c:v>0.74543348949834565</c:v>
                </c:pt>
                <c:pt idx="100">
                  <c:v>0.75385144188999254</c:v>
                </c:pt>
                <c:pt idx="101">
                  <c:v>0.76336872591853056</c:v>
                </c:pt>
                <c:pt idx="102">
                  <c:v>0.77443244743294215</c:v>
                </c:pt>
                <c:pt idx="103">
                  <c:v>0.78723209332648003</c:v>
                </c:pt>
                <c:pt idx="104">
                  <c:v>0.80223193135757498</c:v>
                </c:pt>
                <c:pt idx="105">
                  <c:v>0.82018908645953814</c:v>
                </c:pt>
                <c:pt idx="106">
                  <c:v>0.84258877077984817</c:v>
                </c:pt>
                <c:pt idx="107">
                  <c:v>0.87073933701031103</c:v>
                </c:pt>
                <c:pt idx="108">
                  <c:v>0.9073680392799931</c:v>
                </c:pt>
                <c:pt idx="109">
                  <c:v>0.95648475596625093</c:v>
                </c:pt>
                <c:pt idx="110">
                  <c:v>1.0397999260959347</c:v>
                </c:pt>
                <c:pt idx="111">
                  <c:v>1.1485535554440283</c:v>
                </c:pt>
                <c:pt idx="112">
                  <c:v>1.3038037985047761</c:v>
                </c:pt>
              </c:numCache>
            </c:numRef>
          </c:yVal>
          <c:smooth val="1"/>
          <c:extLst>
            <c:ext xmlns:c16="http://schemas.microsoft.com/office/drawing/2014/chart" uri="{C3380CC4-5D6E-409C-BE32-E72D297353CC}">
              <c16:uniqueId val="{00000000-C8F9-41D4-8D1A-18FE3E3E9DC0}"/>
            </c:ext>
          </c:extLst>
        </c:ser>
        <c:ser>
          <c:idx val="1"/>
          <c:order val="1"/>
          <c:tx>
            <c:strRef>
              <c:f>Sheet1!$P$5</c:f>
              <c:strCache>
                <c:ptCount val="1"/>
                <c:pt idx="0">
                  <c:v>V7-100V</c:v>
                </c:pt>
              </c:strCache>
            </c:strRef>
          </c:tx>
          <c:spPr>
            <a:ln>
              <a:solidFill>
                <a:srgbClr val="8E410C"/>
              </a:solidFill>
            </a:ln>
          </c:spPr>
          <c:marker>
            <c:symbol val="none"/>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c:v>
                </c:pt>
                <c:pt idx="111">
                  <c:v>12.36</c:v>
                </c:pt>
                <c:pt idx="112">
                  <c:v>12.456</c:v>
                </c:pt>
              </c:numCache>
            </c:numRef>
          </c:xVal>
          <c:yVal>
            <c:numRef>
              <c:f>Sheet1!$P$8:$P$120</c:f>
              <c:numCache>
                <c:formatCode>0.00E+00</c:formatCode>
                <c:ptCount val="113"/>
                <c:pt idx="0">
                  <c:v>0.6364294362267725</c:v>
                </c:pt>
                <c:pt idx="1">
                  <c:v>0.64229878401852902</c:v>
                </c:pt>
                <c:pt idx="2">
                  <c:v>0.64527732448983188</c:v>
                </c:pt>
                <c:pt idx="3">
                  <c:v>0.64574340685371379</c:v>
                </c:pt>
                <c:pt idx="4">
                  <c:v>0.64607569616255189</c:v>
                </c:pt>
                <c:pt idx="5">
                  <c:v>0.64629722236844445</c:v>
                </c:pt>
                <c:pt idx="6">
                  <c:v>0.64646485535310072</c:v>
                </c:pt>
                <c:pt idx="7">
                  <c:v>0.64662348002316083</c:v>
                </c:pt>
                <c:pt idx="8">
                  <c:v>0.64679803243787137</c:v>
                </c:pt>
                <c:pt idx="9">
                  <c:v>0.64699031426014575</c:v>
                </c:pt>
                <c:pt idx="10">
                  <c:v>0.64721343561423628</c:v>
                </c:pt>
                <c:pt idx="11">
                  <c:v>0.64743775332947251</c:v>
                </c:pt>
                <c:pt idx="12">
                  <c:v>0.64767311437838271</c:v>
                </c:pt>
                <c:pt idx="13">
                  <c:v>0.64791245234209993</c:v>
                </c:pt>
                <c:pt idx="14">
                  <c:v>0.6481549718376578</c:v>
                </c:pt>
                <c:pt idx="15">
                  <c:v>0.64841652629362601</c:v>
                </c:pt>
                <c:pt idx="16">
                  <c:v>0.64870149775970731</c:v>
                </c:pt>
                <c:pt idx="17">
                  <c:v>0.64898039456522361</c:v>
                </c:pt>
                <c:pt idx="18">
                  <c:v>0.6492818810726354</c:v>
                </c:pt>
                <c:pt idx="19">
                  <c:v>0.6496223087855979</c:v>
                </c:pt>
                <c:pt idx="20">
                  <c:v>0.64997731471385034</c:v>
                </c:pt>
                <c:pt idx="21">
                  <c:v>0.65031201098738178</c:v>
                </c:pt>
                <c:pt idx="22">
                  <c:v>0.65064621187327099</c:v>
                </c:pt>
                <c:pt idx="23">
                  <c:v>0.65103481251425765</c:v>
                </c:pt>
                <c:pt idx="24">
                  <c:v>0.65144496499447035</c:v>
                </c:pt>
                <c:pt idx="25">
                  <c:v>0.6518488749235718</c:v>
                </c:pt>
                <c:pt idx="26">
                  <c:v>0.65232034687738261</c:v>
                </c:pt>
                <c:pt idx="27">
                  <c:v>0.65282864211642611</c:v>
                </c:pt>
                <c:pt idx="28">
                  <c:v>0.65339264094330474</c:v>
                </c:pt>
                <c:pt idx="29">
                  <c:v>0.65400677299924626</c:v>
                </c:pt>
                <c:pt idx="30">
                  <c:v>0.6546025093945228</c:v>
                </c:pt>
                <c:pt idx="31">
                  <c:v>0.65520213717955322</c:v>
                </c:pt>
                <c:pt idx="32">
                  <c:v>0.65580530259163694</c:v>
                </c:pt>
                <c:pt idx="33">
                  <c:v>0.65641169348720774</c:v>
                </c:pt>
                <c:pt idx="34">
                  <c:v>0.65703983335714822</c:v>
                </c:pt>
                <c:pt idx="35">
                  <c:v>0.65765135430740518</c:v>
                </c:pt>
                <c:pt idx="36">
                  <c:v>0.65828317131154257</c:v>
                </c:pt>
                <c:pt idx="37">
                  <c:v>0.65893368204951841</c:v>
                </c:pt>
                <c:pt idx="38">
                  <c:v>0.65961832030158896</c:v>
                </c:pt>
                <c:pt idx="39">
                  <c:v>0.66036742643575064</c:v>
                </c:pt>
                <c:pt idx="40">
                  <c:v>0.66119233203702232</c:v>
                </c:pt>
                <c:pt idx="41">
                  <c:v>0.6621502893940665</c:v>
                </c:pt>
                <c:pt idx="42">
                  <c:v>0.66315550435748039</c:v>
                </c:pt>
                <c:pt idx="43">
                  <c:v>0.66415989127470221</c:v>
                </c:pt>
                <c:pt idx="44">
                  <c:v>0.66511963877337221</c:v>
                </c:pt>
                <c:pt idx="45">
                  <c:v>0.66595183221149168</c:v>
                </c:pt>
                <c:pt idx="46">
                  <c:v>0.66673461319200689</c:v>
                </c:pt>
                <c:pt idx="47">
                  <c:v>0.66752590321278604</c:v>
                </c:pt>
                <c:pt idx="48">
                  <c:v>0.66836546694268362</c:v>
                </c:pt>
                <c:pt idx="49">
                  <c:v>0.66928988787703669</c:v>
                </c:pt>
                <c:pt idx="50">
                  <c:v>0.67024256667977444</c:v>
                </c:pt>
                <c:pt idx="51">
                  <c:v>0.67120921926943844</c:v>
                </c:pt>
                <c:pt idx="52">
                  <c:v>0.6722635450880553</c:v>
                </c:pt>
                <c:pt idx="53">
                  <c:v>0.67330319212195167</c:v>
                </c:pt>
                <c:pt idx="54">
                  <c:v>0.6742930701976817</c:v>
                </c:pt>
                <c:pt idx="55">
                  <c:v>0.67525934546056687</c:v>
                </c:pt>
                <c:pt idx="56">
                  <c:v>0.67624943550643535</c:v>
                </c:pt>
                <c:pt idx="57">
                  <c:v>0.67722807412423114</c:v>
                </c:pt>
                <c:pt idx="58">
                  <c:v>0.67822930114745805</c:v>
                </c:pt>
                <c:pt idx="59">
                  <c:v>0.67925198715586421</c:v>
                </c:pt>
                <c:pt idx="60">
                  <c:v>0.68028428992671364</c:v>
                </c:pt>
                <c:pt idx="61">
                  <c:v>0.68133635701392303</c:v>
                </c:pt>
                <c:pt idx="62">
                  <c:v>0.68242813610502961</c:v>
                </c:pt>
                <c:pt idx="63">
                  <c:v>0.68357832815708053</c:v>
                </c:pt>
                <c:pt idx="64">
                  <c:v>0.6847741141313809</c:v>
                </c:pt>
                <c:pt idx="65">
                  <c:v>0.68613305769172128</c:v>
                </c:pt>
                <c:pt idx="66">
                  <c:v>0.68757910714889559</c:v>
                </c:pt>
                <c:pt idx="67">
                  <c:v>0.68898262573966418</c:v>
                </c:pt>
                <c:pt idx="68">
                  <c:v>0.69045989717675216</c:v>
                </c:pt>
                <c:pt idx="69">
                  <c:v>0.69194196076071768</c:v>
                </c:pt>
                <c:pt idx="70">
                  <c:v>0.69343788159286701</c:v>
                </c:pt>
                <c:pt idx="71">
                  <c:v>0.6948922490685705</c:v>
                </c:pt>
                <c:pt idx="72">
                  <c:v>0.69629775718010711</c:v>
                </c:pt>
                <c:pt idx="73">
                  <c:v>0.69776308919331875</c:v>
                </c:pt>
                <c:pt idx="74">
                  <c:v>0.69931217209735508</c:v>
                </c:pt>
                <c:pt idx="75">
                  <c:v>0.70094169993600441</c:v>
                </c:pt>
                <c:pt idx="76">
                  <c:v>0.70263999305425862</c:v>
                </c:pt>
                <c:pt idx="77">
                  <c:v>0.70432848371470558</c:v>
                </c:pt>
                <c:pt idx="78">
                  <c:v>0.70602420235574059</c:v>
                </c:pt>
                <c:pt idx="79">
                  <c:v>0.70776800284254637</c:v>
                </c:pt>
                <c:pt idx="80">
                  <c:v>0.70961496844531502</c:v>
                </c:pt>
                <c:pt idx="81">
                  <c:v>0.71173786104866588</c:v>
                </c:pt>
                <c:pt idx="82">
                  <c:v>0.713896804251268</c:v>
                </c:pt>
                <c:pt idx="83">
                  <c:v>0.71598084409317964</c:v>
                </c:pt>
                <c:pt idx="84">
                  <c:v>0.71811648278830831</c:v>
                </c:pt>
                <c:pt idx="85">
                  <c:v>0.72019480432037997</c:v>
                </c:pt>
                <c:pt idx="86">
                  <c:v>0.7223841756018381</c:v>
                </c:pt>
                <c:pt idx="87">
                  <c:v>0.72468081084573766</c:v>
                </c:pt>
                <c:pt idx="88">
                  <c:v>0.7270884876559347</c:v>
                </c:pt>
                <c:pt idx="89">
                  <c:v>0.72977897094863486</c:v>
                </c:pt>
                <c:pt idx="90">
                  <c:v>0.73277186044991793</c:v>
                </c:pt>
                <c:pt idx="91">
                  <c:v>0.73592855622511599</c:v>
                </c:pt>
                <c:pt idx="92">
                  <c:v>0.7391376453893993</c:v>
                </c:pt>
                <c:pt idx="93">
                  <c:v>0.74236245588609673</c:v>
                </c:pt>
                <c:pt idx="94">
                  <c:v>0.7457548698824954</c:v>
                </c:pt>
                <c:pt idx="95">
                  <c:v>0.74924110824516599</c:v>
                </c:pt>
                <c:pt idx="96">
                  <c:v>0.75298107297462802</c:v>
                </c:pt>
                <c:pt idx="97">
                  <c:v>0.75696028266545989</c:v>
                </c:pt>
                <c:pt idx="98">
                  <c:v>0.76123130552777973</c:v>
                </c:pt>
                <c:pt idx="99">
                  <c:v>0.765903826920044</c:v>
                </c:pt>
                <c:pt idx="100">
                  <c:v>0.77082910954674089</c:v>
                </c:pt>
                <c:pt idx="101">
                  <c:v>0.77590940571626943</c:v>
                </c:pt>
                <c:pt idx="102">
                  <c:v>0.78158099567075801</c:v>
                </c:pt>
                <c:pt idx="103">
                  <c:v>0.78758007337191227</c:v>
                </c:pt>
                <c:pt idx="104">
                  <c:v>0.79367168249622577</c:v>
                </c:pt>
                <c:pt idx="105">
                  <c:v>0.79987803436690363</c:v>
                </c:pt>
                <c:pt idx="106">
                  <c:v>0.80569165126417419</c:v>
                </c:pt>
                <c:pt idx="107">
                  <c:v>0.80978307491044854</c:v>
                </c:pt>
                <c:pt idx="108">
                  <c:v>0.81152359643459826</c:v>
                </c:pt>
                <c:pt idx="109">
                  <c:v>0.80251905803308476</c:v>
                </c:pt>
                <c:pt idx="110">
                  <c:v>0.79685694694740317</c:v>
                </c:pt>
                <c:pt idx="111">
                  <c:v>0.74305235761925525</c:v>
                </c:pt>
                <c:pt idx="112">
                  <c:v>0.64889743501556263</c:v>
                </c:pt>
              </c:numCache>
            </c:numRef>
          </c:yVal>
          <c:smooth val="1"/>
          <c:extLst>
            <c:ext xmlns:c16="http://schemas.microsoft.com/office/drawing/2014/chart" uri="{C3380CC4-5D6E-409C-BE32-E72D297353CC}">
              <c16:uniqueId val="{00000001-C8F9-41D4-8D1A-18FE3E3E9DC0}"/>
            </c:ext>
          </c:extLst>
        </c:ser>
        <c:ser>
          <c:idx val="2"/>
          <c:order val="2"/>
          <c:tx>
            <c:strRef>
              <c:f>Sheet1!$Q$5</c:f>
              <c:strCache>
                <c:ptCount val="1"/>
                <c:pt idx="0">
                  <c:v>Vt7-200V</c:v>
                </c:pt>
              </c:strCache>
            </c:strRef>
          </c:tx>
          <c:spPr>
            <a:ln>
              <a:solidFill>
                <a:srgbClr val="7030A0"/>
              </a:solidFill>
            </a:ln>
          </c:spPr>
          <c:marker>
            <c:symbol val="none"/>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c:v>
                </c:pt>
                <c:pt idx="111">
                  <c:v>12.36</c:v>
                </c:pt>
                <c:pt idx="112">
                  <c:v>12.456</c:v>
                </c:pt>
              </c:numCache>
            </c:numRef>
          </c:xVal>
          <c:yVal>
            <c:numRef>
              <c:f>Sheet1!$Q$8:$Q$120</c:f>
              <c:numCache>
                <c:formatCode>General</c:formatCode>
                <c:ptCount val="113"/>
                <c:pt idx="0">
                  <c:v>0.67845580881191758</c:v>
                </c:pt>
                <c:pt idx="1">
                  <c:v>0.68485813549507801</c:v>
                </c:pt>
                <c:pt idx="2">
                  <c:v>0.68804723552841685</c:v>
                </c:pt>
                <c:pt idx="3">
                  <c:v>0.68849686792651488</c:v>
                </c:pt>
                <c:pt idx="4">
                  <c:v>0.6888061272832553</c:v>
                </c:pt>
                <c:pt idx="5">
                  <c:v>0.68900133354389315</c:v>
                </c:pt>
                <c:pt idx="6">
                  <c:v>0.68915956654810151</c:v>
                </c:pt>
                <c:pt idx="7">
                  <c:v>0.68931936621571754</c:v>
                </c:pt>
                <c:pt idx="8">
                  <c:v>0.68947289922970401</c:v>
                </c:pt>
                <c:pt idx="9">
                  <c:v>0.68962204558614459</c:v>
                </c:pt>
                <c:pt idx="10">
                  <c:v>0.68980987428637119</c:v>
                </c:pt>
                <c:pt idx="11">
                  <c:v>0.6900376813882888</c:v>
                </c:pt>
                <c:pt idx="12">
                  <c:v>0.69030636416276148</c:v>
                </c:pt>
                <c:pt idx="13">
                  <c:v>0.69060246354687682</c:v>
                </c:pt>
                <c:pt idx="14">
                  <c:v>0.69091610956115801</c:v>
                </c:pt>
                <c:pt idx="15">
                  <c:v>0.69124401221245535</c:v>
                </c:pt>
                <c:pt idx="16">
                  <c:v>0.69163784374622528</c:v>
                </c:pt>
                <c:pt idx="17">
                  <c:v>0.69203543834406589</c:v>
                </c:pt>
                <c:pt idx="18">
                  <c:v>0.69241542293381564</c:v>
                </c:pt>
                <c:pt idx="19">
                  <c:v>0.69280675896194133</c:v>
                </c:pt>
                <c:pt idx="20">
                  <c:v>0.69324855804299745</c:v>
                </c:pt>
                <c:pt idx="21">
                  <c:v>0.69368010259993307</c:v>
                </c:pt>
                <c:pt idx="22">
                  <c:v>0.69407412154321901</c:v>
                </c:pt>
                <c:pt idx="23">
                  <c:v>0.69449013879384569</c:v>
                </c:pt>
                <c:pt idx="24">
                  <c:v>0.69492551455492713</c:v>
                </c:pt>
                <c:pt idx="25">
                  <c:v>0.695378015152191</c:v>
                </c:pt>
                <c:pt idx="26">
                  <c:v>0.69584573782605097</c:v>
                </c:pt>
                <c:pt idx="27">
                  <c:v>0.69632705163973441</c:v>
                </c:pt>
                <c:pt idx="28">
                  <c:v>0.69682055061325254</c:v>
                </c:pt>
                <c:pt idx="29">
                  <c:v>0.6973250162306337</c:v>
                </c:pt>
                <c:pt idx="30">
                  <c:v>0.69786061296605462</c:v>
                </c:pt>
                <c:pt idx="31">
                  <c:v>0.69840385981996989</c:v>
                </c:pt>
                <c:pt idx="32">
                  <c:v>0.69897400067953286</c:v>
                </c:pt>
                <c:pt idx="33">
                  <c:v>0.69962672124700886</c:v>
                </c:pt>
                <c:pt idx="34">
                  <c:v>0.70039254318351207</c:v>
                </c:pt>
                <c:pt idx="35">
                  <c:v>0.70117065267615342</c:v>
                </c:pt>
                <c:pt idx="36">
                  <c:v>0.70190670219621976</c:v>
                </c:pt>
                <c:pt idx="37">
                  <c:v>0.70262132802131994</c:v>
                </c:pt>
                <c:pt idx="38">
                  <c:v>0.70333304988777212</c:v>
                </c:pt>
                <c:pt idx="39">
                  <c:v>0.70402563562667531</c:v>
                </c:pt>
                <c:pt idx="40">
                  <c:v>0.7047486316838214</c:v>
                </c:pt>
                <c:pt idx="41">
                  <c:v>0.70549986589361424</c:v>
                </c:pt>
                <c:pt idx="42">
                  <c:v>0.70626206585862306</c:v>
                </c:pt>
                <c:pt idx="43">
                  <c:v>0.70703448391373147</c:v>
                </c:pt>
                <c:pt idx="44">
                  <c:v>0.70784568323653307</c:v>
                </c:pt>
                <c:pt idx="45">
                  <c:v>0.70867883029585732</c:v>
                </c:pt>
                <c:pt idx="46">
                  <c:v>0.70953252417235224</c:v>
                </c:pt>
                <c:pt idx="47">
                  <c:v>0.71051514712849184</c:v>
                </c:pt>
                <c:pt idx="48">
                  <c:v>0.7115785199166762</c:v>
                </c:pt>
                <c:pt idx="49">
                  <c:v>0.71273095751961202</c:v>
                </c:pt>
                <c:pt idx="50">
                  <c:v>0.71382529955710172</c:v>
                </c:pt>
                <c:pt idx="51">
                  <c:v>0.7148142824170608</c:v>
                </c:pt>
                <c:pt idx="52">
                  <c:v>0.71580319037464979</c:v>
                </c:pt>
                <c:pt idx="53">
                  <c:v>0.71673110179189936</c:v>
                </c:pt>
                <c:pt idx="54">
                  <c:v>0.71766116181023243</c:v>
                </c:pt>
                <c:pt idx="55">
                  <c:v>0.71859325532603457</c:v>
                </c:pt>
                <c:pt idx="56">
                  <c:v>0.71956190682000365</c:v>
                </c:pt>
                <c:pt idx="57">
                  <c:v>0.72054253575428917</c:v>
                </c:pt>
                <c:pt idx="58">
                  <c:v>0.72156799066400068</c:v>
                </c:pt>
                <c:pt idx="59">
                  <c:v>0.72261409696267564</c:v>
                </c:pt>
                <c:pt idx="60">
                  <c:v>0.72366905214542498</c:v>
                </c:pt>
                <c:pt idx="61">
                  <c:v>0.72474304092156872</c:v>
                </c:pt>
                <c:pt idx="62">
                  <c:v>0.72583515692953715</c:v>
                </c:pt>
                <c:pt idx="63">
                  <c:v>0.72693426922672322</c:v>
                </c:pt>
                <c:pt idx="64">
                  <c:v>0.72804005490745471</c:v>
                </c:pt>
                <c:pt idx="65">
                  <c:v>0.72925190739845314</c:v>
                </c:pt>
                <c:pt idx="66">
                  <c:v>0.73048651043881041</c:v>
                </c:pt>
                <c:pt idx="67">
                  <c:v>0.73174286032778757</c:v>
                </c:pt>
                <c:pt idx="68">
                  <c:v>0.73316305473099641</c:v>
                </c:pt>
                <c:pt idx="69">
                  <c:v>0.73456147211213374</c:v>
                </c:pt>
                <c:pt idx="70">
                  <c:v>0.73591122986802093</c:v>
                </c:pt>
                <c:pt idx="71">
                  <c:v>0.73738799401075483</c:v>
                </c:pt>
                <c:pt idx="72">
                  <c:v>0.73882429886188616</c:v>
                </c:pt>
                <c:pt idx="73">
                  <c:v>0.74023067653641295</c:v>
                </c:pt>
                <c:pt idx="74">
                  <c:v>0.74175747047780161</c:v>
                </c:pt>
                <c:pt idx="75">
                  <c:v>0.74327005926143841</c:v>
                </c:pt>
                <c:pt idx="76">
                  <c:v>0.7447177237143966</c:v>
                </c:pt>
                <c:pt idx="77">
                  <c:v>0.7461113968062465</c:v>
                </c:pt>
                <c:pt idx="78">
                  <c:v>0.74754474890439626</c:v>
                </c:pt>
                <c:pt idx="79">
                  <c:v>0.74900806706321232</c:v>
                </c:pt>
                <c:pt idx="80">
                  <c:v>0.7505327351882124</c:v>
                </c:pt>
                <c:pt idx="81">
                  <c:v>0.7520924356477362</c:v>
                </c:pt>
                <c:pt idx="82">
                  <c:v>0.7537255406846044</c:v>
                </c:pt>
                <c:pt idx="83">
                  <c:v>0.75542159538975018</c:v>
                </c:pt>
                <c:pt idx="84">
                  <c:v>0.75714741336867886</c:v>
                </c:pt>
                <c:pt idx="85">
                  <c:v>0.75887900292701393</c:v>
                </c:pt>
                <c:pt idx="86">
                  <c:v>0.76059347543683931</c:v>
                </c:pt>
                <c:pt idx="87">
                  <c:v>0.76243348232018127</c:v>
                </c:pt>
                <c:pt idx="88">
                  <c:v>0.76435782586604784</c:v>
                </c:pt>
                <c:pt idx="89">
                  <c:v>0.76634176156469735</c:v>
                </c:pt>
                <c:pt idx="90">
                  <c:v>0.7682965557893211</c:v>
                </c:pt>
                <c:pt idx="91">
                  <c:v>0.77012302857887394</c:v>
                </c:pt>
                <c:pt idx="92">
                  <c:v>0.77198097492473639</c:v>
                </c:pt>
                <c:pt idx="93">
                  <c:v>0.77384139040991307</c:v>
                </c:pt>
                <c:pt idx="94">
                  <c:v>0.77573190226710986</c:v>
                </c:pt>
                <c:pt idx="95">
                  <c:v>0.77765156998473917</c:v>
                </c:pt>
                <c:pt idx="96">
                  <c:v>0.77968767721870569</c:v>
                </c:pt>
                <c:pt idx="97">
                  <c:v>0.78165537415681208</c:v>
                </c:pt>
                <c:pt idx="98">
                  <c:v>0.78343709772357062</c:v>
                </c:pt>
                <c:pt idx="99">
                  <c:v>0.78507790703795743</c:v>
                </c:pt>
                <c:pt idx="100">
                  <c:v>0.78641260188555207</c:v>
                </c:pt>
                <c:pt idx="101">
                  <c:v>0.7871792450201015</c:v>
                </c:pt>
                <c:pt idx="102">
                  <c:v>0.7869408097650632</c:v>
                </c:pt>
                <c:pt idx="103">
                  <c:v>0.78539096254064733</c:v>
                </c:pt>
                <c:pt idx="104">
                  <c:v>0.78184024043895883</c:v>
                </c:pt>
                <c:pt idx="105">
                  <c:v>0.77520308569079655</c:v>
                </c:pt>
                <c:pt idx="106">
                  <c:v>0.76385031773340006</c:v>
                </c:pt>
                <c:pt idx="107">
                  <c:v>0.74400758209384521</c:v>
                </c:pt>
                <c:pt idx="108">
                  <c:v>0.71193037239584267</c:v>
                </c:pt>
                <c:pt idx="109">
                  <c:v>0.64994113903152018</c:v>
                </c:pt>
                <c:pt idx="110">
                  <c:v>0.56806369439174209</c:v>
                </c:pt>
                <c:pt idx="111">
                  <c:v>0.39772051100291483</c:v>
                </c:pt>
                <c:pt idx="112">
                  <c:v>0.17258391185879807</c:v>
                </c:pt>
              </c:numCache>
            </c:numRef>
          </c:yVal>
          <c:smooth val="1"/>
          <c:extLst>
            <c:ext xmlns:c16="http://schemas.microsoft.com/office/drawing/2014/chart" uri="{C3380CC4-5D6E-409C-BE32-E72D297353CC}">
              <c16:uniqueId val="{00000002-C8F9-41D4-8D1A-18FE3E3E9DC0}"/>
            </c:ext>
          </c:extLst>
        </c:ser>
        <c:ser>
          <c:idx val="3"/>
          <c:order val="3"/>
          <c:tx>
            <c:strRef>
              <c:f>Sheet1!$R$5</c:f>
              <c:strCache>
                <c:ptCount val="1"/>
                <c:pt idx="0">
                  <c:v>V7-300V</c:v>
                </c:pt>
              </c:strCache>
            </c:strRef>
          </c:tx>
          <c:spPr>
            <a:ln>
              <a:solidFill>
                <a:srgbClr val="00B050"/>
              </a:solidFill>
            </a:ln>
          </c:spPr>
          <c:marker>
            <c:symbol val="none"/>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c:v>
                </c:pt>
                <c:pt idx="111">
                  <c:v>12.36</c:v>
                </c:pt>
                <c:pt idx="112">
                  <c:v>12.456</c:v>
                </c:pt>
              </c:numCache>
            </c:numRef>
          </c:xVal>
          <c:yVal>
            <c:numRef>
              <c:f>Sheet1!$R$8:$R$120</c:f>
              <c:numCache>
                <c:formatCode>General</c:formatCode>
                <c:ptCount val="113"/>
                <c:pt idx="0">
                  <c:v>0.71735010791177534</c:v>
                </c:pt>
                <c:pt idx="1">
                  <c:v>0.72373269463599488</c:v>
                </c:pt>
                <c:pt idx="2">
                  <c:v>0.72695688792967317</c:v>
                </c:pt>
                <c:pt idx="3">
                  <c:v>0.72751618676633145</c:v>
                </c:pt>
                <c:pt idx="4">
                  <c:v>0.72789124598620836</c:v>
                </c:pt>
                <c:pt idx="5">
                  <c:v>0.72807548560299029</c:v>
                </c:pt>
                <c:pt idx="6">
                  <c:v>0.72822588529015853</c:v>
                </c:pt>
                <c:pt idx="7">
                  <c:v>0.72834691003842633</c:v>
                </c:pt>
                <c:pt idx="8">
                  <c:v>0.72847028478180875</c:v>
                </c:pt>
                <c:pt idx="9">
                  <c:v>0.7286347844396478</c:v>
                </c:pt>
                <c:pt idx="10">
                  <c:v>0.72883517493192762</c:v>
                </c:pt>
                <c:pt idx="11">
                  <c:v>0.72908441683774572</c:v>
                </c:pt>
                <c:pt idx="12">
                  <c:v>0.72934592911431262</c:v>
                </c:pt>
                <c:pt idx="13">
                  <c:v>0.7296593823084857</c:v>
                </c:pt>
                <c:pt idx="14">
                  <c:v>0.72997929497639891</c:v>
                </c:pt>
                <c:pt idx="15">
                  <c:v>0.73027978101805624</c:v>
                </c:pt>
                <c:pt idx="16">
                  <c:v>0.73059136272290592</c:v>
                </c:pt>
                <c:pt idx="17">
                  <c:v>0.73090122416989811</c:v>
                </c:pt>
                <c:pt idx="18">
                  <c:v>0.73124426848560653</c:v>
                </c:pt>
                <c:pt idx="19">
                  <c:v>0.73159577828078115</c:v>
                </c:pt>
                <c:pt idx="20">
                  <c:v>0.73197647748892491</c:v>
                </c:pt>
                <c:pt idx="21">
                  <c:v>0.73238238573554804</c:v>
                </c:pt>
                <c:pt idx="22">
                  <c:v>0.73286743215748085</c:v>
                </c:pt>
                <c:pt idx="23">
                  <c:v>0.73339430787317395</c:v>
                </c:pt>
                <c:pt idx="24">
                  <c:v>0.73395799336737111</c:v>
                </c:pt>
                <c:pt idx="25">
                  <c:v>0.73450362607861264</c:v>
                </c:pt>
                <c:pt idx="26">
                  <c:v>0.73500884155198043</c:v>
                </c:pt>
                <c:pt idx="27">
                  <c:v>0.73552497010806417</c:v>
                </c:pt>
                <c:pt idx="28">
                  <c:v>0.73605088280726483</c:v>
                </c:pt>
                <c:pt idx="29">
                  <c:v>0.73667333438613192</c:v>
                </c:pt>
                <c:pt idx="30">
                  <c:v>0.73729807932322133</c:v>
                </c:pt>
                <c:pt idx="31">
                  <c:v>0.73794546507343095</c:v>
                </c:pt>
                <c:pt idx="32">
                  <c:v>0.73863337273349339</c:v>
                </c:pt>
                <c:pt idx="33">
                  <c:v>0.73924210943523672</c:v>
                </c:pt>
                <c:pt idx="34">
                  <c:v>0.73987246106528304</c:v>
                </c:pt>
                <c:pt idx="35">
                  <c:v>0.74055918185912384</c:v>
                </c:pt>
                <c:pt idx="36">
                  <c:v>0.74133326883760975</c:v>
                </c:pt>
                <c:pt idx="37">
                  <c:v>0.74215319316346118</c:v>
                </c:pt>
                <c:pt idx="38">
                  <c:v>0.74293107008799286</c:v>
                </c:pt>
                <c:pt idx="39">
                  <c:v>0.74367005316628665</c:v>
                </c:pt>
                <c:pt idx="40">
                  <c:v>0.74438903703665626</c:v>
                </c:pt>
                <c:pt idx="41">
                  <c:v>0.74507378357986564</c:v>
                </c:pt>
                <c:pt idx="42">
                  <c:v>0.74575728603414648</c:v>
                </c:pt>
                <c:pt idx="43">
                  <c:v>0.74645458373810591</c:v>
                </c:pt>
                <c:pt idx="44">
                  <c:v>0.74719400139203118</c:v>
                </c:pt>
                <c:pt idx="45">
                  <c:v>0.7479584877246046</c:v>
                </c:pt>
                <c:pt idx="46">
                  <c:v>0.74876044257828211</c:v>
                </c:pt>
                <c:pt idx="47">
                  <c:v>0.74957010756084064</c:v>
                </c:pt>
                <c:pt idx="48">
                  <c:v>0.75040043916708399</c:v>
                </c:pt>
                <c:pt idx="49">
                  <c:v>0.75126335737222061</c:v>
                </c:pt>
                <c:pt idx="50">
                  <c:v>0.75215694531747457</c:v>
                </c:pt>
                <c:pt idx="51">
                  <c:v>0.75306677977494318</c:v>
                </c:pt>
                <c:pt idx="52">
                  <c:v>0.75399194113072754</c:v>
                </c:pt>
                <c:pt idx="53">
                  <c:v>0.75493157789046461</c:v>
                </c:pt>
                <c:pt idx="54">
                  <c:v>0.75594471854407053</c:v>
                </c:pt>
                <c:pt idx="55">
                  <c:v>0.75698042548072109</c:v>
                </c:pt>
                <c:pt idx="56">
                  <c:v>0.75795670415180749</c:v>
                </c:pt>
                <c:pt idx="57">
                  <c:v>0.75887662843316983</c:v>
                </c:pt>
                <c:pt idx="58">
                  <c:v>0.75978767387892376</c:v>
                </c:pt>
                <c:pt idx="59">
                  <c:v>0.7607341510062966</c:v>
                </c:pt>
                <c:pt idx="60">
                  <c:v>0.76170353041075956</c:v>
                </c:pt>
                <c:pt idx="61">
                  <c:v>0.76277960696680147</c:v>
                </c:pt>
                <c:pt idx="62">
                  <c:v>0.76391552216682168</c:v>
                </c:pt>
                <c:pt idx="63">
                  <c:v>0.76512903353161377</c:v>
                </c:pt>
                <c:pt idx="64">
                  <c:v>0.76630520608517116</c:v>
                </c:pt>
                <c:pt idx="65">
                  <c:v>0.76733607060763598</c:v>
                </c:pt>
                <c:pt idx="66">
                  <c:v>0.76835580480500687</c:v>
                </c:pt>
                <c:pt idx="67">
                  <c:v>0.76936489972100441</c:v>
                </c:pt>
                <c:pt idx="68">
                  <c:v>0.77038289035721685</c:v>
                </c:pt>
                <c:pt idx="69">
                  <c:v>0.771409395468453</c:v>
                </c:pt>
                <c:pt idx="70">
                  <c:v>0.77248112563362348</c:v>
                </c:pt>
                <c:pt idx="71">
                  <c:v>0.77355050212607135</c:v>
                </c:pt>
                <c:pt idx="72">
                  <c:v>0.77460860799216646</c:v>
                </c:pt>
                <c:pt idx="73">
                  <c:v>0.77567368389603897</c:v>
                </c:pt>
                <c:pt idx="74">
                  <c:v>0.77677177098139005</c:v>
                </c:pt>
                <c:pt idx="75">
                  <c:v>0.77791022405200083</c:v>
                </c:pt>
                <c:pt idx="76">
                  <c:v>0.77913019759099578</c:v>
                </c:pt>
                <c:pt idx="77">
                  <c:v>0.7803779409164503</c:v>
                </c:pt>
                <c:pt idx="78">
                  <c:v>0.78165239947947085</c:v>
                </c:pt>
                <c:pt idx="79">
                  <c:v>0.78291967152707453</c:v>
                </c:pt>
                <c:pt idx="80">
                  <c:v>0.78413940602707799</c:v>
                </c:pt>
                <c:pt idx="81">
                  <c:v>0.78540963464064517</c:v>
                </c:pt>
                <c:pt idx="82">
                  <c:v>0.7867443876680531</c:v>
                </c:pt>
                <c:pt idx="83">
                  <c:v>0.78805519417853154</c:v>
                </c:pt>
                <c:pt idx="84">
                  <c:v>0.78923452309807884</c:v>
                </c:pt>
                <c:pt idx="85">
                  <c:v>0.79030991429490405</c:v>
                </c:pt>
                <c:pt idx="86">
                  <c:v>0.79134545744972862</c:v>
                </c:pt>
                <c:pt idx="87">
                  <c:v>0.79247710164763507</c:v>
                </c:pt>
                <c:pt idx="88">
                  <c:v>0.79356852915272813</c:v>
                </c:pt>
                <c:pt idx="89">
                  <c:v>0.79456990285016371</c:v>
                </c:pt>
                <c:pt idx="90">
                  <c:v>0.79549865305511269</c:v>
                </c:pt>
                <c:pt idx="91">
                  <c:v>0.79625701769843715</c:v>
                </c:pt>
                <c:pt idx="92">
                  <c:v>0.7968787941050145</c:v>
                </c:pt>
                <c:pt idx="93">
                  <c:v>0.79735434150297502</c:v>
                </c:pt>
                <c:pt idx="94">
                  <c:v>0.79761208833527009</c:v>
                </c:pt>
                <c:pt idx="95">
                  <c:v>0.79761086180274565</c:v>
                </c:pt>
                <c:pt idx="96">
                  <c:v>0.79723656855206326</c:v>
                </c:pt>
                <c:pt idx="97">
                  <c:v>0.79640662918848715</c:v>
                </c:pt>
                <c:pt idx="98">
                  <c:v>0.79494875054700953</c:v>
                </c:pt>
                <c:pt idx="99">
                  <c:v>0.79255935147655299</c:v>
                </c:pt>
                <c:pt idx="100">
                  <c:v>0.78890778481438351</c:v>
                </c:pt>
                <c:pt idx="101">
                  <c:v>0.78396021250000303</c:v>
                </c:pt>
                <c:pt idx="102">
                  <c:v>0.77689195688026924</c:v>
                </c:pt>
                <c:pt idx="103">
                  <c:v>0.76692271249306887</c:v>
                </c:pt>
                <c:pt idx="104">
                  <c:v>0.75273790097182525</c:v>
                </c:pt>
                <c:pt idx="105">
                  <c:v>0.73209796780227154</c:v>
                </c:pt>
                <c:pt idx="106">
                  <c:v>0.70220138054262837</c:v>
                </c:pt>
                <c:pt idx="107">
                  <c:v>0.65681667085834949</c:v>
                </c:pt>
                <c:pt idx="108">
                  <c:v>0.58972976418778522</c:v>
                </c:pt>
                <c:pt idx="109">
                  <c:v>0.47755147942019449</c:v>
                </c:pt>
                <c:pt idx="110">
                  <c:v>0.33216452119418288</c:v>
                </c:pt>
                <c:pt idx="111">
                  <c:v>0.12581050502672525</c:v>
                </c:pt>
                <c:pt idx="112">
                  <c:v>4.6889025734715741E-5</c:v>
                </c:pt>
              </c:numCache>
            </c:numRef>
          </c:yVal>
          <c:smooth val="1"/>
          <c:extLst>
            <c:ext xmlns:c16="http://schemas.microsoft.com/office/drawing/2014/chart" uri="{C3380CC4-5D6E-409C-BE32-E72D297353CC}">
              <c16:uniqueId val="{00000003-C8F9-41D4-8D1A-18FE3E3E9DC0}"/>
            </c:ext>
          </c:extLst>
        </c:ser>
        <c:ser>
          <c:idx val="4"/>
          <c:order val="4"/>
          <c:tx>
            <c:strRef>
              <c:f>Sheet1!$S$5</c:f>
              <c:strCache>
                <c:ptCount val="1"/>
                <c:pt idx="0">
                  <c:v>V7-500V</c:v>
                </c:pt>
              </c:strCache>
            </c:strRef>
          </c:tx>
          <c:spPr>
            <a:ln>
              <a:solidFill>
                <a:srgbClr val="C00000"/>
              </a:solidFill>
            </a:ln>
          </c:spPr>
          <c:marker>
            <c:symbol val="none"/>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c:v>
                </c:pt>
                <c:pt idx="111">
                  <c:v>12.36</c:v>
                </c:pt>
                <c:pt idx="112">
                  <c:v>12.456</c:v>
                </c:pt>
              </c:numCache>
            </c:numRef>
          </c:xVal>
          <c:yVal>
            <c:numRef>
              <c:f>Sheet1!$S$8:$S$120</c:f>
              <c:numCache>
                <c:formatCode>General</c:formatCode>
                <c:ptCount val="113"/>
                <c:pt idx="0">
                  <c:v>0.78990761699215639</c:v>
                </c:pt>
                <c:pt idx="1">
                  <c:v>0.7972772016634202</c:v>
                </c:pt>
                <c:pt idx="2">
                  <c:v>0.80100366724570549</c:v>
                </c:pt>
                <c:pt idx="3">
                  <c:v>0.80145878296573136</c:v>
                </c:pt>
                <c:pt idx="4">
                  <c:v>0.80173185239774702</c:v>
                </c:pt>
                <c:pt idx="5">
                  <c:v>0.80193583197346974</c:v>
                </c:pt>
                <c:pt idx="6">
                  <c:v>0.80210033163131012</c:v>
                </c:pt>
                <c:pt idx="7">
                  <c:v>0.80226483128914994</c:v>
                </c:pt>
                <c:pt idx="8">
                  <c:v>0.8024439531388009</c:v>
                </c:pt>
                <c:pt idx="9">
                  <c:v>0.80264647049534066</c:v>
                </c:pt>
                <c:pt idx="10">
                  <c:v>0.80290787540616526</c:v>
                </c:pt>
                <c:pt idx="11">
                  <c:v>0.80319151269498623</c:v>
                </c:pt>
                <c:pt idx="12">
                  <c:v>0.80346188264543683</c:v>
                </c:pt>
                <c:pt idx="13">
                  <c:v>0.80372182825859828</c:v>
                </c:pt>
                <c:pt idx="14">
                  <c:v>0.80398220771700701</c:v>
                </c:pt>
                <c:pt idx="15">
                  <c:v>0.80427995209770042</c:v>
                </c:pt>
                <c:pt idx="16">
                  <c:v>0.80457750294938113</c:v>
                </c:pt>
                <c:pt idx="17">
                  <c:v>0.80487854807484227</c:v>
                </c:pt>
                <c:pt idx="18">
                  <c:v>0.80525179876046982</c:v>
                </c:pt>
                <c:pt idx="19">
                  <c:v>0.80568642417223757</c:v>
                </c:pt>
                <c:pt idx="20">
                  <c:v>0.80611098995580555</c:v>
                </c:pt>
                <c:pt idx="21">
                  <c:v>0.8065866859360582</c:v>
                </c:pt>
                <c:pt idx="22">
                  <c:v>0.80707823432075143</c:v>
                </c:pt>
                <c:pt idx="23">
                  <c:v>0.80750140373041479</c:v>
                </c:pt>
                <c:pt idx="24">
                  <c:v>0.80794335947780926</c:v>
                </c:pt>
                <c:pt idx="25">
                  <c:v>0.80837662626892615</c:v>
                </c:pt>
                <c:pt idx="26">
                  <c:v>0.80882653986301978</c:v>
                </c:pt>
                <c:pt idx="27">
                  <c:v>0.80929131667406329</c:v>
                </c:pt>
                <c:pt idx="28">
                  <c:v>0.80976941912788147</c:v>
                </c:pt>
                <c:pt idx="29">
                  <c:v>0.81028144794792256</c:v>
                </c:pt>
                <c:pt idx="30">
                  <c:v>0.81082411993744397</c:v>
                </c:pt>
                <c:pt idx="31">
                  <c:v>0.81137399984207836</c:v>
                </c:pt>
                <c:pt idx="32">
                  <c:v>0.81195037174928686</c:v>
                </c:pt>
                <c:pt idx="33">
                  <c:v>0.81255089812942682</c:v>
                </c:pt>
                <c:pt idx="34">
                  <c:v>0.81317350859910431</c:v>
                </c:pt>
                <c:pt idx="35">
                  <c:v>0.81376152959824055</c:v>
                </c:pt>
                <c:pt idx="36">
                  <c:v>0.81435333317209202</c:v>
                </c:pt>
                <c:pt idx="37">
                  <c:v>0.81494862069634011</c:v>
                </c:pt>
                <c:pt idx="38">
                  <c:v>0.81554712417480568</c:v>
                </c:pt>
                <c:pt idx="39">
                  <c:v>0.81616505237668813</c:v>
                </c:pt>
                <c:pt idx="40">
                  <c:v>0.81676888648656931</c:v>
                </c:pt>
                <c:pt idx="41">
                  <c:v>0.8173752998593784</c:v>
                </c:pt>
                <c:pt idx="42">
                  <c:v>0.8180147171340385</c:v>
                </c:pt>
                <c:pt idx="43">
                  <c:v>0.81865497901582962</c:v>
                </c:pt>
                <c:pt idx="44">
                  <c:v>0.81931065138939896</c:v>
                </c:pt>
                <c:pt idx="45">
                  <c:v>0.81999503354076297</c:v>
                </c:pt>
                <c:pt idx="46">
                  <c:v>0.82070629293091357</c:v>
                </c:pt>
                <c:pt idx="47">
                  <c:v>0.82145645803723155</c:v>
                </c:pt>
                <c:pt idx="48">
                  <c:v>0.82225657542060604</c:v>
                </c:pt>
                <c:pt idx="49">
                  <c:v>0.82319576775280734</c:v>
                </c:pt>
                <c:pt idx="50">
                  <c:v>0.82413683481499045</c:v>
                </c:pt>
                <c:pt idx="51">
                  <c:v>0.82497843789100189</c:v>
                </c:pt>
                <c:pt idx="52">
                  <c:v>0.82578828236037571</c:v>
                </c:pt>
                <c:pt idx="53">
                  <c:v>0.82654376227045445</c:v>
                </c:pt>
                <c:pt idx="54">
                  <c:v>0.82730766101824049</c:v>
                </c:pt>
                <c:pt idx="55">
                  <c:v>0.82809127757014922</c:v>
                </c:pt>
                <c:pt idx="56">
                  <c:v>0.82890511798261535</c:v>
                </c:pt>
                <c:pt idx="57">
                  <c:v>0.82970223973658852</c:v>
                </c:pt>
                <c:pt idx="58">
                  <c:v>0.83045003537578788</c:v>
                </c:pt>
                <c:pt idx="59">
                  <c:v>0.83119483778140091</c:v>
                </c:pt>
                <c:pt idx="60">
                  <c:v>0.83193679416163691</c:v>
                </c:pt>
                <c:pt idx="61">
                  <c:v>0.83272910663313238</c:v>
                </c:pt>
                <c:pt idx="62">
                  <c:v>0.83360071055496276</c:v>
                </c:pt>
                <c:pt idx="63">
                  <c:v>0.83451704545454919</c:v>
                </c:pt>
                <c:pt idx="64">
                  <c:v>0.83548616988107405</c:v>
                </c:pt>
                <c:pt idx="65">
                  <c:v>0.83639601787203621</c:v>
                </c:pt>
                <c:pt idx="66">
                  <c:v>0.83720996009582715</c:v>
                </c:pt>
                <c:pt idx="67">
                  <c:v>0.83795158059011965</c:v>
                </c:pt>
                <c:pt idx="68">
                  <c:v>0.83861448756592971</c:v>
                </c:pt>
                <c:pt idx="69">
                  <c:v>0.83924905436196218</c:v>
                </c:pt>
                <c:pt idx="70">
                  <c:v>0.83985647845063605</c:v>
                </c:pt>
                <c:pt idx="71">
                  <c:v>0.84043789077808129</c:v>
                </c:pt>
                <c:pt idx="72">
                  <c:v>0.84097633296099628</c:v>
                </c:pt>
                <c:pt idx="73">
                  <c:v>0.84148243890572083</c:v>
                </c:pt>
                <c:pt idx="74">
                  <c:v>0.84197504869190631</c:v>
                </c:pt>
                <c:pt idx="75">
                  <c:v>0.84242872143247405</c:v>
                </c:pt>
                <c:pt idx="76">
                  <c:v>0.84283642871839781</c:v>
                </c:pt>
                <c:pt idx="77">
                  <c:v>0.84319150257193465</c:v>
                </c:pt>
                <c:pt idx="78">
                  <c:v>0.8434709544411807</c:v>
                </c:pt>
                <c:pt idx="79">
                  <c:v>0.8437022950992169</c:v>
                </c:pt>
                <c:pt idx="80">
                  <c:v>0.84386293612312346</c:v>
                </c:pt>
                <c:pt idx="81">
                  <c:v>0.8439394153377261</c:v>
                </c:pt>
                <c:pt idx="82">
                  <c:v>0.8439109916530827</c:v>
                </c:pt>
                <c:pt idx="83">
                  <c:v>0.84378924491837293</c:v>
                </c:pt>
                <c:pt idx="84">
                  <c:v>0.8435077984449606</c:v>
                </c:pt>
                <c:pt idx="85">
                  <c:v>0.84307222315395214</c:v>
                </c:pt>
                <c:pt idx="86">
                  <c:v>0.8424575810215692</c:v>
                </c:pt>
                <c:pt idx="87">
                  <c:v>0.84166997659918286</c:v>
                </c:pt>
                <c:pt idx="88">
                  <c:v>0.84061173467364647</c:v>
                </c:pt>
                <c:pt idx="89">
                  <c:v>0.83923338772789324</c:v>
                </c:pt>
                <c:pt idx="90">
                  <c:v>0.83735025831146614</c:v>
                </c:pt>
                <c:pt idx="91">
                  <c:v>0.83503602399462529</c:v>
                </c:pt>
                <c:pt idx="92">
                  <c:v>0.83219138732148745</c:v>
                </c:pt>
                <c:pt idx="93">
                  <c:v>0.82874927620151095</c:v>
                </c:pt>
                <c:pt idx="94">
                  <c:v>0.82467314783773971</c:v>
                </c:pt>
                <c:pt idx="95">
                  <c:v>0.81985944052570192</c:v>
                </c:pt>
                <c:pt idx="96">
                  <c:v>0.81393074001375387</c:v>
                </c:pt>
                <c:pt idx="97">
                  <c:v>0.80647803681138774</c:v>
                </c:pt>
                <c:pt idx="98">
                  <c:v>0.797188604473972</c:v>
                </c:pt>
                <c:pt idx="99">
                  <c:v>0.78599252513555173</c:v>
                </c:pt>
                <c:pt idx="100">
                  <c:v>0.77186496877829225</c:v>
                </c:pt>
                <c:pt idx="101">
                  <c:v>0.75437607795657191</c:v>
                </c:pt>
                <c:pt idx="102">
                  <c:v>0.73181585646380065</c:v>
                </c:pt>
                <c:pt idx="103">
                  <c:v>0.70253375026826392</c:v>
                </c:pt>
                <c:pt idx="104">
                  <c:v>0.66410861865406656</c:v>
                </c:pt>
                <c:pt idx="105">
                  <c:v>0.6127394990867534</c:v>
                </c:pt>
                <c:pt idx="106">
                  <c:v>0.54349457046587624</c:v>
                </c:pt>
                <c:pt idx="107">
                  <c:v>0.44656783039816378</c:v>
                </c:pt>
                <c:pt idx="108">
                  <c:v>0.31675691912726311</c:v>
                </c:pt>
                <c:pt idx="109">
                  <c:v>0.14187646853330876</c:v>
                </c:pt>
                <c:pt idx="110">
                  <c:v>2.1218378420213343E-2</c:v>
                </c:pt>
                <c:pt idx="111">
                  <c:v>0</c:v>
                </c:pt>
                <c:pt idx="112">
                  <c:v>0</c:v>
                </c:pt>
              </c:numCache>
            </c:numRef>
          </c:yVal>
          <c:smooth val="1"/>
          <c:extLst>
            <c:ext xmlns:c16="http://schemas.microsoft.com/office/drawing/2014/chart" uri="{C3380CC4-5D6E-409C-BE32-E72D297353CC}">
              <c16:uniqueId val="{00000004-C8F9-41D4-8D1A-18FE3E3E9DC0}"/>
            </c:ext>
          </c:extLst>
        </c:ser>
        <c:dLbls>
          <c:showLegendKey val="0"/>
          <c:showVal val="0"/>
          <c:showCatName val="0"/>
          <c:showSerName val="0"/>
          <c:showPercent val="0"/>
          <c:showBubbleSize val="0"/>
        </c:dLbls>
        <c:axId val="280169408"/>
        <c:axId val="1"/>
      </c:scatterChart>
      <c:valAx>
        <c:axId val="280169408"/>
        <c:scaling>
          <c:orientation val="minMax"/>
        </c:scaling>
        <c:delete val="0"/>
        <c:axPos val="b"/>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R (mm)</a:t>
                </a:r>
              </a:p>
            </c:rich>
          </c:tx>
          <c:layout>
            <c:manualLayout>
              <c:xMode val="edge"/>
              <c:yMode val="edge"/>
              <c:x val="0.40145881271622796"/>
              <c:y val="0.95368371636472271"/>
            </c:manualLayout>
          </c:layout>
          <c:overlay val="0"/>
          <c:spPr>
            <a:noFill/>
            <a:ln w="25400">
              <a:noFill/>
            </a:ln>
          </c:spPr>
        </c:title>
        <c:numFmt formatCode="0.0" sourceLinked="0"/>
        <c:majorTickMark val="none"/>
        <c:minorTickMark val="none"/>
        <c:tickLblPos val="nextTo"/>
        <c:spPr>
          <a:ln w="1270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min val="0"/>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J (A/cm^2)</a:t>
                </a:r>
              </a:p>
            </c:rich>
          </c:tx>
          <c:layout>
            <c:manualLayout>
              <c:xMode val="edge"/>
              <c:yMode val="edge"/>
              <c:x val="8.8356507567759254E-3"/>
              <c:y val="0.44013906716654405"/>
            </c:manualLayout>
          </c:layout>
          <c:overlay val="0"/>
          <c:spPr>
            <a:noFill/>
            <a:ln w="25400">
              <a:noFill/>
            </a:ln>
          </c:spPr>
        </c:title>
        <c:numFmt formatCode="0.0" sourceLinked="0"/>
        <c:majorTickMark val="none"/>
        <c:minorTickMark val="none"/>
        <c:tickLblPos val="nextTo"/>
        <c:spPr>
          <a:ln w="12700">
            <a:solidFill>
              <a:srgbClr val="000000"/>
            </a:solidFill>
            <a:prstDash val="solid"/>
          </a:ln>
        </c:spPr>
        <c:txPr>
          <a:bodyPr rot="0" vert="horz"/>
          <a:lstStyle/>
          <a:p>
            <a:pPr>
              <a:defRPr sz="1200" b="1" i="0" u="none" strike="noStrike" baseline="0">
                <a:solidFill>
                  <a:srgbClr val="000000"/>
                </a:solidFill>
                <a:latin typeface="Arial"/>
                <a:ea typeface="Arial"/>
                <a:cs typeface="Arial"/>
              </a:defRPr>
            </a:pPr>
            <a:endParaRPr lang="en-US"/>
          </a:p>
        </c:txPr>
        <c:crossAx val="280169408"/>
        <c:crosses val="autoZero"/>
        <c:crossBetween val="midCat"/>
      </c:valAx>
      <c:spPr>
        <a:noFill/>
        <a:ln w="15875">
          <a:solidFill>
            <a:srgbClr val="808080"/>
          </a:solidFill>
          <a:prstDash val="solid"/>
        </a:ln>
      </c:spPr>
    </c:plotArea>
    <c:legend>
      <c:legendPos val="r"/>
      <c:layout>
        <c:manualLayout>
          <c:xMode val="edge"/>
          <c:yMode val="edge"/>
          <c:x val="0.81486202737021096"/>
          <c:y val="0.22475027206964984"/>
          <c:w val="0.16540926945240217"/>
          <c:h val="0.44769613554403259"/>
        </c:manualLayout>
      </c:layout>
      <c:overlay val="0"/>
    </c:legend>
    <c:plotVisOnly val="1"/>
    <c:dispBlanksAs val="gap"/>
    <c:showDLblsOverMax val="0"/>
  </c:chart>
  <c:spPr>
    <a:solidFill>
      <a:srgbClr val="FFFFFF"/>
    </a:solidFill>
    <a:ln w="6350">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r>
              <a:rPr lang="en-US" b="1">
                <a:solidFill>
                  <a:sysClr val="windowText" lastClr="000000"/>
                </a:solidFill>
              </a:rPr>
              <a:t>Dependence</a:t>
            </a:r>
            <a:r>
              <a:rPr lang="en-US" b="1" baseline="0">
                <a:solidFill>
                  <a:sysClr val="windowText" lastClr="000000"/>
                </a:solidFill>
              </a:rPr>
              <a:t> of maximum electron transverse energy on magnetic field for gun with flat cathode V7 with I_el=3.5 A, for different Wehnelt bias voltages.</a:t>
            </a:r>
            <a:endParaRPr lang="en-US" b="1">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4602159876643461"/>
          <c:y val="0.17761116482718803"/>
          <c:w val="0.68132526545359429"/>
          <c:h val="0.75229368932740215"/>
        </c:manualLayout>
      </c:layout>
      <c:scatterChart>
        <c:scatterStyle val="smoothMarker"/>
        <c:varyColors val="0"/>
        <c:ser>
          <c:idx val="0"/>
          <c:order val="0"/>
          <c:tx>
            <c:strRef>
              <c:f>'Flat25mm7_W-500V_2019-01-07-11-'!$A$2</c:f>
              <c:strCache>
                <c:ptCount val="1"/>
                <c:pt idx="0">
                  <c:v>-500</c:v>
                </c:pt>
              </c:strCache>
            </c:strRef>
          </c:tx>
          <c:spPr>
            <a:ln w="19050" cap="rnd">
              <a:solidFill>
                <a:srgbClr val="002060"/>
              </a:solidFill>
              <a:round/>
            </a:ln>
            <a:effectLst/>
          </c:spPr>
          <c:marker>
            <c:symbol val="circle"/>
            <c:size val="5"/>
            <c:spPr>
              <a:solidFill>
                <a:srgbClr val="002060"/>
              </a:solidFill>
              <a:ln w="9525">
                <a:solidFill>
                  <a:srgbClr val="002060"/>
                </a:solidFill>
              </a:ln>
              <a:effectLst/>
            </c:spPr>
          </c:marker>
          <c:xVal>
            <c:numRef>
              <c:f>'Flat25mm7_W-500V_2019-01-07-11-'!$B$1:$AZ$1</c:f>
              <c:numCache>
                <c:formatCode>General</c:formatCode>
                <c:ptCount val="51"/>
                <c:pt idx="0">
                  <c:v>0.5</c:v>
                </c:pt>
                <c:pt idx="1">
                  <c:v>0.55000000000000004</c:v>
                </c:pt>
                <c:pt idx="2">
                  <c:v>0.6</c:v>
                </c:pt>
                <c:pt idx="3">
                  <c:v>0.65</c:v>
                </c:pt>
                <c:pt idx="4">
                  <c:v>0.7</c:v>
                </c:pt>
                <c:pt idx="5">
                  <c:v>0.75</c:v>
                </c:pt>
                <c:pt idx="6">
                  <c:v>0.8</c:v>
                </c:pt>
                <c:pt idx="7">
                  <c:v>0.85</c:v>
                </c:pt>
                <c:pt idx="8">
                  <c:v>0.9</c:v>
                </c:pt>
                <c:pt idx="9">
                  <c:v>0.95</c:v>
                </c:pt>
                <c:pt idx="10">
                  <c:v>1</c:v>
                </c:pt>
                <c:pt idx="11">
                  <c:v>1.05</c:v>
                </c:pt>
                <c:pt idx="12">
                  <c:v>1.1000000000000001</c:v>
                </c:pt>
                <c:pt idx="13">
                  <c:v>1.1499999999999999</c:v>
                </c:pt>
                <c:pt idx="14">
                  <c:v>1.2</c:v>
                </c:pt>
                <c:pt idx="15">
                  <c:v>1.25</c:v>
                </c:pt>
                <c:pt idx="16">
                  <c:v>1.3</c:v>
                </c:pt>
                <c:pt idx="17">
                  <c:v>1.35</c:v>
                </c:pt>
                <c:pt idx="18">
                  <c:v>1.4</c:v>
                </c:pt>
                <c:pt idx="19">
                  <c:v>1.45</c:v>
                </c:pt>
                <c:pt idx="20">
                  <c:v>1.5</c:v>
                </c:pt>
                <c:pt idx="21">
                  <c:v>1.55</c:v>
                </c:pt>
                <c:pt idx="22">
                  <c:v>1.6</c:v>
                </c:pt>
                <c:pt idx="23">
                  <c:v>1.65</c:v>
                </c:pt>
                <c:pt idx="24">
                  <c:v>1.7</c:v>
                </c:pt>
                <c:pt idx="25">
                  <c:v>1.75</c:v>
                </c:pt>
                <c:pt idx="26">
                  <c:v>1.8</c:v>
                </c:pt>
                <c:pt idx="27">
                  <c:v>1.85</c:v>
                </c:pt>
                <c:pt idx="28">
                  <c:v>1.9</c:v>
                </c:pt>
                <c:pt idx="29">
                  <c:v>1.95</c:v>
                </c:pt>
                <c:pt idx="30">
                  <c:v>2</c:v>
                </c:pt>
                <c:pt idx="31">
                  <c:v>2.0499999999999998</c:v>
                </c:pt>
                <c:pt idx="32">
                  <c:v>2.1</c:v>
                </c:pt>
                <c:pt idx="33">
                  <c:v>2.15</c:v>
                </c:pt>
                <c:pt idx="34">
                  <c:v>2.2000000000000002</c:v>
                </c:pt>
                <c:pt idx="35">
                  <c:v>2.25</c:v>
                </c:pt>
                <c:pt idx="36">
                  <c:v>2.2999999999999998</c:v>
                </c:pt>
                <c:pt idx="37">
                  <c:v>2.35</c:v>
                </c:pt>
                <c:pt idx="38">
                  <c:v>2.4</c:v>
                </c:pt>
                <c:pt idx="39">
                  <c:v>2.4500000000000002</c:v>
                </c:pt>
                <c:pt idx="40">
                  <c:v>2.5</c:v>
                </c:pt>
                <c:pt idx="41">
                  <c:v>2.5499999999999998</c:v>
                </c:pt>
                <c:pt idx="42">
                  <c:v>2.6</c:v>
                </c:pt>
                <c:pt idx="43">
                  <c:v>2.65</c:v>
                </c:pt>
                <c:pt idx="44">
                  <c:v>2.7</c:v>
                </c:pt>
                <c:pt idx="45">
                  <c:v>2.75</c:v>
                </c:pt>
                <c:pt idx="46">
                  <c:v>2.8</c:v>
                </c:pt>
                <c:pt idx="47">
                  <c:v>2.85</c:v>
                </c:pt>
                <c:pt idx="48">
                  <c:v>2.9</c:v>
                </c:pt>
                <c:pt idx="49">
                  <c:v>2.95</c:v>
                </c:pt>
                <c:pt idx="50">
                  <c:v>3</c:v>
                </c:pt>
              </c:numCache>
            </c:numRef>
          </c:xVal>
          <c:yVal>
            <c:numRef>
              <c:f>'Flat25mm7_W-500V_2019-01-07-11-'!$B$2:$AZ$2</c:f>
              <c:numCache>
                <c:formatCode>General</c:formatCode>
                <c:ptCount val="51"/>
                <c:pt idx="0">
                  <c:v>507.12603906462698</c:v>
                </c:pt>
                <c:pt idx="1">
                  <c:v>173.900555482524</c:v>
                </c:pt>
                <c:pt idx="2">
                  <c:v>82.425253321774704</c:v>
                </c:pt>
                <c:pt idx="3">
                  <c:v>74.361981583369598</c:v>
                </c:pt>
                <c:pt idx="4">
                  <c:v>137.31931922155499</c:v>
                </c:pt>
                <c:pt idx="5">
                  <c:v>270.63467124972902</c:v>
                </c:pt>
                <c:pt idx="6">
                  <c:v>125.046258042337</c:v>
                </c:pt>
                <c:pt idx="7">
                  <c:v>11.4723930745503</c:v>
                </c:pt>
                <c:pt idx="8">
                  <c:v>111.97866729828399</c:v>
                </c:pt>
                <c:pt idx="9">
                  <c:v>93.854029162916106</c:v>
                </c:pt>
                <c:pt idx="10">
                  <c:v>20.122832546502799</c:v>
                </c:pt>
                <c:pt idx="11">
                  <c:v>8.0844167469109696</c:v>
                </c:pt>
                <c:pt idx="12">
                  <c:v>19.218804642872001</c:v>
                </c:pt>
                <c:pt idx="13">
                  <c:v>32.947713048521599</c:v>
                </c:pt>
                <c:pt idx="14">
                  <c:v>15.0858991436114</c:v>
                </c:pt>
                <c:pt idx="15">
                  <c:v>4.34902879884058</c:v>
                </c:pt>
                <c:pt idx="16">
                  <c:v>4.4310081596930502</c:v>
                </c:pt>
                <c:pt idx="17">
                  <c:v>11.747072974496801</c:v>
                </c:pt>
                <c:pt idx="18">
                  <c:v>10.9691665645776</c:v>
                </c:pt>
                <c:pt idx="19">
                  <c:v>6.7787502522404104</c:v>
                </c:pt>
                <c:pt idx="20">
                  <c:v>1.0894826120191701</c:v>
                </c:pt>
                <c:pt idx="21">
                  <c:v>7.5594678557791601</c:v>
                </c:pt>
                <c:pt idx="22">
                  <c:v>13.662224467052599</c:v>
                </c:pt>
                <c:pt idx="23">
                  <c:v>5.3174830773632902</c:v>
                </c:pt>
                <c:pt idx="24">
                  <c:v>1.1106926529057499</c:v>
                </c:pt>
                <c:pt idx="25">
                  <c:v>4.7547163512944</c:v>
                </c:pt>
                <c:pt idx="26">
                  <c:v>4.0496186364040501</c:v>
                </c:pt>
                <c:pt idx="27">
                  <c:v>2.1770501936498201</c:v>
                </c:pt>
                <c:pt idx="28">
                  <c:v>1.3023133155175599</c:v>
                </c:pt>
                <c:pt idx="29">
                  <c:v>1.5400028569242701</c:v>
                </c:pt>
                <c:pt idx="30">
                  <c:v>4.68335895059547</c:v>
                </c:pt>
                <c:pt idx="31">
                  <c:v>3.56111197832083</c:v>
                </c:pt>
                <c:pt idx="32">
                  <c:v>1.0335476685954601</c:v>
                </c:pt>
                <c:pt idx="33">
                  <c:v>0.99943664173040303</c:v>
                </c:pt>
                <c:pt idx="34">
                  <c:v>2.1056819422311102</c:v>
                </c:pt>
                <c:pt idx="35">
                  <c:v>1.3195161821824699</c:v>
                </c:pt>
                <c:pt idx="36">
                  <c:v>1.1869932649147901</c:v>
                </c:pt>
                <c:pt idx="37">
                  <c:v>0.49864338119949903</c:v>
                </c:pt>
                <c:pt idx="38">
                  <c:v>1.9354050749293801</c:v>
                </c:pt>
                <c:pt idx="39">
                  <c:v>2.0657729432603</c:v>
                </c:pt>
                <c:pt idx="40">
                  <c:v>0.79709473908423401</c:v>
                </c:pt>
                <c:pt idx="41">
                  <c:v>0.45604591305029901</c:v>
                </c:pt>
                <c:pt idx="42">
                  <c:v>0.79894214301536104</c:v>
                </c:pt>
                <c:pt idx="43">
                  <c:v>0.72852119474340504</c:v>
                </c:pt>
                <c:pt idx="44">
                  <c:v>0.56697289928286199</c:v>
                </c:pt>
                <c:pt idx="45">
                  <c:v>0.486283882720498</c:v>
                </c:pt>
                <c:pt idx="46">
                  <c:v>0.61570776764655899</c:v>
                </c:pt>
                <c:pt idx="47">
                  <c:v>1.16401148838825</c:v>
                </c:pt>
                <c:pt idx="48">
                  <c:v>0.71973116457008302</c:v>
                </c:pt>
                <c:pt idx="49">
                  <c:v>0.274675521367651</c:v>
                </c:pt>
                <c:pt idx="50">
                  <c:v>0.35972131320114098</c:v>
                </c:pt>
              </c:numCache>
            </c:numRef>
          </c:yVal>
          <c:smooth val="1"/>
          <c:extLst>
            <c:ext xmlns:c16="http://schemas.microsoft.com/office/drawing/2014/chart" uri="{C3380CC4-5D6E-409C-BE32-E72D297353CC}">
              <c16:uniqueId val="{00000000-828F-423D-A480-881268B5381C}"/>
            </c:ext>
          </c:extLst>
        </c:ser>
        <c:ser>
          <c:idx val="1"/>
          <c:order val="1"/>
          <c:tx>
            <c:strRef>
              <c:f>'Flat25mm7_W-500V_2019-01-07-11-'!$A$3</c:f>
              <c:strCache>
                <c:ptCount val="1"/>
                <c:pt idx="0">
                  <c:v>-300</c:v>
                </c:pt>
              </c:strCache>
            </c:strRef>
          </c:tx>
          <c:spPr>
            <a:ln w="19050" cap="rnd">
              <a:solidFill>
                <a:srgbClr val="7030A0"/>
              </a:solidFill>
              <a:round/>
            </a:ln>
            <a:effectLst/>
          </c:spPr>
          <c:marker>
            <c:symbol val="circle"/>
            <c:size val="5"/>
            <c:spPr>
              <a:solidFill>
                <a:srgbClr val="7030A0"/>
              </a:solidFill>
              <a:ln w="9525">
                <a:solidFill>
                  <a:srgbClr val="7030A0"/>
                </a:solidFill>
              </a:ln>
              <a:effectLst/>
            </c:spPr>
          </c:marker>
          <c:xVal>
            <c:numRef>
              <c:f>'Flat25mm7_W-500V_2019-01-07-11-'!$B$1:$AZ$1</c:f>
              <c:numCache>
                <c:formatCode>General</c:formatCode>
                <c:ptCount val="51"/>
                <c:pt idx="0">
                  <c:v>0.5</c:v>
                </c:pt>
                <c:pt idx="1">
                  <c:v>0.55000000000000004</c:v>
                </c:pt>
                <c:pt idx="2">
                  <c:v>0.6</c:v>
                </c:pt>
                <c:pt idx="3">
                  <c:v>0.65</c:v>
                </c:pt>
                <c:pt idx="4">
                  <c:v>0.7</c:v>
                </c:pt>
                <c:pt idx="5">
                  <c:v>0.75</c:v>
                </c:pt>
                <c:pt idx="6">
                  <c:v>0.8</c:v>
                </c:pt>
                <c:pt idx="7">
                  <c:v>0.85</c:v>
                </c:pt>
                <c:pt idx="8">
                  <c:v>0.9</c:v>
                </c:pt>
                <c:pt idx="9">
                  <c:v>0.95</c:v>
                </c:pt>
                <c:pt idx="10">
                  <c:v>1</c:v>
                </c:pt>
                <c:pt idx="11">
                  <c:v>1.05</c:v>
                </c:pt>
                <c:pt idx="12">
                  <c:v>1.1000000000000001</c:v>
                </c:pt>
                <c:pt idx="13">
                  <c:v>1.1499999999999999</c:v>
                </c:pt>
                <c:pt idx="14">
                  <c:v>1.2</c:v>
                </c:pt>
                <c:pt idx="15">
                  <c:v>1.25</c:v>
                </c:pt>
                <c:pt idx="16">
                  <c:v>1.3</c:v>
                </c:pt>
                <c:pt idx="17">
                  <c:v>1.35</c:v>
                </c:pt>
                <c:pt idx="18">
                  <c:v>1.4</c:v>
                </c:pt>
                <c:pt idx="19">
                  <c:v>1.45</c:v>
                </c:pt>
                <c:pt idx="20">
                  <c:v>1.5</c:v>
                </c:pt>
                <c:pt idx="21">
                  <c:v>1.55</c:v>
                </c:pt>
                <c:pt idx="22">
                  <c:v>1.6</c:v>
                </c:pt>
                <c:pt idx="23">
                  <c:v>1.65</c:v>
                </c:pt>
                <c:pt idx="24">
                  <c:v>1.7</c:v>
                </c:pt>
                <c:pt idx="25">
                  <c:v>1.75</c:v>
                </c:pt>
                <c:pt idx="26">
                  <c:v>1.8</c:v>
                </c:pt>
                <c:pt idx="27">
                  <c:v>1.85</c:v>
                </c:pt>
                <c:pt idx="28">
                  <c:v>1.9</c:v>
                </c:pt>
                <c:pt idx="29">
                  <c:v>1.95</c:v>
                </c:pt>
                <c:pt idx="30">
                  <c:v>2</c:v>
                </c:pt>
                <c:pt idx="31">
                  <c:v>2.0499999999999998</c:v>
                </c:pt>
                <c:pt idx="32">
                  <c:v>2.1</c:v>
                </c:pt>
                <c:pt idx="33">
                  <c:v>2.15</c:v>
                </c:pt>
                <c:pt idx="34">
                  <c:v>2.2000000000000002</c:v>
                </c:pt>
                <c:pt idx="35">
                  <c:v>2.25</c:v>
                </c:pt>
                <c:pt idx="36">
                  <c:v>2.2999999999999998</c:v>
                </c:pt>
                <c:pt idx="37">
                  <c:v>2.35</c:v>
                </c:pt>
                <c:pt idx="38">
                  <c:v>2.4</c:v>
                </c:pt>
                <c:pt idx="39">
                  <c:v>2.4500000000000002</c:v>
                </c:pt>
                <c:pt idx="40">
                  <c:v>2.5</c:v>
                </c:pt>
                <c:pt idx="41">
                  <c:v>2.5499999999999998</c:v>
                </c:pt>
                <c:pt idx="42">
                  <c:v>2.6</c:v>
                </c:pt>
                <c:pt idx="43">
                  <c:v>2.65</c:v>
                </c:pt>
                <c:pt idx="44">
                  <c:v>2.7</c:v>
                </c:pt>
                <c:pt idx="45">
                  <c:v>2.75</c:v>
                </c:pt>
                <c:pt idx="46">
                  <c:v>2.8</c:v>
                </c:pt>
                <c:pt idx="47">
                  <c:v>2.85</c:v>
                </c:pt>
                <c:pt idx="48">
                  <c:v>2.9</c:v>
                </c:pt>
                <c:pt idx="49">
                  <c:v>2.95</c:v>
                </c:pt>
                <c:pt idx="50">
                  <c:v>3</c:v>
                </c:pt>
              </c:numCache>
            </c:numRef>
          </c:xVal>
          <c:yVal>
            <c:numRef>
              <c:f>'Flat25mm7_W-500V_2019-01-07-11-'!$B$3:$AZ$3</c:f>
              <c:numCache>
                <c:formatCode>General</c:formatCode>
                <c:ptCount val="51"/>
                <c:pt idx="0">
                  <c:v>437.59935356289702</c:v>
                </c:pt>
                <c:pt idx="1">
                  <c:v>146.60914581200299</c:v>
                </c:pt>
                <c:pt idx="2">
                  <c:v>87.822368327501906</c:v>
                </c:pt>
                <c:pt idx="3">
                  <c:v>116.56584684776701</c:v>
                </c:pt>
                <c:pt idx="4">
                  <c:v>251.273392587008</c:v>
                </c:pt>
                <c:pt idx="5">
                  <c:v>236.36897552697701</c:v>
                </c:pt>
                <c:pt idx="6">
                  <c:v>25.985143475461001</c:v>
                </c:pt>
                <c:pt idx="7">
                  <c:v>83.069522048170001</c:v>
                </c:pt>
                <c:pt idx="8">
                  <c:v>131.359177521634</c:v>
                </c:pt>
                <c:pt idx="9">
                  <c:v>45.920942115798297</c:v>
                </c:pt>
                <c:pt idx="10">
                  <c:v>18.771390291850999</c:v>
                </c:pt>
                <c:pt idx="11">
                  <c:v>20.088942153499701</c:v>
                </c:pt>
                <c:pt idx="12">
                  <c:v>50.2976104855912</c:v>
                </c:pt>
                <c:pt idx="13">
                  <c:v>25.801130181304501</c:v>
                </c:pt>
                <c:pt idx="14">
                  <c:v>5.8162226276999602</c:v>
                </c:pt>
                <c:pt idx="15">
                  <c:v>6.74984688801948</c:v>
                </c:pt>
                <c:pt idx="16">
                  <c:v>14.7676475018049</c:v>
                </c:pt>
                <c:pt idx="17">
                  <c:v>12.697870631753799</c:v>
                </c:pt>
                <c:pt idx="18">
                  <c:v>9.8654515617978795</c:v>
                </c:pt>
                <c:pt idx="19">
                  <c:v>2.4426227666840599</c:v>
                </c:pt>
                <c:pt idx="20">
                  <c:v>10.544594363126899</c:v>
                </c:pt>
                <c:pt idx="21">
                  <c:v>18.457790866228599</c:v>
                </c:pt>
                <c:pt idx="22">
                  <c:v>7.4517374376267496</c:v>
                </c:pt>
                <c:pt idx="23">
                  <c:v>2.7536824093836101</c:v>
                </c:pt>
                <c:pt idx="24">
                  <c:v>8.4063451722500506</c:v>
                </c:pt>
                <c:pt idx="25">
                  <c:v>5.9492892037378704</c:v>
                </c:pt>
                <c:pt idx="26">
                  <c:v>3.25612607582346</c:v>
                </c:pt>
                <c:pt idx="27">
                  <c:v>1.3722392044784799</c:v>
                </c:pt>
                <c:pt idx="28">
                  <c:v>3.8769670368337099</c:v>
                </c:pt>
                <c:pt idx="29">
                  <c:v>6.7688238816362096</c:v>
                </c:pt>
                <c:pt idx="30">
                  <c:v>2.8602360877278201</c:v>
                </c:pt>
                <c:pt idx="31">
                  <c:v>0.86916937296928998</c:v>
                </c:pt>
                <c:pt idx="32">
                  <c:v>2.1315710893898601</c:v>
                </c:pt>
                <c:pt idx="33">
                  <c:v>3.6510017128157202</c:v>
                </c:pt>
                <c:pt idx="34">
                  <c:v>2.0437395369053499</c:v>
                </c:pt>
                <c:pt idx="35">
                  <c:v>1.0927535671789901</c:v>
                </c:pt>
                <c:pt idx="36">
                  <c:v>1.9310194167616599</c:v>
                </c:pt>
                <c:pt idx="37">
                  <c:v>3.7325081479024198</c:v>
                </c:pt>
                <c:pt idx="38">
                  <c:v>1.5002972785968001</c:v>
                </c:pt>
                <c:pt idx="39">
                  <c:v>0.74868958789242701</c:v>
                </c:pt>
                <c:pt idx="40">
                  <c:v>0.77768168908232704</c:v>
                </c:pt>
                <c:pt idx="41">
                  <c:v>1.51822703337652</c:v>
                </c:pt>
                <c:pt idx="42">
                  <c:v>0.90290468588080997</c:v>
                </c:pt>
                <c:pt idx="43">
                  <c:v>0.97103980700050996</c:v>
                </c:pt>
                <c:pt idx="44">
                  <c:v>0.96083510184149901</c:v>
                </c:pt>
                <c:pt idx="45">
                  <c:v>1.9266279353076301</c:v>
                </c:pt>
                <c:pt idx="46">
                  <c:v>1.23428651638906</c:v>
                </c:pt>
                <c:pt idx="47">
                  <c:v>0.52589986308363201</c:v>
                </c:pt>
                <c:pt idx="48">
                  <c:v>0.67363485249291999</c:v>
                </c:pt>
                <c:pt idx="49">
                  <c:v>0.71081147369309905</c:v>
                </c:pt>
                <c:pt idx="50">
                  <c:v>0.63260972710399399</c:v>
                </c:pt>
              </c:numCache>
            </c:numRef>
          </c:yVal>
          <c:smooth val="1"/>
          <c:extLst>
            <c:ext xmlns:c16="http://schemas.microsoft.com/office/drawing/2014/chart" uri="{C3380CC4-5D6E-409C-BE32-E72D297353CC}">
              <c16:uniqueId val="{00000001-828F-423D-A480-881268B5381C}"/>
            </c:ext>
          </c:extLst>
        </c:ser>
        <c:ser>
          <c:idx val="2"/>
          <c:order val="2"/>
          <c:tx>
            <c:strRef>
              <c:f>'Flat25mm7_W-500V_2019-01-07-11-'!$A$4</c:f>
              <c:strCache>
                <c:ptCount val="1"/>
                <c:pt idx="0">
                  <c:v>-200</c:v>
                </c:pt>
              </c:strCache>
            </c:strRef>
          </c:tx>
          <c:spPr>
            <a:ln w="19050" cap="rnd">
              <a:solidFill>
                <a:srgbClr val="00B050"/>
              </a:solidFill>
              <a:round/>
            </a:ln>
            <a:effectLst/>
          </c:spPr>
          <c:marker>
            <c:symbol val="circle"/>
            <c:size val="5"/>
            <c:spPr>
              <a:solidFill>
                <a:srgbClr val="00B050"/>
              </a:solidFill>
              <a:ln w="9525">
                <a:solidFill>
                  <a:srgbClr val="00B050"/>
                </a:solidFill>
              </a:ln>
              <a:effectLst/>
            </c:spPr>
          </c:marker>
          <c:xVal>
            <c:numRef>
              <c:f>'Flat25mm7_W-500V_2019-01-07-11-'!$B$1:$AZ$1</c:f>
              <c:numCache>
                <c:formatCode>General</c:formatCode>
                <c:ptCount val="51"/>
                <c:pt idx="0">
                  <c:v>0.5</c:v>
                </c:pt>
                <c:pt idx="1">
                  <c:v>0.55000000000000004</c:v>
                </c:pt>
                <c:pt idx="2">
                  <c:v>0.6</c:v>
                </c:pt>
                <c:pt idx="3">
                  <c:v>0.65</c:v>
                </c:pt>
                <c:pt idx="4">
                  <c:v>0.7</c:v>
                </c:pt>
                <c:pt idx="5">
                  <c:v>0.75</c:v>
                </c:pt>
                <c:pt idx="6">
                  <c:v>0.8</c:v>
                </c:pt>
                <c:pt idx="7">
                  <c:v>0.85</c:v>
                </c:pt>
                <c:pt idx="8">
                  <c:v>0.9</c:v>
                </c:pt>
                <c:pt idx="9">
                  <c:v>0.95</c:v>
                </c:pt>
                <c:pt idx="10">
                  <c:v>1</c:v>
                </c:pt>
                <c:pt idx="11">
                  <c:v>1.05</c:v>
                </c:pt>
                <c:pt idx="12">
                  <c:v>1.1000000000000001</c:v>
                </c:pt>
                <c:pt idx="13">
                  <c:v>1.1499999999999999</c:v>
                </c:pt>
                <c:pt idx="14">
                  <c:v>1.2</c:v>
                </c:pt>
                <c:pt idx="15">
                  <c:v>1.25</c:v>
                </c:pt>
                <c:pt idx="16">
                  <c:v>1.3</c:v>
                </c:pt>
                <c:pt idx="17">
                  <c:v>1.35</c:v>
                </c:pt>
                <c:pt idx="18">
                  <c:v>1.4</c:v>
                </c:pt>
                <c:pt idx="19">
                  <c:v>1.45</c:v>
                </c:pt>
                <c:pt idx="20">
                  <c:v>1.5</c:v>
                </c:pt>
                <c:pt idx="21">
                  <c:v>1.55</c:v>
                </c:pt>
                <c:pt idx="22">
                  <c:v>1.6</c:v>
                </c:pt>
                <c:pt idx="23">
                  <c:v>1.65</c:v>
                </c:pt>
                <c:pt idx="24">
                  <c:v>1.7</c:v>
                </c:pt>
                <c:pt idx="25">
                  <c:v>1.75</c:v>
                </c:pt>
                <c:pt idx="26">
                  <c:v>1.8</c:v>
                </c:pt>
                <c:pt idx="27">
                  <c:v>1.85</c:v>
                </c:pt>
                <c:pt idx="28">
                  <c:v>1.9</c:v>
                </c:pt>
                <c:pt idx="29">
                  <c:v>1.95</c:v>
                </c:pt>
                <c:pt idx="30">
                  <c:v>2</c:v>
                </c:pt>
                <c:pt idx="31">
                  <c:v>2.0499999999999998</c:v>
                </c:pt>
                <c:pt idx="32">
                  <c:v>2.1</c:v>
                </c:pt>
                <c:pt idx="33">
                  <c:v>2.15</c:v>
                </c:pt>
                <c:pt idx="34">
                  <c:v>2.2000000000000002</c:v>
                </c:pt>
                <c:pt idx="35">
                  <c:v>2.25</c:v>
                </c:pt>
                <c:pt idx="36">
                  <c:v>2.2999999999999998</c:v>
                </c:pt>
                <c:pt idx="37">
                  <c:v>2.35</c:v>
                </c:pt>
                <c:pt idx="38">
                  <c:v>2.4</c:v>
                </c:pt>
                <c:pt idx="39">
                  <c:v>2.4500000000000002</c:v>
                </c:pt>
                <c:pt idx="40">
                  <c:v>2.5</c:v>
                </c:pt>
                <c:pt idx="41">
                  <c:v>2.5499999999999998</c:v>
                </c:pt>
                <c:pt idx="42">
                  <c:v>2.6</c:v>
                </c:pt>
                <c:pt idx="43">
                  <c:v>2.65</c:v>
                </c:pt>
                <c:pt idx="44">
                  <c:v>2.7</c:v>
                </c:pt>
                <c:pt idx="45">
                  <c:v>2.75</c:v>
                </c:pt>
                <c:pt idx="46">
                  <c:v>2.8</c:v>
                </c:pt>
                <c:pt idx="47">
                  <c:v>2.85</c:v>
                </c:pt>
                <c:pt idx="48">
                  <c:v>2.9</c:v>
                </c:pt>
                <c:pt idx="49">
                  <c:v>2.95</c:v>
                </c:pt>
                <c:pt idx="50">
                  <c:v>3</c:v>
                </c:pt>
              </c:numCache>
            </c:numRef>
          </c:xVal>
          <c:yVal>
            <c:numRef>
              <c:f>'Flat25mm7_W-500V_2019-01-07-11-'!$B$4:$AZ$4</c:f>
              <c:numCache>
                <c:formatCode>General</c:formatCode>
                <c:ptCount val="51"/>
                <c:pt idx="0">
                  <c:v>397.12281714516803</c:v>
                </c:pt>
                <c:pt idx="1">
                  <c:v>89.121611407074894</c:v>
                </c:pt>
                <c:pt idx="2">
                  <c:v>60.641890447506498</c:v>
                </c:pt>
                <c:pt idx="3">
                  <c:v>105.11583070761399</c:v>
                </c:pt>
                <c:pt idx="4">
                  <c:v>244.19040655905201</c:v>
                </c:pt>
                <c:pt idx="5">
                  <c:v>184.996922431771</c:v>
                </c:pt>
                <c:pt idx="6">
                  <c:v>5.5145770980313404</c:v>
                </c:pt>
                <c:pt idx="7">
                  <c:v>133.63288164343501</c:v>
                </c:pt>
                <c:pt idx="8">
                  <c:v>108.670551533562</c:v>
                </c:pt>
                <c:pt idx="9">
                  <c:v>23.5751824290871</c:v>
                </c:pt>
                <c:pt idx="10">
                  <c:v>19.786055757798199</c:v>
                </c:pt>
                <c:pt idx="11">
                  <c:v>26.306264984232701</c:v>
                </c:pt>
                <c:pt idx="12">
                  <c:v>42.953539499573601</c:v>
                </c:pt>
                <c:pt idx="13">
                  <c:v>20.227019529127102</c:v>
                </c:pt>
                <c:pt idx="14">
                  <c:v>6.4008807244388803</c:v>
                </c:pt>
                <c:pt idx="15">
                  <c:v>16.7423906915507</c:v>
                </c:pt>
                <c:pt idx="16">
                  <c:v>16.690527820337302</c:v>
                </c:pt>
                <c:pt idx="17">
                  <c:v>8.1205222922750497</c:v>
                </c:pt>
                <c:pt idx="18">
                  <c:v>4.2439692489261098</c:v>
                </c:pt>
                <c:pt idx="19">
                  <c:v>3.4284541609874601</c:v>
                </c:pt>
                <c:pt idx="20">
                  <c:v>9.0068007442507092</c:v>
                </c:pt>
                <c:pt idx="21">
                  <c:v>17.5093008425806</c:v>
                </c:pt>
                <c:pt idx="22">
                  <c:v>2.5029197551394402</c:v>
                </c:pt>
                <c:pt idx="23">
                  <c:v>9.7111196412249807</c:v>
                </c:pt>
                <c:pt idx="24">
                  <c:v>11.6691019527658</c:v>
                </c:pt>
                <c:pt idx="25">
                  <c:v>2.8151593802730601</c:v>
                </c:pt>
                <c:pt idx="26">
                  <c:v>0.99201894257522205</c:v>
                </c:pt>
                <c:pt idx="27">
                  <c:v>1.39033500405525</c:v>
                </c:pt>
                <c:pt idx="28">
                  <c:v>1.69722864483473</c:v>
                </c:pt>
                <c:pt idx="29">
                  <c:v>4.5806350723256601</c:v>
                </c:pt>
                <c:pt idx="30">
                  <c:v>2.6795196755392601</c:v>
                </c:pt>
                <c:pt idx="31">
                  <c:v>2.8055083764696702</c:v>
                </c:pt>
                <c:pt idx="32">
                  <c:v>6.1638122335865297</c:v>
                </c:pt>
                <c:pt idx="33">
                  <c:v>2.4968552784562901</c:v>
                </c:pt>
                <c:pt idx="34">
                  <c:v>0.66280500629276895</c:v>
                </c:pt>
                <c:pt idx="35">
                  <c:v>1.33063218092321</c:v>
                </c:pt>
                <c:pt idx="36">
                  <c:v>0.91536112949255999</c:v>
                </c:pt>
                <c:pt idx="37">
                  <c:v>1.4511543672135601</c:v>
                </c:pt>
                <c:pt idx="38">
                  <c:v>1.1747310563072999</c:v>
                </c:pt>
                <c:pt idx="39">
                  <c:v>1.37391610541002</c:v>
                </c:pt>
                <c:pt idx="40">
                  <c:v>2.7918113994562401</c:v>
                </c:pt>
                <c:pt idx="41">
                  <c:v>1.76205485197427</c:v>
                </c:pt>
                <c:pt idx="42">
                  <c:v>0.66919844093754299</c:v>
                </c:pt>
                <c:pt idx="43">
                  <c:v>0.99690433365334796</c:v>
                </c:pt>
                <c:pt idx="44">
                  <c:v>0.47328987907248199</c:v>
                </c:pt>
                <c:pt idx="45">
                  <c:v>0.42440704920399203</c:v>
                </c:pt>
                <c:pt idx="46">
                  <c:v>0.75899096578863801</c:v>
                </c:pt>
                <c:pt idx="47">
                  <c:v>0.56687503240300496</c:v>
                </c:pt>
                <c:pt idx="48">
                  <c:v>1.48132134357347</c:v>
                </c:pt>
                <c:pt idx="49">
                  <c:v>1.20584214725058</c:v>
                </c:pt>
                <c:pt idx="50">
                  <c:v>0.64917757984317304</c:v>
                </c:pt>
              </c:numCache>
            </c:numRef>
          </c:yVal>
          <c:smooth val="1"/>
          <c:extLst>
            <c:ext xmlns:c16="http://schemas.microsoft.com/office/drawing/2014/chart" uri="{C3380CC4-5D6E-409C-BE32-E72D297353CC}">
              <c16:uniqueId val="{00000002-828F-423D-A480-881268B5381C}"/>
            </c:ext>
          </c:extLst>
        </c:ser>
        <c:ser>
          <c:idx val="3"/>
          <c:order val="3"/>
          <c:tx>
            <c:strRef>
              <c:f>'Flat25mm7_W-500V_2019-01-07-11-'!$A$5</c:f>
              <c:strCache>
                <c:ptCount val="1"/>
                <c:pt idx="0">
                  <c:v>-100</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'Flat25mm7_W-500V_2019-01-07-11-'!$B$1:$AZ$1</c:f>
              <c:numCache>
                <c:formatCode>General</c:formatCode>
                <c:ptCount val="51"/>
                <c:pt idx="0">
                  <c:v>0.5</c:v>
                </c:pt>
                <c:pt idx="1">
                  <c:v>0.55000000000000004</c:v>
                </c:pt>
                <c:pt idx="2">
                  <c:v>0.6</c:v>
                </c:pt>
                <c:pt idx="3">
                  <c:v>0.65</c:v>
                </c:pt>
                <c:pt idx="4">
                  <c:v>0.7</c:v>
                </c:pt>
                <c:pt idx="5">
                  <c:v>0.75</c:v>
                </c:pt>
                <c:pt idx="6">
                  <c:v>0.8</c:v>
                </c:pt>
                <c:pt idx="7">
                  <c:v>0.85</c:v>
                </c:pt>
                <c:pt idx="8">
                  <c:v>0.9</c:v>
                </c:pt>
                <c:pt idx="9">
                  <c:v>0.95</c:v>
                </c:pt>
                <c:pt idx="10">
                  <c:v>1</c:v>
                </c:pt>
                <c:pt idx="11">
                  <c:v>1.05</c:v>
                </c:pt>
                <c:pt idx="12">
                  <c:v>1.1000000000000001</c:v>
                </c:pt>
                <c:pt idx="13">
                  <c:v>1.1499999999999999</c:v>
                </c:pt>
                <c:pt idx="14">
                  <c:v>1.2</c:v>
                </c:pt>
                <c:pt idx="15">
                  <c:v>1.25</c:v>
                </c:pt>
                <c:pt idx="16">
                  <c:v>1.3</c:v>
                </c:pt>
                <c:pt idx="17">
                  <c:v>1.35</c:v>
                </c:pt>
                <c:pt idx="18">
                  <c:v>1.4</c:v>
                </c:pt>
                <c:pt idx="19">
                  <c:v>1.45</c:v>
                </c:pt>
                <c:pt idx="20">
                  <c:v>1.5</c:v>
                </c:pt>
                <c:pt idx="21">
                  <c:v>1.55</c:v>
                </c:pt>
                <c:pt idx="22">
                  <c:v>1.6</c:v>
                </c:pt>
                <c:pt idx="23">
                  <c:v>1.65</c:v>
                </c:pt>
                <c:pt idx="24">
                  <c:v>1.7</c:v>
                </c:pt>
                <c:pt idx="25">
                  <c:v>1.75</c:v>
                </c:pt>
                <c:pt idx="26">
                  <c:v>1.8</c:v>
                </c:pt>
                <c:pt idx="27">
                  <c:v>1.85</c:v>
                </c:pt>
                <c:pt idx="28">
                  <c:v>1.9</c:v>
                </c:pt>
                <c:pt idx="29">
                  <c:v>1.95</c:v>
                </c:pt>
                <c:pt idx="30">
                  <c:v>2</c:v>
                </c:pt>
                <c:pt idx="31">
                  <c:v>2.0499999999999998</c:v>
                </c:pt>
                <c:pt idx="32">
                  <c:v>2.1</c:v>
                </c:pt>
                <c:pt idx="33">
                  <c:v>2.15</c:v>
                </c:pt>
                <c:pt idx="34">
                  <c:v>2.2000000000000002</c:v>
                </c:pt>
                <c:pt idx="35">
                  <c:v>2.25</c:v>
                </c:pt>
                <c:pt idx="36">
                  <c:v>2.2999999999999998</c:v>
                </c:pt>
                <c:pt idx="37">
                  <c:v>2.35</c:v>
                </c:pt>
                <c:pt idx="38">
                  <c:v>2.4</c:v>
                </c:pt>
                <c:pt idx="39">
                  <c:v>2.4500000000000002</c:v>
                </c:pt>
                <c:pt idx="40">
                  <c:v>2.5</c:v>
                </c:pt>
                <c:pt idx="41">
                  <c:v>2.5499999999999998</c:v>
                </c:pt>
                <c:pt idx="42">
                  <c:v>2.6</c:v>
                </c:pt>
                <c:pt idx="43">
                  <c:v>2.65</c:v>
                </c:pt>
                <c:pt idx="44">
                  <c:v>2.7</c:v>
                </c:pt>
                <c:pt idx="45">
                  <c:v>2.75</c:v>
                </c:pt>
                <c:pt idx="46">
                  <c:v>2.8</c:v>
                </c:pt>
                <c:pt idx="47">
                  <c:v>2.85</c:v>
                </c:pt>
                <c:pt idx="48">
                  <c:v>2.9</c:v>
                </c:pt>
                <c:pt idx="49">
                  <c:v>2.95</c:v>
                </c:pt>
                <c:pt idx="50">
                  <c:v>3</c:v>
                </c:pt>
              </c:numCache>
            </c:numRef>
          </c:xVal>
          <c:yVal>
            <c:numRef>
              <c:f>'Flat25mm7_W-500V_2019-01-07-11-'!$B$5:$AZ$5</c:f>
              <c:numCache>
                <c:formatCode>General</c:formatCode>
                <c:ptCount val="51"/>
                <c:pt idx="0">
                  <c:v>360.27787113182001</c:v>
                </c:pt>
                <c:pt idx="1">
                  <c:v>64.062886319674902</c:v>
                </c:pt>
                <c:pt idx="2">
                  <c:v>71.412097409337207</c:v>
                </c:pt>
                <c:pt idx="3">
                  <c:v>120.596659230607</c:v>
                </c:pt>
                <c:pt idx="4">
                  <c:v>198.20647211468801</c:v>
                </c:pt>
                <c:pt idx="5">
                  <c:v>80.4414919718037</c:v>
                </c:pt>
                <c:pt idx="6">
                  <c:v>15.2689180504692</c:v>
                </c:pt>
                <c:pt idx="7">
                  <c:v>128.43242384070999</c:v>
                </c:pt>
                <c:pt idx="8">
                  <c:v>76.147461923101403</c:v>
                </c:pt>
                <c:pt idx="9">
                  <c:v>13.544612274258199</c:v>
                </c:pt>
                <c:pt idx="10">
                  <c:v>19.971579718741499</c:v>
                </c:pt>
                <c:pt idx="11">
                  <c:v>33.6502989885049</c:v>
                </c:pt>
                <c:pt idx="12">
                  <c:v>23.473527571597099</c:v>
                </c:pt>
                <c:pt idx="13">
                  <c:v>2.6964321344055402</c:v>
                </c:pt>
                <c:pt idx="14">
                  <c:v>4.65213578152055</c:v>
                </c:pt>
                <c:pt idx="15">
                  <c:v>12.602738128713201</c:v>
                </c:pt>
                <c:pt idx="16">
                  <c:v>11.490545880698001</c:v>
                </c:pt>
                <c:pt idx="17">
                  <c:v>3.1782775771570599</c:v>
                </c:pt>
                <c:pt idx="18">
                  <c:v>2.06707899699177</c:v>
                </c:pt>
                <c:pt idx="19">
                  <c:v>7.0315977925931499</c:v>
                </c:pt>
                <c:pt idx="20">
                  <c:v>9.7264701466295804</c:v>
                </c:pt>
                <c:pt idx="21">
                  <c:v>3.9985404759482601</c:v>
                </c:pt>
                <c:pt idx="22">
                  <c:v>1.3407326490323499</c:v>
                </c:pt>
                <c:pt idx="23">
                  <c:v>9.5239856629862807</c:v>
                </c:pt>
                <c:pt idx="24">
                  <c:v>5.3893496876419897</c:v>
                </c:pt>
                <c:pt idx="25">
                  <c:v>0.41276325068543201</c:v>
                </c:pt>
                <c:pt idx="26">
                  <c:v>1.74949058763448</c:v>
                </c:pt>
                <c:pt idx="27">
                  <c:v>1.98659000329067</c:v>
                </c:pt>
                <c:pt idx="28">
                  <c:v>1.4866236686624299</c:v>
                </c:pt>
                <c:pt idx="29">
                  <c:v>0.74784988312369505</c:v>
                </c:pt>
                <c:pt idx="30">
                  <c:v>0.40200374245661902</c:v>
                </c:pt>
                <c:pt idx="31">
                  <c:v>2.65667238879763</c:v>
                </c:pt>
                <c:pt idx="32">
                  <c:v>2.67957831187756</c:v>
                </c:pt>
                <c:pt idx="33">
                  <c:v>0.40078623686298798</c:v>
                </c:pt>
                <c:pt idx="34">
                  <c:v>1.3022286705084101</c:v>
                </c:pt>
                <c:pt idx="35">
                  <c:v>1.49519872755091</c:v>
                </c:pt>
                <c:pt idx="36">
                  <c:v>0.45948195626775601</c:v>
                </c:pt>
                <c:pt idx="37">
                  <c:v>0.12541629454886599</c:v>
                </c:pt>
                <c:pt idx="38">
                  <c:v>0.30126209991601399</c:v>
                </c:pt>
                <c:pt idx="39">
                  <c:v>0.69736827133197299</c:v>
                </c:pt>
                <c:pt idx="40">
                  <c:v>0.83105941263632299</c:v>
                </c:pt>
                <c:pt idx="41">
                  <c:v>0.318909226481362</c:v>
                </c:pt>
                <c:pt idx="42">
                  <c:v>0.648592506559864</c:v>
                </c:pt>
                <c:pt idx="43">
                  <c:v>0.792817917042135</c:v>
                </c:pt>
                <c:pt idx="44">
                  <c:v>0.16712096708928301</c:v>
                </c:pt>
                <c:pt idx="45">
                  <c:v>0.108037727627335</c:v>
                </c:pt>
                <c:pt idx="46">
                  <c:v>0.14712559952854501</c:v>
                </c:pt>
                <c:pt idx="47">
                  <c:v>0.21982947024228899</c:v>
                </c:pt>
                <c:pt idx="48">
                  <c:v>0.299432462754333</c:v>
                </c:pt>
                <c:pt idx="49">
                  <c:v>0.14851211184155699</c:v>
                </c:pt>
                <c:pt idx="50">
                  <c:v>0.344957074460432</c:v>
                </c:pt>
              </c:numCache>
            </c:numRef>
          </c:yVal>
          <c:smooth val="1"/>
          <c:extLst>
            <c:ext xmlns:c16="http://schemas.microsoft.com/office/drawing/2014/chart" uri="{C3380CC4-5D6E-409C-BE32-E72D297353CC}">
              <c16:uniqueId val="{00000003-828F-423D-A480-881268B5381C}"/>
            </c:ext>
          </c:extLst>
        </c:ser>
        <c:ser>
          <c:idx val="4"/>
          <c:order val="4"/>
          <c:tx>
            <c:strRef>
              <c:f>'Flat25mm7_W-500V_2019-01-07-11-'!$A$6</c:f>
              <c:strCache>
                <c:ptCount val="1"/>
                <c:pt idx="0">
                  <c:v>0</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'Flat25mm7_W-500V_2019-01-07-11-'!$B$1:$AZ$1</c:f>
              <c:numCache>
                <c:formatCode>General</c:formatCode>
                <c:ptCount val="51"/>
                <c:pt idx="0">
                  <c:v>0.5</c:v>
                </c:pt>
                <c:pt idx="1">
                  <c:v>0.55000000000000004</c:v>
                </c:pt>
                <c:pt idx="2">
                  <c:v>0.6</c:v>
                </c:pt>
                <c:pt idx="3">
                  <c:v>0.65</c:v>
                </c:pt>
                <c:pt idx="4">
                  <c:v>0.7</c:v>
                </c:pt>
                <c:pt idx="5">
                  <c:v>0.75</c:v>
                </c:pt>
                <c:pt idx="6">
                  <c:v>0.8</c:v>
                </c:pt>
                <c:pt idx="7">
                  <c:v>0.85</c:v>
                </c:pt>
                <c:pt idx="8">
                  <c:v>0.9</c:v>
                </c:pt>
                <c:pt idx="9">
                  <c:v>0.95</c:v>
                </c:pt>
                <c:pt idx="10">
                  <c:v>1</c:v>
                </c:pt>
                <c:pt idx="11">
                  <c:v>1.05</c:v>
                </c:pt>
                <c:pt idx="12">
                  <c:v>1.1000000000000001</c:v>
                </c:pt>
                <c:pt idx="13">
                  <c:v>1.1499999999999999</c:v>
                </c:pt>
                <c:pt idx="14">
                  <c:v>1.2</c:v>
                </c:pt>
                <c:pt idx="15">
                  <c:v>1.25</c:v>
                </c:pt>
                <c:pt idx="16">
                  <c:v>1.3</c:v>
                </c:pt>
                <c:pt idx="17">
                  <c:v>1.35</c:v>
                </c:pt>
                <c:pt idx="18">
                  <c:v>1.4</c:v>
                </c:pt>
                <c:pt idx="19">
                  <c:v>1.45</c:v>
                </c:pt>
                <c:pt idx="20">
                  <c:v>1.5</c:v>
                </c:pt>
                <c:pt idx="21">
                  <c:v>1.55</c:v>
                </c:pt>
                <c:pt idx="22">
                  <c:v>1.6</c:v>
                </c:pt>
                <c:pt idx="23">
                  <c:v>1.65</c:v>
                </c:pt>
                <c:pt idx="24">
                  <c:v>1.7</c:v>
                </c:pt>
                <c:pt idx="25">
                  <c:v>1.75</c:v>
                </c:pt>
                <c:pt idx="26">
                  <c:v>1.8</c:v>
                </c:pt>
                <c:pt idx="27">
                  <c:v>1.85</c:v>
                </c:pt>
                <c:pt idx="28">
                  <c:v>1.9</c:v>
                </c:pt>
                <c:pt idx="29">
                  <c:v>1.95</c:v>
                </c:pt>
                <c:pt idx="30">
                  <c:v>2</c:v>
                </c:pt>
                <c:pt idx="31">
                  <c:v>2.0499999999999998</c:v>
                </c:pt>
                <c:pt idx="32">
                  <c:v>2.1</c:v>
                </c:pt>
                <c:pt idx="33">
                  <c:v>2.15</c:v>
                </c:pt>
                <c:pt idx="34">
                  <c:v>2.2000000000000002</c:v>
                </c:pt>
                <c:pt idx="35">
                  <c:v>2.25</c:v>
                </c:pt>
                <c:pt idx="36">
                  <c:v>2.2999999999999998</c:v>
                </c:pt>
                <c:pt idx="37">
                  <c:v>2.35</c:v>
                </c:pt>
                <c:pt idx="38">
                  <c:v>2.4</c:v>
                </c:pt>
                <c:pt idx="39">
                  <c:v>2.4500000000000002</c:v>
                </c:pt>
                <c:pt idx="40">
                  <c:v>2.5</c:v>
                </c:pt>
                <c:pt idx="41">
                  <c:v>2.5499999999999998</c:v>
                </c:pt>
                <c:pt idx="42">
                  <c:v>2.6</c:v>
                </c:pt>
                <c:pt idx="43">
                  <c:v>2.65</c:v>
                </c:pt>
                <c:pt idx="44">
                  <c:v>2.7</c:v>
                </c:pt>
                <c:pt idx="45">
                  <c:v>2.75</c:v>
                </c:pt>
                <c:pt idx="46">
                  <c:v>2.8</c:v>
                </c:pt>
                <c:pt idx="47">
                  <c:v>2.85</c:v>
                </c:pt>
                <c:pt idx="48">
                  <c:v>2.9</c:v>
                </c:pt>
                <c:pt idx="49">
                  <c:v>2.95</c:v>
                </c:pt>
                <c:pt idx="50">
                  <c:v>3</c:v>
                </c:pt>
              </c:numCache>
            </c:numRef>
          </c:xVal>
          <c:yVal>
            <c:numRef>
              <c:f>'Flat25mm7_W-500V_2019-01-07-11-'!$B$6:$AZ$6</c:f>
              <c:numCache>
                <c:formatCode>General</c:formatCode>
                <c:ptCount val="51"/>
                <c:pt idx="0">
                  <c:v>362.29000112166602</c:v>
                </c:pt>
                <c:pt idx="1">
                  <c:v>137.53865727143</c:v>
                </c:pt>
                <c:pt idx="2">
                  <c:v>63.756448368303403</c:v>
                </c:pt>
                <c:pt idx="3">
                  <c:v>88.208172513743605</c:v>
                </c:pt>
                <c:pt idx="4">
                  <c:v>126.441957302132</c:v>
                </c:pt>
                <c:pt idx="5">
                  <c:v>151.814769161833</c:v>
                </c:pt>
                <c:pt idx="6">
                  <c:v>172.382611013211</c:v>
                </c:pt>
                <c:pt idx="7">
                  <c:v>176.97384738284001</c:v>
                </c:pt>
                <c:pt idx="8">
                  <c:v>142.691416557293</c:v>
                </c:pt>
                <c:pt idx="9">
                  <c:v>75.857748066566302</c:v>
                </c:pt>
                <c:pt idx="10">
                  <c:v>19.104263481262802</c:v>
                </c:pt>
                <c:pt idx="11">
                  <c:v>6.5980033932353699</c:v>
                </c:pt>
                <c:pt idx="12">
                  <c:v>41.973340503971698</c:v>
                </c:pt>
                <c:pt idx="13">
                  <c:v>82.892779307859797</c:v>
                </c:pt>
                <c:pt idx="14">
                  <c:v>100.057678832166</c:v>
                </c:pt>
                <c:pt idx="15">
                  <c:v>89.753259537295605</c:v>
                </c:pt>
                <c:pt idx="16">
                  <c:v>62.996750029834999</c:v>
                </c:pt>
                <c:pt idx="17">
                  <c:v>12.195422955646</c:v>
                </c:pt>
                <c:pt idx="18">
                  <c:v>16.329471442875299</c:v>
                </c:pt>
                <c:pt idx="19">
                  <c:v>35.305770947565698</c:v>
                </c:pt>
                <c:pt idx="20">
                  <c:v>50.939287840477803</c:v>
                </c:pt>
                <c:pt idx="21">
                  <c:v>30.561221335430702</c:v>
                </c:pt>
                <c:pt idx="22">
                  <c:v>9.6944988084698291</c:v>
                </c:pt>
                <c:pt idx="23">
                  <c:v>1.92683669955774</c:v>
                </c:pt>
                <c:pt idx="24">
                  <c:v>3.7834945006653098</c:v>
                </c:pt>
                <c:pt idx="25">
                  <c:v>7.6108620547529799</c:v>
                </c:pt>
                <c:pt idx="26">
                  <c:v>8.9748389046823007</c:v>
                </c:pt>
                <c:pt idx="27">
                  <c:v>8.5373356423893192</c:v>
                </c:pt>
                <c:pt idx="28">
                  <c:v>7.9007058227421298</c:v>
                </c:pt>
                <c:pt idx="29">
                  <c:v>6.9928339886965398</c:v>
                </c:pt>
                <c:pt idx="30">
                  <c:v>6.45259786421098</c:v>
                </c:pt>
                <c:pt idx="31">
                  <c:v>4.9468033226366801</c:v>
                </c:pt>
                <c:pt idx="32">
                  <c:v>2.3770389344399101</c:v>
                </c:pt>
                <c:pt idx="33">
                  <c:v>1.34326250949022</c:v>
                </c:pt>
                <c:pt idx="34">
                  <c:v>4.0209024905308999</c:v>
                </c:pt>
                <c:pt idx="35">
                  <c:v>10.295569629269799</c:v>
                </c:pt>
                <c:pt idx="36">
                  <c:v>15.187394074225701</c:v>
                </c:pt>
                <c:pt idx="37">
                  <c:v>13.807974924286601</c:v>
                </c:pt>
                <c:pt idx="38">
                  <c:v>7.1595153324367198</c:v>
                </c:pt>
                <c:pt idx="39">
                  <c:v>1.6930255962994001</c:v>
                </c:pt>
                <c:pt idx="40">
                  <c:v>1.4369276396403301</c:v>
                </c:pt>
                <c:pt idx="41">
                  <c:v>5.0136995952184797</c:v>
                </c:pt>
                <c:pt idx="42">
                  <c:v>7.8184537132694096</c:v>
                </c:pt>
                <c:pt idx="43">
                  <c:v>7.4264640206619799</c:v>
                </c:pt>
                <c:pt idx="44">
                  <c:v>5.01639970131294</c:v>
                </c:pt>
                <c:pt idx="45">
                  <c:v>2.7338761229614099</c:v>
                </c:pt>
                <c:pt idx="46">
                  <c:v>1.3475293087422699</c:v>
                </c:pt>
                <c:pt idx="47">
                  <c:v>0.75916616293065198</c:v>
                </c:pt>
                <c:pt idx="48">
                  <c:v>0.93263984869624705</c:v>
                </c:pt>
                <c:pt idx="49">
                  <c:v>2.7320529775396798</c:v>
                </c:pt>
                <c:pt idx="50">
                  <c:v>3.6436010697819898</c:v>
                </c:pt>
              </c:numCache>
            </c:numRef>
          </c:yVal>
          <c:smooth val="1"/>
          <c:extLst>
            <c:ext xmlns:c16="http://schemas.microsoft.com/office/drawing/2014/chart" uri="{C3380CC4-5D6E-409C-BE32-E72D297353CC}">
              <c16:uniqueId val="{00000004-828F-423D-A480-881268B5381C}"/>
            </c:ext>
          </c:extLst>
        </c:ser>
        <c:dLbls>
          <c:showLegendKey val="0"/>
          <c:showVal val="0"/>
          <c:showCatName val="0"/>
          <c:showSerName val="0"/>
          <c:showPercent val="0"/>
          <c:showBubbleSize val="0"/>
        </c:dLbls>
        <c:axId val="260033432"/>
        <c:axId val="260037696"/>
      </c:scatterChart>
      <c:valAx>
        <c:axId val="260033432"/>
        <c:scaling>
          <c:orientation val="minMax"/>
          <c:max val="3"/>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dirty="0">
                    <a:solidFill>
                      <a:sysClr val="windowText" lastClr="000000"/>
                    </a:solidFill>
                  </a:rPr>
                  <a:t>B, kGs</a:t>
                </a:r>
              </a:p>
            </c:rich>
          </c:tx>
          <c:layout>
            <c:manualLayout>
              <c:xMode val="edge"/>
              <c:yMode val="edge"/>
              <c:x val="0.46661160778220845"/>
              <c:y val="0.94213786390073495"/>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60037696"/>
        <c:crosses val="autoZero"/>
        <c:crossBetween val="midCat"/>
      </c:valAx>
      <c:valAx>
        <c:axId val="260037696"/>
        <c:scaling>
          <c:logBase val="10"/>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GB" sz="1200" b="1">
                    <a:solidFill>
                      <a:sysClr val="windowText" lastClr="000000"/>
                    </a:solidFill>
                  </a:rPr>
                  <a:t>Maximu transv.</a:t>
                </a:r>
                <a:r>
                  <a:rPr lang="en-GB" sz="1200" b="1" baseline="0">
                    <a:solidFill>
                      <a:sysClr val="windowText" lastClr="000000"/>
                    </a:solidFill>
                  </a:rPr>
                  <a:t> energy, EV</a:t>
                </a:r>
                <a:endParaRPr lang="en-GB" sz="1200" b="1">
                  <a:solidFill>
                    <a:sysClr val="windowText" lastClr="000000"/>
                  </a:solidFill>
                </a:endParaRPr>
              </a:p>
            </c:rich>
          </c:tx>
          <c:layout>
            <c:manualLayout>
              <c:xMode val="edge"/>
              <c:yMode val="edge"/>
              <c:x val="1.128304377074703E-2"/>
              <c:y val="0.38979281519698128"/>
            </c:manualLayout>
          </c:layout>
          <c:overlay val="0"/>
          <c:spPr>
            <a:noFill/>
            <a:ln>
              <a:noFill/>
            </a:ln>
            <a:effectLst/>
          </c:spPr>
          <c:txPr>
            <a:bodyPr rot="-540000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260033432"/>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r>
              <a:rPr lang="en-US" b="1">
                <a:solidFill>
                  <a:sysClr val="windowText" lastClr="000000"/>
                </a:solidFill>
              </a:rPr>
              <a:t>Dependence of maximum transverse eelctron</a:t>
            </a:r>
            <a:r>
              <a:rPr lang="en-US" b="1" baseline="0">
                <a:solidFill>
                  <a:sysClr val="windowText" lastClr="000000"/>
                </a:solidFill>
              </a:rPr>
              <a:t> energy on magnetic field for electron gun with flat cathode V7, I_el=0.1A, e_el=3.0 keV.</a:t>
            </a:r>
            <a:endParaRPr lang="en-US" b="1">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'Flat25mm7_3kV_2019-01-07-11-01-'!$A$2</c:f>
              <c:strCache>
                <c:ptCount val="1"/>
                <c:pt idx="0">
                  <c:v>0.1</c:v>
                </c:pt>
              </c:strCache>
            </c:strRef>
          </c:tx>
          <c:spPr>
            <a:ln w="19050" cap="rnd">
              <a:solidFill>
                <a:srgbClr val="002060"/>
              </a:solidFill>
              <a:round/>
            </a:ln>
            <a:effectLst/>
          </c:spPr>
          <c:marker>
            <c:symbol val="circle"/>
            <c:size val="5"/>
            <c:spPr>
              <a:solidFill>
                <a:srgbClr val="002060"/>
              </a:solidFill>
              <a:ln w="9525">
                <a:solidFill>
                  <a:srgbClr val="002060"/>
                </a:solidFill>
              </a:ln>
              <a:effectLst/>
            </c:spPr>
          </c:marker>
          <c:xVal>
            <c:numRef>
              <c:f>'Flat25mm7_3kV_2019-01-07-11-01-'!$B$1:$BD$1</c:f>
              <c:numCache>
                <c:formatCode>General</c:formatCode>
                <c:ptCount val="55"/>
                <c:pt idx="0">
                  <c:v>0.3</c:v>
                </c:pt>
                <c:pt idx="1">
                  <c:v>0.35</c:v>
                </c:pt>
                <c:pt idx="2">
                  <c:v>0.4</c:v>
                </c:pt>
                <c:pt idx="3">
                  <c:v>0.45</c:v>
                </c:pt>
                <c:pt idx="4">
                  <c:v>0.5</c:v>
                </c:pt>
                <c:pt idx="5">
                  <c:v>0.55000000000000004</c:v>
                </c:pt>
                <c:pt idx="6">
                  <c:v>0.6</c:v>
                </c:pt>
                <c:pt idx="7">
                  <c:v>0.65</c:v>
                </c:pt>
                <c:pt idx="8">
                  <c:v>0.7</c:v>
                </c:pt>
                <c:pt idx="9">
                  <c:v>0.75</c:v>
                </c:pt>
                <c:pt idx="10">
                  <c:v>0.8</c:v>
                </c:pt>
                <c:pt idx="11">
                  <c:v>0.85</c:v>
                </c:pt>
                <c:pt idx="12">
                  <c:v>0.9</c:v>
                </c:pt>
                <c:pt idx="13">
                  <c:v>0.95</c:v>
                </c:pt>
                <c:pt idx="14">
                  <c:v>1</c:v>
                </c:pt>
                <c:pt idx="15">
                  <c:v>1.05</c:v>
                </c:pt>
                <c:pt idx="16">
                  <c:v>1.1000000000000001</c:v>
                </c:pt>
                <c:pt idx="17">
                  <c:v>1.1499999999999999</c:v>
                </c:pt>
                <c:pt idx="18">
                  <c:v>1.2</c:v>
                </c:pt>
                <c:pt idx="19">
                  <c:v>1.25</c:v>
                </c:pt>
                <c:pt idx="20">
                  <c:v>1.3</c:v>
                </c:pt>
                <c:pt idx="21">
                  <c:v>1.35</c:v>
                </c:pt>
                <c:pt idx="22">
                  <c:v>1.4</c:v>
                </c:pt>
                <c:pt idx="23">
                  <c:v>1.45</c:v>
                </c:pt>
                <c:pt idx="24">
                  <c:v>1.5</c:v>
                </c:pt>
                <c:pt idx="25">
                  <c:v>1.55</c:v>
                </c:pt>
                <c:pt idx="26">
                  <c:v>1.6</c:v>
                </c:pt>
                <c:pt idx="27">
                  <c:v>1.65</c:v>
                </c:pt>
                <c:pt idx="28">
                  <c:v>1.7</c:v>
                </c:pt>
                <c:pt idx="29">
                  <c:v>1.75</c:v>
                </c:pt>
                <c:pt idx="30">
                  <c:v>1.8</c:v>
                </c:pt>
                <c:pt idx="31">
                  <c:v>1.85</c:v>
                </c:pt>
                <c:pt idx="32">
                  <c:v>1.9</c:v>
                </c:pt>
                <c:pt idx="33">
                  <c:v>1.95</c:v>
                </c:pt>
                <c:pt idx="34">
                  <c:v>2</c:v>
                </c:pt>
                <c:pt idx="35">
                  <c:v>2.0499999999999998</c:v>
                </c:pt>
                <c:pt idx="36">
                  <c:v>2.1</c:v>
                </c:pt>
                <c:pt idx="37">
                  <c:v>2.15</c:v>
                </c:pt>
                <c:pt idx="38">
                  <c:v>2.2000000000000002</c:v>
                </c:pt>
                <c:pt idx="39">
                  <c:v>2.25</c:v>
                </c:pt>
                <c:pt idx="40">
                  <c:v>2.2999999999999998</c:v>
                </c:pt>
                <c:pt idx="41">
                  <c:v>2.35</c:v>
                </c:pt>
                <c:pt idx="42">
                  <c:v>2.4</c:v>
                </c:pt>
                <c:pt idx="43">
                  <c:v>2.4500000000000002</c:v>
                </c:pt>
                <c:pt idx="44">
                  <c:v>2.5</c:v>
                </c:pt>
                <c:pt idx="45">
                  <c:v>2.5499999999999998</c:v>
                </c:pt>
                <c:pt idx="46">
                  <c:v>2.6</c:v>
                </c:pt>
                <c:pt idx="47">
                  <c:v>2.65</c:v>
                </c:pt>
                <c:pt idx="48">
                  <c:v>2.7</c:v>
                </c:pt>
                <c:pt idx="49">
                  <c:v>2.75</c:v>
                </c:pt>
                <c:pt idx="50">
                  <c:v>2.8</c:v>
                </c:pt>
                <c:pt idx="51">
                  <c:v>2.85</c:v>
                </c:pt>
                <c:pt idx="52">
                  <c:v>2.9</c:v>
                </c:pt>
                <c:pt idx="53">
                  <c:v>2.95</c:v>
                </c:pt>
                <c:pt idx="54">
                  <c:v>3</c:v>
                </c:pt>
              </c:numCache>
            </c:numRef>
          </c:xVal>
          <c:yVal>
            <c:numRef>
              <c:f>'Flat25mm7_3kV_2019-01-07-11-01-'!$B$2:$BD$2</c:f>
              <c:numCache>
                <c:formatCode>General</c:formatCode>
                <c:ptCount val="55"/>
                <c:pt idx="0">
                  <c:v>0.73797070563417499</c:v>
                </c:pt>
                <c:pt idx="1">
                  <c:v>0.192663603583795</c:v>
                </c:pt>
                <c:pt idx="2">
                  <c:v>0.14902509452107601</c:v>
                </c:pt>
                <c:pt idx="3">
                  <c:v>0.45817627059754801</c:v>
                </c:pt>
                <c:pt idx="4">
                  <c:v>0.19505759483437299</c:v>
                </c:pt>
                <c:pt idx="5">
                  <c:v>0.17150551936394101</c:v>
                </c:pt>
                <c:pt idx="6">
                  <c:v>0.16931947796018601</c:v>
                </c:pt>
                <c:pt idx="7">
                  <c:v>2.5991865340157901E-2</c:v>
                </c:pt>
                <c:pt idx="8">
                  <c:v>5.1272499160726001E-2</c:v>
                </c:pt>
                <c:pt idx="9">
                  <c:v>3.3863290828453102E-2</c:v>
                </c:pt>
                <c:pt idx="10">
                  <c:v>1.4346157456650801E-2</c:v>
                </c:pt>
                <c:pt idx="11">
                  <c:v>4.0973807881429403E-2</c:v>
                </c:pt>
                <c:pt idx="12">
                  <c:v>1.4833362511467999E-2</c:v>
                </c:pt>
                <c:pt idx="13">
                  <c:v>1.03025303523177E-2</c:v>
                </c:pt>
                <c:pt idx="14">
                  <c:v>1.743055169438E-2</c:v>
                </c:pt>
                <c:pt idx="15">
                  <c:v>6.3627845437487004E-3</c:v>
                </c:pt>
                <c:pt idx="16">
                  <c:v>1.0188301569725101E-2</c:v>
                </c:pt>
                <c:pt idx="17">
                  <c:v>9.4407204007608894E-3</c:v>
                </c:pt>
                <c:pt idx="18">
                  <c:v>5.0596832311022603E-3</c:v>
                </c:pt>
                <c:pt idx="19">
                  <c:v>8.2858959889327895E-3</c:v>
                </c:pt>
                <c:pt idx="20">
                  <c:v>6.1244046433938798E-3</c:v>
                </c:pt>
                <c:pt idx="21">
                  <c:v>5.1106327158447701E-3</c:v>
                </c:pt>
                <c:pt idx="22">
                  <c:v>6.1003636772093998E-3</c:v>
                </c:pt>
                <c:pt idx="23">
                  <c:v>4.5061267219950003E-3</c:v>
                </c:pt>
                <c:pt idx="24">
                  <c:v>4.7404311005550996E-3</c:v>
                </c:pt>
                <c:pt idx="25">
                  <c:v>4.67735333793065E-3</c:v>
                </c:pt>
                <c:pt idx="26">
                  <c:v>3.8079892747792401E-3</c:v>
                </c:pt>
                <c:pt idx="27">
                  <c:v>3.9477470441545703E-3</c:v>
                </c:pt>
                <c:pt idx="28">
                  <c:v>3.56501544918786E-3</c:v>
                </c:pt>
                <c:pt idx="29">
                  <c:v>3.3796346320503802E-3</c:v>
                </c:pt>
                <c:pt idx="30">
                  <c:v>3.3242255276113401E-3</c:v>
                </c:pt>
                <c:pt idx="31">
                  <c:v>2.9711308061090101E-3</c:v>
                </c:pt>
                <c:pt idx="32">
                  <c:v>2.8874324112302201E-3</c:v>
                </c:pt>
                <c:pt idx="33">
                  <c:v>2.8571162760903999E-3</c:v>
                </c:pt>
                <c:pt idx="34">
                  <c:v>2.6505280081036398E-3</c:v>
                </c:pt>
                <c:pt idx="35">
                  <c:v>2.5250672348084298E-3</c:v>
                </c:pt>
                <c:pt idx="36">
                  <c:v>2.4174962961222698E-3</c:v>
                </c:pt>
                <c:pt idx="37">
                  <c:v>2.34248229881364E-3</c:v>
                </c:pt>
                <c:pt idx="38">
                  <c:v>2.27168163002562E-3</c:v>
                </c:pt>
                <c:pt idx="39">
                  <c:v>2.2403438221277302E-3</c:v>
                </c:pt>
                <c:pt idx="40">
                  <c:v>2.11210171471645E-3</c:v>
                </c:pt>
                <c:pt idx="41">
                  <c:v>2.0854799877200402E-3</c:v>
                </c:pt>
                <c:pt idx="42">
                  <c:v>1.9700353261713102E-3</c:v>
                </c:pt>
                <c:pt idx="43">
                  <c:v>1.8846391688524999E-3</c:v>
                </c:pt>
                <c:pt idx="44">
                  <c:v>1.85972849384449E-3</c:v>
                </c:pt>
                <c:pt idx="45">
                  <c:v>1.7533887786096601E-3</c:v>
                </c:pt>
                <c:pt idx="46">
                  <c:v>1.7387119137704599E-3</c:v>
                </c:pt>
                <c:pt idx="47">
                  <c:v>1.6589922540506199E-3</c:v>
                </c:pt>
                <c:pt idx="48">
                  <c:v>1.6257635041230401E-3</c:v>
                </c:pt>
                <c:pt idx="49">
                  <c:v>1.5983297501292299E-3</c:v>
                </c:pt>
                <c:pt idx="50">
                  <c:v>1.5705463106849E-3</c:v>
                </c:pt>
                <c:pt idx="51">
                  <c:v>1.4665748342480699E-3</c:v>
                </c:pt>
                <c:pt idx="52">
                  <c:v>1.4732855659508801E-3</c:v>
                </c:pt>
                <c:pt idx="53">
                  <c:v>1.4512196219606101E-3</c:v>
                </c:pt>
                <c:pt idx="54">
                  <c:v>1.38323144884808E-3</c:v>
                </c:pt>
              </c:numCache>
            </c:numRef>
          </c:yVal>
          <c:smooth val="1"/>
          <c:extLst>
            <c:ext xmlns:c16="http://schemas.microsoft.com/office/drawing/2014/chart" uri="{C3380CC4-5D6E-409C-BE32-E72D297353CC}">
              <c16:uniqueId val="{00000000-FE21-462C-9540-3215142359A3}"/>
            </c:ext>
          </c:extLst>
        </c:ser>
        <c:dLbls>
          <c:showLegendKey val="0"/>
          <c:showVal val="0"/>
          <c:showCatName val="0"/>
          <c:showSerName val="0"/>
          <c:showPercent val="0"/>
          <c:showBubbleSize val="0"/>
        </c:dLbls>
        <c:axId val="589888712"/>
        <c:axId val="589880840"/>
      </c:scatterChart>
      <c:valAx>
        <c:axId val="589888712"/>
        <c:scaling>
          <c:orientation val="minMax"/>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r>
                  <a:rPr lang="en-GB" sz="1200" b="1">
                    <a:solidFill>
                      <a:sysClr val="windowText" lastClr="000000"/>
                    </a:solidFill>
                  </a:rPr>
                  <a:t>B,</a:t>
                </a:r>
                <a:r>
                  <a:rPr lang="en-GB" sz="1200" b="1" baseline="0">
                    <a:solidFill>
                      <a:sysClr val="windowText" lastClr="000000"/>
                    </a:solidFill>
                  </a:rPr>
                  <a:t> kGs</a:t>
                </a:r>
                <a:endParaRPr lang="en-GB" sz="1200" b="1">
                  <a:solidFill>
                    <a:sysClr val="windowText" lastClr="000000"/>
                  </a:solidFill>
                </a:endParaRPr>
              </a:p>
            </c:rich>
          </c:tx>
          <c:layout>
            <c:manualLayout>
              <c:xMode val="edge"/>
              <c:yMode val="edge"/>
              <c:x val="0.48720672102102452"/>
              <c:y val="0.94664082687338502"/>
            </c:manualLayout>
          </c:layout>
          <c:overlay val="0"/>
          <c:spPr>
            <a:noFill/>
            <a:ln>
              <a:noFill/>
            </a:ln>
            <a:effectLst/>
          </c:spPr>
          <c:txPr>
            <a:bodyPr rot="0" spcFirstLastPara="1" vertOverflow="ellipsis" vert="horz" wrap="square" anchor="ctr" anchorCtr="1"/>
            <a:lstStyle/>
            <a:p>
              <a:pPr>
                <a:defRPr sz="1200" b="1"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589880840"/>
        <c:crosses val="autoZero"/>
        <c:crossBetween val="midCat"/>
      </c:valAx>
      <c:valAx>
        <c:axId val="589880840"/>
        <c:scaling>
          <c:logBase val="10"/>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r>
                  <a:rPr lang="en-GB" sz="1400" b="1">
                    <a:solidFill>
                      <a:sysClr val="windowText" lastClr="000000"/>
                    </a:solidFill>
                  </a:rPr>
                  <a:t>Maximum transv.</a:t>
                </a:r>
                <a:r>
                  <a:rPr lang="en-GB" sz="1400" b="1" baseline="0">
                    <a:solidFill>
                      <a:sysClr val="windowText" lastClr="000000"/>
                    </a:solidFill>
                  </a:rPr>
                  <a:t> energy, eV</a:t>
                </a:r>
                <a:endParaRPr lang="en-GB" sz="1400" b="1">
                  <a:solidFill>
                    <a:sysClr val="windowText" lastClr="000000"/>
                  </a:solidFill>
                </a:endParaRPr>
              </a:p>
            </c:rich>
          </c:tx>
          <c:layout/>
          <c:overlay val="0"/>
          <c:spPr>
            <a:noFill/>
            <a:ln>
              <a:noFill/>
            </a:ln>
            <a:effectLst/>
          </c:spPr>
          <c:txPr>
            <a:bodyPr rot="-5400000" spcFirstLastPara="1" vertOverflow="ellipsis" vert="horz" wrap="square" anchor="ctr" anchorCtr="1"/>
            <a:lstStyle/>
            <a:p>
              <a:pPr>
                <a:defRPr sz="1400" b="1" i="0" u="none" strike="noStrike" kern="1200" baseline="0">
                  <a:solidFill>
                    <a:sysClr val="windowText" lastClr="000000"/>
                  </a:solidFill>
                  <a:latin typeface="+mn-lt"/>
                  <a:ea typeface="+mn-ea"/>
                  <a:cs typeface="+mn-cs"/>
                </a:defRPr>
              </a:pPr>
              <a:endParaRPr lang="en-US"/>
            </a:p>
          </c:txPr>
        </c:title>
        <c:numFmt formatCode="0.0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589888712"/>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r>
              <a:rPr lang="en-US" b="1">
                <a:solidFill>
                  <a:sysClr val="windowText" lastClr="000000"/>
                </a:solidFill>
              </a:rPr>
              <a:t>Dependence of maximum transverse energy on magnetic</a:t>
            </a:r>
            <a:r>
              <a:rPr lang="en-US" b="1" baseline="0">
                <a:solidFill>
                  <a:sysClr val="windowText" lastClr="000000"/>
                </a:solidFill>
              </a:rPr>
              <a:t> field for electron gun with flat cathode V7. I_el=2.5 A, E_el=27 keV</a:t>
            </a:r>
            <a:endParaRPr lang="en-US" b="1">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400" b="1"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'Flat25mm7_2019-01-08-10-22-57_p'!$A$2</c:f>
              <c:strCache>
                <c:ptCount val="1"/>
                <c:pt idx="0">
                  <c:v>2.5</c:v>
                </c:pt>
              </c:strCache>
            </c:strRef>
          </c:tx>
          <c:spPr>
            <a:ln w="19050" cap="rnd">
              <a:solidFill>
                <a:srgbClr val="002060"/>
              </a:solidFill>
              <a:round/>
            </a:ln>
            <a:effectLst/>
          </c:spPr>
          <c:marker>
            <c:symbol val="circle"/>
            <c:size val="5"/>
            <c:spPr>
              <a:solidFill>
                <a:schemeClr val="tx1"/>
              </a:solidFill>
              <a:ln w="9525">
                <a:solidFill>
                  <a:schemeClr val="tx1"/>
                </a:solidFill>
              </a:ln>
              <a:effectLst/>
            </c:spPr>
          </c:marker>
          <c:xVal>
            <c:numRef>
              <c:f>'Flat25mm7_2019-01-08-10-22-57_p'!$B$1:$V$1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'Flat25mm7_2019-01-08-10-22-57_p'!$B$2:$V$2</c:f>
              <c:numCache>
                <c:formatCode>General</c:formatCode>
                <c:ptCount val="21"/>
                <c:pt idx="0">
                  <c:v>0.59215973656472198</c:v>
                </c:pt>
                <c:pt idx="1">
                  <c:v>0.433185864004828</c:v>
                </c:pt>
                <c:pt idx="2">
                  <c:v>0.63453540721235502</c:v>
                </c:pt>
                <c:pt idx="3">
                  <c:v>0.68256067521764796</c:v>
                </c:pt>
                <c:pt idx="4">
                  <c:v>0.27118951781113598</c:v>
                </c:pt>
                <c:pt idx="5">
                  <c:v>0.19469784626325401</c:v>
                </c:pt>
                <c:pt idx="6">
                  <c:v>0.143049696192211</c:v>
                </c:pt>
                <c:pt idx="7">
                  <c:v>0.14469400117557499</c:v>
                </c:pt>
                <c:pt idx="8">
                  <c:v>0.16128033842145201</c:v>
                </c:pt>
                <c:pt idx="9">
                  <c:v>0.29915116103770101</c:v>
                </c:pt>
                <c:pt idx="10">
                  <c:v>0.34736796889502602</c:v>
                </c:pt>
                <c:pt idx="11">
                  <c:v>0.21546782534591899</c:v>
                </c:pt>
                <c:pt idx="12">
                  <c:v>0.18815220216963899</c:v>
                </c:pt>
                <c:pt idx="13">
                  <c:v>0.10620552165585199</c:v>
                </c:pt>
                <c:pt idx="14">
                  <c:v>6.1639220763455099E-2</c:v>
                </c:pt>
                <c:pt idx="15">
                  <c:v>7.2691877518230502E-2</c:v>
                </c:pt>
                <c:pt idx="16">
                  <c:v>0.114615475113758</c:v>
                </c:pt>
                <c:pt idx="17">
                  <c:v>0.185126638608611</c:v>
                </c:pt>
                <c:pt idx="18">
                  <c:v>0.152914710113878</c:v>
                </c:pt>
                <c:pt idx="19">
                  <c:v>0.147287346833816</c:v>
                </c:pt>
                <c:pt idx="20">
                  <c:v>0.106671902577588</c:v>
                </c:pt>
              </c:numCache>
            </c:numRef>
          </c:yVal>
          <c:smooth val="1"/>
          <c:extLst>
            <c:ext xmlns:c16="http://schemas.microsoft.com/office/drawing/2014/chart" uri="{C3380CC4-5D6E-409C-BE32-E72D297353CC}">
              <c16:uniqueId val="{00000000-42AE-4404-95A9-2EE5D3671BF9}"/>
            </c:ext>
          </c:extLst>
        </c:ser>
        <c:dLbls>
          <c:showLegendKey val="0"/>
          <c:showVal val="0"/>
          <c:showCatName val="0"/>
          <c:showSerName val="0"/>
          <c:showPercent val="0"/>
          <c:showBubbleSize val="0"/>
        </c:dLbls>
        <c:axId val="592122664"/>
        <c:axId val="592126928"/>
      </c:scatterChart>
      <c:valAx>
        <c:axId val="592122664"/>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solidFill>
                      <a:sysClr val="windowText" lastClr="000000"/>
                    </a:solidFill>
                  </a:rPr>
                  <a:t>B, kGs</a:t>
                </a:r>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en-US"/>
          </a:p>
        </c:txPr>
        <c:crossAx val="592126928"/>
        <c:crosses val="autoZero"/>
        <c:crossBetween val="midCat"/>
      </c:valAx>
      <c:valAx>
        <c:axId val="592126928"/>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solidFill>
                      <a:sysClr val="windowText" lastClr="000000"/>
                    </a:solidFill>
                  </a:rPr>
                  <a:t>Maximum transv. energy, eV</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en-US"/>
          </a:p>
        </c:txPr>
        <c:crossAx val="592122664"/>
        <c:crosses val="autoZero"/>
        <c:crossBetween val="midCat"/>
      </c:valAx>
      <c:spPr>
        <a:noFill/>
        <a:ln>
          <a:noFill/>
        </a:ln>
        <a:effectLst/>
      </c:spPr>
    </c:plotArea>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3964829396325444E-2"/>
          <c:y val="5.5159093113882347E-2"/>
          <c:w val="0.86197357830271215"/>
          <c:h val="0.83011382912480081"/>
        </c:manualLayout>
      </c:layout>
      <c:scatterChart>
        <c:scatterStyle val="smoothMarker"/>
        <c:varyColors val="0"/>
        <c:ser>
          <c:idx val="0"/>
          <c:order val="0"/>
          <c:tx>
            <c:strRef>
              <c:f>Sheet2!$Q$4</c:f>
              <c:strCache>
                <c:ptCount val="1"/>
                <c:pt idx="0">
                  <c:v>B_4</c:v>
                </c:pt>
              </c:strCache>
            </c:strRef>
          </c:tx>
          <c:spPr>
            <a:ln w="22225">
              <a:solidFill>
                <a:srgbClr val="002060"/>
              </a:solidFill>
            </a:ln>
          </c:spPr>
          <c:marker>
            <c:symbol val="none"/>
          </c:marker>
          <c:xVal>
            <c:numRef>
              <c:f>Sheet2!$B$5:$B$2005</c:f>
              <c:numCache>
                <c:formatCode>General</c:formatCode>
                <c:ptCount val="2001"/>
                <c:pt idx="0">
                  <c:v>-2000</c:v>
                </c:pt>
                <c:pt idx="1">
                  <c:v>-1998</c:v>
                </c:pt>
                <c:pt idx="2">
                  <c:v>-1996</c:v>
                </c:pt>
                <c:pt idx="3">
                  <c:v>-1994</c:v>
                </c:pt>
                <c:pt idx="4">
                  <c:v>-1992</c:v>
                </c:pt>
                <c:pt idx="5">
                  <c:v>-1990</c:v>
                </c:pt>
                <c:pt idx="6">
                  <c:v>-1988</c:v>
                </c:pt>
                <c:pt idx="7">
                  <c:v>-1986</c:v>
                </c:pt>
                <c:pt idx="8">
                  <c:v>-1984</c:v>
                </c:pt>
                <c:pt idx="9">
                  <c:v>-1982</c:v>
                </c:pt>
                <c:pt idx="10">
                  <c:v>-1980</c:v>
                </c:pt>
                <c:pt idx="11">
                  <c:v>-1978</c:v>
                </c:pt>
                <c:pt idx="12">
                  <c:v>-1976</c:v>
                </c:pt>
                <c:pt idx="13">
                  <c:v>-1974</c:v>
                </c:pt>
                <c:pt idx="14">
                  <c:v>-1972</c:v>
                </c:pt>
                <c:pt idx="15">
                  <c:v>-1970</c:v>
                </c:pt>
                <c:pt idx="16">
                  <c:v>-1968</c:v>
                </c:pt>
                <c:pt idx="17">
                  <c:v>-1966</c:v>
                </c:pt>
                <c:pt idx="18">
                  <c:v>-1964</c:v>
                </c:pt>
                <c:pt idx="19">
                  <c:v>-1962</c:v>
                </c:pt>
                <c:pt idx="20">
                  <c:v>-1960</c:v>
                </c:pt>
                <c:pt idx="21">
                  <c:v>-1958</c:v>
                </c:pt>
                <c:pt idx="22">
                  <c:v>-1956</c:v>
                </c:pt>
                <c:pt idx="23">
                  <c:v>-1954</c:v>
                </c:pt>
                <c:pt idx="24">
                  <c:v>-1952</c:v>
                </c:pt>
                <c:pt idx="25">
                  <c:v>-1950</c:v>
                </c:pt>
                <c:pt idx="26">
                  <c:v>-1948</c:v>
                </c:pt>
                <c:pt idx="27">
                  <c:v>-1946</c:v>
                </c:pt>
                <c:pt idx="28">
                  <c:v>-1944</c:v>
                </c:pt>
                <c:pt idx="29">
                  <c:v>-1942</c:v>
                </c:pt>
                <c:pt idx="30">
                  <c:v>-1940</c:v>
                </c:pt>
                <c:pt idx="31">
                  <c:v>-1938</c:v>
                </c:pt>
                <c:pt idx="32">
                  <c:v>-1936</c:v>
                </c:pt>
                <c:pt idx="33">
                  <c:v>-1934</c:v>
                </c:pt>
                <c:pt idx="34">
                  <c:v>-1932</c:v>
                </c:pt>
                <c:pt idx="35">
                  <c:v>-1930</c:v>
                </c:pt>
                <c:pt idx="36">
                  <c:v>-1928</c:v>
                </c:pt>
                <c:pt idx="37">
                  <c:v>-1926</c:v>
                </c:pt>
                <c:pt idx="38">
                  <c:v>-1924</c:v>
                </c:pt>
                <c:pt idx="39">
                  <c:v>-1922</c:v>
                </c:pt>
                <c:pt idx="40">
                  <c:v>-1920</c:v>
                </c:pt>
                <c:pt idx="41">
                  <c:v>-1918</c:v>
                </c:pt>
                <c:pt idx="42">
                  <c:v>-1916</c:v>
                </c:pt>
                <c:pt idx="43">
                  <c:v>-1914</c:v>
                </c:pt>
                <c:pt idx="44">
                  <c:v>-1912</c:v>
                </c:pt>
                <c:pt idx="45">
                  <c:v>-1910</c:v>
                </c:pt>
                <c:pt idx="46">
                  <c:v>-1908</c:v>
                </c:pt>
                <c:pt idx="47">
                  <c:v>-1906</c:v>
                </c:pt>
                <c:pt idx="48">
                  <c:v>-1904</c:v>
                </c:pt>
                <c:pt idx="49">
                  <c:v>-1902</c:v>
                </c:pt>
                <c:pt idx="50">
                  <c:v>-1900</c:v>
                </c:pt>
                <c:pt idx="51">
                  <c:v>-1898</c:v>
                </c:pt>
                <c:pt idx="52">
                  <c:v>-1896</c:v>
                </c:pt>
                <c:pt idx="53">
                  <c:v>-1894</c:v>
                </c:pt>
                <c:pt idx="54">
                  <c:v>-1892</c:v>
                </c:pt>
                <c:pt idx="55">
                  <c:v>-1890</c:v>
                </c:pt>
                <c:pt idx="56">
                  <c:v>-1888</c:v>
                </c:pt>
                <c:pt idx="57">
                  <c:v>-1886</c:v>
                </c:pt>
                <c:pt idx="58">
                  <c:v>-1884</c:v>
                </c:pt>
                <c:pt idx="59">
                  <c:v>-1882</c:v>
                </c:pt>
                <c:pt idx="60">
                  <c:v>-1880</c:v>
                </c:pt>
                <c:pt idx="61">
                  <c:v>-1878</c:v>
                </c:pt>
                <c:pt idx="62">
                  <c:v>-1876</c:v>
                </c:pt>
                <c:pt idx="63">
                  <c:v>-1874</c:v>
                </c:pt>
                <c:pt idx="64">
                  <c:v>-1872</c:v>
                </c:pt>
                <c:pt idx="65">
                  <c:v>-1870</c:v>
                </c:pt>
                <c:pt idx="66">
                  <c:v>-1868</c:v>
                </c:pt>
                <c:pt idx="67">
                  <c:v>-1866</c:v>
                </c:pt>
                <c:pt idx="68">
                  <c:v>-1864</c:v>
                </c:pt>
                <c:pt idx="69">
                  <c:v>-1862</c:v>
                </c:pt>
                <c:pt idx="70">
                  <c:v>-1860</c:v>
                </c:pt>
                <c:pt idx="71">
                  <c:v>-1858</c:v>
                </c:pt>
                <c:pt idx="72">
                  <c:v>-1856</c:v>
                </c:pt>
                <c:pt idx="73">
                  <c:v>-1854</c:v>
                </c:pt>
                <c:pt idx="74">
                  <c:v>-1852</c:v>
                </c:pt>
                <c:pt idx="75">
                  <c:v>-1850</c:v>
                </c:pt>
                <c:pt idx="76">
                  <c:v>-1848</c:v>
                </c:pt>
                <c:pt idx="77">
                  <c:v>-1846</c:v>
                </c:pt>
                <c:pt idx="78">
                  <c:v>-1844</c:v>
                </c:pt>
                <c:pt idx="79">
                  <c:v>-1842</c:v>
                </c:pt>
                <c:pt idx="80">
                  <c:v>-1840</c:v>
                </c:pt>
                <c:pt idx="81">
                  <c:v>-1838</c:v>
                </c:pt>
                <c:pt idx="82">
                  <c:v>-1836</c:v>
                </c:pt>
                <c:pt idx="83">
                  <c:v>-1834</c:v>
                </c:pt>
                <c:pt idx="84">
                  <c:v>-1832</c:v>
                </c:pt>
                <c:pt idx="85">
                  <c:v>-1830</c:v>
                </c:pt>
                <c:pt idx="86">
                  <c:v>-1828</c:v>
                </c:pt>
                <c:pt idx="87">
                  <c:v>-1826</c:v>
                </c:pt>
                <c:pt idx="88">
                  <c:v>-1824</c:v>
                </c:pt>
                <c:pt idx="89">
                  <c:v>-1822</c:v>
                </c:pt>
                <c:pt idx="90">
                  <c:v>-1820</c:v>
                </c:pt>
                <c:pt idx="91">
                  <c:v>-1818</c:v>
                </c:pt>
                <c:pt idx="92">
                  <c:v>-1816</c:v>
                </c:pt>
                <c:pt idx="93">
                  <c:v>-1814</c:v>
                </c:pt>
                <c:pt idx="94">
                  <c:v>-1812</c:v>
                </c:pt>
                <c:pt idx="95">
                  <c:v>-1810</c:v>
                </c:pt>
                <c:pt idx="96">
                  <c:v>-1808</c:v>
                </c:pt>
                <c:pt idx="97">
                  <c:v>-1806</c:v>
                </c:pt>
                <c:pt idx="98">
                  <c:v>-1804</c:v>
                </c:pt>
                <c:pt idx="99">
                  <c:v>-1802</c:v>
                </c:pt>
                <c:pt idx="100">
                  <c:v>-1800</c:v>
                </c:pt>
                <c:pt idx="101">
                  <c:v>-1798</c:v>
                </c:pt>
                <c:pt idx="102">
                  <c:v>-1796</c:v>
                </c:pt>
                <c:pt idx="103">
                  <c:v>-1794</c:v>
                </c:pt>
                <c:pt idx="104">
                  <c:v>-1792</c:v>
                </c:pt>
                <c:pt idx="105">
                  <c:v>-1790</c:v>
                </c:pt>
                <c:pt idx="106">
                  <c:v>-1788</c:v>
                </c:pt>
                <c:pt idx="107">
                  <c:v>-1786</c:v>
                </c:pt>
                <c:pt idx="108">
                  <c:v>-1784</c:v>
                </c:pt>
                <c:pt idx="109">
                  <c:v>-1782</c:v>
                </c:pt>
                <c:pt idx="110">
                  <c:v>-1780</c:v>
                </c:pt>
                <c:pt idx="111">
                  <c:v>-1778</c:v>
                </c:pt>
                <c:pt idx="112">
                  <c:v>-1776</c:v>
                </c:pt>
                <c:pt idx="113">
                  <c:v>-1774</c:v>
                </c:pt>
                <c:pt idx="114">
                  <c:v>-1772</c:v>
                </c:pt>
                <c:pt idx="115">
                  <c:v>-1770</c:v>
                </c:pt>
                <c:pt idx="116">
                  <c:v>-1768</c:v>
                </c:pt>
                <c:pt idx="117">
                  <c:v>-1766</c:v>
                </c:pt>
                <c:pt idx="118">
                  <c:v>-1764</c:v>
                </c:pt>
                <c:pt idx="119">
                  <c:v>-1762</c:v>
                </c:pt>
                <c:pt idx="120">
                  <c:v>-1760</c:v>
                </c:pt>
                <c:pt idx="121">
                  <c:v>-1758</c:v>
                </c:pt>
                <c:pt idx="122">
                  <c:v>-1756</c:v>
                </c:pt>
                <c:pt idx="123">
                  <c:v>-1754</c:v>
                </c:pt>
                <c:pt idx="124">
                  <c:v>-1752</c:v>
                </c:pt>
                <c:pt idx="125">
                  <c:v>-1750</c:v>
                </c:pt>
                <c:pt idx="126">
                  <c:v>-1748</c:v>
                </c:pt>
                <c:pt idx="127">
                  <c:v>-1746</c:v>
                </c:pt>
                <c:pt idx="128">
                  <c:v>-1744</c:v>
                </c:pt>
                <c:pt idx="129">
                  <c:v>-1742</c:v>
                </c:pt>
                <c:pt idx="130">
                  <c:v>-1740</c:v>
                </c:pt>
                <c:pt idx="131">
                  <c:v>-1738</c:v>
                </c:pt>
                <c:pt idx="132">
                  <c:v>-1736</c:v>
                </c:pt>
                <c:pt idx="133">
                  <c:v>-1734</c:v>
                </c:pt>
                <c:pt idx="134">
                  <c:v>-1732</c:v>
                </c:pt>
                <c:pt idx="135">
                  <c:v>-1730</c:v>
                </c:pt>
                <c:pt idx="136">
                  <c:v>-1728</c:v>
                </c:pt>
                <c:pt idx="137">
                  <c:v>-1726</c:v>
                </c:pt>
                <c:pt idx="138">
                  <c:v>-1724</c:v>
                </c:pt>
                <c:pt idx="139">
                  <c:v>-1722</c:v>
                </c:pt>
                <c:pt idx="140">
                  <c:v>-1720</c:v>
                </c:pt>
                <c:pt idx="141">
                  <c:v>-1718</c:v>
                </c:pt>
                <c:pt idx="142">
                  <c:v>-1716</c:v>
                </c:pt>
                <c:pt idx="143">
                  <c:v>-1714</c:v>
                </c:pt>
                <c:pt idx="144">
                  <c:v>-1712</c:v>
                </c:pt>
                <c:pt idx="145">
                  <c:v>-1710</c:v>
                </c:pt>
                <c:pt idx="146">
                  <c:v>-1708</c:v>
                </c:pt>
                <c:pt idx="147">
                  <c:v>-1706</c:v>
                </c:pt>
                <c:pt idx="148">
                  <c:v>-1704</c:v>
                </c:pt>
                <c:pt idx="149">
                  <c:v>-1702</c:v>
                </c:pt>
                <c:pt idx="150">
                  <c:v>-1700</c:v>
                </c:pt>
                <c:pt idx="151">
                  <c:v>-1698</c:v>
                </c:pt>
                <c:pt idx="152">
                  <c:v>-1696</c:v>
                </c:pt>
                <c:pt idx="153">
                  <c:v>-1694</c:v>
                </c:pt>
                <c:pt idx="154">
                  <c:v>-1692</c:v>
                </c:pt>
                <c:pt idx="155">
                  <c:v>-1690</c:v>
                </c:pt>
                <c:pt idx="156">
                  <c:v>-1688</c:v>
                </c:pt>
                <c:pt idx="157">
                  <c:v>-1686</c:v>
                </c:pt>
                <c:pt idx="158">
                  <c:v>-1684</c:v>
                </c:pt>
                <c:pt idx="159">
                  <c:v>-1682</c:v>
                </c:pt>
                <c:pt idx="160">
                  <c:v>-1680</c:v>
                </c:pt>
                <c:pt idx="161">
                  <c:v>-1678</c:v>
                </c:pt>
                <c:pt idx="162">
                  <c:v>-1676</c:v>
                </c:pt>
                <c:pt idx="163">
                  <c:v>-1674</c:v>
                </c:pt>
                <c:pt idx="164">
                  <c:v>-1672</c:v>
                </c:pt>
                <c:pt idx="165">
                  <c:v>-1670</c:v>
                </c:pt>
                <c:pt idx="166">
                  <c:v>-1668</c:v>
                </c:pt>
                <c:pt idx="167">
                  <c:v>-1666</c:v>
                </c:pt>
                <c:pt idx="168">
                  <c:v>-1664</c:v>
                </c:pt>
                <c:pt idx="169">
                  <c:v>-1662</c:v>
                </c:pt>
                <c:pt idx="170">
                  <c:v>-1660</c:v>
                </c:pt>
                <c:pt idx="171">
                  <c:v>-1658</c:v>
                </c:pt>
                <c:pt idx="172">
                  <c:v>-1656</c:v>
                </c:pt>
                <c:pt idx="173">
                  <c:v>-1654</c:v>
                </c:pt>
                <c:pt idx="174">
                  <c:v>-1652</c:v>
                </c:pt>
                <c:pt idx="175">
                  <c:v>-1650</c:v>
                </c:pt>
                <c:pt idx="176">
                  <c:v>-1648</c:v>
                </c:pt>
                <c:pt idx="177">
                  <c:v>-1646</c:v>
                </c:pt>
                <c:pt idx="178">
                  <c:v>-1644</c:v>
                </c:pt>
                <c:pt idx="179">
                  <c:v>-1642</c:v>
                </c:pt>
                <c:pt idx="180">
                  <c:v>-1640</c:v>
                </c:pt>
                <c:pt idx="181">
                  <c:v>-1638</c:v>
                </c:pt>
                <c:pt idx="182">
                  <c:v>-1636</c:v>
                </c:pt>
                <c:pt idx="183">
                  <c:v>-1634</c:v>
                </c:pt>
                <c:pt idx="184">
                  <c:v>-1632</c:v>
                </c:pt>
                <c:pt idx="185">
                  <c:v>-1630</c:v>
                </c:pt>
                <c:pt idx="186">
                  <c:v>-1628</c:v>
                </c:pt>
                <c:pt idx="187">
                  <c:v>-1626</c:v>
                </c:pt>
                <c:pt idx="188">
                  <c:v>-1624</c:v>
                </c:pt>
                <c:pt idx="189">
                  <c:v>-1622</c:v>
                </c:pt>
                <c:pt idx="190">
                  <c:v>-1620</c:v>
                </c:pt>
                <c:pt idx="191">
                  <c:v>-1618</c:v>
                </c:pt>
                <c:pt idx="192">
                  <c:v>-1616</c:v>
                </c:pt>
                <c:pt idx="193">
                  <c:v>-1614</c:v>
                </c:pt>
                <c:pt idx="194">
                  <c:v>-1612</c:v>
                </c:pt>
                <c:pt idx="195">
                  <c:v>-1610</c:v>
                </c:pt>
                <c:pt idx="196">
                  <c:v>-1608</c:v>
                </c:pt>
                <c:pt idx="197">
                  <c:v>-1606</c:v>
                </c:pt>
                <c:pt idx="198">
                  <c:v>-1604</c:v>
                </c:pt>
                <c:pt idx="199">
                  <c:v>-1602</c:v>
                </c:pt>
                <c:pt idx="200">
                  <c:v>-1600</c:v>
                </c:pt>
                <c:pt idx="201">
                  <c:v>-1598</c:v>
                </c:pt>
                <c:pt idx="202">
                  <c:v>-1596</c:v>
                </c:pt>
                <c:pt idx="203">
                  <c:v>-1594</c:v>
                </c:pt>
                <c:pt idx="204">
                  <c:v>-1592</c:v>
                </c:pt>
                <c:pt idx="205">
                  <c:v>-1590</c:v>
                </c:pt>
                <c:pt idx="206">
                  <c:v>-1588</c:v>
                </c:pt>
                <c:pt idx="207">
                  <c:v>-1586</c:v>
                </c:pt>
                <c:pt idx="208">
                  <c:v>-1584</c:v>
                </c:pt>
                <c:pt idx="209">
                  <c:v>-1582</c:v>
                </c:pt>
                <c:pt idx="210">
                  <c:v>-1580</c:v>
                </c:pt>
                <c:pt idx="211">
                  <c:v>-1578</c:v>
                </c:pt>
                <c:pt idx="212">
                  <c:v>-1576</c:v>
                </c:pt>
                <c:pt idx="213">
                  <c:v>-1574</c:v>
                </c:pt>
                <c:pt idx="214">
                  <c:v>-1572</c:v>
                </c:pt>
                <c:pt idx="215">
                  <c:v>-1570</c:v>
                </c:pt>
                <c:pt idx="216">
                  <c:v>-1568</c:v>
                </c:pt>
                <c:pt idx="217">
                  <c:v>-1566</c:v>
                </c:pt>
                <c:pt idx="218">
                  <c:v>-1564</c:v>
                </c:pt>
                <c:pt idx="219">
                  <c:v>-1562</c:v>
                </c:pt>
                <c:pt idx="220">
                  <c:v>-1560</c:v>
                </c:pt>
                <c:pt idx="221">
                  <c:v>-1558</c:v>
                </c:pt>
                <c:pt idx="222">
                  <c:v>-1556</c:v>
                </c:pt>
                <c:pt idx="223">
                  <c:v>-1554</c:v>
                </c:pt>
                <c:pt idx="224">
                  <c:v>-1552</c:v>
                </c:pt>
                <c:pt idx="225">
                  <c:v>-1550</c:v>
                </c:pt>
                <c:pt idx="226">
                  <c:v>-1548</c:v>
                </c:pt>
                <c:pt idx="227">
                  <c:v>-1546</c:v>
                </c:pt>
                <c:pt idx="228">
                  <c:v>-1544</c:v>
                </c:pt>
                <c:pt idx="229">
                  <c:v>-1542</c:v>
                </c:pt>
                <c:pt idx="230">
                  <c:v>-1540</c:v>
                </c:pt>
                <c:pt idx="231">
                  <c:v>-1538</c:v>
                </c:pt>
                <c:pt idx="232">
                  <c:v>-1536</c:v>
                </c:pt>
                <c:pt idx="233">
                  <c:v>-1534</c:v>
                </c:pt>
                <c:pt idx="234">
                  <c:v>-1532</c:v>
                </c:pt>
                <c:pt idx="235">
                  <c:v>-1530</c:v>
                </c:pt>
                <c:pt idx="236">
                  <c:v>-1528</c:v>
                </c:pt>
                <c:pt idx="237">
                  <c:v>-1526</c:v>
                </c:pt>
                <c:pt idx="238">
                  <c:v>-1524</c:v>
                </c:pt>
                <c:pt idx="239">
                  <c:v>-1522</c:v>
                </c:pt>
                <c:pt idx="240">
                  <c:v>-1520</c:v>
                </c:pt>
                <c:pt idx="241">
                  <c:v>-1518</c:v>
                </c:pt>
                <c:pt idx="242">
                  <c:v>-1516</c:v>
                </c:pt>
                <c:pt idx="243">
                  <c:v>-1514</c:v>
                </c:pt>
                <c:pt idx="244">
                  <c:v>-1512</c:v>
                </c:pt>
                <c:pt idx="245">
                  <c:v>-1510</c:v>
                </c:pt>
                <c:pt idx="246">
                  <c:v>-1508</c:v>
                </c:pt>
                <c:pt idx="247">
                  <c:v>-1506</c:v>
                </c:pt>
                <c:pt idx="248">
                  <c:v>-1504</c:v>
                </c:pt>
                <c:pt idx="249">
                  <c:v>-1502</c:v>
                </c:pt>
                <c:pt idx="250">
                  <c:v>-1500</c:v>
                </c:pt>
                <c:pt idx="251">
                  <c:v>-1498</c:v>
                </c:pt>
                <c:pt idx="252">
                  <c:v>-1496</c:v>
                </c:pt>
                <c:pt idx="253">
                  <c:v>-1494</c:v>
                </c:pt>
                <c:pt idx="254">
                  <c:v>-1492</c:v>
                </c:pt>
                <c:pt idx="255">
                  <c:v>-1490</c:v>
                </c:pt>
                <c:pt idx="256">
                  <c:v>-1488</c:v>
                </c:pt>
                <c:pt idx="257">
                  <c:v>-1486</c:v>
                </c:pt>
                <c:pt idx="258">
                  <c:v>-1484</c:v>
                </c:pt>
                <c:pt idx="259">
                  <c:v>-1482</c:v>
                </c:pt>
                <c:pt idx="260">
                  <c:v>-1480</c:v>
                </c:pt>
                <c:pt idx="261">
                  <c:v>-1478</c:v>
                </c:pt>
                <c:pt idx="262">
                  <c:v>-1476</c:v>
                </c:pt>
                <c:pt idx="263">
                  <c:v>-1474</c:v>
                </c:pt>
                <c:pt idx="264">
                  <c:v>-1472</c:v>
                </c:pt>
                <c:pt idx="265">
                  <c:v>-1470</c:v>
                </c:pt>
                <c:pt idx="266">
                  <c:v>-1468</c:v>
                </c:pt>
                <c:pt idx="267">
                  <c:v>-1466</c:v>
                </c:pt>
                <c:pt idx="268">
                  <c:v>-1464</c:v>
                </c:pt>
                <c:pt idx="269">
                  <c:v>-1462</c:v>
                </c:pt>
                <c:pt idx="270">
                  <c:v>-1460</c:v>
                </c:pt>
                <c:pt idx="271">
                  <c:v>-1458</c:v>
                </c:pt>
                <c:pt idx="272">
                  <c:v>-1456</c:v>
                </c:pt>
                <c:pt idx="273">
                  <c:v>-1454</c:v>
                </c:pt>
                <c:pt idx="274">
                  <c:v>-1452</c:v>
                </c:pt>
                <c:pt idx="275">
                  <c:v>-1450</c:v>
                </c:pt>
                <c:pt idx="276">
                  <c:v>-1448</c:v>
                </c:pt>
                <c:pt idx="277">
                  <c:v>-1446</c:v>
                </c:pt>
                <c:pt idx="278">
                  <c:v>-1444</c:v>
                </c:pt>
                <c:pt idx="279">
                  <c:v>-1442</c:v>
                </c:pt>
                <c:pt idx="280">
                  <c:v>-1440</c:v>
                </c:pt>
                <c:pt idx="281">
                  <c:v>-1438</c:v>
                </c:pt>
                <c:pt idx="282">
                  <c:v>-1436</c:v>
                </c:pt>
                <c:pt idx="283">
                  <c:v>-1434</c:v>
                </c:pt>
                <c:pt idx="284">
                  <c:v>-1432</c:v>
                </c:pt>
                <c:pt idx="285">
                  <c:v>-1430</c:v>
                </c:pt>
                <c:pt idx="286">
                  <c:v>-1428</c:v>
                </c:pt>
                <c:pt idx="287">
                  <c:v>-1426</c:v>
                </c:pt>
                <c:pt idx="288">
                  <c:v>-1424</c:v>
                </c:pt>
                <c:pt idx="289">
                  <c:v>-1422</c:v>
                </c:pt>
                <c:pt idx="290">
                  <c:v>-1420</c:v>
                </c:pt>
                <c:pt idx="291">
                  <c:v>-1418</c:v>
                </c:pt>
                <c:pt idx="292">
                  <c:v>-1416</c:v>
                </c:pt>
                <c:pt idx="293">
                  <c:v>-1414</c:v>
                </c:pt>
                <c:pt idx="294">
                  <c:v>-1412</c:v>
                </c:pt>
                <c:pt idx="295">
                  <c:v>-1410</c:v>
                </c:pt>
                <c:pt idx="296">
                  <c:v>-1408</c:v>
                </c:pt>
                <c:pt idx="297">
                  <c:v>-1406</c:v>
                </c:pt>
                <c:pt idx="298">
                  <c:v>-1404</c:v>
                </c:pt>
                <c:pt idx="299">
                  <c:v>-1402</c:v>
                </c:pt>
                <c:pt idx="300">
                  <c:v>-1400</c:v>
                </c:pt>
                <c:pt idx="301">
                  <c:v>-1398</c:v>
                </c:pt>
                <c:pt idx="302">
                  <c:v>-1396</c:v>
                </c:pt>
                <c:pt idx="303">
                  <c:v>-1394</c:v>
                </c:pt>
                <c:pt idx="304">
                  <c:v>-1392</c:v>
                </c:pt>
                <c:pt idx="305">
                  <c:v>-1390</c:v>
                </c:pt>
                <c:pt idx="306">
                  <c:v>-1388</c:v>
                </c:pt>
                <c:pt idx="307">
                  <c:v>-1386</c:v>
                </c:pt>
                <c:pt idx="308">
                  <c:v>-1384</c:v>
                </c:pt>
                <c:pt idx="309">
                  <c:v>-1382</c:v>
                </c:pt>
                <c:pt idx="310">
                  <c:v>-1380</c:v>
                </c:pt>
                <c:pt idx="311">
                  <c:v>-1378</c:v>
                </c:pt>
                <c:pt idx="312">
                  <c:v>-1376</c:v>
                </c:pt>
                <c:pt idx="313">
                  <c:v>-1374</c:v>
                </c:pt>
                <c:pt idx="314">
                  <c:v>-1372</c:v>
                </c:pt>
                <c:pt idx="315">
                  <c:v>-1370</c:v>
                </c:pt>
                <c:pt idx="316">
                  <c:v>-1368</c:v>
                </c:pt>
                <c:pt idx="317">
                  <c:v>-1366</c:v>
                </c:pt>
                <c:pt idx="318">
                  <c:v>-1364</c:v>
                </c:pt>
                <c:pt idx="319">
                  <c:v>-1362</c:v>
                </c:pt>
                <c:pt idx="320">
                  <c:v>-1360</c:v>
                </c:pt>
                <c:pt idx="321">
                  <c:v>-1358</c:v>
                </c:pt>
                <c:pt idx="322">
                  <c:v>-1356</c:v>
                </c:pt>
                <c:pt idx="323">
                  <c:v>-1354</c:v>
                </c:pt>
                <c:pt idx="324">
                  <c:v>-1352</c:v>
                </c:pt>
                <c:pt idx="325">
                  <c:v>-1350</c:v>
                </c:pt>
                <c:pt idx="326">
                  <c:v>-1348</c:v>
                </c:pt>
                <c:pt idx="327">
                  <c:v>-1346</c:v>
                </c:pt>
                <c:pt idx="328">
                  <c:v>-1344</c:v>
                </c:pt>
                <c:pt idx="329">
                  <c:v>-1342</c:v>
                </c:pt>
                <c:pt idx="330">
                  <c:v>-1340</c:v>
                </c:pt>
                <c:pt idx="331">
                  <c:v>-1338</c:v>
                </c:pt>
                <c:pt idx="332">
                  <c:v>-1336</c:v>
                </c:pt>
                <c:pt idx="333">
                  <c:v>-1334</c:v>
                </c:pt>
                <c:pt idx="334">
                  <c:v>-1332</c:v>
                </c:pt>
                <c:pt idx="335">
                  <c:v>-1330</c:v>
                </c:pt>
                <c:pt idx="336">
                  <c:v>-1328</c:v>
                </c:pt>
                <c:pt idx="337">
                  <c:v>-1326</c:v>
                </c:pt>
                <c:pt idx="338">
                  <c:v>-1324</c:v>
                </c:pt>
                <c:pt idx="339">
                  <c:v>-1322</c:v>
                </c:pt>
                <c:pt idx="340">
                  <c:v>-1320</c:v>
                </c:pt>
                <c:pt idx="341">
                  <c:v>-1318</c:v>
                </c:pt>
                <c:pt idx="342">
                  <c:v>-1316</c:v>
                </c:pt>
                <c:pt idx="343">
                  <c:v>-1314</c:v>
                </c:pt>
                <c:pt idx="344">
                  <c:v>-1312</c:v>
                </c:pt>
                <c:pt idx="345">
                  <c:v>-1310</c:v>
                </c:pt>
                <c:pt idx="346">
                  <c:v>-1308</c:v>
                </c:pt>
                <c:pt idx="347">
                  <c:v>-1306</c:v>
                </c:pt>
                <c:pt idx="348">
                  <c:v>-1304</c:v>
                </c:pt>
                <c:pt idx="349">
                  <c:v>-1302</c:v>
                </c:pt>
                <c:pt idx="350">
                  <c:v>-1300</c:v>
                </c:pt>
                <c:pt idx="351">
                  <c:v>-1298</c:v>
                </c:pt>
                <c:pt idx="352">
                  <c:v>-1296</c:v>
                </c:pt>
                <c:pt idx="353">
                  <c:v>-1294</c:v>
                </c:pt>
                <c:pt idx="354">
                  <c:v>-1292</c:v>
                </c:pt>
                <c:pt idx="355">
                  <c:v>-1290</c:v>
                </c:pt>
                <c:pt idx="356">
                  <c:v>-1288</c:v>
                </c:pt>
                <c:pt idx="357">
                  <c:v>-1286</c:v>
                </c:pt>
                <c:pt idx="358">
                  <c:v>-1284</c:v>
                </c:pt>
                <c:pt idx="359">
                  <c:v>-1282</c:v>
                </c:pt>
                <c:pt idx="360">
                  <c:v>-1280</c:v>
                </c:pt>
                <c:pt idx="361">
                  <c:v>-1278</c:v>
                </c:pt>
                <c:pt idx="362">
                  <c:v>-1276</c:v>
                </c:pt>
                <c:pt idx="363">
                  <c:v>-1274</c:v>
                </c:pt>
                <c:pt idx="364">
                  <c:v>-1272</c:v>
                </c:pt>
                <c:pt idx="365">
                  <c:v>-1270</c:v>
                </c:pt>
                <c:pt idx="366">
                  <c:v>-1268</c:v>
                </c:pt>
                <c:pt idx="367">
                  <c:v>-1266</c:v>
                </c:pt>
                <c:pt idx="368">
                  <c:v>-1264</c:v>
                </c:pt>
                <c:pt idx="369">
                  <c:v>-1262</c:v>
                </c:pt>
                <c:pt idx="370">
                  <c:v>-1260</c:v>
                </c:pt>
                <c:pt idx="371">
                  <c:v>-1258</c:v>
                </c:pt>
                <c:pt idx="372">
                  <c:v>-1256</c:v>
                </c:pt>
                <c:pt idx="373">
                  <c:v>-1254</c:v>
                </c:pt>
                <c:pt idx="374">
                  <c:v>-1252</c:v>
                </c:pt>
                <c:pt idx="375">
                  <c:v>-1250</c:v>
                </c:pt>
                <c:pt idx="376">
                  <c:v>-1248</c:v>
                </c:pt>
                <c:pt idx="377">
                  <c:v>-1246</c:v>
                </c:pt>
                <c:pt idx="378">
                  <c:v>-1244</c:v>
                </c:pt>
                <c:pt idx="379">
                  <c:v>-1242</c:v>
                </c:pt>
                <c:pt idx="380">
                  <c:v>-1240</c:v>
                </c:pt>
                <c:pt idx="381">
                  <c:v>-1238</c:v>
                </c:pt>
                <c:pt idx="382">
                  <c:v>-1236</c:v>
                </c:pt>
                <c:pt idx="383">
                  <c:v>-1234</c:v>
                </c:pt>
                <c:pt idx="384">
                  <c:v>-1232</c:v>
                </c:pt>
                <c:pt idx="385">
                  <c:v>-1230</c:v>
                </c:pt>
                <c:pt idx="386">
                  <c:v>-1228</c:v>
                </c:pt>
                <c:pt idx="387">
                  <c:v>-1226</c:v>
                </c:pt>
                <c:pt idx="388">
                  <c:v>-1224</c:v>
                </c:pt>
                <c:pt idx="389">
                  <c:v>-1222</c:v>
                </c:pt>
                <c:pt idx="390">
                  <c:v>-1220</c:v>
                </c:pt>
                <c:pt idx="391">
                  <c:v>-1218</c:v>
                </c:pt>
                <c:pt idx="392">
                  <c:v>-1216</c:v>
                </c:pt>
                <c:pt idx="393">
                  <c:v>-1214</c:v>
                </c:pt>
                <c:pt idx="394">
                  <c:v>-1212</c:v>
                </c:pt>
                <c:pt idx="395">
                  <c:v>-1210</c:v>
                </c:pt>
                <c:pt idx="396">
                  <c:v>-1208</c:v>
                </c:pt>
                <c:pt idx="397">
                  <c:v>-1206</c:v>
                </c:pt>
                <c:pt idx="398">
                  <c:v>-1204</c:v>
                </c:pt>
                <c:pt idx="399">
                  <c:v>-1202</c:v>
                </c:pt>
                <c:pt idx="400">
                  <c:v>-1200</c:v>
                </c:pt>
                <c:pt idx="401">
                  <c:v>-1198</c:v>
                </c:pt>
                <c:pt idx="402">
                  <c:v>-1196</c:v>
                </c:pt>
                <c:pt idx="403">
                  <c:v>-1194</c:v>
                </c:pt>
                <c:pt idx="404">
                  <c:v>-1192</c:v>
                </c:pt>
                <c:pt idx="405">
                  <c:v>-1190</c:v>
                </c:pt>
                <c:pt idx="406">
                  <c:v>-1188</c:v>
                </c:pt>
                <c:pt idx="407">
                  <c:v>-1186</c:v>
                </c:pt>
                <c:pt idx="408">
                  <c:v>-1184</c:v>
                </c:pt>
                <c:pt idx="409">
                  <c:v>-1182</c:v>
                </c:pt>
                <c:pt idx="410">
                  <c:v>-1180</c:v>
                </c:pt>
                <c:pt idx="411">
                  <c:v>-1178</c:v>
                </c:pt>
                <c:pt idx="412">
                  <c:v>-1176</c:v>
                </c:pt>
                <c:pt idx="413">
                  <c:v>-1174</c:v>
                </c:pt>
                <c:pt idx="414">
                  <c:v>-1172</c:v>
                </c:pt>
                <c:pt idx="415">
                  <c:v>-1170</c:v>
                </c:pt>
                <c:pt idx="416">
                  <c:v>-1168</c:v>
                </c:pt>
                <c:pt idx="417">
                  <c:v>-1166</c:v>
                </c:pt>
                <c:pt idx="418">
                  <c:v>-1164</c:v>
                </c:pt>
                <c:pt idx="419">
                  <c:v>-1162</c:v>
                </c:pt>
                <c:pt idx="420">
                  <c:v>-1160</c:v>
                </c:pt>
                <c:pt idx="421">
                  <c:v>-1158</c:v>
                </c:pt>
                <c:pt idx="422">
                  <c:v>-1156</c:v>
                </c:pt>
                <c:pt idx="423">
                  <c:v>-1154</c:v>
                </c:pt>
                <c:pt idx="424">
                  <c:v>-1152</c:v>
                </c:pt>
                <c:pt idx="425">
                  <c:v>-1150</c:v>
                </c:pt>
                <c:pt idx="426">
                  <c:v>-1148</c:v>
                </c:pt>
                <c:pt idx="427">
                  <c:v>-1146</c:v>
                </c:pt>
                <c:pt idx="428">
                  <c:v>-1144</c:v>
                </c:pt>
                <c:pt idx="429">
                  <c:v>-1142</c:v>
                </c:pt>
                <c:pt idx="430">
                  <c:v>-1140</c:v>
                </c:pt>
                <c:pt idx="431">
                  <c:v>-1138</c:v>
                </c:pt>
                <c:pt idx="432">
                  <c:v>-1136</c:v>
                </c:pt>
                <c:pt idx="433">
                  <c:v>-1134</c:v>
                </c:pt>
                <c:pt idx="434">
                  <c:v>-1132</c:v>
                </c:pt>
                <c:pt idx="435">
                  <c:v>-1130</c:v>
                </c:pt>
                <c:pt idx="436">
                  <c:v>-1128</c:v>
                </c:pt>
                <c:pt idx="437">
                  <c:v>-1126</c:v>
                </c:pt>
                <c:pt idx="438">
                  <c:v>-1124</c:v>
                </c:pt>
                <c:pt idx="439">
                  <c:v>-1122</c:v>
                </c:pt>
                <c:pt idx="440">
                  <c:v>-1120</c:v>
                </c:pt>
                <c:pt idx="441">
                  <c:v>-1118</c:v>
                </c:pt>
                <c:pt idx="442">
                  <c:v>-1116</c:v>
                </c:pt>
                <c:pt idx="443">
                  <c:v>-1114</c:v>
                </c:pt>
                <c:pt idx="444">
                  <c:v>-1112</c:v>
                </c:pt>
                <c:pt idx="445">
                  <c:v>-1110</c:v>
                </c:pt>
                <c:pt idx="446">
                  <c:v>-1108</c:v>
                </c:pt>
                <c:pt idx="447">
                  <c:v>-1106</c:v>
                </c:pt>
                <c:pt idx="448">
                  <c:v>-1104</c:v>
                </c:pt>
                <c:pt idx="449">
                  <c:v>-1102</c:v>
                </c:pt>
                <c:pt idx="450">
                  <c:v>-1100</c:v>
                </c:pt>
                <c:pt idx="451">
                  <c:v>-1098</c:v>
                </c:pt>
                <c:pt idx="452">
                  <c:v>-1096</c:v>
                </c:pt>
                <c:pt idx="453">
                  <c:v>-1094</c:v>
                </c:pt>
                <c:pt idx="454">
                  <c:v>-1092</c:v>
                </c:pt>
                <c:pt idx="455">
                  <c:v>-1090</c:v>
                </c:pt>
                <c:pt idx="456">
                  <c:v>-1088</c:v>
                </c:pt>
                <c:pt idx="457">
                  <c:v>-1086</c:v>
                </c:pt>
                <c:pt idx="458">
                  <c:v>-1084</c:v>
                </c:pt>
                <c:pt idx="459">
                  <c:v>-1082</c:v>
                </c:pt>
                <c:pt idx="460">
                  <c:v>-1080</c:v>
                </c:pt>
                <c:pt idx="461">
                  <c:v>-1078</c:v>
                </c:pt>
                <c:pt idx="462">
                  <c:v>-1076</c:v>
                </c:pt>
                <c:pt idx="463">
                  <c:v>-1074</c:v>
                </c:pt>
                <c:pt idx="464">
                  <c:v>-1072</c:v>
                </c:pt>
                <c:pt idx="465">
                  <c:v>-1070</c:v>
                </c:pt>
                <c:pt idx="466">
                  <c:v>-1068</c:v>
                </c:pt>
                <c:pt idx="467">
                  <c:v>-1066</c:v>
                </c:pt>
                <c:pt idx="468">
                  <c:v>-1064</c:v>
                </c:pt>
                <c:pt idx="469">
                  <c:v>-1062</c:v>
                </c:pt>
                <c:pt idx="470">
                  <c:v>-1060</c:v>
                </c:pt>
                <c:pt idx="471">
                  <c:v>-1058</c:v>
                </c:pt>
                <c:pt idx="472">
                  <c:v>-1056</c:v>
                </c:pt>
                <c:pt idx="473">
                  <c:v>-1054</c:v>
                </c:pt>
                <c:pt idx="474">
                  <c:v>-1052</c:v>
                </c:pt>
                <c:pt idx="475">
                  <c:v>-1050</c:v>
                </c:pt>
                <c:pt idx="476">
                  <c:v>-1048</c:v>
                </c:pt>
                <c:pt idx="477">
                  <c:v>-1046</c:v>
                </c:pt>
                <c:pt idx="478">
                  <c:v>-1044</c:v>
                </c:pt>
                <c:pt idx="479">
                  <c:v>-1042</c:v>
                </c:pt>
                <c:pt idx="480">
                  <c:v>-1040</c:v>
                </c:pt>
                <c:pt idx="481">
                  <c:v>-1038</c:v>
                </c:pt>
                <c:pt idx="482">
                  <c:v>-1036</c:v>
                </c:pt>
                <c:pt idx="483">
                  <c:v>-1034</c:v>
                </c:pt>
                <c:pt idx="484">
                  <c:v>-1032</c:v>
                </c:pt>
                <c:pt idx="485">
                  <c:v>-1030</c:v>
                </c:pt>
                <c:pt idx="486">
                  <c:v>-1028</c:v>
                </c:pt>
                <c:pt idx="487">
                  <c:v>-1026</c:v>
                </c:pt>
                <c:pt idx="488">
                  <c:v>-1024</c:v>
                </c:pt>
                <c:pt idx="489">
                  <c:v>-1022</c:v>
                </c:pt>
                <c:pt idx="490">
                  <c:v>-1020</c:v>
                </c:pt>
                <c:pt idx="491">
                  <c:v>-1018</c:v>
                </c:pt>
                <c:pt idx="492">
                  <c:v>-1016</c:v>
                </c:pt>
                <c:pt idx="493">
                  <c:v>-1014</c:v>
                </c:pt>
                <c:pt idx="494">
                  <c:v>-1012</c:v>
                </c:pt>
                <c:pt idx="495">
                  <c:v>-1010</c:v>
                </c:pt>
                <c:pt idx="496">
                  <c:v>-1008</c:v>
                </c:pt>
                <c:pt idx="497">
                  <c:v>-1006</c:v>
                </c:pt>
                <c:pt idx="498">
                  <c:v>-1004</c:v>
                </c:pt>
                <c:pt idx="499">
                  <c:v>-1002</c:v>
                </c:pt>
                <c:pt idx="500">
                  <c:v>-1000</c:v>
                </c:pt>
                <c:pt idx="501">
                  <c:v>-998</c:v>
                </c:pt>
                <c:pt idx="502">
                  <c:v>-996</c:v>
                </c:pt>
                <c:pt idx="503">
                  <c:v>-994</c:v>
                </c:pt>
                <c:pt idx="504">
                  <c:v>-992</c:v>
                </c:pt>
                <c:pt idx="505">
                  <c:v>-990</c:v>
                </c:pt>
                <c:pt idx="506">
                  <c:v>-988</c:v>
                </c:pt>
                <c:pt idx="507">
                  <c:v>-986</c:v>
                </c:pt>
                <c:pt idx="508">
                  <c:v>-984</c:v>
                </c:pt>
                <c:pt idx="509">
                  <c:v>-982</c:v>
                </c:pt>
                <c:pt idx="510">
                  <c:v>-980</c:v>
                </c:pt>
                <c:pt idx="511">
                  <c:v>-978</c:v>
                </c:pt>
                <c:pt idx="512">
                  <c:v>-976</c:v>
                </c:pt>
                <c:pt idx="513">
                  <c:v>-974</c:v>
                </c:pt>
                <c:pt idx="514">
                  <c:v>-972</c:v>
                </c:pt>
                <c:pt idx="515">
                  <c:v>-970</c:v>
                </c:pt>
                <c:pt idx="516">
                  <c:v>-968</c:v>
                </c:pt>
                <c:pt idx="517">
                  <c:v>-966</c:v>
                </c:pt>
                <c:pt idx="518">
                  <c:v>-964</c:v>
                </c:pt>
                <c:pt idx="519">
                  <c:v>-962</c:v>
                </c:pt>
                <c:pt idx="520">
                  <c:v>-960</c:v>
                </c:pt>
                <c:pt idx="521">
                  <c:v>-958</c:v>
                </c:pt>
                <c:pt idx="522">
                  <c:v>-956</c:v>
                </c:pt>
                <c:pt idx="523">
                  <c:v>-954</c:v>
                </c:pt>
                <c:pt idx="524">
                  <c:v>-952</c:v>
                </c:pt>
                <c:pt idx="525">
                  <c:v>-950</c:v>
                </c:pt>
                <c:pt idx="526">
                  <c:v>-948</c:v>
                </c:pt>
                <c:pt idx="527">
                  <c:v>-946</c:v>
                </c:pt>
                <c:pt idx="528">
                  <c:v>-944</c:v>
                </c:pt>
                <c:pt idx="529">
                  <c:v>-942</c:v>
                </c:pt>
                <c:pt idx="530">
                  <c:v>-940</c:v>
                </c:pt>
                <c:pt idx="531">
                  <c:v>-938</c:v>
                </c:pt>
                <c:pt idx="532">
                  <c:v>-936</c:v>
                </c:pt>
                <c:pt idx="533">
                  <c:v>-934</c:v>
                </c:pt>
                <c:pt idx="534">
                  <c:v>-932</c:v>
                </c:pt>
                <c:pt idx="535">
                  <c:v>-930</c:v>
                </c:pt>
                <c:pt idx="536">
                  <c:v>-928</c:v>
                </c:pt>
                <c:pt idx="537">
                  <c:v>-926</c:v>
                </c:pt>
                <c:pt idx="538">
                  <c:v>-924</c:v>
                </c:pt>
                <c:pt idx="539">
                  <c:v>-922</c:v>
                </c:pt>
                <c:pt idx="540">
                  <c:v>-920</c:v>
                </c:pt>
                <c:pt idx="541">
                  <c:v>-918</c:v>
                </c:pt>
                <c:pt idx="542">
                  <c:v>-916</c:v>
                </c:pt>
                <c:pt idx="543">
                  <c:v>-914</c:v>
                </c:pt>
                <c:pt idx="544">
                  <c:v>-912</c:v>
                </c:pt>
                <c:pt idx="545">
                  <c:v>-910</c:v>
                </c:pt>
                <c:pt idx="546">
                  <c:v>-908</c:v>
                </c:pt>
                <c:pt idx="547">
                  <c:v>-906</c:v>
                </c:pt>
                <c:pt idx="548">
                  <c:v>-904</c:v>
                </c:pt>
                <c:pt idx="549">
                  <c:v>-902</c:v>
                </c:pt>
                <c:pt idx="550">
                  <c:v>-900</c:v>
                </c:pt>
                <c:pt idx="551">
                  <c:v>-898</c:v>
                </c:pt>
                <c:pt idx="552">
                  <c:v>-896</c:v>
                </c:pt>
                <c:pt idx="553">
                  <c:v>-894</c:v>
                </c:pt>
                <c:pt idx="554">
                  <c:v>-892</c:v>
                </c:pt>
                <c:pt idx="555">
                  <c:v>-890</c:v>
                </c:pt>
                <c:pt idx="556">
                  <c:v>-888</c:v>
                </c:pt>
                <c:pt idx="557">
                  <c:v>-886</c:v>
                </c:pt>
                <c:pt idx="558">
                  <c:v>-884</c:v>
                </c:pt>
                <c:pt idx="559">
                  <c:v>-882</c:v>
                </c:pt>
                <c:pt idx="560">
                  <c:v>-880</c:v>
                </c:pt>
                <c:pt idx="561">
                  <c:v>-878</c:v>
                </c:pt>
                <c:pt idx="562">
                  <c:v>-876</c:v>
                </c:pt>
                <c:pt idx="563">
                  <c:v>-874</c:v>
                </c:pt>
                <c:pt idx="564">
                  <c:v>-872</c:v>
                </c:pt>
                <c:pt idx="565">
                  <c:v>-870</c:v>
                </c:pt>
                <c:pt idx="566">
                  <c:v>-868</c:v>
                </c:pt>
                <c:pt idx="567">
                  <c:v>-866</c:v>
                </c:pt>
                <c:pt idx="568">
                  <c:v>-864</c:v>
                </c:pt>
                <c:pt idx="569">
                  <c:v>-862</c:v>
                </c:pt>
                <c:pt idx="570">
                  <c:v>-860</c:v>
                </c:pt>
                <c:pt idx="571">
                  <c:v>-858</c:v>
                </c:pt>
                <c:pt idx="572">
                  <c:v>-856</c:v>
                </c:pt>
                <c:pt idx="573">
                  <c:v>-854</c:v>
                </c:pt>
                <c:pt idx="574">
                  <c:v>-852</c:v>
                </c:pt>
                <c:pt idx="575">
                  <c:v>-850</c:v>
                </c:pt>
                <c:pt idx="576">
                  <c:v>-848</c:v>
                </c:pt>
                <c:pt idx="577">
                  <c:v>-846</c:v>
                </c:pt>
                <c:pt idx="578">
                  <c:v>-844</c:v>
                </c:pt>
                <c:pt idx="579">
                  <c:v>-842</c:v>
                </c:pt>
                <c:pt idx="580">
                  <c:v>-840</c:v>
                </c:pt>
                <c:pt idx="581">
                  <c:v>-838</c:v>
                </c:pt>
                <c:pt idx="582">
                  <c:v>-836</c:v>
                </c:pt>
                <c:pt idx="583">
                  <c:v>-834</c:v>
                </c:pt>
                <c:pt idx="584">
                  <c:v>-832</c:v>
                </c:pt>
                <c:pt idx="585">
                  <c:v>-830</c:v>
                </c:pt>
                <c:pt idx="586">
                  <c:v>-828</c:v>
                </c:pt>
                <c:pt idx="587">
                  <c:v>-826</c:v>
                </c:pt>
                <c:pt idx="588">
                  <c:v>-824</c:v>
                </c:pt>
                <c:pt idx="589">
                  <c:v>-822</c:v>
                </c:pt>
                <c:pt idx="590">
                  <c:v>-820</c:v>
                </c:pt>
                <c:pt idx="591">
                  <c:v>-818</c:v>
                </c:pt>
                <c:pt idx="592">
                  <c:v>-816</c:v>
                </c:pt>
                <c:pt idx="593">
                  <c:v>-814</c:v>
                </c:pt>
                <c:pt idx="594">
                  <c:v>-812</c:v>
                </c:pt>
                <c:pt idx="595">
                  <c:v>-810</c:v>
                </c:pt>
                <c:pt idx="596">
                  <c:v>-808</c:v>
                </c:pt>
                <c:pt idx="597">
                  <c:v>-806</c:v>
                </c:pt>
                <c:pt idx="598">
                  <c:v>-804</c:v>
                </c:pt>
                <c:pt idx="599">
                  <c:v>-802</c:v>
                </c:pt>
                <c:pt idx="600">
                  <c:v>-800</c:v>
                </c:pt>
                <c:pt idx="601">
                  <c:v>-798</c:v>
                </c:pt>
                <c:pt idx="602">
                  <c:v>-796</c:v>
                </c:pt>
                <c:pt idx="603">
                  <c:v>-794</c:v>
                </c:pt>
                <c:pt idx="604">
                  <c:v>-792</c:v>
                </c:pt>
                <c:pt idx="605">
                  <c:v>-790</c:v>
                </c:pt>
                <c:pt idx="606">
                  <c:v>-788</c:v>
                </c:pt>
                <c:pt idx="607">
                  <c:v>-786</c:v>
                </c:pt>
                <c:pt idx="608">
                  <c:v>-784</c:v>
                </c:pt>
                <c:pt idx="609">
                  <c:v>-782</c:v>
                </c:pt>
                <c:pt idx="610">
                  <c:v>-780</c:v>
                </c:pt>
                <c:pt idx="611">
                  <c:v>-778</c:v>
                </c:pt>
                <c:pt idx="612">
                  <c:v>-776</c:v>
                </c:pt>
                <c:pt idx="613">
                  <c:v>-774</c:v>
                </c:pt>
                <c:pt idx="614">
                  <c:v>-772</c:v>
                </c:pt>
                <c:pt idx="615">
                  <c:v>-770</c:v>
                </c:pt>
                <c:pt idx="616">
                  <c:v>-768</c:v>
                </c:pt>
                <c:pt idx="617">
                  <c:v>-766</c:v>
                </c:pt>
                <c:pt idx="618">
                  <c:v>-764</c:v>
                </c:pt>
                <c:pt idx="619">
                  <c:v>-762</c:v>
                </c:pt>
                <c:pt idx="620">
                  <c:v>-760</c:v>
                </c:pt>
                <c:pt idx="621">
                  <c:v>-758</c:v>
                </c:pt>
                <c:pt idx="622">
                  <c:v>-756</c:v>
                </c:pt>
                <c:pt idx="623">
                  <c:v>-754</c:v>
                </c:pt>
                <c:pt idx="624">
                  <c:v>-752</c:v>
                </c:pt>
                <c:pt idx="625">
                  <c:v>-750</c:v>
                </c:pt>
                <c:pt idx="626">
                  <c:v>-748</c:v>
                </c:pt>
                <c:pt idx="627">
                  <c:v>-746</c:v>
                </c:pt>
                <c:pt idx="628">
                  <c:v>-744</c:v>
                </c:pt>
                <c:pt idx="629">
                  <c:v>-742</c:v>
                </c:pt>
                <c:pt idx="630">
                  <c:v>-740</c:v>
                </c:pt>
                <c:pt idx="631">
                  <c:v>-738</c:v>
                </c:pt>
                <c:pt idx="632">
                  <c:v>-736</c:v>
                </c:pt>
                <c:pt idx="633">
                  <c:v>-734</c:v>
                </c:pt>
                <c:pt idx="634">
                  <c:v>-732</c:v>
                </c:pt>
                <c:pt idx="635">
                  <c:v>-730</c:v>
                </c:pt>
                <c:pt idx="636">
                  <c:v>-728</c:v>
                </c:pt>
                <c:pt idx="637">
                  <c:v>-726</c:v>
                </c:pt>
                <c:pt idx="638">
                  <c:v>-724</c:v>
                </c:pt>
                <c:pt idx="639">
                  <c:v>-722</c:v>
                </c:pt>
                <c:pt idx="640">
                  <c:v>-720</c:v>
                </c:pt>
                <c:pt idx="641">
                  <c:v>-718</c:v>
                </c:pt>
                <c:pt idx="642">
                  <c:v>-716</c:v>
                </c:pt>
                <c:pt idx="643">
                  <c:v>-714</c:v>
                </c:pt>
                <c:pt idx="644">
                  <c:v>-712</c:v>
                </c:pt>
                <c:pt idx="645">
                  <c:v>-710</c:v>
                </c:pt>
                <c:pt idx="646">
                  <c:v>-708</c:v>
                </c:pt>
                <c:pt idx="647">
                  <c:v>-706</c:v>
                </c:pt>
                <c:pt idx="648">
                  <c:v>-704</c:v>
                </c:pt>
                <c:pt idx="649">
                  <c:v>-702</c:v>
                </c:pt>
                <c:pt idx="650">
                  <c:v>-700</c:v>
                </c:pt>
                <c:pt idx="651">
                  <c:v>-698</c:v>
                </c:pt>
                <c:pt idx="652">
                  <c:v>-696</c:v>
                </c:pt>
                <c:pt idx="653">
                  <c:v>-694</c:v>
                </c:pt>
                <c:pt idx="654">
                  <c:v>-692</c:v>
                </c:pt>
                <c:pt idx="655">
                  <c:v>-690</c:v>
                </c:pt>
                <c:pt idx="656">
                  <c:v>-688</c:v>
                </c:pt>
                <c:pt idx="657">
                  <c:v>-686</c:v>
                </c:pt>
                <c:pt idx="658">
                  <c:v>-684</c:v>
                </c:pt>
                <c:pt idx="659">
                  <c:v>-682</c:v>
                </c:pt>
                <c:pt idx="660">
                  <c:v>-680</c:v>
                </c:pt>
                <c:pt idx="661">
                  <c:v>-678</c:v>
                </c:pt>
                <c:pt idx="662">
                  <c:v>-676</c:v>
                </c:pt>
                <c:pt idx="663">
                  <c:v>-674</c:v>
                </c:pt>
                <c:pt idx="664">
                  <c:v>-672</c:v>
                </c:pt>
                <c:pt idx="665">
                  <c:v>-670</c:v>
                </c:pt>
                <c:pt idx="666">
                  <c:v>-668</c:v>
                </c:pt>
                <c:pt idx="667">
                  <c:v>-666</c:v>
                </c:pt>
                <c:pt idx="668">
                  <c:v>-664</c:v>
                </c:pt>
                <c:pt idx="669">
                  <c:v>-662</c:v>
                </c:pt>
                <c:pt idx="670">
                  <c:v>-660</c:v>
                </c:pt>
                <c:pt idx="671">
                  <c:v>-658</c:v>
                </c:pt>
                <c:pt idx="672">
                  <c:v>-656</c:v>
                </c:pt>
                <c:pt idx="673">
                  <c:v>-654</c:v>
                </c:pt>
                <c:pt idx="674">
                  <c:v>-652</c:v>
                </c:pt>
                <c:pt idx="675">
                  <c:v>-650</c:v>
                </c:pt>
                <c:pt idx="676">
                  <c:v>-648</c:v>
                </c:pt>
                <c:pt idx="677">
                  <c:v>-646</c:v>
                </c:pt>
                <c:pt idx="678">
                  <c:v>-644</c:v>
                </c:pt>
                <c:pt idx="679">
                  <c:v>-642</c:v>
                </c:pt>
                <c:pt idx="680">
                  <c:v>-640</c:v>
                </c:pt>
                <c:pt idx="681">
                  <c:v>-638</c:v>
                </c:pt>
                <c:pt idx="682">
                  <c:v>-636</c:v>
                </c:pt>
                <c:pt idx="683">
                  <c:v>-634</c:v>
                </c:pt>
                <c:pt idx="684">
                  <c:v>-632</c:v>
                </c:pt>
                <c:pt idx="685">
                  <c:v>-630</c:v>
                </c:pt>
                <c:pt idx="686">
                  <c:v>-628</c:v>
                </c:pt>
                <c:pt idx="687">
                  <c:v>-626</c:v>
                </c:pt>
                <c:pt idx="688">
                  <c:v>-624</c:v>
                </c:pt>
                <c:pt idx="689">
                  <c:v>-622</c:v>
                </c:pt>
                <c:pt idx="690">
                  <c:v>-620</c:v>
                </c:pt>
                <c:pt idx="691">
                  <c:v>-618</c:v>
                </c:pt>
                <c:pt idx="692">
                  <c:v>-616</c:v>
                </c:pt>
                <c:pt idx="693">
                  <c:v>-614</c:v>
                </c:pt>
                <c:pt idx="694">
                  <c:v>-612</c:v>
                </c:pt>
                <c:pt idx="695">
                  <c:v>-610</c:v>
                </c:pt>
                <c:pt idx="696">
                  <c:v>-608</c:v>
                </c:pt>
                <c:pt idx="697">
                  <c:v>-606</c:v>
                </c:pt>
                <c:pt idx="698">
                  <c:v>-604</c:v>
                </c:pt>
                <c:pt idx="699">
                  <c:v>-602</c:v>
                </c:pt>
                <c:pt idx="700">
                  <c:v>-600</c:v>
                </c:pt>
                <c:pt idx="701">
                  <c:v>-598</c:v>
                </c:pt>
                <c:pt idx="702">
                  <c:v>-596</c:v>
                </c:pt>
                <c:pt idx="703">
                  <c:v>-594</c:v>
                </c:pt>
                <c:pt idx="704">
                  <c:v>-592</c:v>
                </c:pt>
                <c:pt idx="705">
                  <c:v>-590</c:v>
                </c:pt>
                <c:pt idx="706">
                  <c:v>-588</c:v>
                </c:pt>
                <c:pt idx="707">
                  <c:v>-586</c:v>
                </c:pt>
                <c:pt idx="708">
                  <c:v>-584</c:v>
                </c:pt>
                <c:pt idx="709">
                  <c:v>-582</c:v>
                </c:pt>
                <c:pt idx="710">
                  <c:v>-580</c:v>
                </c:pt>
                <c:pt idx="711">
                  <c:v>-578</c:v>
                </c:pt>
                <c:pt idx="712">
                  <c:v>-576</c:v>
                </c:pt>
                <c:pt idx="713">
                  <c:v>-574</c:v>
                </c:pt>
                <c:pt idx="714">
                  <c:v>-572</c:v>
                </c:pt>
                <c:pt idx="715">
                  <c:v>-570</c:v>
                </c:pt>
                <c:pt idx="716">
                  <c:v>-568</c:v>
                </c:pt>
                <c:pt idx="717">
                  <c:v>-566</c:v>
                </c:pt>
                <c:pt idx="718">
                  <c:v>-564</c:v>
                </c:pt>
                <c:pt idx="719">
                  <c:v>-562</c:v>
                </c:pt>
                <c:pt idx="720">
                  <c:v>-560</c:v>
                </c:pt>
                <c:pt idx="721">
                  <c:v>-558</c:v>
                </c:pt>
                <c:pt idx="722">
                  <c:v>-556</c:v>
                </c:pt>
                <c:pt idx="723">
                  <c:v>-554</c:v>
                </c:pt>
                <c:pt idx="724">
                  <c:v>-552</c:v>
                </c:pt>
                <c:pt idx="725">
                  <c:v>-550</c:v>
                </c:pt>
                <c:pt idx="726">
                  <c:v>-548</c:v>
                </c:pt>
                <c:pt idx="727">
                  <c:v>-546</c:v>
                </c:pt>
                <c:pt idx="728">
                  <c:v>-544</c:v>
                </c:pt>
                <c:pt idx="729">
                  <c:v>-542</c:v>
                </c:pt>
                <c:pt idx="730">
                  <c:v>-540</c:v>
                </c:pt>
                <c:pt idx="731">
                  <c:v>-538</c:v>
                </c:pt>
                <c:pt idx="732">
                  <c:v>-536</c:v>
                </c:pt>
                <c:pt idx="733">
                  <c:v>-534</c:v>
                </c:pt>
                <c:pt idx="734">
                  <c:v>-532</c:v>
                </c:pt>
                <c:pt idx="735">
                  <c:v>-530</c:v>
                </c:pt>
                <c:pt idx="736">
                  <c:v>-528</c:v>
                </c:pt>
                <c:pt idx="737">
                  <c:v>-526</c:v>
                </c:pt>
                <c:pt idx="738">
                  <c:v>-524</c:v>
                </c:pt>
                <c:pt idx="739">
                  <c:v>-522</c:v>
                </c:pt>
                <c:pt idx="740">
                  <c:v>-520</c:v>
                </c:pt>
                <c:pt idx="741">
                  <c:v>-518</c:v>
                </c:pt>
                <c:pt idx="742">
                  <c:v>-516</c:v>
                </c:pt>
                <c:pt idx="743">
                  <c:v>-514</c:v>
                </c:pt>
                <c:pt idx="744">
                  <c:v>-512</c:v>
                </c:pt>
                <c:pt idx="745">
                  <c:v>-510</c:v>
                </c:pt>
                <c:pt idx="746">
                  <c:v>-508</c:v>
                </c:pt>
                <c:pt idx="747">
                  <c:v>-506</c:v>
                </c:pt>
                <c:pt idx="748">
                  <c:v>-504</c:v>
                </c:pt>
                <c:pt idx="749">
                  <c:v>-502</c:v>
                </c:pt>
                <c:pt idx="750">
                  <c:v>-500</c:v>
                </c:pt>
                <c:pt idx="751">
                  <c:v>-498</c:v>
                </c:pt>
                <c:pt idx="752">
                  <c:v>-496</c:v>
                </c:pt>
                <c:pt idx="753">
                  <c:v>-494</c:v>
                </c:pt>
                <c:pt idx="754">
                  <c:v>-492</c:v>
                </c:pt>
                <c:pt idx="755">
                  <c:v>-490</c:v>
                </c:pt>
                <c:pt idx="756">
                  <c:v>-488</c:v>
                </c:pt>
                <c:pt idx="757">
                  <c:v>-486</c:v>
                </c:pt>
                <c:pt idx="758">
                  <c:v>-484</c:v>
                </c:pt>
                <c:pt idx="759">
                  <c:v>-482</c:v>
                </c:pt>
                <c:pt idx="760">
                  <c:v>-480</c:v>
                </c:pt>
                <c:pt idx="761">
                  <c:v>-478</c:v>
                </c:pt>
                <c:pt idx="762">
                  <c:v>-476</c:v>
                </c:pt>
                <c:pt idx="763">
                  <c:v>-474</c:v>
                </c:pt>
                <c:pt idx="764">
                  <c:v>-472</c:v>
                </c:pt>
                <c:pt idx="765">
                  <c:v>-470</c:v>
                </c:pt>
                <c:pt idx="766">
                  <c:v>-468</c:v>
                </c:pt>
                <c:pt idx="767">
                  <c:v>-466</c:v>
                </c:pt>
                <c:pt idx="768">
                  <c:v>-464</c:v>
                </c:pt>
                <c:pt idx="769">
                  <c:v>-462</c:v>
                </c:pt>
                <c:pt idx="770">
                  <c:v>-460</c:v>
                </c:pt>
                <c:pt idx="771">
                  <c:v>-458</c:v>
                </c:pt>
                <c:pt idx="772">
                  <c:v>-456</c:v>
                </c:pt>
                <c:pt idx="773">
                  <c:v>-454</c:v>
                </c:pt>
                <c:pt idx="774">
                  <c:v>-452</c:v>
                </c:pt>
                <c:pt idx="775">
                  <c:v>-450</c:v>
                </c:pt>
                <c:pt idx="776">
                  <c:v>-448</c:v>
                </c:pt>
                <c:pt idx="777">
                  <c:v>-446</c:v>
                </c:pt>
                <c:pt idx="778">
                  <c:v>-444</c:v>
                </c:pt>
                <c:pt idx="779">
                  <c:v>-442</c:v>
                </c:pt>
                <c:pt idx="780">
                  <c:v>-440</c:v>
                </c:pt>
                <c:pt idx="781">
                  <c:v>-438</c:v>
                </c:pt>
                <c:pt idx="782">
                  <c:v>-436</c:v>
                </c:pt>
                <c:pt idx="783">
                  <c:v>-434</c:v>
                </c:pt>
                <c:pt idx="784">
                  <c:v>-432</c:v>
                </c:pt>
                <c:pt idx="785">
                  <c:v>-430</c:v>
                </c:pt>
                <c:pt idx="786">
                  <c:v>-428</c:v>
                </c:pt>
                <c:pt idx="787">
                  <c:v>-426</c:v>
                </c:pt>
                <c:pt idx="788">
                  <c:v>-424</c:v>
                </c:pt>
                <c:pt idx="789">
                  <c:v>-422</c:v>
                </c:pt>
                <c:pt idx="790">
                  <c:v>-420</c:v>
                </c:pt>
                <c:pt idx="791">
                  <c:v>-418</c:v>
                </c:pt>
                <c:pt idx="792">
                  <c:v>-416</c:v>
                </c:pt>
                <c:pt idx="793">
                  <c:v>-414</c:v>
                </c:pt>
                <c:pt idx="794">
                  <c:v>-412</c:v>
                </c:pt>
                <c:pt idx="795">
                  <c:v>-410</c:v>
                </c:pt>
                <c:pt idx="796">
                  <c:v>-408</c:v>
                </c:pt>
                <c:pt idx="797">
                  <c:v>-406</c:v>
                </c:pt>
                <c:pt idx="798">
                  <c:v>-404</c:v>
                </c:pt>
                <c:pt idx="799">
                  <c:v>-402</c:v>
                </c:pt>
                <c:pt idx="800">
                  <c:v>-400</c:v>
                </c:pt>
                <c:pt idx="801">
                  <c:v>-398</c:v>
                </c:pt>
                <c:pt idx="802">
                  <c:v>-396</c:v>
                </c:pt>
                <c:pt idx="803">
                  <c:v>-394</c:v>
                </c:pt>
                <c:pt idx="804">
                  <c:v>-392</c:v>
                </c:pt>
                <c:pt idx="805">
                  <c:v>-390</c:v>
                </c:pt>
                <c:pt idx="806">
                  <c:v>-388</c:v>
                </c:pt>
                <c:pt idx="807">
                  <c:v>-386</c:v>
                </c:pt>
                <c:pt idx="808">
                  <c:v>-384</c:v>
                </c:pt>
                <c:pt idx="809">
                  <c:v>-382</c:v>
                </c:pt>
                <c:pt idx="810">
                  <c:v>-380</c:v>
                </c:pt>
                <c:pt idx="811">
                  <c:v>-378</c:v>
                </c:pt>
                <c:pt idx="812">
                  <c:v>-376</c:v>
                </c:pt>
                <c:pt idx="813">
                  <c:v>-374</c:v>
                </c:pt>
                <c:pt idx="814">
                  <c:v>-372</c:v>
                </c:pt>
                <c:pt idx="815">
                  <c:v>-370</c:v>
                </c:pt>
                <c:pt idx="816">
                  <c:v>-368</c:v>
                </c:pt>
                <c:pt idx="817">
                  <c:v>-366</c:v>
                </c:pt>
                <c:pt idx="818">
                  <c:v>-364</c:v>
                </c:pt>
                <c:pt idx="819">
                  <c:v>-362</c:v>
                </c:pt>
                <c:pt idx="820">
                  <c:v>-360</c:v>
                </c:pt>
                <c:pt idx="821">
                  <c:v>-358</c:v>
                </c:pt>
                <c:pt idx="822">
                  <c:v>-356</c:v>
                </c:pt>
                <c:pt idx="823">
                  <c:v>-354</c:v>
                </c:pt>
                <c:pt idx="824">
                  <c:v>-352</c:v>
                </c:pt>
                <c:pt idx="825">
                  <c:v>-350</c:v>
                </c:pt>
                <c:pt idx="826">
                  <c:v>-348</c:v>
                </c:pt>
                <c:pt idx="827">
                  <c:v>-346</c:v>
                </c:pt>
                <c:pt idx="828">
                  <c:v>-344</c:v>
                </c:pt>
                <c:pt idx="829">
                  <c:v>-342</c:v>
                </c:pt>
                <c:pt idx="830">
                  <c:v>-340</c:v>
                </c:pt>
                <c:pt idx="831">
                  <c:v>-338</c:v>
                </c:pt>
                <c:pt idx="832">
                  <c:v>-336</c:v>
                </c:pt>
                <c:pt idx="833">
                  <c:v>-334</c:v>
                </c:pt>
                <c:pt idx="834">
                  <c:v>-332</c:v>
                </c:pt>
                <c:pt idx="835">
                  <c:v>-330</c:v>
                </c:pt>
                <c:pt idx="836">
                  <c:v>-328</c:v>
                </c:pt>
                <c:pt idx="837">
                  <c:v>-326</c:v>
                </c:pt>
                <c:pt idx="838">
                  <c:v>-324</c:v>
                </c:pt>
                <c:pt idx="839">
                  <c:v>-322</c:v>
                </c:pt>
                <c:pt idx="840">
                  <c:v>-320</c:v>
                </c:pt>
                <c:pt idx="841">
                  <c:v>-318</c:v>
                </c:pt>
                <c:pt idx="842">
                  <c:v>-316</c:v>
                </c:pt>
                <c:pt idx="843">
                  <c:v>-314</c:v>
                </c:pt>
                <c:pt idx="844">
                  <c:v>-312</c:v>
                </c:pt>
                <c:pt idx="845">
                  <c:v>-310</c:v>
                </c:pt>
                <c:pt idx="846">
                  <c:v>-308</c:v>
                </c:pt>
                <c:pt idx="847">
                  <c:v>-306</c:v>
                </c:pt>
                <c:pt idx="848">
                  <c:v>-304</c:v>
                </c:pt>
                <c:pt idx="849">
                  <c:v>-302</c:v>
                </c:pt>
                <c:pt idx="850">
                  <c:v>-300</c:v>
                </c:pt>
                <c:pt idx="851">
                  <c:v>-298</c:v>
                </c:pt>
                <c:pt idx="852">
                  <c:v>-296</c:v>
                </c:pt>
                <c:pt idx="853">
                  <c:v>-294</c:v>
                </c:pt>
                <c:pt idx="854">
                  <c:v>-292</c:v>
                </c:pt>
                <c:pt idx="855">
                  <c:v>-290</c:v>
                </c:pt>
                <c:pt idx="856">
                  <c:v>-288</c:v>
                </c:pt>
                <c:pt idx="857">
                  <c:v>-286</c:v>
                </c:pt>
                <c:pt idx="858">
                  <c:v>-284</c:v>
                </c:pt>
                <c:pt idx="859">
                  <c:v>-282</c:v>
                </c:pt>
                <c:pt idx="860">
                  <c:v>-280</c:v>
                </c:pt>
                <c:pt idx="861">
                  <c:v>-278</c:v>
                </c:pt>
                <c:pt idx="862">
                  <c:v>-276</c:v>
                </c:pt>
                <c:pt idx="863">
                  <c:v>-274</c:v>
                </c:pt>
                <c:pt idx="864">
                  <c:v>-272</c:v>
                </c:pt>
                <c:pt idx="865">
                  <c:v>-270</c:v>
                </c:pt>
                <c:pt idx="866">
                  <c:v>-268</c:v>
                </c:pt>
                <c:pt idx="867">
                  <c:v>-266</c:v>
                </c:pt>
                <c:pt idx="868">
                  <c:v>-264</c:v>
                </c:pt>
                <c:pt idx="869">
                  <c:v>-262</c:v>
                </c:pt>
                <c:pt idx="870">
                  <c:v>-260</c:v>
                </c:pt>
                <c:pt idx="871">
                  <c:v>-258</c:v>
                </c:pt>
                <c:pt idx="872">
                  <c:v>-256</c:v>
                </c:pt>
                <c:pt idx="873">
                  <c:v>-254</c:v>
                </c:pt>
                <c:pt idx="874">
                  <c:v>-252</c:v>
                </c:pt>
                <c:pt idx="875">
                  <c:v>-250</c:v>
                </c:pt>
                <c:pt idx="876">
                  <c:v>-248</c:v>
                </c:pt>
                <c:pt idx="877">
                  <c:v>-246</c:v>
                </c:pt>
                <c:pt idx="878">
                  <c:v>-244</c:v>
                </c:pt>
                <c:pt idx="879">
                  <c:v>-242</c:v>
                </c:pt>
                <c:pt idx="880">
                  <c:v>-240</c:v>
                </c:pt>
                <c:pt idx="881">
                  <c:v>-238</c:v>
                </c:pt>
                <c:pt idx="882">
                  <c:v>-236</c:v>
                </c:pt>
                <c:pt idx="883">
                  <c:v>-234</c:v>
                </c:pt>
                <c:pt idx="884">
                  <c:v>-232</c:v>
                </c:pt>
                <c:pt idx="885">
                  <c:v>-230</c:v>
                </c:pt>
                <c:pt idx="886">
                  <c:v>-228</c:v>
                </c:pt>
                <c:pt idx="887">
                  <c:v>-226</c:v>
                </c:pt>
                <c:pt idx="888">
                  <c:v>-224</c:v>
                </c:pt>
                <c:pt idx="889">
                  <c:v>-222</c:v>
                </c:pt>
                <c:pt idx="890">
                  <c:v>-220</c:v>
                </c:pt>
                <c:pt idx="891">
                  <c:v>-218</c:v>
                </c:pt>
                <c:pt idx="892">
                  <c:v>-216</c:v>
                </c:pt>
                <c:pt idx="893">
                  <c:v>-214</c:v>
                </c:pt>
                <c:pt idx="894">
                  <c:v>-212</c:v>
                </c:pt>
                <c:pt idx="895">
                  <c:v>-210</c:v>
                </c:pt>
                <c:pt idx="896">
                  <c:v>-208</c:v>
                </c:pt>
                <c:pt idx="897">
                  <c:v>-206</c:v>
                </c:pt>
                <c:pt idx="898">
                  <c:v>-204</c:v>
                </c:pt>
                <c:pt idx="899">
                  <c:v>-202</c:v>
                </c:pt>
                <c:pt idx="900">
                  <c:v>-200</c:v>
                </c:pt>
                <c:pt idx="901">
                  <c:v>-198</c:v>
                </c:pt>
                <c:pt idx="902">
                  <c:v>-196</c:v>
                </c:pt>
                <c:pt idx="903">
                  <c:v>-194</c:v>
                </c:pt>
                <c:pt idx="904">
                  <c:v>-192</c:v>
                </c:pt>
                <c:pt idx="905">
                  <c:v>-190</c:v>
                </c:pt>
                <c:pt idx="906">
                  <c:v>-188</c:v>
                </c:pt>
                <c:pt idx="907">
                  <c:v>-186</c:v>
                </c:pt>
                <c:pt idx="908">
                  <c:v>-184</c:v>
                </c:pt>
                <c:pt idx="909">
                  <c:v>-182</c:v>
                </c:pt>
                <c:pt idx="910">
                  <c:v>-180</c:v>
                </c:pt>
                <c:pt idx="911">
                  <c:v>-178</c:v>
                </c:pt>
                <c:pt idx="912">
                  <c:v>-176</c:v>
                </c:pt>
                <c:pt idx="913">
                  <c:v>-174</c:v>
                </c:pt>
                <c:pt idx="914">
                  <c:v>-172</c:v>
                </c:pt>
                <c:pt idx="915">
                  <c:v>-170</c:v>
                </c:pt>
                <c:pt idx="916">
                  <c:v>-168</c:v>
                </c:pt>
                <c:pt idx="917">
                  <c:v>-166</c:v>
                </c:pt>
                <c:pt idx="918">
                  <c:v>-164</c:v>
                </c:pt>
                <c:pt idx="919">
                  <c:v>-162</c:v>
                </c:pt>
                <c:pt idx="920">
                  <c:v>-160</c:v>
                </c:pt>
                <c:pt idx="921">
                  <c:v>-158</c:v>
                </c:pt>
                <c:pt idx="922">
                  <c:v>-156</c:v>
                </c:pt>
                <c:pt idx="923">
                  <c:v>-154</c:v>
                </c:pt>
                <c:pt idx="924">
                  <c:v>-152</c:v>
                </c:pt>
                <c:pt idx="925">
                  <c:v>-150</c:v>
                </c:pt>
                <c:pt idx="926">
                  <c:v>-148</c:v>
                </c:pt>
                <c:pt idx="927">
                  <c:v>-146</c:v>
                </c:pt>
                <c:pt idx="928">
                  <c:v>-144</c:v>
                </c:pt>
                <c:pt idx="929">
                  <c:v>-142</c:v>
                </c:pt>
                <c:pt idx="930">
                  <c:v>-140</c:v>
                </c:pt>
                <c:pt idx="931">
                  <c:v>-138</c:v>
                </c:pt>
                <c:pt idx="932">
                  <c:v>-136</c:v>
                </c:pt>
                <c:pt idx="933">
                  <c:v>-134</c:v>
                </c:pt>
                <c:pt idx="934">
                  <c:v>-132</c:v>
                </c:pt>
                <c:pt idx="935">
                  <c:v>-130</c:v>
                </c:pt>
                <c:pt idx="936">
                  <c:v>-128</c:v>
                </c:pt>
                <c:pt idx="937">
                  <c:v>-126</c:v>
                </c:pt>
                <c:pt idx="938">
                  <c:v>-124</c:v>
                </c:pt>
                <c:pt idx="939">
                  <c:v>-122</c:v>
                </c:pt>
                <c:pt idx="940">
                  <c:v>-120</c:v>
                </c:pt>
                <c:pt idx="941">
                  <c:v>-118</c:v>
                </c:pt>
                <c:pt idx="942">
                  <c:v>-116</c:v>
                </c:pt>
                <c:pt idx="943">
                  <c:v>-114</c:v>
                </c:pt>
                <c:pt idx="944">
                  <c:v>-112</c:v>
                </c:pt>
                <c:pt idx="945">
                  <c:v>-110</c:v>
                </c:pt>
                <c:pt idx="946">
                  <c:v>-108</c:v>
                </c:pt>
                <c:pt idx="947">
                  <c:v>-106</c:v>
                </c:pt>
                <c:pt idx="948">
                  <c:v>-104</c:v>
                </c:pt>
                <c:pt idx="949">
                  <c:v>-102</c:v>
                </c:pt>
                <c:pt idx="950">
                  <c:v>-100</c:v>
                </c:pt>
                <c:pt idx="951">
                  <c:v>-98</c:v>
                </c:pt>
                <c:pt idx="952">
                  <c:v>-96</c:v>
                </c:pt>
                <c:pt idx="953">
                  <c:v>-94</c:v>
                </c:pt>
                <c:pt idx="954">
                  <c:v>-92</c:v>
                </c:pt>
                <c:pt idx="955">
                  <c:v>-90</c:v>
                </c:pt>
                <c:pt idx="956">
                  <c:v>-88</c:v>
                </c:pt>
                <c:pt idx="957">
                  <c:v>-86</c:v>
                </c:pt>
                <c:pt idx="958">
                  <c:v>-84</c:v>
                </c:pt>
                <c:pt idx="959">
                  <c:v>-82</c:v>
                </c:pt>
                <c:pt idx="960">
                  <c:v>-80</c:v>
                </c:pt>
                <c:pt idx="961">
                  <c:v>-78</c:v>
                </c:pt>
                <c:pt idx="962">
                  <c:v>-76</c:v>
                </c:pt>
                <c:pt idx="963">
                  <c:v>-74</c:v>
                </c:pt>
                <c:pt idx="964">
                  <c:v>-72</c:v>
                </c:pt>
                <c:pt idx="965">
                  <c:v>-70</c:v>
                </c:pt>
                <c:pt idx="966">
                  <c:v>-68</c:v>
                </c:pt>
                <c:pt idx="967">
                  <c:v>-66</c:v>
                </c:pt>
                <c:pt idx="968">
                  <c:v>-64</c:v>
                </c:pt>
                <c:pt idx="969">
                  <c:v>-62</c:v>
                </c:pt>
                <c:pt idx="970">
                  <c:v>-60</c:v>
                </c:pt>
                <c:pt idx="971">
                  <c:v>-58</c:v>
                </c:pt>
                <c:pt idx="972">
                  <c:v>-56</c:v>
                </c:pt>
                <c:pt idx="973">
                  <c:v>-54</c:v>
                </c:pt>
                <c:pt idx="974">
                  <c:v>-52</c:v>
                </c:pt>
                <c:pt idx="975">
                  <c:v>-50</c:v>
                </c:pt>
                <c:pt idx="976">
                  <c:v>-48</c:v>
                </c:pt>
                <c:pt idx="977">
                  <c:v>-46</c:v>
                </c:pt>
                <c:pt idx="978">
                  <c:v>-44</c:v>
                </c:pt>
                <c:pt idx="979">
                  <c:v>-42</c:v>
                </c:pt>
                <c:pt idx="980">
                  <c:v>-40</c:v>
                </c:pt>
                <c:pt idx="981">
                  <c:v>-38</c:v>
                </c:pt>
                <c:pt idx="982">
                  <c:v>-36</c:v>
                </c:pt>
                <c:pt idx="983">
                  <c:v>-34</c:v>
                </c:pt>
                <c:pt idx="984">
                  <c:v>-32</c:v>
                </c:pt>
                <c:pt idx="985">
                  <c:v>-30</c:v>
                </c:pt>
                <c:pt idx="986">
                  <c:v>-28</c:v>
                </c:pt>
                <c:pt idx="987">
                  <c:v>-26</c:v>
                </c:pt>
                <c:pt idx="988">
                  <c:v>-24</c:v>
                </c:pt>
                <c:pt idx="989">
                  <c:v>-22</c:v>
                </c:pt>
                <c:pt idx="990">
                  <c:v>-20</c:v>
                </c:pt>
                <c:pt idx="991">
                  <c:v>-18</c:v>
                </c:pt>
                <c:pt idx="992">
                  <c:v>-16</c:v>
                </c:pt>
                <c:pt idx="993">
                  <c:v>-14</c:v>
                </c:pt>
                <c:pt idx="994">
                  <c:v>-12</c:v>
                </c:pt>
                <c:pt idx="995">
                  <c:v>-10</c:v>
                </c:pt>
                <c:pt idx="996">
                  <c:v>-8</c:v>
                </c:pt>
                <c:pt idx="997">
                  <c:v>-6</c:v>
                </c:pt>
                <c:pt idx="998">
                  <c:v>-4</c:v>
                </c:pt>
                <c:pt idx="999">
                  <c:v>-2</c:v>
                </c:pt>
                <c:pt idx="1000">
                  <c:v>0</c:v>
                </c:pt>
                <c:pt idx="1001">
                  <c:v>2</c:v>
                </c:pt>
                <c:pt idx="1002">
                  <c:v>4</c:v>
                </c:pt>
                <c:pt idx="1003">
                  <c:v>6</c:v>
                </c:pt>
                <c:pt idx="1004">
                  <c:v>8</c:v>
                </c:pt>
                <c:pt idx="1005">
                  <c:v>10</c:v>
                </c:pt>
                <c:pt idx="1006">
                  <c:v>12</c:v>
                </c:pt>
                <c:pt idx="1007">
                  <c:v>14</c:v>
                </c:pt>
                <c:pt idx="1008">
                  <c:v>16</c:v>
                </c:pt>
                <c:pt idx="1009">
                  <c:v>18</c:v>
                </c:pt>
                <c:pt idx="1010">
                  <c:v>20</c:v>
                </c:pt>
                <c:pt idx="1011">
                  <c:v>22</c:v>
                </c:pt>
                <c:pt idx="1012">
                  <c:v>24</c:v>
                </c:pt>
                <c:pt idx="1013">
                  <c:v>26</c:v>
                </c:pt>
                <c:pt idx="1014">
                  <c:v>28</c:v>
                </c:pt>
                <c:pt idx="1015">
                  <c:v>30</c:v>
                </c:pt>
                <c:pt idx="1016">
                  <c:v>32</c:v>
                </c:pt>
                <c:pt idx="1017">
                  <c:v>34</c:v>
                </c:pt>
                <c:pt idx="1018">
                  <c:v>36</c:v>
                </c:pt>
                <c:pt idx="1019">
                  <c:v>38</c:v>
                </c:pt>
                <c:pt idx="1020">
                  <c:v>40</c:v>
                </c:pt>
                <c:pt idx="1021">
                  <c:v>42</c:v>
                </c:pt>
                <c:pt idx="1022">
                  <c:v>44</c:v>
                </c:pt>
                <c:pt idx="1023">
                  <c:v>46</c:v>
                </c:pt>
                <c:pt idx="1024">
                  <c:v>48</c:v>
                </c:pt>
                <c:pt idx="1025">
                  <c:v>50</c:v>
                </c:pt>
                <c:pt idx="1026">
                  <c:v>52</c:v>
                </c:pt>
                <c:pt idx="1027">
                  <c:v>54</c:v>
                </c:pt>
                <c:pt idx="1028">
                  <c:v>56</c:v>
                </c:pt>
                <c:pt idx="1029">
                  <c:v>58</c:v>
                </c:pt>
                <c:pt idx="1030">
                  <c:v>60</c:v>
                </c:pt>
                <c:pt idx="1031">
                  <c:v>62</c:v>
                </c:pt>
                <c:pt idx="1032">
                  <c:v>64</c:v>
                </c:pt>
                <c:pt idx="1033">
                  <c:v>66</c:v>
                </c:pt>
                <c:pt idx="1034">
                  <c:v>68</c:v>
                </c:pt>
                <c:pt idx="1035">
                  <c:v>70</c:v>
                </c:pt>
                <c:pt idx="1036">
                  <c:v>72</c:v>
                </c:pt>
                <c:pt idx="1037">
                  <c:v>74</c:v>
                </c:pt>
                <c:pt idx="1038">
                  <c:v>76</c:v>
                </c:pt>
                <c:pt idx="1039">
                  <c:v>78</c:v>
                </c:pt>
                <c:pt idx="1040">
                  <c:v>80</c:v>
                </c:pt>
                <c:pt idx="1041">
                  <c:v>82</c:v>
                </c:pt>
                <c:pt idx="1042">
                  <c:v>84</c:v>
                </c:pt>
                <c:pt idx="1043">
                  <c:v>86</c:v>
                </c:pt>
                <c:pt idx="1044">
                  <c:v>88</c:v>
                </c:pt>
                <c:pt idx="1045">
                  <c:v>90</c:v>
                </c:pt>
                <c:pt idx="1046">
                  <c:v>92</c:v>
                </c:pt>
                <c:pt idx="1047">
                  <c:v>94</c:v>
                </c:pt>
                <c:pt idx="1048">
                  <c:v>96</c:v>
                </c:pt>
                <c:pt idx="1049">
                  <c:v>98</c:v>
                </c:pt>
                <c:pt idx="1050">
                  <c:v>100</c:v>
                </c:pt>
                <c:pt idx="1051">
                  <c:v>102</c:v>
                </c:pt>
                <c:pt idx="1052">
                  <c:v>104</c:v>
                </c:pt>
                <c:pt idx="1053">
                  <c:v>106</c:v>
                </c:pt>
                <c:pt idx="1054">
                  <c:v>108</c:v>
                </c:pt>
                <c:pt idx="1055">
                  <c:v>110</c:v>
                </c:pt>
                <c:pt idx="1056">
                  <c:v>112</c:v>
                </c:pt>
                <c:pt idx="1057">
                  <c:v>114</c:v>
                </c:pt>
                <c:pt idx="1058">
                  <c:v>116</c:v>
                </c:pt>
                <c:pt idx="1059">
                  <c:v>118</c:v>
                </c:pt>
                <c:pt idx="1060">
                  <c:v>120</c:v>
                </c:pt>
                <c:pt idx="1061">
                  <c:v>122</c:v>
                </c:pt>
                <c:pt idx="1062">
                  <c:v>124</c:v>
                </c:pt>
                <c:pt idx="1063">
                  <c:v>126</c:v>
                </c:pt>
                <c:pt idx="1064">
                  <c:v>128</c:v>
                </c:pt>
                <c:pt idx="1065">
                  <c:v>130</c:v>
                </c:pt>
                <c:pt idx="1066">
                  <c:v>132</c:v>
                </c:pt>
                <c:pt idx="1067">
                  <c:v>134</c:v>
                </c:pt>
                <c:pt idx="1068">
                  <c:v>136</c:v>
                </c:pt>
                <c:pt idx="1069">
                  <c:v>138</c:v>
                </c:pt>
                <c:pt idx="1070">
                  <c:v>140</c:v>
                </c:pt>
                <c:pt idx="1071">
                  <c:v>142</c:v>
                </c:pt>
                <c:pt idx="1072">
                  <c:v>144</c:v>
                </c:pt>
                <c:pt idx="1073">
                  <c:v>146</c:v>
                </c:pt>
                <c:pt idx="1074">
                  <c:v>148</c:v>
                </c:pt>
                <c:pt idx="1075">
                  <c:v>150</c:v>
                </c:pt>
                <c:pt idx="1076">
                  <c:v>152</c:v>
                </c:pt>
                <c:pt idx="1077">
                  <c:v>154</c:v>
                </c:pt>
                <c:pt idx="1078">
                  <c:v>156</c:v>
                </c:pt>
                <c:pt idx="1079">
                  <c:v>158</c:v>
                </c:pt>
                <c:pt idx="1080">
                  <c:v>160</c:v>
                </c:pt>
                <c:pt idx="1081">
                  <c:v>162</c:v>
                </c:pt>
                <c:pt idx="1082">
                  <c:v>164</c:v>
                </c:pt>
                <c:pt idx="1083">
                  <c:v>166</c:v>
                </c:pt>
                <c:pt idx="1084">
                  <c:v>168</c:v>
                </c:pt>
                <c:pt idx="1085">
                  <c:v>170</c:v>
                </c:pt>
                <c:pt idx="1086">
                  <c:v>172</c:v>
                </c:pt>
                <c:pt idx="1087">
                  <c:v>174</c:v>
                </c:pt>
                <c:pt idx="1088">
                  <c:v>176</c:v>
                </c:pt>
                <c:pt idx="1089">
                  <c:v>178</c:v>
                </c:pt>
                <c:pt idx="1090">
                  <c:v>180</c:v>
                </c:pt>
                <c:pt idx="1091">
                  <c:v>182</c:v>
                </c:pt>
                <c:pt idx="1092">
                  <c:v>184</c:v>
                </c:pt>
                <c:pt idx="1093">
                  <c:v>186</c:v>
                </c:pt>
                <c:pt idx="1094">
                  <c:v>188</c:v>
                </c:pt>
                <c:pt idx="1095">
                  <c:v>190</c:v>
                </c:pt>
                <c:pt idx="1096">
                  <c:v>192</c:v>
                </c:pt>
                <c:pt idx="1097">
                  <c:v>194</c:v>
                </c:pt>
                <c:pt idx="1098">
                  <c:v>196</c:v>
                </c:pt>
                <c:pt idx="1099">
                  <c:v>198</c:v>
                </c:pt>
                <c:pt idx="1100">
                  <c:v>200</c:v>
                </c:pt>
                <c:pt idx="1101">
                  <c:v>202</c:v>
                </c:pt>
                <c:pt idx="1102">
                  <c:v>204</c:v>
                </c:pt>
                <c:pt idx="1103">
                  <c:v>206</c:v>
                </c:pt>
                <c:pt idx="1104">
                  <c:v>208</c:v>
                </c:pt>
                <c:pt idx="1105">
                  <c:v>210</c:v>
                </c:pt>
                <c:pt idx="1106">
                  <c:v>212</c:v>
                </c:pt>
                <c:pt idx="1107">
                  <c:v>214</c:v>
                </c:pt>
                <c:pt idx="1108">
                  <c:v>216</c:v>
                </c:pt>
                <c:pt idx="1109">
                  <c:v>218</c:v>
                </c:pt>
                <c:pt idx="1110">
                  <c:v>220</c:v>
                </c:pt>
                <c:pt idx="1111">
                  <c:v>222</c:v>
                </c:pt>
                <c:pt idx="1112">
                  <c:v>224</c:v>
                </c:pt>
                <c:pt idx="1113">
                  <c:v>226</c:v>
                </c:pt>
                <c:pt idx="1114">
                  <c:v>228</c:v>
                </c:pt>
                <c:pt idx="1115">
                  <c:v>230</c:v>
                </c:pt>
                <c:pt idx="1116">
                  <c:v>232</c:v>
                </c:pt>
                <c:pt idx="1117">
                  <c:v>234</c:v>
                </c:pt>
                <c:pt idx="1118">
                  <c:v>236</c:v>
                </c:pt>
                <c:pt idx="1119">
                  <c:v>238</c:v>
                </c:pt>
                <c:pt idx="1120">
                  <c:v>240</c:v>
                </c:pt>
                <c:pt idx="1121">
                  <c:v>242</c:v>
                </c:pt>
                <c:pt idx="1122">
                  <c:v>244</c:v>
                </c:pt>
                <c:pt idx="1123">
                  <c:v>246</c:v>
                </c:pt>
                <c:pt idx="1124">
                  <c:v>248</c:v>
                </c:pt>
                <c:pt idx="1125">
                  <c:v>250</c:v>
                </c:pt>
                <c:pt idx="1126">
                  <c:v>252</c:v>
                </c:pt>
                <c:pt idx="1127">
                  <c:v>254</c:v>
                </c:pt>
                <c:pt idx="1128">
                  <c:v>256</c:v>
                </c:pt>
                <c:pt idx="1129">
                  <c:v>258</c:v>
                </c:pt>
                <c:pt idx="1130">
                  <c:v>260</c:v>
                </c:pt>
                <c:pt idx="1131">
                  <c:v>262</c:v>
                </c:pt>
                <c:pt idx="1132">
                  <c:v>264</c:v>
                </c:pt>
                <c:pt idx="1133">
                  <c:v>266</c:v>
                </c:pt>
                <c:pt idx="1134">
                  <c:v>268</c:v>
                </c:pt>
                <c:pt idx="1135">
                  <c:v>270</c:v>
                </c:pt>
                <c:pt idx="1136">
                  <c:v>272</c:v>
                </c:pt>
                <c:pt idx="1137">
                  <c:v>274</c:v>
                </c:pt>
                <c:pt idx="1138">
                  <c:v>276</c:v>
                </c:pt>
                <c:pt idx="1139">
                  <c:v>278</c:v>
                </c:pt>
                <c:pt idx="1140">
                  <c:v>280</c:v>
                </c:pt>
                <c:pt idx="1141">
                  <c:v>282</c:v>
                </c:pt>
                <c:pt idx="1142">
                  <c:v>284</c:v>
                </c:pt>
                <c:pt idx="1143">
                  <c:v>286</c:v>
                </c:pt>
                <c:pt idx="1144">
                  <c:v>288</c:v>
                </c:pt>
                <c:pt idx="1145">
                  <c:v>290</c:v>
                </c:pt>
                <c:pt idx="1146">
                  <c:v>292</c:v>
                </c:pt>
                <c:pt idx="1147">
                  <c:v>294</c:v>
                </c:pt>
                <c:pt idx="1148">
                  <c:v>296</c:v>
                </c:pt>
                <c:pt idx="1149">
                  <c:v>298</c:v>
                </c:pt>
                <c:pt idx="1150">
                  <c:v>300</c:v>
                </c:pt>
                <c:pt idx="1151">
                  <c:v>302</c:v>
                </c:pt>
                <c:pt idx="1152">
                  <c:v>304</c:v>
                </c:pt>
                <c:pt idx="1153">
                  <c:v>306</c:v>
                </c:pt>
                <c:pt idx="1154">
                  <c:v>308</c:v>
                </c:pt>
                <c:pt idx="1155">
                  <c:v>310</c:v>
                </c:pt>
                <c:pt idx="1156">
                  <c:v>312</c:v>
                </c:pt>
                <c:pt idx="1157">
                  <c:v>314</c:v>
                </c:pt>
                <c:pt idx="1158">
                  <c:v>316</c:v>
                </c:pt>
                <c:pt idx="1159">
                  <c:v>318</c:v>
                </c:pt>
                <c:pt idx="1160">
                  <c:v>320</c:v>
                </c:pt>
                <c:pt idx="1161">
                  <c:v>322</c:v>
                </c:pt>
                <c:pt idx="1162">
                  <c:v>324</c:v>
                </c:pt>
                <c:pt idx="1163">
                  <c:v>326</c:v>
                </c:pt>
                <c:pt idx="1164">
                  <c:v>328</c:v>
                </c:pt>
                <c:pt idx="1165">
                  <c:v>330</c:v>
                </c:pt>
                <c:pt idx="1166">
                  <c:v>332</c:v>
                </c:pt>
                <c:pt idx="1167">
                  <c:v>334</c:v>
                </c:pt>
                <c:pt idx="1168">
                  <c:v>336</c:v>
                </c:pt>
                <c:pt idx="1169">
                  <c:v>338</c:v>
                </c:pt>
                <c:pt idx="1170">
                  <c:v>340</c:v>
                </c:pt>
                <c:pt idx="1171">
                  <c:v>342</c:v>
                </c:pt>
                <c:pt idx="1172">
                  <c:v>344</c:v>
                </c:pt>
                <c:pt idx="1173">
                  <c:v>346</c:v>
                </c:pt>
                <c:pt idx="1174">
                  <c:v>348</c:v>
                </c:pt>
                <c:pt idx="1175">
                  <c:v>350</c:v>
                </c:pt>
                <c:pt idx="1176">
                  <c:v>352</c:v>
                </c:pt>
                <c:pt idx="1177">
                  <c:v>354</c:v>
                </c:pt>
                <c:pt idx="1178">
                  <c:v>356</c:v>
                </c:pt>
                <c:pt idx="1179">
                  <c:v>358</c:v>
                </c:pt>
                <c:pt idx="1180">
                  <c:v>360</c:v>
                </c:pt>
                <c:pt idx="1181">
                  <c:v>362</c:v>
                </c:pt>
                <c:pt idx="1182">
                  <c:v>364</c:v>
                </c:pt>
                <c:pt idx="1183">
                  <c:v>366</c:v>
                </c:pt>
                <c:pt idx="1184">
                  <c:v>368</c:v>
                </c:pt>
                <c:pt idx="1185">
                  <c:v>370</c:v>
                </c:pt>
                <c:pt idx="1186">
                  <c:v>372</c:v>
                </c:pt>
                <c:pt idx="1187">
                  <c:v>374</c:v>
                </c:pt>
                <c:pt idx="1188">
                  <c:v>376</c:v>
                </c:pt>
                <c:pt idx="1189">
                  <c:v>378</c:v>
                </c:pt>
                <c:pt idx="1190">
                  <c:v>380</c:v>
                </c:pt>
                <c:pt idx="1191">
                  <c:v>382</c:v>
                </c:pt>
                <c:pt idx="1192">
                  <c:v>384</c:v>
                </c:pt>
                <c:pt idx="1193">
                  <c:v>386</c:v>
                </c:pt>
                <c:pt idx="1194">
                  <c:v>388</c:v>
                </c:pt>
                <c:pt idx="1195">
                  <c:v>390</c:v>
                </c:pt>
                <c:pt idx="1196">
                  <c:v>392</c:v>
                </c:pt>
                <c:pt idx="1197">
                  <c:v>394</c:v>
                </c:pt>
                <c:pt idx="1198">
                  <c:v>396</c:v>
                </c:pt>
                <c:pt idx="1199">
                  <c:v>398</c:v>
                </c:pt>
                <c:pt idx="1200">
                  <c:v>400</c:v>
                </c:pt>
                <c:pt idx="1201">
                  <c:v>402</c:v>
                </c:pt>
                <c:pt idx="1202">
                  <c:v>404</c:v>
                </c:pt>
                <c:pt idx="1203">
                  <c:v>406</c:v>
                </c:pt>
                <c:pt idx="1204">
                  <c:v>408</c:v>
                </c:pt>
                <c:pt idx="1205">
                  <c:v>410</c:v>
                </c:pt>
                <c:pt idx="1206">
                  <c:v>412</c:v>
                </c:pt>
                <c:pt idx="1207">
                  <c:v>414</c:v>
                </c:pt>
                <c:pt idx="1208">
                  <c:v>416</c:v>
                </c:pt>
                <c:pt idx="1209">
                  <c:v>418</c:v>
                </c:pt>
                <c:pt idx="1210">
                  <c:v>420</c:v>
                </c:pt>
                <c:pt idx="1211">
                  <c:v>422</c:v>
                </c:pt>
                <c:pt idx="1212">
                  <c:v>424</c:v>
                </c:pt>
                <c:pt idx="1213">
                  <c:v>426</c:v>
                </c:pt>
                <c:pt idx="1214">
                  <c:v>428</c:v>
                </c:pt>
                <c:pt idx="1215">
                  <c:v>430</c:v>
                </c:pt>
                <c:pt idx="1216">
                  <c:v>432</c:v>
                </c:pt>
                <c:pt idx="1217">
                  <c:v>434</c:v>
                </c:pt>
                <c:pt idx="1218">
                  <c:v>436</c:v>
                </c:pt>
                <c:pt idx="1219">
                  <c:v>438</c:v>
                </c:pt>
                <c:pt idx="1220">
                  <c:v>440</c:v>
                </c:pt>
                <c:pt idx="1221">
                  <c:v>442</c:v>
                </c:pt>
                <c:pt idx="1222">
                  <c:v>444</c:v>
                </c:pt>
                <c:pt idx="1223">
                  <c:v>446</c:v>
                </c:pt>
                <c:pt idx="1224">
                  <c:v>448</c:v>
                </c:pt>
                <c:pt idx="1225">
                  <c:v>450</c:v>
                </c:pt>
                <c:pt idx="1226">
                  <c:v>452</c:v>
                </c:pt>
                <c:pt idx="1227">
                  <c:v>454</c:v>
                </c:pt>
                <c:pt idx="1228">
                  <c:v>456</c:v>
                </c:pt>
                <c:pt idx="1229">
                  <c:v>458</c:v>
                </c:pt>
                <c:pt idx="1230">
                  <c:v>460</c:v>
                </c:pt>
                <c:pt idx="1231">
                  <c:v>462</c:v>
                </c:pt>
                <c:pt idx="1232">
                  <c:v>464</c:v>
                </c:pt>
                <c:pt idx="1233">
                  <c:v>466</c:v>
                </c:pt>
                <c:pt idx="1234">
                  <c:v>468</c:v>
                </c:pt>
                <c:pt idx="1235">
                  <c:v>470</c:v>
                </c:pt>
                <c:pt idx="1236">
                  <c:v>472</c:v>
                </c:pt>
                <c:pt idx="1237">
                  <c:v>474</c:v>
                </c:pt>
                <c:pt idx="1238">
                  <c:v>476</c:v>
                </c:pt>
                <c:pt idx="1239">
                  <c:v>478</c:v>
                </c:pt>
                <c:pt idx="1240">
                  <c:v>480</c:v>
                </c:pt>
                <c:pt idx="1241">
                  <c:v>482</c:v>
                </c:pt>
                <c:pt idx="1242">
                  <c:v>484</c:v>
                </c:pt>
                <c:pt idx="1243">
                  <c:v>486</c:v>
                </c:pt>
                <c:pt idx="1244">
                  <c:v>488</c:v>
                </c:pt>
                <c:pt idx="1245">
                  <c:v>490</c:v>
                </c:pt>
                <c:pt idx="1246">
                  <c:v>492</c:v>
                </c:pt>
                <c:pt idx="1247">
                  <c:v>494</c:v>
                </c:pt>
                <c:pt idx="1248">
                  <c:v>496</c:v>
                </c:pt>
                <c:pt idx="1249">
                  <c:v>498</c:v>
                </c:pt>
                <c:pt idx="1250">
                  <c:v>500</c:v>
                </c:pt>
                <c:pt idx="1251">
                  <c:v>502</c:v>
                </c:pt>
                <c:pt idx="1252">
                  <c:v>504</c:v>
                </c:pt>
                <c:pt idx="1253">
                  <c:v>506</c:v>
                </c:pt>
                <c:pt idx="1254">
                  <c:v>508</c:v>
                </c:pt>
                <c:pt idx="1255">
                  <c:v>510</c:v>
                </c:pt>
                <c:pt idx="1256">
                  <c:v>512</c:v>
                </c:pt>
                <c:pt idx="1257">
                  <c:v>514</c:v>
                </c:pt>
                <c:pt idx="1258">
                  <c:v>516</c:v>
                </c:pt>
                <c:pt idx="1259">
                  <c:v>518</c:v>
                </c:pt>
                <c:pt idx="1260">
                  <c:v>520</c:v>
                </c:pt>
                <c:pt idx="1261">
                  <c:v>522</c:v>
                </c:pt>
                <c:pt idx="1262">
                  <c:v>524</c:v>
                </c:pt>
                <c:pt idx="1263">
                  <c:v>526</c:v>
                </c:pt>
                <c:pt idx="1264">
                  <c:v>528</c:v>
                </c:pt>
                <c:pt idx="1265">
                  <c:v>530</c:v>
                </c:pt>
                <c:pt idx="1266">
                  <c:v>532</c:v>
                </c:pt>
                <c:pt idx="1267">
                  <c:v>534</c:v>
                </c:pt>
                <c:pt idx="1268">
                  <c:v>536</c:v>
                </c:pt>
                <c:pt idx="1269">
                  <c:v>538</c:v>
                </c:pt>
                <c:pt idx="1270">
                  <c:v>540</c:v>
                </c:pt>
                <c:pt idx="1271">
                  <c:v>542</c:v>
                </c:pt>
                <c:pt idx="1272">
                  <c:v>544</c:v>
                </c:pt>
                <c:pt idx="1273">
                  <c:v>546</c:v>
                </c:pt>
                <c:pt idx="1274">
                  <c:v>548</c:v>
                </c:pt>
                <c:pt idx="1275">
                  <c:v>550</c:v>
                </c:pt>
                <c:pt idx="1276">
                  <c:v>552</c:v>
                </c:pt>
                <c:pt idx="1277">
                  <c:v>554</c:v>
                </c:pt>
                <c:pt idx="1278">
                  <c:v>556</c:v>
                </c:pt>
                <c:pt idx="1279">
                  <c:v>558</c:v>
                </c:pt>
                <c:pt idx="1280">
                  <c:v>560</c:v>
                </c:pt>
                <c:pt idx="1281">
                  <c:v>562</c:v>
                </c:pt>
                <c:pt idx="1282">
                  <c:v>564</c:v>
                </c:pt>
                <c:pt idx="1283">
                  <c:v>566</c:v>
                </c:pt>
                <c:pt idx="1284">
                  <c:v>568</c:v>
                </c:pt>
                <c:pt idx="1285">
                  <c:v>570</c:v>
                </c:pt>
                <c:pt idx="1286">
                  <c:v>572</c:v>
                </c:pt>
                <c:pt idx="1287">
                  <c:v>574</c:v>
                </c:pt>
                <c:pt idx="1288">
                  <c:v>576</c:v>
                </c:pt>
                <c:pt idx="1289">
                  <c:v>578</c:v>
                </c:pt>
                <c:pt idx="1290">
                  <c:v>580</c:v>
                </c:pt>
                <c:pt idx="1291">
                  <c:v>582</c:v>
                </c:pt>
                <c:pt idx="1292">
                  <c:v>584</c:v>
                </c:pt>
                <c:pt idx="1293">
                  <c:v>586</c:v>
                </c:pt>
                <c:pt idx="1294">
                  <c:v>588</c:v>
                </c:pt>
                <c:pt idx="1295">
                  <c:v>590</c:v>
                </c:pt>
                <c:pt idx="1296">
                  <c:v>592</c:v>
                </c:pt>
                <c:pt idx="1297">
                  <c:v>594</c:v>
                </c:pt>
                <c:pt idx="1298">
                  <c:v>596</c:v>
                </c:pt>
                <c:pt idx="1299">
                  <c:v>598</c:v>
                </c:pt>
                <c:pt idx="1300">
                  <c:v>600</c:v>
                </c:pt>
                <c:pt idx="1301">
                  <c:v>602</c:v>
                </c:pt>
                <c:pt idx="1302">
                  <c:v>604</c:v>
                </c:pt>
                <c:pt idx="1303">
                  <c:v>606</c:v>
                </c:pt>
                <c:pt idx="1304">
                  <c:v>608</c:v>
                </c:pt>
                <c:pt idx="1305">
                  <c:v>610</c:v>
                </c:pt>
                <c:pt idx="1306">
                  <c:v>612</c:v>
                </c:pt>
                <c:pt idx="1307">
                  <c:v>614</c:v>
                </c:pt>
                <c:pt idx="1308">
                  <c:v>616</c:v>
                </c:pt>
                <c:pt idx="1309">
                  <c:v>618</c:v>
                </c:pt>
                <c:pt idx="1310">
                  <c:v>620</c:v>
                </c:pt>
                <c:pt idx="1311">
                  <c:v>622</c:v>
                </c:pt>
                <c:pt idx="1312">
                  <c:v>624</c:v>
                </c:pt>
                <c:pt idx="1313">
                  <c:v>626</c:v>
                </c:pt>
                <c:pt idx="1314">
                  <c:v>628</c:v>
                </c:pt>
                <c:pt idx="1315">
                  <c:v>630</c:v>
                </c:pt>
                <c:pt idx="1316">
                  <c:v>632</c:v>
                </c:pt>
                <c:pt idx="1317">
                  <c:v>634</c:v>
                </c:pt>
                <c:pt idx="1318">
                  <c:v>636</c:v>
                </c:pt>
                <c:pt idx="1319">
                  <c:v>638</c:v>
                </c:pt>
                <c:pt idx="1320">
                  <c:v>640</c:v>
                </c:pt>
                <c:pt idx="1321">
                  <c:v>642</c:v>
                </c:pt>
                <c:pt idx="1322">
                  <c:v>644</c:v>
                </c:pt>
                <c:pt idx="1323">
                  <c:v>646</c:v>
                </c:pt>
                <c:pt idx="1324">
                  <c:v>648</c:v>
                </c:pt>
                <c:pt idx="1325">
                  <c:v>650</c:v>
                </c:pt>
                <c:pt idx="1326">
                  <c:v>652</c:v>
                </c:pt>
                <c:pt idx="1327">
                  <c:v>654</c:v>
                </c:pt>
                <c:pt idx="1328">
                  <c:v>656</c:v>
                </c:pt>
                <c:pt idx="1329">
                  <c:v>658</c:v>
                </c:pt>
                <c:pt idx="1330">
                  <c:v>660</c:v>
                </c:pt>
                <c:pt idx="1331">
                  <c:v>662</c:v>
                </c:pt>
                <c:pt idx="1332">
                  <c:v>664</c:v>
                </c:pt>
                <c:pt idx="1333">
                  <c:v>666</c:v>
                </c:pt>
                <c:pt idx="1334">
                  <c:v>668</c:v>
                </c:pt>
                <c:pt idx="1335">
                  <c:v>670</c:v>
                </c:pt>
                <c:pt idx="1336">
                  <c:v>672</c:v>
                </c:pt>
                <c:pt idx="1337">
                  <c:v>674</c:v>
                </c:pt>
                <c:pt idx="1338">
                  <c:v>676</c:v>
                </c:pt>
                <c:pt idx="1339">
                  <c:v>678</c:v>
                </c:pt>
                <c:pt idx="1340">
                  <c:v>680</c:v>
                </c:pt>
                <c:pt idx="1341">
                  <c:v>682</c:v>
                </c:pt>
                <c:pt idx="1342">
                  <c:v>684</c:v>
                </c:pt>
                <c:pt idx="1343">
                  <c:v>686</c:v>
                </c:pt>
                <c:pt idx="1344">
                  <c:v>688</c:v>
                </c:pt>
                <c:pt idx="1345">
                  <c:v>690</c:v>
                </c:pt>
                <c:pt idx="1346">
                  <c:v>692</c:v>
                </c:pt>
                <c:pt idx="1347">
                  <c:v>694</c:v>
                </c:pt>
                <c:pt idx="1348">
                  <c:v>696</c:v>
                </c:pt>
                <c:pt idx="1349">
                  <c:v>698</c:v>
                </c:pt>
                <c:pt idx="1350">
                  <c:v>700</c:v>
                </c:pt>
                <c:pt idx="1351">
                  <c:v>702</c:v>
                </c:pt>
                <c:pt idx="1352">
                  <c:v>704</c:v>
                </c:pt>
                <c:pt idx="1353">
                  <c:v>706</c:v>
                </c:pt>
                <c:pt idx="1354">
                  <c:v>708</c:v>
                </c:pt>
                <c:pt idx="1355">
                  <c:v>710</c:v>
                </c:pt>
                <c:pt idx="1356">
                  <c:v>712</c:v>
                </c:pt>
                <c:pt idx="1357">
                  <c:v>714</c:v>
                </c:pt>
                <c:pt idx="1358">
                  <c:v>716</c:v>
                </c:pt>
                <c:pt idx="1359">
                  <c:v>718</c:v>
                </c:pt>
                <c:pt idx="1360">
                  <c:v>720</c:v>
                </c:pt>
                <c:pt idx="1361">
                  <c:v>722</c:v>
                </c:pt>
                <c:pt idx="1362">
                  <c:v>724</c:v>
                </c:pt>
                <c:pt idx="1363">
                  <c:v>726</c:v>
                </c:pt>
                <c:pt idx="1364">
                  <c:v>728</c:v>
                </c:pt>
                <c:pt idx="1365">
                  <c:v>730</c:v>
                </c:pt>
                <c:pt idx="1366">
                  <c:v>732</c:v>
                </c:pt>
                <c:pt idx="1367">
                  <c:v>734</c:v>
                </c:pt>
                <c:pt idx="1368">
                  <c:v>736</c:v>
                </c:pt>
                <c:pt idx="1369">
                  <c:v>738</c:v>
                </c:pt>
                <c:pt idx="1370">
                  <c:v>740</c:v>
                </c:pt>
                <c:pt idx="1371">
                  <c:v>742</c:v>
                </c:pt>
                <c:pt idx="1372">
                  <c:v>744</c:v>
                </c:pt>
                <c:pt idx="1373">
                  <c:v>746</c:v>
                </c:pt>
                <c:pt idx="1374">
                  <c:v>748</c:v>
                </c:pt>
                <c:pt idx="1375">
                  <c:v>750</c:v>
                </c:pt>
                <c:pt idx="1376">
                  <c:v>752</c:v>
                </c:pt>
                <c:pt idx="1377">
                  <c:v>754</c:v>
                </c:pt>
                <c:pt idx="1378">
                  <c:v>756</c:v>
                </c:pt>
                <c:pt idx="1379">
                  <c:v>758</c:v>
                </c:pt>
                <c:pt idx="1380">
                  <c:v>760</c:v>
                </c:pt>
                <c:pt idx="1381">
                  <c:v>762</c:v>
                </c:pt>
                <c:pt idx="1382">
                  <c:v>764</c:v>
                </c:pt>
                <c:pt idx="1383">
                  <c:v>766</c:v>
                </c:pt>
                <c:pt idx="1384">
                  <c:v>768</c:v>
                </c:pt>
                <c:pt idx="1385">
                  <c:v>770</c:v>
                </c:pt>
                <c:pt idx="1386">
                  <c:v>772</c:v>
                </c:pt>
                <c:pt idx="1387">
                  <c:v>774</c:v>
                </c:pt>
                <c:pt idx="1388">
                  <c:v>776</c:v>
                </c:pt>
                <c:pt idx="1389">
                  <c:v>778</c:v>
                </c:pt>
                <c:pt idx="1390">
                  <c:v>780</c:v>
                </c:pt>
                <c:pt idx="1391">
                  <c:v>782</c:v>
                </c:pt>
                <c:pt idx="1392">
                  <c:v>784</c:v>
                </c:pt>
                <c:pt idx="1393">
                  <c:v>786</c:v>
                </c:pt>
                <c:pt idx="1394">
                  <c:v>788</c:v>
                </c:pt>
                <c:pt idx="1395">
                  <c:v>790</c:v>
                </c:pt>
                <c:pt idx="1396">
                  <c:v>792</c:v>
                </c:pt>
                <c:pt idx="1397">
                  <c:v>794</c:v>
                </c:pt>
                <c:pt idx="1398">
                  <c:v>796</c:v>
                </c:pt>
                <c:pt idx="1399">
                  <c:v>798</c:v>
                </c:pt>
                <c:pt idx="1400">
                  <c:v>800</c:v>
                </c:pt>
                <c:pt idx="1401">
                  <c:v>802</c:v>
                </c:pt>
                <c:pt idx="1402">
                  <c:v>804</c:v>
                </c:pt>
                <c:pt idx="1403">
                  <c:v>806</c:v>
                </c:pt>
                <c:pt idx="1404">
                  <c:v>808</c:v>
                </c:pt>
                <c:pt idx="1405">
                  <c:v>810</c:v>
                </c:pt>
                <c:pt idx="1406">
                  <c:v>812</c:v>
                </c:pt>
                <c:pt idx="1407">
                  <c:v>814</c:v>
                </c:pt>
                <c:pt idx="1408">
                  <c:v>816</c:v>
                </c:pt>
                <c:pt idx="1409">
                  <c:v>818</c:v>
                </c:pt>
                <c:pt idx="1410">
                  <c:v>820</c:v>
                </c:pt>
                <c:pt idx="1411">
                  <c:v>822</c:v>
                </c:pt>
                <c:pt idx="1412">
                  <c:v>824</c:v>
                </c:pt>
                <c:pt idx="1413">
                  <c:v>826</c:v>
                </c:pt>
                <c:pt idx="1414">
                  <c:v>828</c:v>
                </c:pt>
                <c:pt idx="1415">
                  <c:v>830</c:v>
                </c:pt>
                <c:pt idx="1416">
                  <c:v>832</c:v>
                </c:pt>
                <c:pt idx="1417">
                  <c:v>834</c:v>
                </c:pt>
                <c:pt idx="1418">
                  <c:v>836</c:v>
                </c:pt>
                <c:pt idx="1419">
                  <c:v>838</c:v>
                </c:pt>
                <c:pt idx="1420">
                  <c:v>840</c:v>
                </c:pt>
                <c:pt idx="1421">
                  <c:v>842</c:v>
                </c:pt>
                <c:pt idx="1422">
                  <c:v>844</c:v>
                </c:pt>
                <c:pt idx="1423">
                  <c:v>846</c:v>
                </c:pt>
                <c:pt idx="1424">
                  <c:v>848</c:v>
                </c:pt>
                <c:pt idx="1425">
                  <c:v>850</c:v>
                </c:pt>
                <c:pt idx="1426">
                  <c:v>852</c:v>
                </c:pt>
                <c:pt idx="1427">
                  <c:v>854</c:v>
                </c:pt>
                <c:pt idx="1428">
                  <c:v>856</c:v>
                </c:pt>
                <c:pt idx="1429">
                  <c:v>858</c:v>
                </c:pt>
                <c:pt idx="1430">
                  <c:v>860</c:v>
                </c:pt>
                <c:pt idx="1431">
                  <c:v>862</c:v>
                </c:pt>
                <c:pt idx="1432">
                  <c:v>864</c:v>
                </c:pt>
                <c:pt idx="1433">
                  <c:v>866</c:v>
                </c:pt>
                <c:pt idx="1434">
                  <c:v>868</c:v>
                </c:pt>
                <c:pt idx="1435">
                  <c:v>870</c:v>
                </c:pt>
                <c:pt idx="1436">
                  <c:v>872</c:v>
                </c:pt>
                <c:pt idx="1437">
                  <c:v>874</c:v>
                </c:pt>
                <c:pt idx="1438">
                  <c:v>876</c:v>
                </c:pt>
                <c:pt idx="1439">
                  <c:v>878</c:v>
                </c:pt>
                <c:pt idx="1440">
                  <c:v>880</c:v>
                </c:pt>
                <c:pt idx="1441">
                  <c:v>882</c:v>
                </c:pt>
                <c:pt idx="1442">
                  <c:v>884</c:v>
                </c:pt>
                <c:pt idx="1443">
                  <c:v>886</c:v>
                </c:pt>
                <c:pt idx="1444">
                  <c:v>888</c:v>
                </c:pt>
                <c:pt idx="1445">
                  <c:v>890</c:v>
                </c:pt>
                <c:pt idx="1446">
                  <c:v>892</c:v>
                </c:pt>
                <c:pt idx="1447">
                  <c:v>894</c:v>
                </c:pt>
                <c:pt idx="1448">
                  <c:v>896</c:v>
                </c:pt>
                <c:pt idx="1449">
                  <c:v>898</c:v>
                </c:pt>
                <c:pt idx="1450">
                  <c:v>900</c:v>
                </c:pt>
                <c:pt idx="1451">
                  <c:v>902</c:v>
                </c:pt>
                <c:pt idx="1452">
                  <c:v>904</c:v>
                </c:pt>
                <c:pt idx="1453">
                  <c:v>906</c:v>
                </c:pt>
                <c:pt idx="1454">
                  <c:v>908</c:v>
                </c:pt>
                <c:pt idx="1455">
                  <c:v>910</c:v>
                </c:pt>
                <c:pt idx="1456">
                  <c:v>912</c:v>
                </c:pt>
                <c:pt idx="1457">
                  <c:v>914</c:v>
                </c:pt>
                <c:pt idx="1458">
                  <c:v>916</c:v>
                </c:pt>
                <c:pt idx="1459">
                  <c:v>918</c:v>
                </c:pt>
                <c:pt idx="1460">
                  <c:v>920</c:v>
                </c:pt>
                <c:pt idx="1461">
                  <c:v>922</c:v>
                </c:pt>
                <c:pt idx="1462">
                  <c:v>924</c:v>
                </c:pt>
                <c:pt idx="1463">
                  <c:v>926</c:v>
                </c:pt>
                <c:pt idx="1464">
                  <c:v>928</c:v>
                </c:pt>
                <c:pt idx="1465">
                  <c:v>930</c:v>
                </c:pt>
                <c:pt idx="1466">
                  <c:v>932</c:v>
                </c:pt>
                <c:pt idx="1467">
                  <c:v>934</c:v>
                </c:pt>
                <c:pt idx="1468">
                  <c:v>936</c:v>
                </c:pt>
                <c:pt idx="1469">
                  <c:v>938</c:v>
                </c:pt>
                <c:pt idx="1470">
                  <c:v>940</c:v>
                </c:pt>
                <c:pt idx="1471">
                  <c:v>942</c:v>
                </c:pt>
                <c:pt idx="1472">
                  <c:v>944</c:v>
                </c:pt>
                <c:pt idx="1473">
                  <c:v>946</c:v>
                </c:pt>
                <c:pt idx="1474">
                  <c:v>948</c:v>
                </c:pt>
                <c:pt idx="1475">
                  <c:v>950</c:v>
                </c:pt>
                <c:pt idx="1476">
                  <c:v>952</c:v>
                </c:pt>
                <c:pt idx="1477">
                  <c:v>954</c:v>
                </c:pt>
                <c:pt idx="1478">
                  <c:v>956</c:v>
                </c:pt>
                <c:pt idx="1479">
                  <c:v>958</c:v>
                </c:pt>
                <c:pt idx="1480">
                  <c:v>960</c:v>
                </c:pt>
                <c:pt idx="1481">
                  <c:v>962</c:v>
                </c:pt>
                <c:pt idx="1482">
                  <c:v>964</c:v>
                </c:pt>
                <c:pt idx="1483">
                  <c:v>966</c:v>
                </c:pt>
                <c:pt idx="1484">
                  <c:v>968</c:v>
                </c:pt>
                <c:pt idx="1485">
                  <c:v>970</c:v>
                </c:pt>
                <c:pt idx="1486">
                  <c:v>972</c:v>
                </c:pt>
                <c:pt idx="1487">
                  <c:v>974</c:v>
                </c:pt>
                <c:pt idx="1488">
                  <c:v>976</c:v>
                </c:pt>
                <c:pt idx="1489">
                  <c:v>978</c:v>
                </c:pt>
                <c:pt idx="1490">
                  <c:v>980</c:v>
                </c:pt>
                <c:pt idx="1491">
                  <c:v>982</c:v>
                </c:pt>
                <c:pt idx="1492">
                  <c:v>984</c:v>
                </c:pt>
                <c:pt idx="1493">
                  <c:v>986</c:v>
                </c:pt>
                <c:pt idx="1494">
                  <c:v>988</c:v>
                </c:pt>
                <c:pt idx="1495">
                  <c:v>990</c:v>
                </c:pt>
                <c:pt idx="1496">
                  <c:v>992</c:v>
                </c:pt>
                <c:pt idx="1497">
                  <c:v>994</c:v>
                </c:pt>
                <c:pt idx="1498">
                  <c:v>996</c:v>
                </c:pt>
                <c:pt idx="1499">
                  <c:v>998</c:v>
                </c:pt>
                <c:pt idx="1500">
                  <c:v>1000</c:v>
                </c:pt>
                <c:pt idx="1501">
                  <c:v>1002</c:v>
                </c:pt>
                <c:pt idx="1502">
                  <c:v>1004</c:v>
                </c:pt>
                <c:pt idx="1503">
                  <c:v>1006</c:v>
                </c:pt>
                <c:pt idx="1504">
                  <c:v>1008</c:v>
                </c:pt>
                <c:pt idx="1505">
                  <c:v>1010</c:v>
                </c:pt>
                <c:pt idx="1506">
                  <c:v>1012</c:v>
                </c:pt>
                <c:pt idx="1507">
                  <c:v>1014</c:v>
                </c:pt>
                <c:pt idx="1508">
                  <c:v>1016</c:v>
                </c:pt>
                <c:pt idx="1509">
                  <c:v>1018</c:v>
                </c:pt>
                <c:pt idx="1510">
                  <c:v>1020</c:v>
                </c:pt>
                <c:pt idx="1511">
                  <c:v>1022</c:v>
                </c:pt>
                <c:pt idx="1512">
                  <c:v>1024</c:v>
                </c:pt>
                <c:pt idx="1513">
                  <c:v>1026</c:v>
                </c:pt>
                <c:pt idx="1514">
                  <c:v>1028</c:v>
                </c:pt>
                <c:pt idx="1515">
                  <c:v>1030</c:v>
                </c:pt>
                <c:pt idx="1516">
                  <c:v>1032</c:v>
                </c:pt>
                <c:pt idx="1517">
                  <c:v>1034</c:v>
                </c:pt>
                <c:pt idx="1518">
                  <c:v>1036</c:v>
                </c:pt>
                <c:pt idx="1519">
                  <c:v>1038</c:v>
                </c:pt>
                <c:pt idx="1520">
                  <c:v>1040</c:v>
                </c:pt>
                <c:pt idx="1521">
                  <c:v>1042</c:v>
                </c:pt>
                <c:pt idx="1522">
                  <c:v>1044</c:v>
                </c:pt>
                <c:pt idx="1523">
                  <c:v>1046</c:v>
                </c:pt>
                <c:pt idx="1524">
                  <c:v>1048</c:v>
                </c:pt>
                <c:pt idx="1525">
                  <c:v>1050</c:v>
                </c:pt>
                <c:pt idx="1526">
                  <c:v>1052</c:v>
                </c:pt>
                <c:pt idx="1527">
                  <c:v>1054</c:v>
                </c:pt>
                <c:pt idx="1528">
                  <c:v>1056</c:v>
                </c:pt>
                <c:pt idx="1529">
                  <c:v>1058</c:v>
                </c:pt>
                <c:pt idx="1530">
                  <c:v>1060</c:v>
                </c:pt>
                <c:pt idx="1531">
                  <c:v>1062</c:v>
                </c:pt>
                <c:pt idx="1532">
                  <c:v>1064</c:v>
                </c:pt>
                <c:pt idx="1533">
                  <c:v>1066</c:v>
                </c:pt>
                <c:pt idx="1534">
                  <c:v>1068</c:v>
                </c:pt>
                <c:pt idx="1535">
                  <c:v>1070</c:v>
                </c:pt>
                <c:pt idx="1536">
                  <c:v>1072</c:v>
                </c:pt>
                <c:pt idx="1537">
                  <c:v>1074</c:v>
                </c:pt>
                <c:pt idx="1538">
                  <c:v>1076</c:v>
                </c:pt>
                <c:pt idx="1539">
                  <c:v>1078</c:v>
                </c:pt>
                <c:pt idx="1540">
                  <c:v>1080</c:v>
                </c:pt>
                <c:pt idx="1541">
                  <c:v>1082</c:v>
                </c:pt>
                <c:pt idx="1542">
                  <c:v>1084</c:v>
                </c:pt>
                <c:pt idx="1543">
                  <c:v>1086</c:v>
                </c:pt>
                <c:pt idx="1544">
                  <c:v>1088</c:v>
                </c:pt>
                <c:pt idx="1545">
                  <c:v>1090</c:v>
                </c:pt>
                <c:pt idx="1546">
                  <c:v>1092</c:v>
                </c:pt>
                <c:pt idx="1547">
                  <c:v>1094</c:v>
                </c:pt>
                <c:pt idx="1548">
                  <c:v>1096</c:v>
                </c:pt>
                <c:pt idx="1549">
                  <c:v>1098</c:v>
                </c:pt>
                <c:pt idx="1550">
                  <c:v>1100</c:v>
                </c:pt>
                <c:pt idx="1551">
                  <c:v>1102</c:v>
                </c:pt>
                <c:pt idx="1552">
                  <c:v>1104</c:v>
                </c:pt>
                <c:pt idx="1553">
                  <c:v>1106</c:v>
                </c:pt>
                <c:pt idx="1554">
                  <c:v>1108</c:v>
                </c:pt>
                <c:pt idx="1555">
                  <c:v>1110</c:v>
                </c:pt>
                <c:pt idx="1556">
                  <c:v>1112</c:v>
                </c:pt>
                <c:pt idx="1557">
                  <c:v>1114</c:v>
                </c:pt>
                <c:pt idx="1558">
                  <c:v>1116</c:v>
                </c:pt>
                <c:pt idx="1559">
                  <c:v>1118</c:v>
                </c:pt>
                <c:pt idx="1560">
                  <c:v>1120</c:v>
                </c:pt>
                <c:pt idx="1561">
                  <c:v>1122</c:v>
                </c:pt>
                <c:pt idx="1562">
                  <c:v>1124</c:v>
                </c:pt>
                <c:pt idx="1563">
                  <c:v>1126</c:v>
                </c:pt>
                <c:pt idx="1564">
                  <c:v>1128</c:v>
                </c:pt>
                <c:pt idx="1565">
                  <c:v>1130</c:v>
                </c:pt>
                <c:pt idx="1566">
                  <c:v>1132</c:v>
                </c:pt>
                <c:pt idx="1567">
                  <c:v>1134</c:v>
                </c:pt>
                <c:pt idx="1568">
                  <c:v>1136</c:v>
                </c:pt>
                <c:pt idx="1569">
                  <c:v>1138</c:v>
                </c:pt>
                <c:pt idx="1570">
                  <c:v>1140</c:v>
                </c:pt>
                <c:pt idx="1571">
                  <c:v>1142</c:v>
                </c:pt>
                <c:pt idx="1572">
                  <c:v>1144</c:v>
                </c:pt>
                <c:pt idx="1573">
                  <c:v>1146</c:v>
                </c:pt>
                <c:pt idx="1574">
                  <c:v>1148</c:v>
                </c:pt>
                <c:pt idx="1575">
                  <c:v>1150</c:v>
                </c:pt>
                <c:pt idx="1576">
                  <c:v>1152</c:v>
                </c:pt>
                <c:pt idx="1577">
                  <c:v>1154</c:v>
                </c:pt>
                <c:pt idx="1578">
                  <c:v>1156</c:v>
                </c:pt>
                <c:pt idx="1579">
                  <c:v>1158</c:v>
                </c:pt>
                <c:pt idx="1580">
                  <c:v>1160</c:v>
                </c:pt>
                <c:pt idx="1581">
                  <c:v>1162</c:v>
                </c:pt>
                <c:pt idx="1582">
                  <c:v>1164</c:v>
                </c:pt>
                <c:pt idx="1583">
                  <c:v>1166</c:v>
                </c:pt>
                <c:pt idx="1584">
                  <c:v>1168</c:v>
                </c:pt>
                <c:pt idx="1585">
                  <c:v>1170</c:v>
                </c:pt>
                <c:pt idx="1586">
                  <c:v>1172</c:v>
                </c:pt>
                <c:pt idx="1587">
                  <c:v>1174</c:v>
                </c:pt>
                <c:pt idx="1588">
                  <c:v>1176</c:v>
                </c:pt>
                <c:pt idx="1589">
                  <c:v>1178</c:v>
                </c:pt>
                <c:pt idx="1590">
                  <c:v>1180</c:v>
                </c:pt>
                <c:pt idx="1591">
                  <c:v>1182</c:v>
                </c:pt>
                <c:pt idx="1592">
                  <c:v>1184</c:v>
                </c:pt>
                <c:pt idx="1593">
                  <c:v>1186</c:v>
                </c:pt>
                <c:pt idx="1594">
                  <c:v>1188</c:v>
                </c:pt>
                <c:pt idx="1595">
                  <c:v>1190</c:v>
                </c:pt>
                <c:pt idx="1596">
                  <c:v>1192</c:v>
                </c:pt>
                <c:pt idx="1597">
                  <c:v>1194</c:v>
                </c:pt>
                <c:pt idx="1598">
                  <c:v>1196</c:v>
                </c:pt>
                <c:pt idx="1599">
                  <c:v>1198</c:v>
                </c:pt>
                <c:pt idx="1600">
                  <c:v>1200</c:v>
                </c:pt>
                <c:pt idx="1601">
                  <c:v>1202</c:v>
                </c:pt>
                <c:pt idx="1602">
                  <c:v>1204</c:v>
                </c:pt>
                <c:pt idx="1603">
                  <c:v>1206</c:v>
                </c:pt>
                <c:pt idx="1604">
                  <c:v>1208</c:v>
                </c:pt>
                <c:pt idx="1605">
                  <c:v>1210</c:v>
                </c:pt>
                <c:pt idx="1606">
                  <c:v>1212</c:v>
                </c:pt>
                <c:pt idx="1607">
                  <c:v>1214</c:v>
                </c:pt>
                <c:pt idx="1608">
                  <c:v>1216</c:v>
                </c:pt>
                <c:pt idx="1609">
                  <c:v>1218</c:v>
                </c:pt>
                <c:pt idx="1610">
                  <c:v>1220</c:v>
                </c:pt>
                <c:pt idx="1611">
                  <c:v>1222</c:v>
                </c:pt>
                <c:pt idx="1612">
                  <c:v>1224</c:v>
                </c:pt>
                <c:pt idx="1613">
                  <c:v>1226</c:v>
                </c:pt>
                <c:pt idx="1614">
                  <c:v>1228</c:v>
                </c:pt>
                <c:pt idx="1615">
                  <c:v>1230</c:v>
                </c:pt>
                <c:pt idx="1616">
                  <c:v>1232</c:v>
                </c:pt>
                <c:pt idx="1617">
                  <c:v>1234</c:v>
                </c:pt>
                <c:pt idx="1618">
                  <c:v>1236</c:v>
                </c:pt>
                <c:pt idx="1619">
                  <c:v>1238</c:v>
                </c:pt>
                <c:pt idx="1620">
                  <c:v>1240</c:v>
                </c:pt>
                <c:pt idx="1621">
                  <c:v>1242</c:v>
                </c:pt>
                <c:pt idx="1622">
                  <c:v>1244</c:v>
                </c:pt>
                <c:pt idx="1623">
                  <c:v>1246</c:v>
                </c:pt>
                <c:pt idx="1624">
                  <c:v>1248</c:v>
                </c:pt>
                <c:pt idx="1625">
                  <c:v>1250</c:v>
                </c:pt>
                <c:pt idx="1626">
                  <c:v>1252</c:v>
                </c:pt>
                <c:pt idx="1627">
                  <c:v>1254</c:v>
                </c:pt>
                <c:pt idx="1628">
                  <c:v>1256</c:v>
                </c:pt>
                <c:pt idx="1629">
                  <c:v>1258</c:v>
                </c:pt>
                <c:pt idx="1630">
                  <c:v>1260</c:v>
                </c:pt>
                <c:pt idx="1631">
                  <c:v>1262</c:v>
                </c:pt>
                <c:pt idx="1632">
                  <c:v>1264</c:v>
                </c:pt>
                <c:pt idx="1633">
                  <c:v>1266</c:v>
                </c:pt>
                <c:pt idx="1634">
                  <c:v>1268</c:v>
                </c:pt>
                <c:pt idx="1635">
                  <c:v>1270</c:v>
                </c:pt>
                <c:pt idx="1636">
                  <c:v>1272</c:v>
                </c:pt>
                <c:pt idx="1637">
                  <c:v>1274</c:v>
                </c:pt>
                <c:pt idx="1638">
                  <c:v>1276</c:v>
                </c:pt>
                <c:pt idx="1639">
                  <c:v>1278</c:v>
                </c:pt>
                <c:pt idx="1640">
                  <c:v>1280</c:v>
                </c:pt>
                <c:pt idx="1641">
                  <c:v>1282</c:v>
                </c:pt>
                <c:pt idx="1642">
                  <c:v>1284</c:v>
                </c:pt>
                <c:pt idx="1643">
                  <c:v>1286</c:v>
                </c:pt>
                <c:pt idx="1644">
                  <c:v>1288</c:v>
                </c:pt>
                <c:pt idx="1645">
                  <c:v>1290</c:v>
                </c:pt>
                <c:pt idx="1646">
                  <c:v>1292</c:v>
                </c:pt>
                <c:pt idx="1647">
                  <c:v>1294</c:v>
                </c:pt>
                <c:pt idx="1648">
                  <c:v>1296</c:v>
                </c:pt>
                <c:pt idx="1649">
                  <c:v>1298</c:v>
                </c:pt>
                <c:pt idx="1650">
                  <c:v>1300</c:v>
                </c:pt>
                <c:pt idx="1651">
                  <c:v>1302</c:v>
                </c:pt>
                <c:pt idx="1652">
                  <c:v>1304</c:v>
                </c:pt>
                <c:pt idx="1653">
                  <c:v>1306</c:v>
                </c:pt>
                <c:pt idx="1654">
                  <c:v>1308</c:v>
                </c:pt>
                <c:pt idx="1655">
                  <c:v>1310</c:v>
                </c:pt>
                <c:pt idx="1656">
                  <c:v>1312</c:v>
                </c:pt>
                <c:pt idx="1657">
                  <c:v>1314</c:v>
                </c:pt>
                <c:pt idx="1658">
                  <c:v>1316</c:v>
                </c:pt>
                <c:pt idx="1659">
                  <c:v>1318</c:v>
                </c:pt>
                <c:pt idx="1660">
                  <c:v>1320</c:v>
                </c:pt>
                <c:pt idx="1661">
                  <c:v>1322</c:v>
                </c:pt>
                <c:pt idx="1662">
                  <c:v>1324</c:v>
                </c:pt>
                <c:pt idx="1663">
                  <c:v>1326</c:v>
                </c:pt>
                <c:pt idx="1664">
                  <c:v>1328</c:v>
                </c:pt>
                <c:pt idx="1665">
                  <c:v>1330</c:v>
                </c:pt>
                <c:pt idx="1666">
                  <c:v>1332</c:v>
                </c:pt>
                <c:pt idx="1667">
                  <c:v>1334</c:v>
                </c:pt>
                <c:pt idx="1668">
                  <c:v>1336</c:v>
                </c:pt>
                <c:pt idx="1669">
                  <c:v>1338</c:v>
                </c:pt>
                <c:pt idx="1670">
                  <c:v>1340</c:v>
                </c:pt>
                <c:pt idx="1671">
                  <c:v>1342</c:v>
                </c:pt>
                <c:pt idx="1672">
                  <c:v>1344</c:v>
                </c:pt>
                <c:pt idx="1673">
                  <c:v>1346</c:v>
                </c:pt>
                <c:pt idx="1674">
                  <c:v>1348</c:v>
                </c:pt>
                <c:pt idx="1675">
                  <c:v>1350</c:v>
                </c:pt>
                <c:pt idx="1676">
                  <c:v>1352</c:v>
                </c:pt>
                <c:pt idx="1677">
                  <c:v>1354</c:v>
                </c:pt>
                <c:pt idx="1678">
                  <c:v>1356</c:v>
                </c:pt>
                <c:pt idx="1679">
                  <c:v>1358</c:v>
                </c:pt>
                <c:pt idx="1680">
                  <c:v>1360</c:v>
                </c:pt>
                <c:pt idx="1681">
                  <c:v>1362</c:v>
                </c:pt>
                <c:pt idx="1682">
                  <c:v>1364</c:v>
                </c:pt>
                <c:pt idx="1683">
                  <c:v>1366</c:v>
                </c:pt>
                <c:pt idx="1684">
                  <c:v>1368</c:v>
                </c:pt>
                <c:pt idx="1685">
                  <c:v>1370</c:v>
                </c:pt>
                <c:pt idx="1686">
                  <c:v>1372</c:v>
                </c:pt>
                <c:pt idx="1687">
                  <c:v>1374</c:v>
                </c:pt>
                <c:pt idx="1688">
                  <c:v>1376</c:v>
                </c:pt>
                <c:pt idx="1689">
                  <c:v>1378</c:v>
                </c:pt>
                <c:pt idx="1690">
                  <c:v>1380</c:v>
                </c:pt>
                <c:pt idx="1691">
                  <c:v>1382</c:v>
                </c:pt>
                <c:pt idx="1692">
                  <c:v>1384</c:v>
                </c:pt>
                <c:pt idx="1693">
                  <c:v>1386</c:v>
                </c:pt>
                <c:pt idx="1694">
                  <c:v>1388</c:v>
                </c:pt>
                <c:pt idx="1695">
                  <c:v>1390</c:v>
                </c:pt>
                <c:pt idx="1696">
                  <c:v>1392</c:v>
                </c:pt>
                <c:pt idx="1697">
                  <c:v>1394</c:v>
                </c:pt>
                <c:pt idx="1698">
                  <c:v>1396</c:v>
                </c:pt>
                <c:pt idx="1699">
                  <c:v>1398</c:v>
                </c:pt>
                <c:pt idx="1700">
                  <c:v>1400</c:v>
                </c:pt>
                <c:pt idx="1701">
                  <c:v>1402</c:v>
                </c:pt>
                <c:pt idx="1702">
                  <c:v>1404</c:v>
                </c:pt>
                <c:pt idx="1703">
                  <c:v>1406</c:v>
                </c:pt>
                <c:pt idx="1704">
                  <c:v>1408</c:v>
                </c:pt>
                <c:pt idx="1705">
                  <c:v>1410</c:v>
                </c:pt>
                <c:pt idx="1706">
                  <c:v>1412</c:v>
                </c:pt>
                <c:pt idx="1707">
                  <c:v>1414</c:v>
                </c:pt>
                <c:pt idx="1708">
                  <c:v>1416</c:v>
                </c:pt>
                <c:pt idx="1709">
                  <c:v>1418</c:v>
                </c:pt>
                <c:pt idx="1710">
                  <c:v>1420</c:v>
                </c:pt>
                <c:pt idx="1711">
                  <c:v>1422</c:v>
                </c:pt>
                <c:pt idx="1712">
                  <c:v>1424</c:v>
                </c:pt>
                <c:pt idx="1713">
                  <c:v>1426</c:v>
                </c:pt>
                <c:pt idx="1714">
                  <c:v>1428</c:v>
                </c:pt>
                <c:pt idx="1715">
                  <c:v>1430</c:v>
                </c:pt>
                <c:pt idx="1716">
                  <c:v>1432</c:v>
                </c:pt>
                <c:pt idx="1717">
                  <c:v>1434</c:v>
                </c:pt>
                <c:pt idx="1718">
                  <c:v>1436</c:v>
                </c:pt>
                <c:pt idx="1719">
                  <c:v>1438</c:v>
                </c:pt>
                <c:pt idx="1720">
                  <c:v>1440</c:v>
                </c:pt>
                <c:pt idx="1721">
                  <c:v>1442</c:v>
                </c:pt>
                <c:pt idx="1722">
                  <c:v>1444</c:v>
                </c:pt>
                <c:pt idx="1723">
                  <c:v>1446</c:v>
                </c:pt>
                <c:pt idx="1724">
                  <c:v>1448</c:v>
                </c:pt>
                <c:pt idx="1725">
                  <c:v>1450</c:v>
                </c:pt>
                <c:pt idx="1726">
                  <c:v>1452</c:v>
                </c:pt>
                <c:pt idx="1727">
                  <c:v>1454</c:v>
                </c:pt>
                <c:pt idx="1728">
                  <c:v>1456</c:v>
                </c:pt>
                <c:pt idx="1729">
                  <c:v>1458</c:v>
                </c:pt>
                <c:pt idx="1730">
                  <c:v>1460</c:v>
                </c:pt>
                <c:pt idx="1731">
                  <c:v>1462</c:v>
                </c:pt>
                <c:pt idx="1732">
                  <c:v>1464</c:v>
                </c:pt>
                <c:pt idx="1733">
                  <c:v>1466</c:v>
                </c:pt>
                <c:pt idx="1734">
                  <c:v>1468</c:v>
                </c:pt>
                <c:pt idx="1735">
                  <c:v>1470</c:v>
                </c:pt>
                <c:pt idx="1736">
                  <c:v>1472</c:v>
                </c:pt>
                <c:pt idx="1737">
                  <c:v>1474</c:v>
                </c:pt>
                <c:pt idx="1738">
                  <c:v>1476</c:v>
                </c:pt>
                <c:pt idx="1739">
                  <c:v>1478</c:v>
                </c:pt>
                <c:pt idx="1740">
                  <c:v>1480</c:v>
                </c:pt>
                <c:pt idx="1741">
                  <c:v>1482</c:v>
                </c:pt>
                <c:pt idx="1742">
                  <c:v>1484</c:v>
                </c:pt>
                <c:pt idx="1743">
                  <c:v>1486</c:v>
                </c:pt>
                <c:pt idx="1744">
                  <c:v>1488</c:v>
                </c:pt>
                <c:pt idx="1745">
                  <c:v>1490</c:v>
                </c:pt>
                <c:pt idx="1746">
                  <c:v>1492</c:v>
                </c:pt>
                <c:pt idx="1747">
                  <c:v>1494</c:v>
                </c:pt>
                <c:pt idx="1748">
                  <c:v>1496</c:v>
                </c:pt>
                <c:pt idx="1749">
                  <c:v>1498</c:v>
                </c:pt>
                <c:pt idx="1750">
                  <c:v>1500</c:v>
                </c:pt>
                <c:pt idx="1751">
                  <c:v>1502</c:v>
                </c:pt>
                <c:pt idx="1752">
                  <c:v>1504</c:v>
                </c:pt>
                <c:pt idx="1753">
                  <c:v>1506</c:v>
                </c:pt>
                <c:pt idx="1754">
                  <c:v>1508</c:v>
                </c:pt>
                <c:pt idx="1755">
                  <c:v>1510</c:v>
                </c:pt>
                <c:pt idx="1756">
                  <c:v>1512</c:v>
                </c:pt>
                <c:pt idx="1757">
                  <c:v>1514</c:v>
                </c:pt>
                <c:pt idx="1758">
                  <c:v>1516</c:v>
                </c:pt>
                <c:pt idx="1759">
                  <c:v>1518</c:v>
                </c:pt>
                <c:pt idx="1760">
                  <c:v>1520</c:v>
                </c:pt>
                <c:pt idx="1761">
                  <c:v>1522</c:v>
                </c:pt>
                <c:pt idx="1762">
                  <c:v>1524</c:v>
                </c:pt>
                <c:pt idx="1763">
                  <c:v>1526</c:v>
                </c:pt>
                <c:pt idx="1764">
                  <c:v>1528</c:v>
                </c:pt>
                <c:pt idx="1765">
                  <c:v>1530</c:v>
                </c:pt>
                <c:pt idx="1766">
                  <c:v>1532</c:v>
                </c:pt>
                <c:pt idx="1767">
                  <c:v>1534</c:v>
                </c:pt>
                <c:pt idx="1768">
                  <c:v>1536</c:v>
                </c:pt>
                <c:pt idx="1769">
                  <c:v>1538</c:v>
                </c:pt>
                <c:pt idx="1770">
                  <c:v>1540</c:v>
                </c:pt>
                <c:pt idx="1771">
                  <c:v>1542</c:v>
                </c:pt>
                <c:pt idx="1772">
                  <c:v>1544</c:v>
                </c:pt>
                <c:pt idx="1773">
                  <c:v>1546</c:v>
                </c:pt>
                <c:pt idx="1774">
                  <c:v>1548</c:v>
                </c:pt>
                <c:pt idx="1775">
                  <c:v>1550</c:v>
                </c:pt>
                <c:pt idx="1776">
                  <c:v>1552</c:v>
                </c:pt>
                <c:pt idx="1777">
                  <c:v>1554</c:v>
                </c:pt>
                <c:pt idx="1778">
                  <c:v>1556</c:v>
                </c:pt>
                <c:pt idx="1779">
                  <c:v>1558</c:v>
                </c:pt>
                <c:pt idx="1780">
                  <c:v>1560</c:v>
                </c:pt>
                <c:pt idx="1781">
                  <c:v>1562</c:v>
                </c:pt>
                <c:pt idx="1782">
                  <c:v>1564</c:v>
                </c:pt>
                <c:pt idx="1783">
                  <c:v>1566</c:v>
                </c:pt>
                <c:pt idx="1784">
                  <c:v>1568</c:v>
                </c:pt>
                <c:pt idx="1785">
                  <c:v>1570</c:v>
                </c:pt>
                <c:pt idx="1786">
                  <c:v>1572</c:v>
                </c:pt>
                <c:pt idx="1787">
                  <c:v>1574</c:v>
                </c:pt>
                <c:pt idx="1788">
                  <c:v>1576</c:v>
                </c:pt>
                <c:pt idx="1789">
                  <c:v>1578</c:v>
                </c:pt>
                <c:pt idx="1790">
                  <c:v>1580</c:v>
                </c:pt>
                <c:pt idx="1791">
                  <c:v>1582</c:v>
                </c:pt>
                <c:pt idx="1792">
                  <c:v>1584</c:v>
                </c:pt>
                <c:pt idx="1793">
                  <c:v>1586</c:v>
                </c:pt>
                <c:pt idx="1794">
                  <c:v>1588</c:v>
                </c:pt>
                <c:pt idx="1795">
                  <c:v>1590</c:v>
                </c:pt>
                <c:pt idx="1796">
                  <c:v>1592</c:v>
                </c:pt>
                <c:pt idx="1797">
                  <c:v>1594</c:v>
                </c:pt>
                <c:pt idx="1798">
                  <c:v>1596</c:v>
                </c:pt>
                <c:pt idx="1799">
                  <c:v>1598</c:v>
                </c:pt>
                <c:pt idx="1800">
                  <c:v>1600</c:v>
                </c:pt>
                <c:pt idx="1801">
                  <c:v>1602</c:v>
                </c:pt>
                <c:pt idx="1802">
                  <c:v>1604</c:v>
                </c:pt>
                <c:pt idx="1803">
                  <c:v>1606</c:v>
                </c:pt>
                <c:pt idx="1804">
                  <c:v>1608</c:v>
                </c:pt>
                <c:pt idx="1805">
                  <c:v>1610</c:v>
                </c:pt>
                <c:pt idx="1806">
                  <c:v>1612</c:v>
                </c:pt>
                <c:pt idx="1807">
                  <c:v>1614</c:v>
                </c:pt>
                <c:pt idx="1808">
                  <c:v>1616</c:v>
                </c:pt>
                <c:pt idx="1809">
                  <c:v>1618</c:v>
                </c:pt>
                <c:pt idx="1810">
                  <c:v>1620</c:v>
                </c:pt>
                <c:pt idx="1811">
                  <c:v>1622</c:v>
                </c:pt>
                <c:pt idx="1812">
                  <c:v>1624</c:v>
                </c:pt>
                <c:pt idx="1813">
                  <c:v>1626</c:v>
                </c:pt>
                <c:pt idx="1814">
                  <c:v>1628</c:v>
                </c:pt>
                <c:pt idx="1815">
                  <c:v>1630</c:v>
                </c:pt>
                <c:pt idx="1816">
                  <c:v>1632</c:v>
                </c:pt>
                <c:pt idx="1817">
                  <c:v>1634</c:v>
                </c:pt>
                <c:pt idx="1818">
                  <c:v>1636</c:v>
                </c:pt>
                <c:pt idx="1819">
                  <c:v>1638</c:v>
                </c:pt>
                <c:pt idx="1820">
                  <c:v>1640</c:v>
                </c:pt>
                <c:pt idx="1821">
                  <c:v>1642</c:v>
                </c:pt>
                <c:pt idx="1822">
                  <c:v>1644</c:v>
                </c:pt>
                <c:pt idx="1823">
                  <c:v>1646</c:v>
                </c:pt>
                <c:pt idx="1824">
                  <c:v>1648</c:v>
                </c:pt>
                <c:pt idx="1825">
                  <c:v>1650</c:v>
                </c:pt>
                <c:pt idx="1826">
                  <c:v>1652</c:v>
                </c:pt>
                <c:pt idx="1827">
                  <c:v>1654</c:v>
                </c:pt>
                <c:pt idx="1828">
                  <c:v>1656</c:v>
                </c:pt>
                <c:pt idx="1829">
                  <c:v>1658</c:v>
                </c:pt>
                <c:pt idx="1830">
                  <c:v>1660</c:v>
                </c:pt>
                <c:pt idx="1831">
                  <c:v>1662</c:v>
                </c:pt>
                <c:pt idx="1832">
                  <c:v>1664</c:v>
                </c:pt>
                <c:pt idx="1833">
                  <c:v>1666</c:v>
                </c:pt>
                <c:pt idx="1834">
                  <c:v>1668</c:v>
                </c:pt>
                <c:pt idx="1835">
                  <c:v>1670</c:v>
                </c:pt>
                <c:pt idx="1836">
                  <c:v>1672</c:v>
                </c:pt>
                <c:pt idx="1837">
                  <c:v>1674</c:v>
                </c:pt>
                <c:pt idx="1838">
                  <c:v>1676</c:v>
                </c:pt>
                <c:pt idx="1839">
                  <c:v>1678</c:v>
                </c:pt>
                <c:pt idx="1840">
                  <c:v>1680</c:v>
                </c:pt>
                <c:pt idx="1841">
                  <c:v>1682</c:v>
                </c:pt>
                <c:pt idx="1842">
                  <c:v>1684</c:v>
                </c:pt>
                <c:pt idx="1843">
                  <c:v>1686</c:v>
                </c:pt>
                <c:pt idx="1844">
                  <c:v>1688</c:v>
                </c:pt>
                <c:pt idx="1845">
                  <c:v>1690</c:v>
                </c:pt>
                <c:pt idx="1846">
                  <c:v>1692</c:v>
                </c:pt>
                <c:pt idx="1847">
                  <c:v>1694</c:v>
                </c:pt>
                <c:pt idx="1848">
                  <c:v>1696</c:v>
                </c:pt>
                <c:pt idx="1849">
                  <c:v>1698</c:v>
                </c:pt>
                <c:pt idx="1850">
                  <c:v>1700</c:v>
                </c:pt>
                <c:pt idx="1851">
                  <c:v>1702</c:v>
                </c:pt>
                <c:pt idx="1852">
                  <c:v>1704</c:v>
                </c:pt>
                <c:pt idx="1853">
                  <c:v>1706</c:v>
                </c:pt>
                <c:pt idx="1854">
                  <c:v>1708</c:v>
                </c:pt>
                <c:pt idx="1855">
                  <c:v>1710</c:v>
                </c:pt>
                <c:pt idx="1856">
                  <c:v>1712</c:v>
                </c:pt>
                <c:pt idx="1857">
                  <c:v>1714</c:v>
                </c:pt>
                <c:pt idx="1858">
                  <c:v>1716</c:v>
                </c:pt>
                <c:pt idx="1859">
                  <c:v>1718</c:v>
                </c:pt>
                <c:pt idx="1860">
                  <c:v>1720</c:v>
                </c:pt>
                <c:pt idx="1861">
                  <c:v>1722</c:v>
                </c:pt>
                <c:pt idx="1862">
                  <c:v>1724</c:v>
                </c:pt>
                <c:pt idx="1863">
                  <c:v>1726</c:v>
                </c:pt>
                <c:pt idx="1864">
                  <c:v>1728</c:v>
                </c:pt>
                <c:pt idx="1865">
                  <c:v>1730</c:v>
                </c:pt>
                <c:pt idx="1866">
                  <c:v>1732</c:v>
                </c:pt>
                <c:pt idx="1867">
                  <c:v>1734</c:v>
                </c:pt>
                <c:pt idx="1868">
                  <c:v>1736</c:v>
                </c:pt>
                <c:pt idx="1869">
                  <c:v>1738</c:v>
                </c:pt>
                <c:pt idx="1870">
                  <c:v>1740</c:v>
                </c:pt>
                <c:pt idx="1871">
                  <c:v>1742</c:v>
                </c:pt>
                <c:pt idx="1872">
                  <c:v>1744</c:v>
                </c:pt>
                <c:pt idx="1873">
                  <c:v>1746</c:v>
                </c:pt>
                <c:pt idx="1874">
                  <c:v>1748</c:v>
                </c:pt>
                <c:pt idx="1875">
                  <c:v>1750</c:v>
                </c:pt>
                <c:pt idx="1876">
                  <c:v>1752</c:v>
                </c:pt>
                <c:pt idx="1877">
                  <c:v>1754</c:v>
                </c:pt>
                <c:pt idx="1878">
                  <c:v>1756</c:v>
                </c:pt>
                <c:pt idx="1879">
                  <c:v>1758</c:v>
                </c:pt>
                <c:pt idx="1880">
                  <c:v>1760</c:v>
                </c:pt>
                <c:pt idx="1881">
                  <c:v>1762</c:v>
                </c:pt>
                <c:pt idx="1882">
                  <c:v>1764</c:v>
                </c:pt>
                <c:pt idx="1883">
                  <c:v>1766</c:v>
                </c:pt>
                <c:pt idx="1884">
                  <c:v>1768</c:v>
                </c:pt>
                <c:pt idx="1885">
                  <c:v>1770</c:v>
                </c:pt>
                <c:pt idx="1886">
                  <c:v>1772</c:v>
                </c:pt>
                <c:pt idx="1887">
                  <c:v>1774</c:v>
                </c:pt>
                <c:pt idx="1888">
                  <c:v>1776</c:v>
                </c:pt>
                <c:pt idx="1889">
                  <c:v>1778</c:v>
                </c:pt>
                <c:pt idx="1890">
                  <c:v>1780</c:v>
                </c:pt>
                <c:pt idx="1891">
                  <c:v>1782</c:v>
                </c:pt>
                <c:pt idx="1892">
                  <c:v>1784</c:v>
                </c:pt>
                <c:pt idx="1893">
                  <c:v>1786</c:v>
                </c:pt>
                <c:pt idx="1894">
                  <c:v>1788</c:v>
                </c:pt>
                <c:pt idx="1895">
                  <c:v>1790</c:v>
                </c:pt>
                <c:pt idx="1896">
                  <c:v>1792</c:v>
                </c:pt>
                <c:pt idx="1897">
                  <c:v>1794</c:v>
                </c:pt>
                <c:pt idx="1898">
                  <c:v>1796</c:v>
                </c:pt>
                <c:pt idx="1899">
                  <c:v>1798</c:v>
                </c:pt>
                <c:pt idx="1900">
                  <c:v>1800</c:v>
                </c:pt>
                <c:pt idx="1901">
                  <c:v>1802</c:v>
                </c:pt>
                <c:pt idx="1902">
                  <c:v>1804</c:v>
                </c:pt>
                <c:pt idx="1903">
                  <c:v>1806</c:v>
                </c:pt>
                <c:pt idx="1904">
                  <c:v>1808</c:v>
                </c:pt>
                <c:pt idx="1905">
                  <c:v>1810</c:v>
                </c:pt>
                <c:pt idx="1906">
                  <c:v>1812</c:v>
                </c:pt>
                <c:pt idx="1907">
                  <c:v>1814</c:v>
                </c:pt>
                <c:pt idx="1908">
                  <c:v>1816</c:v>
                </c:pt>
                <c:pt idx="1909">
                  <c:v>1818</c:v>
                </c:pt>
                <c:pt idx="1910">
                  <c:v>1820</c:v>
                </c:pt>
                <c:pt idx="1911">
                  <c:v>1822</c:v>
                </c:pt>
                <c:pt idx="1912">
                  <c:v>1824</c:v>
                </c:pt>
                <c:pt idx="1913">
                  <c:v>1826</c:v>
                </c:pt>
                <c:pt idx="1914">
                  <c:v>1828</c:v>
                </c:pt>
                <c:pt idx="1915">
                  <c:v>1830</c:v>
                </c:pt>
                <c:pt idx="1916">
                  <c:v>1832</c:v>
                </c:pt>
                <c:pt idx="1917">
                  <c:v>1834</c:v>
                </c:pt>
                <c:pt idx="1918">
                  <c:v>1836</c:v>
                </c:pt>
                <c:pt idx="1919">
                  <c:v>1838</c:v>
                </c:pt>
                <c:pt idx="1920">
                  <c:v>1840</c:v>
                </c:pt>
                <c:pt idx="1921">
                  <c:v>1842</c:v>
                </c:pt>
                <c:pt idx="1922">
                  <c:v>1844</c:v>
                </c:pt>
                <c:pt idx="1923">
                  <c:v>1846</c:v>
                </c:pt>
                <c:pt idx="1924">
                  <c:v>1848</c:v>
                </c:pt>
                <c:pt idx="1925">
                  <c:v>1850</c:v>
                </c:pt>
                <c:pt idx="1926">
                  <c:v>1852</c:v>
                </c:pt>
                <c:pt idx="1927">
                  <c:v>1854</c:v>
                </c:pt>
                <c:pt idx="1928">
                  <c:v>1856</c:v>
                </c:pt>
                <c:pt idx="1929">
                  <c:v>1858</c:v>
                </c:pt>
                <c:pt idx="1930">
                  <c:v>1860</c:v>
                </c:pt>
                <c:pt idx="1931">
                  <c:v>1862</c:v>
                </c:pt>
                <c:pt idx="1932">
                  <c:v>1864</c:v>
                </c:pt>
                <c:pt idx="1933">
                  <c:v>1866</c:v>
                </c:pt>
                <c:pt idx="1934">
                  <c:v>1868</c:v>
                </c:pt>
                <c:pt idx="1935">
                  <c:v>1870</c:v>
                </c:pt>
                <c:pt idx="1936">
                  <c:v>1872</c:v>
                </c:pt>
                <c:pt idx="1937">
                  <c:v>1874</c:v>
                </c:pt>
                <c:pt idx="1938">
                  <c:v>1876</c:v>
                </c:pt>
                <c:pt idx="1939">
                  <c:v>1878</c:v>
                </c:pt>
                <c:pt idx="1940">
                  <c:v>1880</c:v>
                </c:pt>
                <c:pt idx="1941">
                  <c:v>1882</c:v>
                </c:pt>
                <c:pt idx="1942">
                  <c:v>1884</c:v>
                </c:pt>
                <c:pt idx="1943">
                  <c:v>1886</c:v>
                </c:pt>
                <c:pt idx="1944">
                  <c:v>1888</c:v>
                </c:pt>
                <c:pt idx="1945">
                  <c:v>1890</c:v>
                </c:pt>
                <c:pt idx="1946">
                  <c:v>1892</c:v>
                </c:pt>
                <c:pt idx="1947">
                  <c:v>1894</c:v>
                </c:pt>
                <c:pt idx="1948">
                  <c:v>1896</c:v>
                </c:pt>
                <c:pt idx="1949">
                  <c:v>1898</c:v>
                </c:pt>
                <c:pt idx="1950">
                  <c:v>1900</c:v>
                </c:pt>
                <c:pt idx="1951">
                  <c:v>1902</c:v>
                </c:pt>
                <c:pt idx="1952">
                  <c:v>1904</c:v>
                </c:pt>
                <c:pt idx="1953">
                  <c:v>1906</c:v>
                </c:pt>
                <c:pt idx="1954">
                  <c:v>1908</c:v>
                </c:pt>
                <c:pt idx="1955">
                  <c:v>1910</c:v>
                </c:pt>
                <c:pt idx="1956">
                  <c:v>1912</c:v>
                </c:pt>
                <c:pt idx="1957">
                  <c:v>1914</c:v>
                </c:pt>
                <c:pt idx="1958">
                  <c:v>1916</c:v>
                </c:pt>
                <c:pt idx="1959">
                  <c:v>1918</c:v>
                </c:pt>
                <c:pt idx="1960">
                  <c:v>1920</c:v>
                </c:pt>
                <c:pt idx="1961">
                  <c:v>1922</c:v>
                </c:pt>
                <c:pt idx="1962">
                  <c:v>1924</c:v>
                </c:pt>
                <c:pt idx="1963">
                  <c:v>1926</c:v>
                </c:pt>
                <c:pt idx="1964">
                  <c:v>1928</c:v>
                </c:pt>
                <c:pt idx="1965">
                  <c:v>1930</c:v>
                </c:pt>
                <c:pt idx="1966">
                  <c:v>1932</c:v>
                </c:pt>
                <c:pt idx="1967">
                  <c:v>1934</c:v>
                </c:pt>
                <c:pt idx="1968">
                  <c:v>1936</c:v>
                </c:pt>
                <c:pt idx="1969">
                  <c:v>1938</c:v>
                </c:pt>
                <c:pt idx="1970">
                  <c:v>1940</c:v>
                </c:pt>
                <c:pt idx="1971">
                  <c:v>1942</c:v>
                </c:pt>
                <c:pt idx="1972">
                  <c:v>1944</c:v>
                </c:pt>
                <c:pt idx="1973">
                  <c:v>1946</c:v>
                </c:pt>
                <c:pt idx="1974">
                  <c:v>1948</c:v>
                </c:pt>
                <c:pt idx="1975">
                  <c:v>1950</c:v>
                </c:pt>
                <c:pt idx="1976">
                  <c:v>1952</c:v>
                </c:pt>
                <c:pt idx="1977">
                  <c:v>1954</c:v>
                </c:pt>
                <c:pt idx="1978">
                  <c:v>1956</c:v>
                </c:pt>
                <c:pt idx="1979">
                  <c:v>1958</c:v>
                </c:pt>
                <c:pt idx="1980">
                  <c:v>1960</c:v>
                </c:pt>
                <c:pt idx="1981">
                  <c:v>1962</c:v>
                </c:pt>
                <c:pt idx="1982">
                  <c:v>1964</c:v>
                </c:pt>
                <c:pt idx="1983">
                  <c:v>1966</c:v>
                </c:pt>
                <c:pt idx="1984">
                  <c:v>1968</c:v>
                </c:pt>
                <c:pt idx="1985">
                  <c:v>1970</c:v>
                </c:pt>
                <c:pt idx="1986">
                  <c:v>1972</c:v>
                </c:pt>
                <c:pt idx="1987">
                  <c:v>1974</c:v>
                </c:pt>
                <c:pt idx="1988">
                  <c:v>1976</c:v>
                </c:pt>
                <c:pt idx="1989">
                  <c:v>1978</c:v>
                </c:pt>
                <c:pt idx="1990">
                  <c:v>1980</c:v>
                </c:pt>
                <c:pt idx="1991">
                  <c:v>1982</c:v>
                </c:pt>
                <c:pt idx="1992">
                  <c:v>1984</c:v>
                </c:pt>
                <c:pt idx="1993">
                  <c:v>1986</c:v>
                </c:pt>
                <c:pt idx="1994">
                  <c:v>1988</c:v>
                </c:pt>
                <c:pt idx="1995">
                  <c:v>1990</c:v>
                </c:pt>
                <c:pt idx="1996">
                  <c:v>1992</c:v>
                </c:pt>
                <c:pt idx="1997">
                  <c:v>1994</c:v>
                </c:pt>
                <c:pt idx="1998">
                  <c:v>1996</c:v>
                </c:pt>
                <c:pt idx="1999">
                  <c:v>1998</c:v>
                </c:pt>
                <c:pt idx="2000">
                  <c:v>2000</c:v>
                </c:pt>
              </c:numCache>
            </c:numRef>
          </c:xVal>
          <c:yVal>
            <c:numRef>
              <c:f>Sheet2!$Q$5:$Q$2005</c:f>
              <c:numCache>
                <c:formatCode>General</c:formatCode>
                <c:ptCount val="2001"/>
                <c:pt idx="0">
                  <c:v>9.2720165754238133E-4</c:v>
                </c:pt>
                <c:pt idx="1">
                  <c:v>9.3014448151333153E-4</c:v>
                </c:pt>
                <c:pt idx="2">
                  <c:v>9.3309989298740565E-4</c:v>
                </c:pt>
                <c:pt idx="3">
                  <c:v>9.3606795985089772E-4</c:v>
                </c:pt>
                <c:pt idx="4">
                  <c:v>9.3904875042470908E-4</c:v>
                </c:pt>
                <c:pt idx="5">
                  <c:v>9.4204233348564137E-4</c:v>
                </c:pt>
                <c:pt idx="6">
                  <c:v>9.4504877825312349E-4</c:v>
                </c:pt>
                <c:pt idx="7">
                  <c:v>9.480681543981923E-4</c:v>
                </c:pt>
                <c:pt idx="8">
                  <c:v>9.5110053205411157E-4</c:v>
                </c:pt>
                <c:pt idx="9">
                  <c:v>9.5414598180897428E-4</c:v>
                </c:pt>
                <c:pt idx="10">
                  <c:v>9.5720457471063381E-4</c:v>
                </c:pt>
                <c:pt idx="11">
                  <c:v>9.6027638228149913E-4</c:v>
                </c:pt>
                <c:pt idx="12">
                  <c:v>9.6336147650529402E-4</c:v>
                </c:pt>
                <c:pt idx="13">
                  <c:v>9.6645992984604242E-4</c:v>
                </c:pt>
                <c:pt idx="14">
                  <c:v>9.6957181524482316E-4</c:v>
                </c:pt>
                <c:pt idx="15">
                  <c:v>9.7269720611774572E-4</c:v>
                </c:pt>
                <c:pt idx="16">
                  <c:v>9.7583617637123652E-4</c:v>
                </c:pt>
                <c:pt idx="17">
                  <c:v>9.789888003984607E-4</c:v>
                </c:pt>
                <c:pt idx="18">
                  <c:v>9.821551530841033E-4</c:v>
                </c:pt>
                <c:pt idx="19">
                  <c:v>9.8533530981137767E-4</c:v>
                </c:pt>
                <c:pt idx="20">
                  <c:v>9.8852934645895173E-4</c:v>
                </c:pt>
                <c:pt idx="21">
                  <c:v>9.9173733941593407E-4</c:v>
                </c:pt>
                <c:pt idx="22">
                  <c:v>9.9495936557164751E-4</c:v>
                </c:pt>
                <c:pt idx="23">
                  <c:v>9.9819550233392826E-4</c:v>
                </c:pt>
                <c:pt idx="24">
                  <c:v>1.0014458276196847E-3</c:v>
                </c:pt>
                <c:pt idx="25">
                  <c:v>1.0047104198719998E-3</c:v>
                </c:pt>
                <c:pt idx="26">
                  <c:v>1.0079893580530984E-3</c:v>
                </c:pt>
                <c:pt idx="27">
                  <c:v>1.0112827216547727E-3</c:v>
                </c:pt>
                <c:pt idx="28">
                  <c:v>1.0145905907012435E-3</c:v>
                </c:pt>
                <c:pt idx="29">
                  <c:v>1.0179130457510753E-3</c:v>
                </c:pt>
                <c:pt idx="30">
                  <c:v>1.0212501679061237E-3</c:v>
                </c:pt>
                <c:pt idx="31">
                  <c:v>1.0246020388087178E-3</c:v>
                </c:pt>
                <c:pt idx="32">
                  <c:v>1.0279687406556141E-3</c:v>
                </c:pt>
                <c:pt idx="33">
                  <c:v>1.0313503561911607E-3</c:v>
                </c:pt>
                <c:pt idx="34">
                  <c:v>1.0347469687231933E-3</c:v>
                </c:pt>
                <c:pt idx="35">
                  <c:v>1.0381586621139082E-3</c:v>
                </c:pt>
                <c:pt idx="36">
                  <c:v>1.0415855208000277E-3</c:v>
                </c:pt>
                <c:pt idx="37">
                  <c:v>1.0450276297832282E-3</c:v>
                </c:pt>
                <c:pt idx="38">
                  <c:v>1.0484850746421183E-3</c:v>
                </c:pt>
                <c:pt idx="39">
                  <c:v>1.0519579415373388E-3</c:v>
                </c:pt>
                <c:pt idx="40">
                  <c:v>1.055446317213095E-3</c:v>
                </c:pt>
                <c:pt idx="41">
                  <c:v>1.0589502890025206E-3</c:v>
                </c:pt>
                <c:pt idx="42">
                  <c:v>1.0624699448337422E-3</c:v>
                </c:pt>
                <c:pt idx="43">
                  <c:v>1.0660053732292872E-3</c:v>
                </c:pt>
                <c:pt idx="44">
                  <c:v>1.0695566633228152E-3</c:v>
                </c:pt>
                <c:pt idx="45">
                  <c:v>1.073123904848302E-3</c:v>
                </c:pt>
                <c:pt idx="46">
                  <c:v>1.0767071881574784E-3</c:v>
                </c:pt>
                <c:pt idx="47">
                  <c:v>1.080306604218879E-3</c:v>
                </c:pt>
                <c:pt idx="48">
                  <c:v>1.0839222446268264E-3</c:v>
                </c:pt>
                <c:pt idx="49">
                  <c:v>1.0875542015968266E-3</c:v>
                </c:pt>
                <c:pt idx="50">
                  <c:v>1.0912025679841032E-3</c:v>
                </c:pt>
                <c:pt idx="51">
                  <c:v>1.0948674372790498E-3</c:v>
                </c:pt>
                <c:pt idx="52">
                  <c:v>1.0985489036158963E-3</c:v>
                </c:pt>
                <c:pt idx="53">
                  <c:v>1.1022470617784773E-3</c:v>
                </c:pt>
                <c:pt idx="54">
                  <c:v>1.1059620072014762E-3</c:v>
                </c:pt>
                <c:pt idx="55">
                  <c:v>1.1096938359816215E-3</c:v>
                </c:pt>
                <c:pt idx="56">
                  <c:v>1.1134426448781425E-3</c:v>
                </c:pt>
                <c:pt idx="57">
                  <c:v>1.1172085313172764E-3</c:v>
                </c:pt>
                <c:pt idx="58">
                  <c:v>1.1209915934083847E-3</c:v>
                </c:pt>
                <c:pt idx="59">
                  <c:v>1.1247919299327079E-3</c:v>
                </c:pt>
                <c:pt idx="60">
                  <c:v>1.1286096403633787E-3</c:v>
                </c:pt>
                <c:pt idx="61">
                  <c:v>1.1324448248642639E-3</c:v>
                </c:pt>
                <c:pt idx="62">
                  <c:v>1.1362975842928312E-3</c:v>
                </c:pt>
                <c:pt idx="63">
                  <c:v>1.140168020211935E-3</c:v>
                </c:pt>
                <c:pt idx="64">
                  <c:v>1.1440562348960688E-3</c:v>
                </c:pt>
                <c:pt idx="65">
                  <c:v>1.1479623313306359E-3</c:v>
                </c:pt>
                <c:pt idx="66">
                  <c:v>1.1518864132223892E-3</c:v>
                </c:pt>
                <c:pt idx="67">
                  <c:v>1.1558285850041595E-3</c:v>
                </c:pt>
                <c:pt idx="68">
                  <c:v>1.1597889518426545E-3</c:v>
                </c:pt>
                <c:pt idx="69">
                  <c:v>1.1637676196404267E-3</c:v>
                </c:pt>
                <c:pt idx="70">
                  <c:v>1.1677646950444594E-3</c:v>
                </c:pt>
                <c:pt idx="71">
                  <c:v>1.1717802854562371E-3</c:v>
                </c:pt>
                <c:pt idx="72">
                  <c:v>1.1758144990298496E-3</c:v>
                </c:pt>
                <c:pt idx="73">
                  <c:v>1.1798674446810756E-3</c:v>
                </c:pt>
                <c:pt idx="74">
                  <c:v>1.1839392321010664E-3</c:v>
                </c:pt>
                <c:pt idx="75">
                  <c:v>1.1880299717512209E-3</c:v>
                </c:pt>
                <c:pt idx="76">
                  <c:v>1.19213977487359E-3</c:v>
                </c:pt>
                <c:pt idx="77">
                  <c:v>1.1962687535079703E-3</c:v>
                </c:pt>
                <c:pt idx="78">
                  <c:v>1.2004170204760183E-3</c:v>
                </c:pt>
                <c:pt idx="79">
                  <c:v>1.2045846894100818E-3</c:v>
                </c:pt>
                <c:pt idx="80">
                  <c:v>1.2087718747498363E-3</c:v>
                </c:pt>
                <c:pt idx="81">
                  <c:v>1.2129786917463702E-3</c:v>
                </c:pt>
                <c:pt idx="82">
                  <c:v>1.2172052564777961E-3</c:v>
                </c:pt>
                <c:pt idx="83">
                  <c:v>1.2214516858464056E-3</c:v>
                </c:pt>
                <c:pt idx="84">
                  <c:v>1.2257180975883475E-3</c:v>
                </c:pt>
                <c:pt idx="85">
                  <c:v>1.2300046102916187E-3</c:v>
                </c:pt>
                <c:pt idx="86">
                  <c:v>1.2343113433853871E-3</c:v>
                </c:pt>
                <c:pt idx="87">
                  <c:v>1.2386384171561625E-3</c:v>
                </c:pt>
                <c:pt idx="88">
                  <c:v>1.2429859527593591E-3</c:v>
                </c:pt>
                <c:pt idx="89">
                  <c:v>1.247354072215219E-3</c:v>
                </c:pt>
                <c:pt idx="90">
                  <c:v>1.25174289843028E-3</c:v>
                </c:pt>
                <c:pt idx="91">
                  <c:v>1.2561525551904329E-3</c:v>
                </c:pt>
                <c:pt idx="92">
                  <c:v>1.2605831671790725E-3</c:v>
                </c:pt>
                <c:pt idx="93">
                  <c:v>1.2650348599772955E-3</c:v>
                </c:pt>
                <c:pt idx="94">
                  <c:v>1.2695077600778451E-3</c:v>
                </c:pt>
                <c:pt idx="95">
                  <c:v>1.2740019948880568E-3</c:v>
                </c:pt>
                <c:pt idx="96">
                  <c:v>1.2785176927391862E-3</c:v>
                </c:pt>
                <c:pt idx="97">
                  <c:v>1.2830549828970743E-3</c:v>
                </c:pt>
                <c:pt idx="98">
                  <c:v>1.287613995564993E-3</c:v>
                </c:pt>
                <c:pt idx="99">
                  <c:v>1.2921948618951997E-3</c:v>
                </c:pt>
                <c:pt idx="100">
                  <c:v>1.2967977139927928E-3</c:v>
                </c:pt>
                <c:pt idx="101">
                  <c:v>1.3014226849337629E-3</c:v>
                </c:pt>
                <c:pt idx="102">
                  <c:v>1.3060699087587124E-3</c:v>
                </c:pt>
                <c:pt idx="103">
                  <c:v>1.3107395204958801E-3</c:v>
                </c:pt>
                <c:pt idx="104">
                  <c:v>1.3154316561558774E-3</c:v>
                </c:pt>
                <c:pt idx="105">
                  <c:v>1.3201464527546169E-3</c:v>
                </c:pt>
                <c:pt idx="106">
                  <c:v>1.3248840483060047E-3</c:v>
                </c:pt>
                <c:pt idx="107">
                  <c:v>1.3296445818443425E-3</c:v>
                </c:pt>
                <c:pt idx="108">
                  <c:v>1.3344281934267348E-3</c:v>
                </c:pt>
                <c:pt idx="109">
                  <c:v>1.3392350241374007E-3</c:v>
                </c:pt>
                <c:pt idx="110">
                  <c:v>1.3440652161118612E-3</c:v>
                </c:pt>
                <c:pt idx="111">
                  <c:v>1.3489189125255785E-3</c:v>
                </c:pt>
                <c:pt idx="112">
                  <c:v>1.3537962576206351E-3</c:v>
                </c:pt>
                <c:pt idx="113">
                  <c:v>1.358697396703598E-3</c:v>
                </c:pt>
                <c:pt idx="114">
                  <c:v>1.3636224761598005E-3</c:v>
                </c:pt>
                <c:pt idx="115">
                  <c:v>1.3685716434627051E-3</c:v>
                </c:pt>
                <c:pt idx="116">
                  <c:v>1.3735450471807724E-3</c:v>
                </c:pt>
                <c:pt idx="117">
                  <c:v>1.3785428369887302E-3</c:v>
                </c:pt>
                <c:pt idx="118">
                  <c:v>1.3835651636788741E-3</c:v>
                </c:pt>
                <c:pt idx="119">
                  <c:v>1.3886121791675775E-3</c:v>
                </c:pt>
                <c:pt idx="120">
                  <c:v>1.3936840365056579E-3</c:v>
                </c:pt>
                <c:pt idx="121">
                  <c:v>1.3987808898924224E-3</c:v>
                </c:pt>
                <c:pt idx="122">
                  <c:v>1.4039028946777098E-3</c:v>
                </c:pt>
                <c:pt idx="123">
                  <c:v>1.409050207380357E-3</c:v>
                </c:pt>
                <c:pt idx="124">
                  <c:v>1.4142229856949616E-3</c:v>
                </c:pt>
                <c:pt idx="125">
                  <c:v>1.4194213884999069E-3</c:v>
                </c:pt>
                <c:pt idx="126">
                  <c:v>1.4246455758702202E-3</c:v>
                </c:pt>
                <c:pt idx="127">
                  <c:v>1.4298957090906211E-3</c:v>
                </c:pt>
                <c:pt idx="128">
                  <c:v>1.4351719506593759E-3</c:v>
                </c:pt>
                <c:pt idx="129">
                  <c:v>1.4404744643065467E-3</c:v>
                </c:pt>
                <c:pt idx="130">
                  <c:v>1.4458034149989545E-3</c:v>
                </c:pt>
                <c:pt idx="131">
                  <c:v>1.4511589689552673E-3</c:v>
                </c:pt>
                <c:pt idx="132">
                  <c:v>1.4565412936558444E-3</c:v>
                </c:pt>
                <c:pt idx="133">
                  <c:v>1.4619505578528664E-3</c:v>
                </c:pt>
                <c:pt idx="134">
                  <c:v>1.4673869315777325E-3</c:v>
                </c:pt>
                <c:pt idx="135">
                  <c:v>1.4728505861663075E-3</c:v>
                </c:pt>
                <c:pt idx="136">
                  <c:v>1.4783416942545588E-3</c:v>
                </c:pt>
                <c:pt idx="137">
                  <c:v>1.4838604297974602E-3</c:v>
                </c:pt>
                <c:pt idx="138">
                  <c:v>1.4894069680804407E-3</c:v>
                </c:pt>
                <c:pt idx="139">
                  <c:v>1.4949814857363874E-3</c:v>
                </c:pt>
                <c:pt idx="140">
                  <c:v>1.5005841607433504E-3</c:v>
                </c:pt>
                <c:pt idx="141">
                  <c:v>1.5062151724507555E-3</c:v>
                </c:pt>
                <c:pt idx="142">
                  <c:v>1.5118747015862742E-3</c:v>
                </c:pt>
                <c:pt idx="143">
                  <c:v>1.5175629302686925E-3</c:v>
                </c:pt>
                <c:pt idx="144">
                  <c:v>1.5232800420193905E-3</c:v>
                </c:pt>
                <c:pt idx="145">
                  <c:v>1.5290262217743328E-3</c:v>
                </c:pt>
                <c:pt idx="146">
                  <c:v>1.5348016559033699E-3</c:v>
                </c:pt>
                <c:pt idx="147">
                  <c:v>1.5406065322104291E-3</c:v>
                </c:pt>
                <c:pt idx="148">
                  <c:v>1.5464410399626161E-3</c:v>
                </c:pt>
                <c:pt idx="149">
                  <c:v>1.5523053698896154E-3</c:v>
                </c:pt>
                <c:pt idx="150">
                  <c:v>1.5581997142038952E-3</c:v>
                </c:pt>
                <c:pt idx="151">
                  <c:v>1.5641242666135093E-3</c:v>
                </c:pt>
                <c:pt idx="152">
                  <c:v>1.5700792223329809E-3</c:v>
                </c:pt>
                <c:pt idx="153">
                  <c:v>1.5760647780999519E-3</c:v>
                </c:pt>
                <c:pt idx="154">
                  <c:v>1.5820811321895019E-3</c:v>
                </c:pt>
                <c:pt idx="155">
                  <c:v>1.5881284844259619E-3</c:v>
                </c:pt>
                <c:pt idx="156">
                  <c:v>1.5942070361935528E-3</c:v>
                </c:pt>
                <c:pt idx="157">
                  <c:v>1.6003169904630016E-3</c:v>
                </c:pt>
                <c:pt idx="158">
                  <c:v>1.6064585517939964E-3</c:v>
                </c:pt>
                <c:pt idx="159">
                  <c:v>1.612631926350922E-3</c:v>
                </c:pt>
                <c:pt idx="160">
                  <c:v>1.6188373219249157E-3</c:v>
                </c:pt>
                <c:pt idx="161">
                  <c:v>1.6250749479426532E-3</c:v>
                </c:pt>
                <c:pt idx="162">
                  <c:v>1.63134501548251E-3</c:v>
                </c:pt>
                <c:pt idx="163">
                  <c:v>1.6376477372926699E-3</c:v>
                </c:pt>
                <c:pt idx="164">
                  <c:v>1.6439833278015371E-3</c:v>
                </c:pt>
                <c:pt idx="165">
                  <c:v>1.6503520031396185E-3</c:v>
                </c:pt>
                <c:pt idx="166">
                  <c:v>1.6567539811474482E-3</c:v>
                </c:pt>
                <c:pt idx="167">
                  <c:v>1.6631894814011275E-3</c:v>
                </c:pt>
                <c:pt idx="168">
                  <c:v>1.6696587252167914E-3</c:v>
                </c:pt>
                <c:pt idx="169">
                  <c:v>1.6761619356776272E-3</c:v>
                </c:pt>
                <c:pt idx="170">
                  <c:v>1.6826993376445963E-3</c:v>
                </c:pt>
                <c:pt idx="171">
                  <c:v>1.6892711577737307E-3</c:v>
                </c:pt>
                <c:pt idx="172">
                  <c:v>1.6958776245354912E-3</c:v>
                </c:pt>
                <c:pt idx="173">
                  <c:v>1.7025189682251447E-3</c:v>
                </c:pt>
                <c:pt idx="174">
                  <c:v>1.7091954209892521E-3</c:v>
                </c:pt>
                <c:pt idx="175">
                  <c:v>1.7159072168335904E-3</c:v>
                </c:pt>
                <c:pt idx="176">
                  <c:v>1.7226545916480902E-3</c:v>
                </c:pt>
                <c:pt idx="177">
                  <c:v>1.7294377832210621E-3</c:v>
                </c:pt>
                <c:pt idx="178">
                  <c:v>1.7362570312557774E-3</c:v>
                </c:pt>
                <c:pt idx="179">
                  <c:v>1.7431125773949186E-3</c:v>
                </c:pt>
                <c:pt idx="180">
                  <c:v>1.7500046652258758E-3</c:v>
                </c:pt>
                <c:pt idx="181">
                  <c:v>1.7569335403150124E-3</c:v>
                </c:pt>
                <c:pt idx="182">
                  <c:v>1.76389945021614E-3</c:v>
                </c:pt>
                <c:pt idx="183">
                  <c:v>1.7709026444918204E-3</c:v>
                </c:pt>
                <c:pt idx="184">
                  <c:v>1.7779433747313386E-3</c:v>
                </c:pt>
                <c:pt idx="185">
                  <c:v>1.7850218945729631E-3</c:v>
                </c:pt>
                <c:pt idx="186">
                  <c:v>1.7921384597227865E-3</c:v>
                </c:pt>
                <c:pt idx="187">
                  <c:v>1.7992933279703759E-3</c:v>
                </c:pt>
                <c:pt idx="188">
                  <c:v>1.8064867592126116E-3</c:v>
                </c:pt>
                <c:pt idx="189">
                  <c:v>1.8137190154741446E-3</c:v>
                </c:pt>
                <c:pt idx="190">
                  <c:v>1.8209903609252222E-3</c:v>
                </c:pt>
                <c:pt idx="191">
                  <c:v>1.8283010619015306E-3</c:v>
                </c:pt>
                <c:pt idx="192">
                  <c:v>1.8356513869294696E-3</c:v>
                </c:pt>
                <c:pt idx="193">
                  <c:v>1.8430416067447683E-3</c:v>
                </c:pt>
                <c:pt idx="194">
                  <c:v>1.8504719943114015E-3</c:v>
                </c:pt>
                <c:pt idx="195">
                  <c:v>1.8579428248437502E-3</c:v>
                </c:pt>
                <c:pt idx="196">
                  <c:v>1.8654543758352879E-3</c:v>
                </c:pt>
                <c:pt idx="197">
                  <c:v>1.8730069270684493E-3</c:v>
                </c:pt>
                <c:pt idx="198">
                  <c:v>1.8806007606458459E-3</c:v>
                </c:pt>
                <c:pt idx="199">
                  <c:v>1.8882361610114376E-3</c:v>
                </c:pt>
                <c:pt idx="200">
                  <c:v>1.8959134149707936E-3</c:v>
                </c:pt>
                <c:pt idx="201">
                  <c:v>1.903632811713951E-3</c:v>
                </c:pt>
                <c:pt idx="202">
                  <c:v>1.9113946428390221E-3</c:v>
                </c:pt>
                <c:pt idx="203">
                  <c:v>1.9191992023784856E-3</c:v>
                </c:pt>
                <c:pt idx="204">
                  <c:v>1.9270467868207088E-3</c:v>
                </c:pt>
                <c:pt idx="205">
                  <c:v>1.9349376951308841E-3</c:v>
                </c:pt>
                <c:pt idx="206">
                  <c:v>1.9428722287822913E-3</c:v>
                </c:pt>
                <c:pt idx="207">
                  <c:v>1.950850691771125E-3</c:v>
                </c:pt>
                <c:pt idx="208">
                  <c:v>1.9588733906550698E-3</c:v>
                </c:pt>
                <c:pt idx="209">
                  <c:v>1.9669406345616076E-3</c:v>
                </c:pt>
                <c:pt idx="210">
                  <c:v>1.9750527352261275E-3</c:v>
                </c:pt>
                <c:pt idx="211">
                  <c:v>1.9832100070141978E-3</c:v>
                </c:pt>
                <c:pt idx="212">
                  <c:v>1.9914127669420595E-3</c:v>
                </c:pt>
                <c:pt idx="213">
                  <c:v>1.9996613347113387E-3</c:v>
                </c:pt>
                <c:pt idx="214">
                  <c:v>2.0079560327307261E-3</c:v>
                </c:pt>
                <c:pt idx="215">
                  <c:v>2.0162971861412333E-3</c:v>
                </c:pt>
                <c:pt idx="216">
                  <c:v>2.0246851228485248E-3</c:v>
                </c:pt>
                <c:pt idx="217">
                  <c:v>2.0331201735447478E-3</c:v>
                </c:pt>
                <c:pt idx="218">
                  <c:v>2.0416026717394232E-3</c:v>
                </c:pt>
                <c:pt idx="219">
                  <c:v>2.0501329537869727E-3</c:v>
                </c:pt>
                <c:pt idx="220">
                  <c:v>2.0587113589162964E-3</c:v>
                </c:pt>
                <c:pt idx="221">
                  <c:v>2.0673382292533235E-3</c:v>
                </c:pt>
                <c:pt idx="222">
                  <c:v>2.0760139098603106E-3</c:v>
                </c:pt>
                <c:pt idx="223">
                  <c:v>2.0847387487546616E-3</c:v>
                </c:pt>
                <c:pt idx="224">
                  <c:v>2.0935130969481721E-3</c:v>
                </c:pt>
                <c:pt idx="225">
                  <c:v>2.1023373084660636E-3</c:v>
                </c:pt>
                <c:pt idx="226">
                  <c:v>2.1112117403880664E-3</c:v>
                </c:pt>
                <c:pt idx="227">
                  <c:v>2.120136752872875E-3</c:v>
                </c:pt>
                <c:pt idx="228">
                  <c:v>2.1291127091904679E-3</c:v>
                </c:pt>
                <c:pt idx="229">
                  <c:v>2.1381399757531391E-3</c:v>
                </c:pt>
                <c:pt idx="230">
                  <c:v>2.1472189221485001E-3</c:v>
                </c:pt>
                <c:pt idx="231">
                  <c:v>2.1563499211720515E-3</c:v>
                </c:pt>
                <c:pt idx="232">
                  <c:v>2.1655333488546733E-3</c:v>
                </c:pt>
                <c:pt idx="233">
                  <c:v>2.1747695845017101E-3</c:v>
                </c:pt>
                <c:pt idx="234">
                  <c:v>2.1840590107257726E-3</c:v>
                </c:pt>
                <c:pt idx="235">
                  <c:v>2.1934020134725916E-3</c:v>
                </c:pt>
                <c:pt idx="236">
                  <c:v>2.2027989820651468E-3</c:v>
                </c:pt>
                <c:pt idx="237">
                  <c:v>2.2122503092317975E-3</c:v>
                </c:pt>
                <c:pt idx="238">
                  <c:v>2.221756391143968E-3</c:v>
                </c:pt>
                <c:pt idx="239">
                  <c:v>2.2313176274458496E-3</c:v>
                </c:pt>
                <c:pt idx="240">
                  <c:v>2.2409344213025228E-3</c:v>
                </c:pt>
                <c:pt idx="241">
                  <c:v>2.2506071794178113E-3</c:v>
                </c:pt>
                <c:pt idx="242">
                  <c:v>2.2603363120867045E-3</c:v>
                </c:pt>
                <c:pt idx="243">
                  <c:v>2.2701222332275508E-3</c:v>
                </c:pt>
                <c:pt idx="244">
                  <c:v>2.2799653604123689E-3</c:v>
                </c:pt>
                <c:pt idx="245">
                  <c:v>2.2898661149135403E-3</c:v>
                </c:pt>
                <c:pt idx="246">
                  <c:v>2.2998249217368455E-3</c:v>
                </c:pt>
                <c:pt idx="247">
                  <c:v>2.3098422096643678E-3</c:v>
                </c:pt>
                <c:pt idx="248">
                  <c:v>2.319918411288271E-3</c:v>
                </c:pt>
                <c:pt idx="249">
                  <c:v>2.3300539630520976E-3</c:v>
                </c:pt>
                <c:pt idx="250">
                  <c:v>2.340249305296309E-3</c:v>
                </c:pt>
                <c:pt idx="251">
                  <c:v>2.3505048822888676E-3</c:v>
                </c:pt>
                <c:pt idx="252">
                  <c:v>2.3608211422734881E-3</c:v>
                </c:pt>
                <c:pt idx="253">
                  <c:v>2.3711985375100904E-3</c:v>
                </c:pt>
                <c:pt idx="254">
                  <c:v>2.3816375243150951E-3</c:v>
                </c:pt>
                <c:pt idx="255">
                  <c:v>2.3921385631005482E-3</c:v>
                </c:pt>
                <c:pt idx="256">
                  <c:v>2.402702118426539E-3</c:v>
                </c:pt>
                <c:pt idx="257">
                  <c:v>2.4133286590347146E-3</c:v>
                </c:pt>
                <c:pt idx="258">
                  <c:v>2.4240186578990473E-3</c:v>
                </c:pt>
                <c:pt idx="259">
                  <c:v>2.4347725922644978E-3</c:v>
                </c:pt>
                <c:pt idx="260">
                  <c:v>2.4455909436985352E-3</c:v>
                </c:pt>
                <c:pt idx="261">
                  <c:v>2.4564741981304831E-3</c:v>
                </c:pt>
                <c:pt idx="262">
                  <c:v>2.4674228459043504E-3</c:v>
                </c:pt>
                <c:pt idx="263">
                  <c:v>2.4784373818149148E-3</c:v>
                </c:pt>
                <c:pt idx="264">
                  <c:v>2.4895183051679287E-3</c:v>
                </c:pt>
                <c:pt idx="265">
                  <c:v>2.5006661198195921E-3</c:v>
                </c:pt>
                <c:pt idx="266">
                  <c:v>2.5118813342240383E-3</c:v>
                </c:pt>
                <c:pt idx="267">
                  <c:v>2.5231644614888867E-3</c:v>
                </c:pt>
                <c:pt idx="268">
                  <c:v>2.5345160194207767E-3</c:v>
                </c:pt>
                <c:pt idx="269">
                  <c:v>2.5459365305699547E-3</c:v>
                </c:pt>
                <c:pt idx="270">
                  <c:v>2.5574265222936318E-3</c:v>
                </c:pt>
                <c:pt idx="271">
                  <c:v>2.568986526797191E-3</c:v>
                </c:pt>
                <c:pt idx="272">
                  <c:v>2.5806170811883532E-3</c:v>
                </c:pt>
                <c:pt idx="273">
                  <c:v>2.5923187275334819E-3</c:v>
                </c:pt>
                <c:pt idx="274">
                  <c:v>2.6040920129067877E-3</c:v>
                </c:pt>
                <c:pt idx="275">
                  <c:v>2.6159374894453281E-3</c:v>
                </c:pt>
                <c:pt idx="276">
                  <c:v>2.627855714400237E-3</c:v>
                </c:pt>
                <c:pt idx="277">
                  <c:v>2.6398472502034238E-3</c:v>
                </c:pt>
                <c:pt idx="278">
                  <c:v>2.6519126645084363E-3</c:v>
                </c:pt>
                <c:pt idx="279">
                  <c:v>2.6640525302577649E-3</c:v>
                </c:pt>
                <c:pt idx="280">
                  <c:v>2.6762674257342456E-3</c:v>
                </c:pt>
                <c:pt idx="281">
                  <c:v>2.6885579346216716E-3</c:v>
                </c:pt>
                <c:pt idx="282">
                  <c:v>2.7009246460647299E-3</c:v>
                </c:pt>
                <c:pt idx="283">
                  <c:v>2.7133681547252073E-3</c:v>
                </c:pt>
                <c:pt idx="284">
                  <c:v>2.7258890608432211E-3</c:v>
                </c:pt>
                <c:pt idx="285">
                  <c:v>2.738487970299392E-3</c:v>
                </c:pt>
                <c:pt idx="286">
                  <c:v>2.7511654946757958E-3</c:v>
                </c:pt>
                <c:pt idx="287">
                  <c:v>2.7639222513179329E-3</c:v>
                </c:pt>
                <c:pt idx="288">
                  <c:v>2.7767588633979762E-3</c:v>
                </c:pt>
                <c:pt idx="289">
                  <c:v>2.7896759599776882E-3</c:v>
                </c:pt>
                <c:pt idx="290">
                  <c:v>2.8026741760774562E-3</c:v>
                </c:pt>
                <c:pt idx="291">
                  <c:v>2.8157541527375342E-3</c:v>
                </c:pt>
                <c:pt idx="292">
                  <c:v>2.8289165370843517E-3</c:v>
                </c:pt>
                <c:pt idx="293">
                  <c:v>2.842161982400828E-3</c:v>
                </c:pt>
                <c:pt idx="294">
                  <c:v>2.8554911481913922E-3</c:v>
                </c:pt>
                <c:pt idx="295">
                  <c:v>2.8689047002555404E-3</c:v>
                </c:pt>
                <c:pt idx="296">
                  <c:v>2.8824033107491182E-3</c:v>
                </c:pt>
                <c:pt idx="297">
                  <c:v>2.8959876582649439E-3</c:v>
                </c:pt>
                <c:pt idx="298">
                  <c:v>2.909658427897613E-3</c:v>
                </c:pt>
                <c:pt idx="299">
                  <c:v>2.9234163113177696E-3</c:v>
                </c:pt>
                <c:pt idx="300">
                  <c:v>2.9372620068485434E-3</c:v>
                </c:pt>
                <c:pt idx="301">
                  <c:v>2.9511962195312123E-3</c:v>
                </c:pt>
                <c:pt idx="302">
                  <c:v>2.965219661212294E-3</c:v>
                </c:pt>
                <c:pt idx="303">
                  <c:v>2.979333050610104E-3</c:v>
                </c:pt>
                <c:pt idx="304">
                  <c:v>2.9935371133988664E-3</c:v>
                </c:pt>
                <c:pt idx="305">
                  <c:v>3.0078325822796843E-3</c:v>
                </c:pt>
                <c:pt idx="306">
                  <c:v>3.0222201970658111E-3</c:v>
                </c:pt>
                <c:pt idx="307">
                  <c:v>3.0367007047599646E-3</c:v>
                </c:pt>
                <c:pt idx="308">
                  <c:v>3.0512748596373297E-3</c:v>
                </c:pt>
                <c:pt idx="309">
                  <c:v>3.0659434233244959E-3</c:v>
                </c:pt>
                <c:pt idx="310">
                  <c:v>3.0807071648861046E-3</c:v>
                </c:pt>
                <c:pt idx="311">
                  <c:v>3.0955668609076287E-3</c:v>
                </c:pt>
                <c:pt idx="312">
                  <c:v>3.1105232955811681E-3</c:v>
                </c:pt>
                <c:pt idx="313">
                  <c:v>3.1255772607915872E-3</c:v>
                </c:pt>
                <c:pt idx="314">
                  <c:v>3.1407295562038413E-3</c:v>
                </c:pt>
                <c:pt idx="315">
                  <c:v>3.1559809893524741E-3</c:v>
                </c:pt>
                <c:pt idx="316">
                  <c:v>3.1713323757326349E-3</c:v>
                </c:pt>
                <c:pt idx="317">
                  <c:v>3.1867845388899797E-3</c:v>
                </c:pt>
                <c:pt idx="318">
                  <c:v>3.2023383105105243E-3</c:v>
                </c:pt>
                <c:pt idx="319">
                  <c:v>3.2179945305179053E-3</c:v>
                </c:pt>
                <c:pt idx="320">
                  <c:v>3.2337540471656101E-3</c:v>
                </c:pt>
                <c:pt idx="321">
                  <c:v>3.2496177171368957E-3</c:v>
                </c:pt>
                <c:pt idx="322">
                  <c:v>3.2655864056341062E-3</c:v>
                </c:pt>
                <c:pt idx="323">
                  <c:v>3.281660986484242E-3</c:v>
                </c:pt>
                <c:pt idx="324">
                  <c:v>3.2978423422376098E-3</c:v>
                </c:pt>
                <c:pt idx="325">
                  <c:v>3.3141313642656256E-3</c:v>
                </c:pt>
                <c:pt idx="326">
                  <c:v>3.3305289528652638E-3</c:v>
                </c:pt>
                <c:pt idx="327">
                  <c:v>3.3470360173614763E-3</c:v>
                </c:pt>
                <c:pt idx="328">
                  <c:v>3.3636534762155408E-3</c:v>
                </c:pt>
                <c:pt idx="329">
                  <c:v>3.3803822571269833E-3</c:v>
                </c:pt>
                <c:pt idx="330">
                  <c:v>3.397223297144431E-3</c:v>
                </c:pt>
                <c:pt idx="331">
                  <c:v>3.4141775427744196E-3</c:v>
                </c:pt>
                <c:pt idx="332">
                  <c:v>3.4312459500889553E-3</c:v>
                </c:pt>
                <c:pt idx="333">
                  <c:v>3.4484294848449322E-3</c:v>
                </c:pt>
                <c:pt idx="334">
                  <c:v>3.4657291225881882E-3</c:v>
                </c:pt>
                <c:pt idx="335">
                  <c:v>3.4831458487775261E-3</c:v>
                </c:pt>
                <c:pt idx="336">
                  <c:v>3.5006806588944992E-3</c:v>
                </c:pt>
                <c:pt idx="337">
                  <c:v>3.5183345585658079E-3</c:v>
                </c:pt>
                <c:pt idx="338">
                  <c:v>3.5361085636798303E-3</c:v>
                </c:pt>
                <c:pt idx="339">
                  <c:v>3.5540037005165307E-3</c:v>
                </c:pt>
                <c:pt idx="340">
                  <c:v>3.5720210058548291E-3</c:v>
                </c:pt>
                <c:pt idx="341">
                  <c:v>3.5901615271127086E-3</c:v>
                </c:pt>
                <c:pt idx="342">
                  <c:v>3.6084263224649619E-3</c:v>
                </c:pt>
                <c:pt idx="343">
                  <c:v>3.6268164609720593E-3</c:v>
                </c:pt>
                <c:pt idx="344">
                  <c:v>3.6453330227153857E-3</c:v>
                </c:pt>
                <c:pt idx="345">
                  <c:v>3.6639770989209501E-3</c:v>
                </c:pt>
                <c:pt idx="346">
                  <c:v>3.6827497920973867E-3</c:v>
                </c:pt>
                <c:pt idx="347">
                  <c:v>3.7016522161695048E-3</c:v>
                </c:pt>
                <c:pt idx="348">
                  <c:v>3.7206854966164685E-3</c:v>
                </c:pt>
                <c:pt idx="349">
                  <c:v>3.7398507706093605E-3</c:v>
                </c:pt>
                <c:pt idx="350">
                  <c:v>3.7591491871493319E-3</c:v>
                </c:pt>
                <c:pt idx="351">
                  <c:v>3.7785819072174488E-3</c:v>
                </c:pt>
                <c:pt idx="352">
                  <c:v>3.7981501039129851E-3</c:v>
                </c:pt>
                <c:pt idx="353">
                  <c:v>3.8178549625995494E-3</c:v>
                </c:pt>
                <c:pt idx="354">
                  <c:v>3.8376976810554453E-3</c:v>
                </c:pt>
                <c:pt idx="355">
                  <c:v>3.8576794696256584E-3</c:v>
                </c:pt>
                <c:pt idx="356">
                  <c:v>3.8778015513719934E-3</c:v>
                </c:pt>
                <c:pt idx="357">
                  <c:v>3.8980651622285462E-3</c:v>
                </c:pt>
                <c:pt idx="358">
                  <c:v>3.9184715511566357E-3</c:v>
                </c:pt>
                <c:pt idx="359">
                  <c:v>3.9390219803058842E-3</c:v>
                </c:pt>
                <c:pt idx="360">
                  <c:v>3.9597177251771915E-3</c:v>
                </c:pt>
                <c:pt idx="361">
                  <c:v>3.9805600747774136E-3</c:v>
                </c:pt>
                <c:pt idx="362">
                  <c:v>4.0015503317970156E-3</c:v>
                </c:pt>
                <c:pt idx="363">
                  <c:v>4.022689812766835E-3</c:v>
                </c:pt>
                <c:pt idx="364">
                  <c:v>4.0439798482350643E-3</c:v>
                </c:pt>
                <c:pt idx="365">
                  <c:v>4.0654217829365347E-3</c:v>
                </c:pt>
                <c:pt idx="366">
                  <c:v>4.0870169759689703E-3</c:v>
                </c:pt>
                <c:pt idx="367">
                  <c:v>4.1087668009709309E-3</c:v>
                </c:pt>
                <c:pt idx="368">
                  <c:v>4.1306726462955806E-3</c:v>
                </c:pt>
                <c:pt idx="369">
                  <c:v>4.1527359152037507E-3</c:v>
                </c:pt>
                <c:pt idx="370">
                  <c:v>4.1749580260381121E-3</c:v>
                </c:pt>
                <c:pt idx="371">
                  <c:v>4.197340412417463E-3</c:v>
                </c:pt>
                <c:pt idx="372">
                  <c:v>4.2198845234220376E-3</c:v>
                </c:pt>
                <c:pt idx="373">
                  <c:v>4.2425918237898345E-3</c:v>
                </c:pt>
                <c:pt idx="374">
                  <c:v>4.2654637941085373E-3</c:v>
                </c:pt>
                <c:pt idx="375">
                  <c:v>4.2885019310170231E-3</c:v>
                </c:pt>
                <c:pt idx="376">
                  <c:v>4.3117077474023758E-3</c:v>
                </c:pt>
                <c:pt idx="377">
                  <c:v>4.3350827726077977E-3</c:v>
                </c:pt>
                <c:pt idx="378">
                  <c:v>4.3586285526342767E-3</c:v>
                </c:pt>
                <c:pt idx="379">
                  <c:v>4.3823466503539917E-3</c:v>
                </c:pt>
                <c:pt idx="380">
                  <c:v>4.406238645721228E-3</c:v>
                </c:pt>
                <c:pt idx="381">
                  <c:v>4.4303061359867195E-3</c:v>
                </c:pt>
                <c:pt idx="382">
                  <c:v>4.4545507359170181E-3</c:v>
                </c:pt>
                <c:pt idx="383">
                  <c:v>4.4789740780188693E-3</c:v>
                </c:pt>
                <c:pt idx="384">
                  <c:v>4.503577812756638E-3</c:v>
                </c:pt>
                <c:pt idx="385">
                  <c:v>4.5283636087868843E-3</c:v>
                </c:pt>
                <c:pt idx="386">
                  <c:v>4.5533331531865031E-3</c:v>
                </c:pt>
                <c:pt idx="387">
                  <c:v>4.5784881516872005E-3</c:v>
                </c:pt>
                <c:pt idx="388">
                  <c:v>4.6038303289153001E-3</c:v>
                </c:pt>
                <c:pt idx="389">
                  <c:v>4.6293614286288835E-3</c:v>
                </c:pt>
                <c:pt idx="390">
                  <c:v>4.6550832139668121E-3</c:v>
                </c:pt>
                <c:pt idx="391">
                  <c:v>4.6809974676930511E-3</c:v>
                </c:pt>
                <c:pt idx="392">
                  <c:v>4.7071059924521583E-3</c:v>
                </c:pt>
                <c:pt idx="393">
                  <c:v>4.7334106110184324E-3</c:v>
                </c:pt>
                <c:pt idx="394">
                  <c:v>4.759913166562206E-3</c:v>
                </c:pt>
                <c:pt idx="395">
                  <c:v>4.7866155229077667E-3</c:v>
                </c:pt>
                <c:pt idx="396">
                  <c:v>4.8135195648001837E-3</c:v>
                </c:pt>
                <c:pt idx="397">
                  <c:v>4.8406271981783731E-3</c:v>
                </c:pt>
                <c:pt idx="398">
                  <c:v>4.8679403504462964E-3</c:v>
                </c:pt>
                <c:pt idx="399">
                  <c:v>4.8954609707505641E-3</c:v>
                </c:pt>
                <c:pt idx="400">
                  <c:v>4.9231910302671164E-3</c:v>
                </c:pt>
                <c:pt idx="401">
                  <c:v>4.9511325224816556E-3</c:v>
                </c:pt>
                <c:pt idx="402">
                  <c:v>4.9792874634872353E-3</c:v>
                </c:pt>
                <c:pt idx="403">
                  <c:v>5.0076578922690941E-3</c:v>
                </c:pt>
                <c:pt idx="404">
                  <c:v>5.036245871015213E-3</c:v>
                </c:pt>
                <c:pt idx="405">
                  <c:v>5.0650534854094261E-3</c:v>
                </c:pt>
                <c:pt idx="406">
                  <c:v>5.0940828449462542E-3</c:v>
                </c:pt>
                <c:pt idx="407">
                  <c:v>5.1233360832390242E-3</c:v>
                </c:pt>
                <c:pt idx="408">
                  <c:v>5.1528153583386997E-3</c:v>
                </c:pt>
                <c:pt idx="409">
                  <c:v>5.1825228530546878E-3</c:v>
                </c:pt>
                <c:pt idx="410">
                  <c:v>5.2124607752827385E-3</c:v>
                </c:pt>
                <c:pt idx="411">
                  <c:v>5.2426313583310621E-3</c:v>
                </c:pt>
                <c:pt idx="412">
                  <c:v>5.2730368612654305E-3</c:v>
                </c:pt>
                <c:pt idx="413">
                  <c:v>5.3036795692380477E-3</c:v>
                </c:pt>
                <c:pt idx="414">
                  <c:v>5.334561793844163E-3</c:v>
                </c:pt>
                <c:pt idx="415">
                  <c:v>5.3656858734668269E-3</c:v>
                </c:pt>
                <c:pt idx="416">
                  <c:v>5.3970541736373017E-3</c:v>
                </c:pt>
                <c:pt idx="417">
                  <c:v>5.4286690873889976E-3</c:v>
                </c:pt>
                <c:pt idx="418">
                  <c:v>5.4605330356365198E-3</c:v>
                </c:pt>
                <c:pt idx="419">
                  <c:v>5.4926484675341747E-3</c:v>
                </c:pt>
                <c:pt idx="420">
                  <c:v>5.5250178608675128E-3</c:v>
                </c:pt>
                <c:pt idx="421">
                  <c:v>5.5576437224228161E-3</c:v>
                </c:pt>
                <c:pt idx="422">
                  <c:v>5.5905285883913001E-3</c:v>
                </c:pt>
                <c:pt idx="423">
                  <c:v>5.623675024748912E-3</c:v>
                </c:pt>
                <c:pt idx="424">
                  <c:v>5.6570856276704617E-3</c:v>
                </c:pt>
                <c:pt idx="425">
                  <c:v>5.690763023927476E-3</c:v>
                </c:pt>
                <c:pt idx="426">
                  <c:v>5.7247098713049576E-3</c:v>
                </c:pt>
                <c:pt idx="427">
                  <c:v>5.7589288590214191E-3</c:v>
                </c:pt>
                <c:pt idx="428">
                  <c:v>5.7934227081539672E-3</c:v>
                </c:pt>
                <c:pt idx="429">
                  <c:v>5.8281941720660924E-3</c:v>
                </c:pt>
                <c:pt idx="430">
                  <c:v>5.8632460368535514E-3</c:v>
                </c:pt>
                <c:pt idx="431">
                  <c:v>5.8985811217821624E-3</c:v>
                </c:pt>
                <c:pt idx="432">
                  <c:v>5.9342022797459117E-3</c:v>
                </c:pt>
                <c:pt idx="433">
                  <c:v>5.9701123977199027E-3</c:v>
                </c:pt>
                <c:pt idx="434">
                  <c:v>6.0063143972286558E-3</c:v>
                </c:pt>
                <c:pt idx="435">
                  <c:v>6.0428112348237945E-3</c:v>
                </c:pt>
                <c:pt idx="436">
                  <c:v>6.0796059025507825E-3</c:v>
                </c:pt>
                <c:pt idx="437">
                  <c:v>6.1167014284495072E-3</c:v>
                </c:pt>
                <c:pt idx="438">
                  <c:v>6.1541008770416711E-3</c:v>
                </c:pt>
                <c:pt idx="439">
                  <c:v>6.1918073498344077E-3</c:v>
                </c:pt>
                <c:pt idx="440">
                  <c:v>6.2298239858295176E-3</c:v>
                </c:pt>
                <c:pt idx="441">
                  <c:v>6.2681539620419576E-3</c:v>
                </c:pt>
                <c:pt idx="442">
                  <c:v>6.3068004940254269E-3</c:v>
                </c:pt>
                <c:pt idx="443">
                  <c:v>6.3457668364032393E-3</c:v>
                </c:pt>
                <c:pt idx="444">
                  <c:v>6.3850562834129165E-3</c:v>
                </c:pt>
                <c:pt idx="445">
                  <c:v>6.4246721694554716E-3</c:v>
                </c:pt>
                <c:pt idx="446">
                  <c:v>6.4646178696514079E-3</c:v>
                </c:pt>
                <c:pt idx="447">
                  <c:v>6.5048968004103461E-3</c:v>
                </c:pt>
                <c:pt idx="448">
                  <c:v>6.5455124200069466E-3</c:v>
                </c:pt>
                <c:pt idx="449">
                  <c:v>6.5864682291617823E-3</c:v>
                </c:pt>
                <c:pt idx="450">
                  <c:v>6.627767771638789E-3</c:v>
                </c:pt>
                <c:pt idx="451">
                  <c:v>6.6694146348473355E-3</c:v>
                </c:pt>
                <c:pt idx="452">
                  <c:v>6.7114124504521911E-3</c:v>
                </c:pt>
                <c:pt idx="453">
                  <c:v>6.7537648949954881E-3</c:v>
                </c:pt>
                <c:pt idx="454">
                  <c:v>6.7964756905294337E-3</c:v>
                </c:pt>
                <c:pt idx="455">
                  <c:v>6.8395486052573208E-3</c:v>
                </c:pt>
                <c:pt idx="456">
                  <c:v>6.8829874541822215E-3</c:v>
                </c:pt>
                <c:pt idx="457">
                  <c:v>6.9267960997699109E-3</c:v>
                </c:pt>
                <c:pt idx="458">
                  <c:v>6.9709784526172146E-3</c:v>
                </c:pt>
                <c:pt idx="459">
                  <c:v>7.0155384721395236E-3</c:v>
                </c:pt>
                <c:pt idx="460">
                  <c:v>7.0604801672550423E-3</c:v>
                </c:pt>
                <c:pt idx="461">
                  <c:v>7.1058075970970962E-3</c:v>
                </c:pt>
                <c:pt idx="462">
                  <c:v>7.1515248717185526E-3</c:v>
                </c:pt>
                <c:pt idx="463">
                  <c:v>7.1976361528259024E-3</c:v>
                </c:pt>
                <c:pt idx="464">
                  <c:v>7.2441456545085502E-3</c:v>
                </c:pt>
                <c:pt idx="465">
                  <c:v>7.2910576439941836E-3</c:v>
                </c:pt>
                <c:pt idx="466">
                  <c:v>7.3383764424003323E-3</c:v>
                </c:pt>
                <c:pt idx="467">
                  <c:v>7.3861064255148767E-3</c:v>
                </c:pt>
                <c:pt idx="468">
                  <c:v>7.4342520245720889E-3</c:v>
                </c:pt>
                <c:pt idx="469">
                  <c:v>7.4828177270560249E-3</c:v>
                </c:pt>
                <c:pt idx="470">
                  <c:v>7.5318080775042054E-3</c:v>
                </c:pt>
                <c:pt idx="471">
                  <c:v>7.5812276783297321E-3</c:v>
                </c:pt>
                <c:pt idx="472">
                  <c:v>7.6310811906582041E-3</c:v>
                </c:pt>
                <c:pt idx="473">
                  <c:v>7.6813733351742981E-3</c:v>
                </c:pt>
                <c:pt idx="474">
                  <c:v>7.7321088929821124E-3</c:v>
                </c:pt>
                <c:pt idx="475">
                  <c:v>7.783292706480165E-3</c:v>
                </c:pt>
                <c:pt idx="476">
                  <c:v>7.8349296802495416E-3</c:v>
                </c:pt>
                <c:pt idx="477">
                  <c:v>7.8870247819580845E-3</c:v>
                </c:pt>
                <c:pt idx="478">
                  <c:v>7.9395830432750728E-3</c:v>
                </c:pt>
                <c:pt idx="479">
                  <c:v>7.992609560803875E-3</c:v>
                </c:pt>
                <c:pt idx="480">
                  <c:v>8.0461094970292919E-3</c:v>
                </c:pt>
                <c:pt idx="481">
                  <c:v>8.1000880812753459E-3</c:v>
                </c:pt>
                <c:pt idx="482">
                  <c:v>8.1545506106848169E-3</c:v>
                </c:pt>
                <c:pt idx="483">
                  <c:v>8.2095024512110967E-3</c:v>
                </c:pt>
                <c:pt idx="484">
                  <c:v>8.2649490386240039E-3</c:v>
                </c:pt>
                <c:pt idx="485">
                  <c:v>8.3208958795363552E-3</c:v>
                </c:pt>
                <c:pt idx="486">
                  <c:v>8.377348552440711E-3</c:v>
                </c:pt>
                <c:pt idx="487">
                  <c:v>8.4343127087710482E-3</c:v>
                </c:pt>
                <c:pt idx="488">
                  <c:v>8.4917940739730573E-3</c:v>
                </c:pt>
                <c:pt idx="489">
                  <c:v>8.5497984485939597E-3</c:v>
                </c:pt>
                <c:pt idx="490">
                  <c:v>8.6083317093935945E-3</c:v>
                </c:pt>
                <c:pt idx="491">
                  <c:v>8.6673998104720394E-3</c:v>
                </c:pt>
                <c:pt idx="492">
                  <c:v>8.7270087844046745E-3</c:v>
                </c:pt>
                <c:pt idx="493">
                  <c:v>8.78716474341747E-3</c:v>
                </c:pt>
                <c:pt idx="494">
                  <c:v>8.8478738805593763E-3</c:v>
                </c:pt>
                <c:pt idx="495">
                  <c:v>8.9091424709032332E-3</c:v>
                </c:pt>
                <c:pt idx="496">
                  <c:v>8.9709768727670586E-3</c:v>
                </c:pt>
                <c:pt idx="497">
                  <c:v>9.0333835289517633E-3</c:v>
                </c:pt>
                <c:pt idx="498">
                  <c:v>9.0963689680007252E-3</c:v>
                </c:pt>
                <c:pt idx="499">
                  <c:v>9.1599398054763199E-3</c:v>
                </c:pt>
                <c:pt idx="500">
                  <c:v>9.2241027452630246E-3</c:v>
                </c:pt>
                <c:pt idx="501">
                  <c:v>9.2888645808842235E-3</c:v>
                </c:pt>
                <c:pt idx="502">
                  <c:v>9.3542321968472023E-3</c:v>
                </c:pt>
                <c:pt idx="503">
                  <c:v>9.4202125700019075E-3</c:v>
                </c:pt>
                <c:pt idx="504">
                  <c:v>9.4868127709323881E-3</c:v>
                </c:pt>
                <c:pt idx="505">
                  <c:v>9.5540399653566491E-3</c:v>
                </c:pt>
                <c:pt idx="506">
                  <c:v>9.6219014155643715E-3</c:v>
                </c:pt>
                <c:pt idx="507">
                  <c:v>9.6904044818638905E-3</c:v>
                </c:pt>
                <c:pt idx="508">
                  <c:v>9.7595566240625837E-3</c:v>
                </c:pt>
                <c:pt idx="509">
                  <c:v>9.8293654029681966E-3</c:v>
                </c:pt>
                <c:pt idx="510">
                  <c:v>9.899838481907345E-3</c:v>
                </c:pt>
                <c:pt idx="511">
                  <c:v>9.9709836282828382E-3</c:v>
                </c:pt>
                <c:pt idx="512">
                  <c:v>1.0042808715141628E-2</c:v>
                </c:pt>
                <c:pt idx="513">
                  <c:v>1.0115321722778417E-2</c:v>
                </c:pt>
                <c:pt idx="514">
                  <c:v>1.0188530740358026E-2</c:v>
                </c:pt>
                <c:pt idx="515">
                  <c:v>1.0262443967571628E-2</c:v>
                </c:pt>
                <c:pt idx="516">
                  <c:v>1.0337069716308723E-2</c:v>
                </c:pt>
                <c:pt idx="517">
                  <c:v>1.0412416412369677E-2</c:v>
                </c:pt>
                <c:pt idx="518">
                  <c:v>1.0488492597190105E-2</c:v>
                </c:pt>
                <c:pt idx="519">
                  <c:v>1.05653069296137E-2</c:v>
                </c:pt>
                <c:pt idx="520">
                  <c:v>1.0642868187669473E-2</c:v>
                </c:pt>
                <c:pt idx="521">
                  <c:v>1.0721185270397398E-2</c:v>
                </c:pt>
                <c:pt idx="522">
                  <c:v>1.0800267199694347E-2</c:v>
                </c:pt>
                <c:pt idx="523">
                  <c:v>1.0880123122191611E-2</c:v>
                </c:pt>
                <c:pt idx="524">
                  <c:v>1.0960762311160863E-2</c:v>
                </c:pt>
                <c:pt idx="525">
                  <c:v>1.1042194168455253E-2</c:v>
                </c:pt>
                <c:pt idx="526">
                  <c:v>1.1124428226479043E-2</c:v>
                </c:pt>
                <c:pt idx="527">
                  <c:v>1.1207474150185356E-2</c:v>
                </c:pt>
                <c:pt idx="528">
                  <c:v>1.1291341739115071E-2</c:v>
                </c:pt>
                <c:pt idx="529">
                  <c:v>1.1376040929460384E-2</c:v>
                </c:pt>
                <c:pt idx="530">
                  <c:v>1.1461581796164222E-2</c:v>
                </c:pt>
                <c:pt idx="531">
                  <c:v>1.1547974555056142E-2</c:v>
                </c:pt>
                <c:pt idx="532">
                  <c:v>1.1635229565017911E-2</c:v>
                </c:pt>
                <c:pt idx="533">
                  <c:v>1.1723357330186946E-2</c:v>
                </c:pt>
                <c:pt idx="534">
                  <c:v>1.1812368502194961E-2</c:v>
                </c:pt>
                <c:pt idx="535">
                  <c:v>1.1902273882440506E-2</c:v>
                </c:pt>
                <c:pt idx="536">
                  <c:v>1.1993084424403585E-2</c:v>
                </c:pt>
                <c:pt idx="537">
                  <c:v>1.2084811235985671E-2</c:v>
                </c:pt>
                <c:pt idx="538">
                  <c:v>1.2177465581901629E-2</c:v>
                </c:pt>
                <c:pt idx="539">
                  <c:v>1.2271058886099463E-2</c:v>
                </c:pt>
                <c:pt idx="540">
                  <c:v>1.2365602734225153E-2</c:v>
                </c:pt>
                <c:pt idx="541">
                  <c:v>1.2461108876119667E-2</c:v>
                </c:pt>
                <c:pt idx="542">
                  <c:v>1.2557589228363614E-2</c:v>
                </c:pt>
                <c:pt idx="543">
                  <c:v>1.2655055876857691E-2</c:v>
                </c:pt>
                <c:pt idx="544">
                  <c:v>1.2753521079445182E-2</c:v>
                </c:pt>
                <c:pt idx="545">
                  <c:v>1.2852997268576659E-2</c:v>
                </c:pt>
                <c:pt idx="546">
                  <c:v>1.2953497054017609E-2</c:v>
                </c:pt>
                <c:pt idx="547">
                  <c:v>1.3055033225596018E-2</c:v>
                </c:pt>
                <c:pt idx="548">
                  <c:v>1.3157618755995311E-2</c:v>
                </c:pt>
                <c:pt idx="549">
                  <c:v>1.3261266803595335E-2</c:v>
                </c:pt>
                <c:pt idx="550">
                  <c:v>1.3365990715350499E-2</c:v>
                </c:pt>
                <c:pt idx="551">
                  <c:v>1.3471804029717326E-2</c:v>
                </c:pt>
                <c:pt idx="552">
                  <c:v>1.3578720479629493E-2</c:v>
                </c:pt>
                <c:pt idx="553">
                  <c:v>1.3686753995517721E-2</c:v>
                </c:pt>
                <c:pt idx="554">
                  <c:v>1.3795918708376896E-2</c:v>
                </c:pt>
                <c:pt idx="555">
                  <c:v>1.3906228952877865E-2</c:v>
                </c:pt>
                <c:pt idx="556">
                  <c:v>1.4017699270539009E-2</c:v>
                </c:pt>
                <c:pt idx="557">
                  <c:v>1.4130344412929234E-2</c:v>
                </c:pt>
                <c:pt idx="558">
                  <c:v>1.4244179344939359E-2</c:v>
                </c:pt>
                <c:pt idx="559">
                  <c:v>1.4359219248092346E-2</c:v>
                </c:pt>
                <c:pt idx="560">
                  <c:v>1.4475479523906633E-2</c:v>
                </c:pt>
                <c:pt idx="561">
                  <c:v>1.4592975797314042E-2</c:v>
                </c:pt>
                <c:pt idx="562">
                  <c:v>1.4711723920128289E-2</c:v>
                </c:pt>
                <c:pt idx="563">
                  <c:v>1.4831739974567479E-2</c:v>
                </c:pt>
                <c:pt idx="564">
                  <c:v>1.4953040276828311E-2</c:v>
                </c:pt>
                <c:pt idx="565">
                  <c:v>1.5075641380719016E-2</c:v>
                </c:pt>
                <c:pt idx="566">
                  <c:v>1.519956008134265E-2</c:v>
                </c:pt>
                <c:pt idx="567">
                  <c:v>1.5324813418837844E-2</c:v>
                </c:pt>
                <c:pt idx="568">
                  <c:v>1.545141868217733E-2</c:v>
                </c:pt>
                <c:pt idx="569">
                  <c:v>1.5579393413021397E-2</c:v>
                </c:pt>
                <c:pt idx="570">
                  <c:v>1.5708755409631955E-2</c:v>
                </c:pt>
                <c:pt idx="571">
                  <c:v>1.5839522730838624E-2</c:v>
                </c:pt>
                <c:pt idx="572">
                  <c:v>1.5971713700073074E-2</c:v>
                </c:pt>
                <c:pt idx="573">
                  <c:v>1.610534690945447E-2</c:v>
                </c:pt>
                <c:pt idx="574">
                  <c:v>1.6240441223937668E-2</c:v>
                </c:pt>
                <c:pt idx="575">
                  <c:v>1.6377015785525403E-2</c:v>
                </c:pt>
                <c:pt idx="576">
                  <c:v>1.651509001753592E-2</c:v>
                </c:pt>
                <c:pt idx="577">
                  <c:v>1.665468362893735E-2</c:v>
                </c:pt>
                <c:pt idx="578">
                  <c:v>1.6795816618744262E-2</c:v>
                </c:pt>
                <c:pt idx="579">
                  <c:v>1.6938509280470106E-2</c:v>
                </c:pt>
                <c:pt idx="580">
                  <c:v>1.7082782206656311E-2</c:v>
                </c:pt>
                <c:pt idx="581">
                  <c:v>1.7228656293449284E-2</c:v>
                </c:pt>
                <c:pt idx="582">
                  <c:v>1.7376152745256664E-2</c:v>
                </c:pt>
                <c:pt idx="583">
                  <c:v>1.7525293079460054E-2</c:v>
                </c:pt>
                <c:pt idx="584">
                  <c:v>1.7676099131194351E-2</c:v>
                </c:pt>
                <c:pt idx="585">
                  <c:v>1.7828593058194973E-2</c:v>
                </c:pt>
                <c:pt idx="586">
                  <c:v>1.7982797345710271E-2</c:v>
                </c:pt>
                <c:pt idx="587">
                  <c:v>1.8138734811479127E-2</c:v>
                </c:pt>
                <c:pt idx="588">
                  <c:v>1.8296428610778324E-2</c:v>
                </c:pt>
                <c:pt idx="589">
                  <c:v>1.8455902241535017E-2</c:v>
                </c:pt>
                <c:pt idx="590">
                  <c:v>1.8617179549507167E-2</c:v>
                </c:pt>
                <c:pt idx="591">
                  <c:v>1.8780284733535265E-2</c:v>
                </c:pt>
                <c:pt idx="592">
                  <c:v>1.8945242350854548E-2</c:v>
                </c:pt>
                <c:pt idx="593">
                  <c:v>1.9112077322481782E-2</c:v>
                </c:pt>
                <c:pt idx="594">
                  <c:v>1.9280814938669597E-2</c:v>
                </c:pt>
                <c:pt idx="595">
                  <c:v>1.9451480864429091E-2</c:v>
                </c:pt>
                <c:pt idx="596">
                  <c:v>1.9624101145114498E-2</c:v>
                </c:pt>
                <c:pt idx="597">
                  <c:v>1.9798702212089025E-2</c:v>
                </c:pt>
                <c:pt idx="598">
                  <c:v>1.9975310888448429E-2</c:v>
                </c:pt>
                <c:pt idx="599">
                  <c:v>2.0153954394814117E-2</c:v>
                </c:pt>
                <c:pt idx="600">
                  <c:v>2.0334660355201994E-2</c:v>
                </c:pt>
                <c:pt idx="601">
                  <c:v>2.0517456802947934E-2</c:v>
                </c:pt>
                <c:pt idx="602">
                  <c:v>2.0702372186710817E-2</c:v>
                </c:pt>
                <c:pt idx="603">
                  <c:v>2.0889435376538278E-2</c:v>
                </c:pt>
                <c:pt idx="604">
                  <c:v>2.1078675669994405E-2</c:v>
                </c:pt>
                <c:pt idx="605">
                  <c:v>2.1270122798364315E-2</c:v>
                </c:pt>
                <c:pt idx="606">
                  <c:v>2.1463806932911337E-2</c:v>
                </c:pt>
                <c:pt idx="607">
                  <c:v>2.1659758691216134E-2</c:v>
                </c:pt>
                <c:pt idx="608">
                  <c:v>2.185800914355782E-2</c:v>
                </c:pt>
                <c:pt idx="609">
                  <c:v>2.2058589819376133E-2</c:v>
                </c:pt>
                <c:pt idx="610">
                  <c:v>2.2261532713787613E-2</c:v>
                </c:pt>
                <c:pt idx="611">
                  <c:v>2.2466870294163929E-2</c:v>
                </c:pt>
                <c:pt idx="612">
                  <c:v>2.2674635506768393E-2</c:v>
                </c:pt>
                <c:pt idx="613">
                  <c:v>2.2884861783452195E-2</c:v>
                </c:pt>
                <c:pt idx="614">
                  <c:v>2.3097583048409035E-2</c:v>
                </c:pt>
                <c:pt idx="615">
                  <c:v>2.3312833724979432E-2</c:v>
                </c:pt>
                <c:pt idx="616">
                  <c:v>2.353064874251418E-2</c:v>
                </c:pt>
                <c:pt idx="617">
                  <c:v>2.3751063543283341E-2</c:v>
                </c:pt>
                <c:pt idx="618">
                  <c:v>2.3974114089438898E-2</c:v>
                </c:pt>
                <c:pt idx="619">
                  <c:v>2.4199836870023136E-2</c:v>
                </c:pt>
                <c:pt idx="620">
                  <c:v>2.4428268908017262E-2</c:v>
                </c:pt>
                <c:pt idx="621">
                  <c:v>2.4659447767438902E-2</c:v>
                </c:pt>
                <c:pt idx="622">
                  <c:v>2.4893411560473054E-2</c:v>
                </c:pt>
                <c:pt idx="623">
                  <c:v>2.5130198954638579E-2</c:v>
                </c:pt>
                <c:pt idx="624">
                  <c:v>2.5369849179992542E-2</c:v>
                </c:pt>
                <c:pt idx="625">
                  <c:v>2.5612402036359321E-2</c:v>
                </c:pt>
                <c:pt idx="626">
                  <c:v>2.5857897900581916E-2</c:v>
                </c:pt>
                <c:pt idx="627">
                  <c:v>2.6106377733805298E-2</c:v>
                </c:pt>
                <c:pt idx="628">
                  <c:v>2.6357883088764744E-2</c:v>
                </c:pt>
                <c:pt idx="629">
                  <c:v>2.6612456117095524E-2</c:v>
                </c:pt>
                <c:pt idx="630">
                  <c:v>2.6870139576644261E-2</c:v>
                </c:pt>
                <c:pt idx="631">
                  <c:v>2.7130976838790233E-2</c:v>
                </c:pt>
                <c:pt idx="632">
                  <c:v>2.7395011895756924E-2</c:v>
                </c:pt>
                <c:pt idx="633">
                  <c:v>2.7662289367919812E-2</c:v>
                </c:pt>
                <c:pt idx="634">
                  <c:v>2.7932854511096176E-2</c:v>
                </c:pt>
                <c:pt idx="635">
                  <c:v>2.8206753223819159E-2</c:v>
                </c:pt>
                <c:pt idx="636">
                  <c:v>2.8484032054580034E-2</c:v>
                </c:pt>
                <c:pt idx="637">
                  <c:v>2.8764738209036331E-2</c:v>
                </c:pt>
                <c:pt idx="638">
                  <c:v>2.9048919557181113E-2</c:v>
                </c:pt>
                <c:pt idx="639">
                  <c:v>2.9336624640455118E-2</c:v>
                </c:pt>
                <c:pt idx="640">
                  <c:v>2.9627902678807549E-2</c:v>
                </c:pt>
                <c:pt idx="641">
                  <c:v>2.9922803577686265E-2</c:v>
                </c:pt>
                <c:pt idx="642">
                  <c:v>3.0221377934945712E-2</c:v>
                </c:pt>
                <c:pt idx="643">
                  <c:v>3.0523677047677403E-2</c:v>
                </c:pt>
                <c:pt idx="644">
                  <c:v>3.0829752918937449E-2</c:v>
                </c:pt>
                <c:pt idx="645">
                  <c:v>3.1139658264364035E-2</c:v>
                </c:pt>
                <c:pt idx="646">
                  <c:v>3.1453446518678388E-2</c:v>
                </c:pt>
                <c:pt idx="647">
                  <c:v>3.1771171842051894E-2</c:v>
                </c:pt>
                <c:pt idx="648">
                  <c:v>3.2092889126328378E-2</c:v>
                </c:pt>
                <c:pt idx="649">
                  <c:v>3.2418654001088405E-2</c:v>
                </c:pt>
                <c:pt idx="650">
                  <c:v>3.2748522839539274E-2</c:v>
                </c:pt>
                <c:pt idx="651">
                  <c:v>3.3082552764221514E-2</c:v>
                </c:pt>
                <c:pt idx="652">
                  <c:v>3.3420801652505723E-2</c:v>
                </c:pt>
                <c:pt idx="653">
                  <c:v>3.3763328141876728E-2</c:v>
                </c:pt>
                <c:pt idx="654">
                  <c:v>3.4110191634977173E-2</c:v>
                </c:pt>
                <c:pt idx="655">
                  <c:v>3.4461452304397885E-2</c:v>
                </c:pt>
                <c:pt idx="656">
                  <c:v>3.4817171097194073E-2</c:v>
                </c:pt>
                <c:pt idx="657">
                  <c:v>3.517740973910758E-2</c:v>
                </c:pt>
                <c:pt idx="658">
                  <c:v>3.5542230738480875E-2</c:v>
                </c:pt>
                <c:pt idx="659">
                  <c:v>3.5911697389825116E-2</c:v>
                </c:pt>
                <c:pt idx="660">
                  <c:v>3.628587377703929E-2</c:v>
                </c:pt>
                <c:pt idx="661">
                  <c:v>3.666482477624268E-2</c:v>
                </c:pt>
                <c:pt idx="662">
                  <c:v>3.7048616058199278E-2</c:v>
                </c:pt>
                <c:pt idx="663">
                  <c:v>3.7437314090317295E-2</c:v>
                </c:pt>
                <c:pt idx="664">
                  <c:v>3.7830986138175919E-2</c:v>
                </c:pt>
                <c:pt idx="665">
                  <c:v>3.8229700266573921E-2</c:v>
                </c:pt>
                <c:pt idx="666">
                  <c:v>3.8633525340056873E-2</c:v>
                </c:pt>
                <c:pt idx="667">
                  <c:v>3.9042531022894622E-2</c:v>
                </c:pt>
                <c:pt idx="668">
                  <c:v>3.9456787778476055E-2</c:v>
                </c:pt>
                <c:pt idx="669">
                  <c:v>3.9876366868094967E-2</c:v>
                </c:pt>
                <c:pt idx="670">
                  <c:v>4.0301340349075496E-2</c:v>
                </c:pt>
                <c:pt idx="671">
                  <c:v>4.0731781072222077E-2</c:v>
                </c:pt>
                <c:pt idx="672">
                  <c:v>4.1167762678534579E-2</c:v>
                </c:pt>
                <c:pt idx="673">
                  <c:v>4.1609359595163542E-2</c:v>
                </c:pt>
                <c:pt idx="674">
                  <c:v>4.2056647030559072E-2</c:v>
                </c:pt>
                <c:pt idx="675">
                  <c:v>4.2509700968764379E-2</c:v>
                </c:pt>
                <c:pt idx="676">
                  <c:v>4.2968598162825278E-2</c:v>
                </c:pt>
                <c:pt idx="677">
                  <c:v>4.3433416127244537E-2</c:v>
                </c:pt>
                <c:pt idx="678">
                  <c:v>4.3904233129459312E-2</c:v>
                </c:pt>
                <c:pt idx="679">
                  <c:v>4.4381128180266322E-2</c:v>
                </c:pt>
                <c:pt idx="680">
                  <c:v>4.4864181023162683E-2</c:v>
                </c:pt>
                <c:pt idx="681">
                  <c:v>4.5353472122534863E-2</c:v>
                </c:pt>
                <c:pt idx="682">
                  <c:v>4.5849082650642706E-2</c:v>
                </c:pt>
                <c:pt idx="683">
                  <c:v>4.6351094473340543E-2</c:v>
                </c:pt>
                <c:pt idx="684">
                  <c:v>4.6859590134475354E-2</c:v>
                </c:pt>
                <c:pt idx="685">
                  <c:v>4.7374652838898815E-2</c:v>
                </c:pt>
                <c:pt idx="686">
                  <c:v>4.7896366434021925E-2</c:v>
                </c:pt>
                <c:pt idx="687">
                  <c:v>4.8424815389852945E-2</c:v>
                </c:pt>
                <c:pt idx="688">
                  <c:v>4.8960084777444061E-2</c:v>
                </c:pt>
                <c:pt idx="689">
                  <c:v>4.9502260245675951E-2</c:v>
                </c:pt>
                <c:pt idx="690">
                  <c:v>5.0051427996302009E-2</c:v>
                </c:pt>
                <c:pt idx="691">
                  <c:v>5.0607674757180331E-2</c:v>
                </c:pt>
                <c:pt idx="692">
                  <c:v>5.1171087753607708E-2</c:v>
                </c:pt>
                <c:pt idx="693">
                  <c:v>5.1741754677683612E-2</c:v>
                </c:pt>
                <c:pt idx="694">
                  <c:v>5.2319763655600315E-2</c:v>
                </c:pt>
                <c:pt idx="695">
                  <c:v>5.2905203212795911E-2</c:v>
                </c:pt>
                <c:pt idx="696">
                  <c:v>5.3498162236865134E-2</c:v>
                </c:pt>
                <c:pt idx="697">
                  <c:v>5.4098729938135547E-2</c:v>
                </c:pt>
                <c:pt idx="698">
                  <c:v>5.4706995807822782E-2</c:v>
                </c:pt>
                <c:pt idx="699">
                  <c:v>5.5323049573660958E-2</c:v>
                </c:pt>
                <c:pt idx="700">
                  <c:v>5.5946981152917866E-2</c:v>
                </c:pt>
                <c:pt idx="701">
                  <c:v>5.6578880602676539E-2</c:v>
                </c:pt>
                <c:pt idx="702">
                  <c:v>5.7218838067299063E-2</c:v>
                </c:pt>
                <c:pt idx="703">
                  <c:v>5.7866943722952938E-2</c:v>
                </c:pt>
                <c:pt idx="704">
                  <c:v>5.8523287719099905E-2</c:v>
                </c:pt>
                <c:pt idx="705">
                  <c:v>5.9187960116831945E-2</c:v>
                </c:pt>
                <c:pt idx="706">
                  <c:v>5.986105082394591E-2</c:v>
                </c:pt>
                <c:pt idx="707">
                  <c:v>6.0542649526645669E-2</c:v>
                </c:pt>
                <c:pt idx="708">
                  <c:v>6.1232845617751518E-2</c:v>
                </c:pt>
                <c:pt idx="709">
                  <c:v>6.1931728121311189E-2</c:v>
                </c:pt>
                <c:pt idx="710">
                  <c:v>6.2639385613480675E-2</c:v>
                </c:pt>
                <c:pt idx="711">
                  <c:v>6.3355906139581142E-2</c:v>
                </c:pt>
                <c:pt idx="712">
                  <c:v>6.4081377127190142E-2</c:v>
                </c:pt>
                <c:pt idx="713">
                  <c:v>6.4815885295167658E-2</c:v>
                </c:pt>
                <c:pt idx="714">
                  <c:v>6.5559516558496692E-2</c:v>
                </c:pt>
                <c:pt idx="715">
                  <c:v>6.6312355928814876E-2</c:v>
                </c:pt>
                <c:pt idx="716">
                  <c:v>6.7074487410541492E-2</c:v>
                </c:pt>
                <c:pt idx="717">
                  <c:v>6.7845993892467649E-2</c:v>
                </c:pt>
                <c:pt idx="718">
                  <c:v>6.8626957034716038E-2</c:v>
                </c:pt>
                <c:pt idx="719">
                  <c:v>6.9417457150955666E-2</c:v>
                </c:pt>
                <c:pt idx="720">
                  <c:v>7.0217573085779014E-2</c:v>
                </c:pt>
                <c:pt idx="721">
                  <c:v>7.1027382087128943E-2</c:v>
                </c:pt>
                <c:pt idx="722">
                  <c:v>7.18469596737078E-2</c:v>
                </c:pt>
                <c:pt idx="723">
                  <c:v>7.2676379497255042E-2</c:v>
                </c:pt>
                <c:pt idx="724">
                  <c:v>7.3515713199642632E-2</c:v>
                </c:pt>
                <c:pt idx="725">
                  <c:v>7.4365030264696486E-2</c:v>
                </c:pt>
                <c:pt idx="726">
                  <c:v>7.5224397864704848E-2</c:v>
                </c:pt>
                <c:pt idx="727">
                  <c:v>7.6093880701542424E-2</c:v>
                </c:pt>
                <c:pt idx="728">
                  <c:v>7.6973540842389582E-2</c:v>
                </c:pt>
                <c:pt idx="729">
                  <c:v>7.7863437550014486E-2</c:v>
                </c:pt>
                <c:pt idx="730">
                  <c:v>7.8763627107609369E-2</c:v>
                </c:pt>
                <c:pt idx="731">
                  <c:v>7.9674162638184359E-2</c:v>
                </c:pt>
                <c:pt idx="732">
                  <c:v>8.0595093918546787E-2</c:v>
                </c:pt>
                <c:pt idx="733">
                  <c:v>8.1526467187895135E-2</c:v>
                </c:pt>
                <c:pt idx="734">
                  <c:v>8.2468324951112726E-2</c:v>
                </c:pt>
                <c:pt idx="735">
                  <c:v>8.3420705776816678E-2</c:v>
                </c:pt>
                <c:pt idx="736">
                  <c:v>8.4383644090295584E-2</c:v>
                </c:pt>
                <c:pt idx="737">
                  <c:v>8.5357169961449542E-2</c:v>
                </c:pt>
                <c:pt idx="738">
                  <c:v>8.6341308887911555E-2</c:v>
                </c:pt>
                <c:pt idx="739">
                  <c:v>8.7336081573522475E-2</c:v>
                </c:pt>
                <c:pt idx="740">
                  <c:v>8.8341503702400931E-2</c:v>
                </c:pt>
                <c:pt idx="741">
                  <c:v>8.9357585708846096E-2</c:v>
                </c:pt>
                <c:pt idx="742">
                  <c:v>9.0384332543372872E-2</c:v>
                </c:pt>
                <c:pt idx="743">
                  <c:v>9.1421743435204705E-2</c:v>
                </c:pt>
                <c:pt idx="744">
                  <c:v>9.2469811651587616E-2</c:v>
                </c:pt>
                <c:pt idx="745">
                  <c:v>9.3528524254332668E-2</c:v>
                </c:pt>
                <c:pt idx="746">
                  <c:v>9.4597861854039011E-2</c:v>
                </c:pt>
                <c:pt idx="747">
                  <c:v>9.5677798362481498E-2</c:v>
                </c:pt>
                <c:pt idx="748">
                  <c:v>9.676830074370725E-2</c:v>
                </c:pt>
                <c:pt idx="749">
                  <c:v>9.7869328764427235E-2</c:v>
                </c:pt>
                <c:pt idx="750">
                  <c:v>9.8980834744324564E-2</c:v>
                </c:pt>
                <c:pt idx="751">
                  <c:v>0.10010276330696628</c:v>
                </c:pt>
                <c:pt idx="752">
                  <c:v>0.10123505113206074</c:v>
                </c:pt>
                <c:pt idx="753">
                  <c:v>0.10237762670980725</c:v>
                </c:pt>
                <c:pt idx="754">
                  <c:v>0.10353041009821068</c:v>
                </c:pt>
                <c:pt idx="755">
                  <c:v>0.10469331268419885</c:v>
                </c:pt>
                <c:pt idx="756">
                  <c:v>0.10586623694950201</c:v>
                </c:pt>
                <c:pt idx="757">
                  <c:v>0.10704907624224756</c:v>
                </c:pt>
                <c:pt idx="758">
                  <c:v>0.10824171455530765</c:v>
                </c:pt>
                <c:pt idx="759">
                  <c:v>0.10944402631245384</c:v>
                </c:pt>
                <c:pt idx="760">
                  <c:v>0.11065587616342842</c:v>
                </c:pt>
                <c:pt idx="761">
                  <c:v>0.11187711878908421</c:v>
                </c:pt>
                <c:pt idx="762">
                  <c:v>0.11310759871775995</c:v>
                </c:pt>
                <c:pt idx="763">
                  <c:v>0.11434715015411023</c:v>
                </c:pt>
                <c:pt idx="764">
                  <c:v>0.11559559682162157</c:v>
                </c:pt>
                <c:pt idx="765">
                  <c:v>0.11685275182006803</c:v>
                </c:pt>
                <c:pt idx="766">
                  <c:v>0.11811841749916663</c:v>
                </c:pt>
                <c:pt idx="767">
                  <c:v>0.11939238534971787</c:v>
                </c:pt>
                <c:pt idx="768">
                  <c:v>0.12067443591349292</c:v>
                </c:pt>
                <c:pt idx="769">
                  <c:v>0.121964338713125</c:v>
                </c:pt>
                <c:pt idx="770">
                  <c:v>0.12326185220326209</c:v>
                </c:pt>
                <c:pt idx="771">
                  <c:v>0.12456672374417346</c:v>
                </c:pt>
                <c:pt idx="772">
                  <c:v>0.12587868959901016</c:v>
                </c:pt>
                <c:pt idx="773">
                  <c:v>0.1271974749558259</c:v>
                </c:pt>
                <c:pt idx="774">
                  <c:v>0.12852279397544447</c:v>
                </c:pt>
                <c:pt idx="775">
                  <c:v>0.12985434986616332</c:v>
                </c:pt>
                <c:pt idx="776">
                  <c:v>0.13119183498621864</c:v>
                </c:pt>
                <c:pt idx="777">
                  <c:v>0.13253493097483474</c:v>
                </c:pt>
                <c:pt idx="778">
                  <c:v>0.13388330891259465</c:v>
                </c:pt>
                <c:pt idx="779">
                  <c:v>0.1352366295117253</c:v>
                </c:pt>
                <c:pt idx="780">
                  <c:v>0.13659454333681145</c:v>
                </c:pt>
                <c:pt idx="781">
                  <c:v>0.13795669105627081</c:v>
                </c:pt>
                <c:pt idx="782">
                  <c:v>0.13932270372482547</c:v>
                </c:pt>
                <c:pt idx="783">
                  <c:v>0.14069220309701266</c:v>
                </c:pt>
                <c:pt idx="784">
                  <c:v>0.14206480197166221</c:v>
                </c:pt>
                <c:pt idx="785">
                  <c:v>0.1434401045670626</c:v>
                </c:pt>
                <c:pt idx="786">
                  <c:v>0.14481770692639812</c:v>
                </c:pt>
                <c:pt idx="787">
                  <c:v>0.14619719735285203</c:v>
                </c:pt>
                <c:pt idx="788">
                  <c:v>0.14757815687360534</c:v>
                </c:pt>
                <c:pt idx="789">
                  <c:v>0.14896015973176649</c:v>
                </c:pt>
                <c:pt idx="790">
                  <c:v>0.15034277390511791</c:v>
                </c:pt>
                <c:pt idx="791">
                  <c:v>0.15172556165037049</c:v>
                </c:pt>
                <c:pt idx="792">
                  <c:v>0.15310808007146251</c:v>
                </c:pt>
                <c:pt idx="793">
                  <c:v>0.15448988171027508</c:v>
                </c:pt>
                <c:pt idx="794">
                  <c:v>0.15587051515797343</c:v>
                </c:pt>
                <c:pt idx="795">
                  <c:v>0.15724952568505979</c:v>
                </c:pt>
                <c:pt idx="796">
                  <c:v>0.15862645588806357</c:v>
                </c:pt>
                <c:pt idx="797">
                  <c:v>0.160000846350699</c:v>
                </c:pt>
                <c:pt idx="798">
                  <c:v>0.1613722363171973</c:v>
                </c:pt>
                <c:pt idx="799">
                  <c:v>0.16274016437544114</c:v>
                </c:pt>
                <c:pt idx="800">
                  <c:v>0.1641041691474423</c:v>
                </c:pt>
                <c:pt idx="801">
                  <c:v>0.16546378998466266</c:v>
                </c:pt>
                <c:pt idx="802">
                  <c:v>0.16681856766562145</c:v>
                </c:pt>
                <c:pt idx="803">
                  <c:v>0.1681680450932293</c:v>
                </c:pt>
                <c:pt idx="804">
                  <c:v>0.16951176798927001</c:v>
                </c:pt>
                <c:pt idx="805">
                  <c:v>0.170849285583482</c:v>
                </c:pt>
                <c:pt idx="806">
                  <c:v>0.17218015129471997</c:v>
                </c:pt>
                <c:pt idx="807">
                  <c:v>0.17350392340173007</c:v>
                </c:pt>
                <c:pt idx="808">
                  <c:v>0.17482016570114681</c:v>
                </c:pt>
                <c:pt idx="809">
                  <c:v>0.17612844815040285</c:v>
                </c:pt>
                <c:pt idx="810">
                  <c:v>0.17742834749334707</c:v>
                </c:pt>
                <c:pt idx="811">
                  <c:v>0.17871944786648514</c:v>
                </c:pt>
                <c:pt idx="812">
                  <c:v>0.18000134138388227</c:v>
                </c:pt>
                <c:pt idx="813">
                  <c:v>0.18127362869891775</c:v>
                </c:pt>
                <c:pt idx="814">
                  <c:v>0.18253591954121229</c:v>
                </c:pt>
                <c:pt idx="815">
                  <c:v>0.18378783322723929</c:v>
                </c:pt>
                <c:pt idx="816">
                  <c:v>0.18502899914326132</c:v>
                </c:pt>
                <c:pt idx="817">
                  <c:v>0.186259057199432</c:v>
                </c:pt>
                <c:pt idx="818">
                  <c:v>0.18747765825405821</c:v>
                </c:pt>
                <c:pt idx="819">
                  <c:v>0.18868446450719928</c:v>
                </c:pt>
                <c:pt idx="820">
                  <c:v>0.18987914986295182</c:v>
                </c:pt>
                <c:pt idx="821">
                  <c:v>0.19106140025994428</c:v>
                </c:pt>
                <c:pt idx="822">
                  <c:v>0.19223091396971814</c:v>
                </c:pt>
                <c:pt idx="823">
                  <c:v>0.1933874018628656</c:v>
                </c:pt>
                <c:pt idx="824">
                  <c:v>0.19453058764291553</c:v>
                </c:pt>
                <c:pt idx="825">
                  <c:v>0.19566020804813858</c:v>
                </c:pt>
                <c:pt idx="826">
                  <c:v>0.19677601302156861</c:v>
                </c:pt>
                <c:pt idx="827">
                  <c:v>0.19787776584967862</c:v>
                </c:pt>
                <c:pt idx="828">
                  <c:v>0.19896524327026846</c:v>
                </c:pt>
                <c:pt idx="829">
                  <c:v>0.20003823555023501</c:v>
                </c:pt>
                <c:pt idx="830">
                  <c:v>0.20109654653401066</c:v>
                </c:pt>
                <c:pt idx="831">
                  <c:v>0.20213999366353116</c:v>
                </c:pt>
                <c:pt idx="832">
                  <c:v>0.20316840797068739</c:v>
                </c:pt>
                <c:pt idx="833">
                  <c:v>0.20418163404329021</c:v>
                </c:pt>
                <c:pt idx="834">
                  <c:v>0.20517952996562369</c:v>
                </c:pt>
                <c:pt idx="835">
                  <c:v>0.20616196723473446</c:v>
                </c:pt>
                <c:pt idx="836">
                  <c:v>0.20712883065362803</c:v>
                </c:pt>
                <c:pt idx="837">
                  <c:v>0.20808001820257896</c:v>
                </c:pt>
                <c:pt idx="838">
                  <c:v>0.2090154408897916</c:v>
                </c:pt>
                <c:pt idx="839">
                  <c:v>0.2099350225826547</c:v>
                </c:pt>
                <c:pt idx="840">
                  <c:v>0.21083869982083772</c:v>
                </c:pt>
                <c:pt idx="841">
                  <c:v>0.21172642161248748</c:v>
                </c:pt>
                <c:pt idx="842">
                  <c:v>0.21259814921475403</c:v>
                </c:pt>
                <c:pt idx="843">
                  <c:v>0.21345385589988672</c:v>
                </c:pt>
                <c:pt idx="844">
                  <c:v>0.2142935267080992</c:v>
                </c:pt>
                <c:pt idx="845">
                  <c:v>0.21511715818839067</c:v>
                </c:pt>
                <c:pt idx="846">
                  <c:v>0.21592475812847822</c:v>
                </c:pt>
                <c:pt idx="847">
                  <c:v>0.21671634527496089</c:v>
                </c:pt>
                <c:pt idx="848">
                  <c:v>0.21749194904480365</c:v>
                </c:pt>
                <c:pt idx="849">
                  <c:v>0.21825160922918829</c:v>
                </c:pt>
                <c:pt idx="850">
                  <c:v>0.21899537569074418</c:v>
                </c:pt>
                <c:pt idx="851">
                  <c:v>0.21972330805512086</c:v>
                </c:pt>
                <c:pt idx="852">
                  <c:v>0.22043547539782934</c:v>
                </c:pt>
                <c:pt idx="853">
                  <c:v>0.22113195592723653</c:v>
                </c:pt>
                <c:pt idx="854">
                  <c:v>0.22181283666454299</c:v>
                </c:pt>
                <c:pt idx="855">
                  <c:v>0.22247821312154309</c:v>
                </c:pt>
                <c:pt idx="856">
                  <c:v>0.22312818897691922</c:v>
                </c:pt>
                <c:pt idx="857">
                  <c:v>0.22376287575177059</c:v>
                </c:pt>
                <c:pt idx="858">
                  <c:v>0.22438239248504893</c:v>
                </c:pt>
                <c:pt idx="859">
                  <c:v>0.22498686540952034</c:v>
                </c:pt>
                <c:pt idx="860">
                  <c:v>0.22557642762883798</c:v>
                </c:pt>
                <c:pt idx="861">
                  <c:v>0.22615121879627412</c:v>
                </c:pt>
                <c:pt idx="862">
                  <c:v>0.22671138479561415</c:v>
                </c:pt>
                <c:pt idx="863">
                  <c:v>0.22725707742468437</c:v>
                </c:pt>
                <c:pt idx="864">
                  <c:v>0.22778845408195619</c:v>
                </c:pt>
                <c:pt idx="865">
                  <c:v>0.22830567745662039</c:v>
                </c:pt>
                <c:pt idx="866">
                  <c:v>0.2288089152225124</c:v>
                </c:pt>
                <c:pt idx="867">
                  <c:v>0.22929833973622388</c:v>
                </c:pt>
                <c:pt idx="868">
                  <c:v>0.22977412773971823</c:v>
                </c:pt>
                <c:pt idx="869">
                  <c:v>0.23023646006773249</c:v>
                </c:pt>
                <c:pt idx="870">
                  <c:v>0.23068552136022857</c:v>
                </c:pt>
                <c:pt idx="871">
                  <c:v>0.23112149978012819</c:v>
                </c:pt>
                <c:pt idx="872">
                  <c:v>0.23154458673654357</c:v>
                </c:pt>
                <c:pt idx="873">
                  <c:v>0.2319549766137011</c:v>
                </c:pt>
                <c:pt idx="874">
                  <c:v>0.23235286650571885</c:v>
                </c:pt>
                <c:pt idx="875">
                  <c:v>0.23273845595740097</c:v>
                </c:pt>
                <c:pt idx="876">
                  <c:v>0.23311194671117608</c:v>
                </c:pt>
                <c:pt idx="877">
                  <c:v>0.23347354246029575</c:v>
                </c:pt>
                <c:pt idx="878">
                  <c:v>0.23382344860839996</c:v>
                </c:pt>
                <c:pt idx="879">
                  <c:v>0.23416187203552705</c:v>
                </c:pt>
                <c:pt idx="880">
                  <c:v>0.23448902087064682</c:v>
                </c:pt>
                <c:pt idx="881">
                  <c:v>0.23480510427077175</c:v>
                </c:pt>
                <c:pt idx="882">
                  <c:v>0.23511033220668884</c:v>
                </c:pt>
                <c:pt idx="883">
                  <c:v>0.23540491525535051</c:v>
                </c:pt>
                <c:pt idx="884">
                  <c:v>0.2356890643989453</c:v>
                </c:pt>
                <c:pt idx="885">
                  <c:v>0.23596299083065511</c:v>
                </c:pt>
                <c:pt idx="886">
                  <c:v>0.23622690576710642</c:v>
                </c:pt>
                <c:pt idx="887">
                  <c:v>0.23648102026750439</c:v>
                </c:pt>
                <c:pt idx="888">
                  <c:v>0.23672554505943116</c:v>
                </c:pt>
                <c:pt idx="889">
                  <c:v>0.23696069037128364</c:v>
                </c:pt>
                <c:pt idx="890">
                  <c:v>0.23718666577131708</c:v>
                </c:pt>
                <c:pt idx="891">
                  <c:v>0.23740368001324766</c:v>
                </c:pt>
                <c:pt idx="892">
                  <c:v>0.23761194088837348</c:v>
                </c:pt>
                <c:pt idx="893">
                  <c:v>0.23781165508414531</c:v>
                </c:pt>
                <c:pt idx="894">
                  <c:v>0.23800302804913284</c:v>
                </c:pt>
                <c:pt idx="895">
                  <c:v>0.23818626386431382</c:v>
                </c:pt>
                <c:pt idx="896">
                  <c:v>0.23836156512060691</c:v>
                </c:pt>
                <c:pt idx="897">
                  <c:v>0.23852913280257157</c:v>
                </c:pt>
                <c:pt idx="898">
                  <c:v>0.23868916617818098</c:v>
                </c:pt>
                <c:pt idx="899">
                  <c:v>0.2388418626945851</c:v>
                </c:pt>
                <c:pt idx="900">
                  <c:v>0.2389874178797553</c:v>
                </c:pt>
                <c:pt idx="901">
                  <c:v>0.23912602524991658</c:v>
                </c:pt>
                <c:pt idx="902">
                  <c:v>0.23925787622265907</c:v>
                </c:pt>
                <c:pt idx="903">
                  <c:v>0.23938316003561375</c:v>
                </c:pt>
                <c:pt idx="904">
                  <c:v>0.2395020636705871</c:v>
                </c:pt>
                <c:pt idx="905">
                  <c:v>0.23961477178302698</c:v>
                </c:pt>
                <c:pt idx="906">
                  <c:v>0.23972146663670707</c:v>
                </c:pt>
                <c:pt idx="907">
                  <c:v>0.23982232804349971</c:v>
                </c:pt>
                <c:pt idx="908">
                  <c:v>0.23991753330811449</c:v>
                </c:pt>
                <c:pt idx="909">
                  <c:v>0.24000725717767146</c:v>
                </c:pt>
                <c:pt idx="910">
                  <c:v>0.24009167179597923</c:v>
                </c:pt>
                <c:pt idx="911">
                  <c:v>0.24017094666238251</c:v>
                </c:pt>
                <c:pt idx="912">
                  <c:v>0.24024524859504698</c:v>
                </c:pt>
                <c:pt idx="913">
                  <c:v>0.24031474169854342</c:v>
                </c:pt>
                <c:pt idx="914">
                  <c:v>0.24037958733559614</c:v>
                </c:pt>
                <c:pt idx="915">
                  <c:v>0.24043994410285366</c:v>
                </c:pt>
                <c:pt idx="916">
                  <c:v>0.24049596781054794</c:v>
                </c:pt>
                <c:pt idx="917">
                  <c:v>0.24054781146589976</c:v>
                </c:pt>
                <c:pt idx="918">
                  <c:v>0.24059562526013159</c:v>
                </c:pt>
                <c:pt idx="919">
                  <c:v>0.24063955655895208</c:v>
                </c:pt>
                <c:pt idx="920">
                  <c:v>0.24067974989636673</c:v>
                </c:pt>
                <c:pt idx="921">
                  <c:v>0.24071634697168601</c:v>
                </c:pt>
                <c:pt idx="922">
                  <c:v>0.24074948664958454</c:v>
                </c:pt>
                <c:pt idx="923">
                  <c:v>0.2407793049630817</c:v>
                </c:pt>
                <c:pt idx="924">
                  <c:v>0.24080593511930481</c:v>
                </c:pt>
                <c:pt idx="925">
                  <c:v>0.24082950750790405</c:v>
                </c:pt>
                <c:pt idx="926">
                  <c:v>0.24085014971198257</c:v>
                </c:pt>
                <c:pt idx="927">
                  <c:v>0.24086798652141769</c:v>
                </c:pt>
                <c:pt idx="928">
                  <c:v>0.24088313994843796</c:v>
                </c:pt>
                <c:pt idx="929">
                  <c:v>0.24089572924533384</c:v>
                </c:pt>
                <c:pt idx="930">
                  <c:v>0.24090587092417837</c:v>
                </c:pt>
                <c:pt idx="931">
                  <c:v>0.24091367877842876</c:v>
                </c:pt>
                <c:pt idx="932">
                  <c:v>0.24091926390629931</c:v>
                </c:pt>
                <c:pt idx="933">
                  <c:v>0.24092273473578252</c:v>
                </c:pt>
                <c:pt idx="934">
                  <c:v>0.24092419705119955</c:v>
                </c:pt>
                <c:pt idx="935">
                  <c:v>0.24092375402118019</c:v>
                </c:pt>
                <c:pt idx="936">
                  <c:v>0.24092150622795233</c:v>
                </c:pt>
                <c:pt idx="937">
                  <c:v>0.24091755169783821</c:v>
                </c:pt>
                <c:pt idx="938">
                  <c:v>0.24091198593285665</c:v>
                </c:pt>
                <c:pt idx="939">
                  <c:v>0.24090490194332503</c:v>
                </c:pt>
                <c:pt idx="940">
                  <c:v>0.240896390281371</c:v>
                </c:pt>
                <c:pt idx="941">
                  <c:v>0.24088653907525087</c:v>
                </c:pt>
                <c:pt idx="942">
                  <c:v>0.24087543406439127</c:v>
                </c:pt>
                <c:pt idx="943">
                  <c:v>0.24086315863506033</c:v>
                </c:pt>
                <c:pt idx="944">
                  <c:v>0.24084979385658234</c:v>
                </c:pt>
                <c:pt idx="945">
                  <c:v>0.24083541851802154</c:v>
                </c:pt>
                <c:pt idx="946">
                  <c:v>0.24082010916524113</c:v>
                </c:pt>
                <c:pt idx="947">
                  <c:v>0.24080394013827924</c:v>
                </c:pt>
                <c:pt idx="948">
                  <c:v>0.24078698360895054</c:v>
                </c:pt>
                <c:pt idx="949">
                  <c:v>0.24076930961861578</c:v>
                </c:pt>
                <c:pt idx="950">
                  <c:v>0.24075098611604687</c:v>
                </c:pt>
                <c:pt idx="951">
                  <c:v>0.24073207899532137</c:v>
                </c:pt>
                <c:pt idx="952">
                  <c:v>0.24071265213368864</c:v>
                </c:pt>
                <c:pt idx="953">
                  <c:v>0.24069276742934229</c:v>
                </c:pt>
                <c:pt idx="954">
                  <c:v>0.24067248483905151</c:v>
                </c:pt>
                <c:pt idx="955">
                  <c:v>0.24065186241558736</c:v>
                </c:pt>
                <c:pt idx="956">
                  <c:v>0.24063095634490086</c:v>
                </c:pt>
                <c:pt idx="957">
                  <c:v>0.24060982098300082</c:v>
                </c:pt>
                <c:pt idx="958">
                  <c:v>0.24058850889248329</c:v>
                </c:pt>
                <c:pt idx="959">
                  <c:v>0.24056707087867477</c:v>
                </c:pt>
                <c:pt idx="960">
                  <c:v>0.24054555602534081</c:v>
                </c:pt>
                <c:pt idx="961">
                  <c:v>0.24052401172992649</c:v>
                </c:pt>
                <c:pt idx="962">
                  <c:v>0.24050248373828814</c:v>
                </c:pt>
                <c:pt idx="963">
                  <c:v>0.24048101617888262</c:v>
                </c:pt>
                <c:pt idx="964">
                  <c:v>0.24045965159638155</c:v>
                </c:pt>
                <c:pt idx="965">
                  <c:v>0.24043843098467907</c:v>
                </c:pt>
                <c:pt idx="966">
                  <c:v>0.24041739381926483</c:v>
                </c:pt>
                <c:pt idx="967">
                  <c:v>0.24039657808893347</c:v>
                </c:pt>
                <c:pt idx="968">
                  <c:v>0.24037602032680655</c:v>
                </c:pt>
                <c:pt idx="969">
                  <c:v>0.24035575564064221</c:v>
                </c:pt>
                <c:pt idx="970">
                  <c:v>0.24033581774241125</c:v>
                </c:pt>
                <c:pt idx="971">
                  <c:v>0.24031623897711707</c:v>
                </c:pt>
                <c:pt idx="972">
                  <c:v>0.24029705035084165</c:v>
                </c:pt>
                <c:pt idx="973">
                  <c:v>0.24027828155799943</c:v>
                </c:pt>
                <c:pt idx="974">
                  <c:v>0.24025996100778238</c:v>
                </c:pt>
                <c:pt idx="975">
                  <c:v>0.24024211584977898</c:v>
                </c:pt>
                <c:pt idx="976">
                  <c:v>0.24022477199875678</c:v>
                </c:pt>
                <c:pt idx="977">
                  <c:v>0.24020795415859061</c:v>
                </c:pt>
                <c:pt idx="978">
                  <c:v>0.2401916858453283</c:v>
                </c:pt>
                <c:pt idx="979">
                  <c:v>0.24017598940938015</c:v>
                </c:pt>
                <c:pt idx="980">
                  <c:v>0.24016088605682318</c:v>
                </c:pt>
                <c:pt idx="981">
                  <c:v>0.24014639586981038</c:v>
                </c:pt>
                <c:pt idx="982">
                  <c:v>0.24013253782607619</c:v>
                </c:pt>
                <c:pt idx="983">
                  <c:v>0.24011932981753062</c:v>
                </c:pt>
                <c:pt idx="984">
                  <c:v>0.24010678866793445</c:v>
                </c:pt>
                <c:pt idx="985">
                  <c:v>0.24009493014964997</c:v>
                </c:pt>
                <c:pt idx="986">
                  <c:v>0.24008376899946099</c:v>
                </c:pt>
                <c:pt idx="987">
                  <c:v>0.24007331893345438</c:v>
                </c:pt>
                <c:pt idx="988">
                  <c:v>0.24006359266096519</c:v>
                </c:pt>
                <c:pt idx="989">
                  <c:v>0.24005460189756964</c:v>
                </c:pt>
                <c:pt idx="990">
                  <c:v>0.24004635737713684</c:v>
                </c:pt>
                <c:pt idx="991">
                  <c:v>0.24003886886292125</c:v>
                </c:pt>
                <c:pt idx="992">
                  <c:v>0.24003214515770296</c:v>
                </c:pt>
                <c:pt idx="993">
                  <c:v>0.24002619411296963</c:v>
                </c:pt>
                <c:pt idx="994">
                  <c:v>0.24002102263713579</c:v>
                </c:pt>
                <c:pt idx="995">
                  <c:v>0.24001663670280274</c:v>
                </c:pt>
                <c:pt idx="996">
                  <c:v>0.24001304135304999</c:v>
                </c:pt>
                <c:pt idx="997">
                  <c:v>0.24001024070676524</c:v>
                </c:pt>
                <c:pt idx="998">
                  <c:v>0.24000823796300302</c:v>
                </c:pt>
                <c:pt idx="999">
                  <c:v>0.24000703540437801</c:v>
                </c:pt>
                <c:pt idx="1000">
                  <c:v>0.2400066343994903</c:v>
                </c:pt>
                <c:pt idx="1001">
                  <c:v>0.24000703540437801</c:v>
                </c:pt>
                <c:pt idx="1002">
                  <c:v>0.24000823796300302</c:v>
                </c:pt>
                <c:pt idx="1003">
                  <c:v>0.24001024070676524</c:v>
                </c:pt>
                <c:pt idx="1004">
                  <c:v>0.24001304135304999</c:v>
                </c:pt>
                <c:pt idx="1005">
                  <c:v>0.24001663670280274</c:v>
                </c:pt>
                <c:pt idx="1006">
                  <c:v>0.24002102263713579</c:v>
                </c:pt>
                <c:pt idx="1007">
                  <c:v>0.24002619411296963</c:v>
                </c:pt>
                <c:pt idx="1008">
                  <c:v>0.24003214515770296</c:v>
                </c:pt>
                <c:pt idx="1009">
                  <c:v>0.24003886886292125</c:v>
                </c:pt>
                <c:pt idx="1010">
                  <c:v>0.24004635737713684</c:v>
                </c:pt>
                <c:pt idx="1011">
                  <c:v>0.24005460189756964</c:v>
                </c:pt>
                <c:pt idx="1012">
                  <c:v>0.24006359266096522</c:v>
                </c:pt>
                <c:pt idx="1013">
                  <c:v>0.24007331893345438</c:v>
                </c:pt>
                <c:pt idx="1014">
                  <c:v>0.24008376899946096</c:v>
                </c:pt>
                <c:pt idx="1015">
                  <c:v>0.24009493014964997</c:v>
                </c:pt>
                <c:pt idx="1016">
                  <c:v>0.24010678866793445</c:v>
                </c:pt>
                <c:pt idx="1017">
                  <c:v>0.24011932981753062</c:v>
                </c:pt>
                <c:pt idx="1018">
                  <c:v>0.24013253782607619</c:v>
                </c:pt>
                <c:pt idx="1019">
                  <c:v>0.24014639586981038</c:v>
                </c:pt>
                <c:pt idx="1020">
                  <c:v>0.24016088605682315</c:v>
                </c:pt>
                <c:pt idx="1021">
                  <c:v>0.24017598940938015</c:v>
                </c:pt>
                <c:pt idx="1022">
                  <c:v>0.2401916858453283</c:v>
                </c:pt>
                <c:pt idx="1023">
                  <c:v>0.24020795415859061</c:v>
                </c:pt>
                <c:pt idx="1024">
                  <c:v>0.24022477199875678</c:v>
                </c:pt>
                <c:pt idx="1025">
                  <c:v>0.24024211584977898</c:v>
                </c:pt>
                <c:pt idx="1026">
                  <c:v>0.24025996100778235</c:v>
                </c:pt>
                <c:pt idx="1027">
                  <c:v>0.24027828155799943</c:v>
                </c:pt>
                <c:pt idx="1028">
                  <c:v>0.24029705035084165</c:v>
                </c:pt>
                <c:pt idx="1029">
                  <c:v>0.24031623897711707</c:v>
                </c:pt>
                <c:pt idx="1030">
                  <c:v>0.24033581774241125</c:v>
                </c:pt>
                <c:pt idx="1031">
                  <c:v>0.24035575564064221</c:v>
                </c:pt>
                <c:pt idx="1032">
                  <c:v>0.24037602032680655</c:v>
                </c:pt>
                <c:pt idx="1033">
                  <c:v>0.2403965780889335</c:v>
                </c:pt>
                <c:pt idx="1034">
                  <c:v>0.24041739381926483</c:v>
                </c:pt>
                <c:pt idx="1035">
                  <c:v>0.24043843098467907</c:v>
                </c:pt>
                <c:pt idx="1036">
                  <c:v>0.24045965159638155</c:v>
                </c:pt>
                <c:pt idx="1037">
                  <c:v>0.24048101617888262</c:v>
                </c:pt>
                <c:pt idx="1038">
                  <c:v>0.24050248373828814</c:v>
                </c:pt>
                <c:pt idx="1039">
                  <c:v>0.24052401172992649</c:v>
                </c:pt>
                <c:pt idx="1040">
                  <c:v>0.24054555602534081</c:v>
                </c:pt>
                <c:pt idx="1041">
                  <c:v>0.24056707087867477</c:v>
                </c:pt>
                <c:pt idx="1042">
                  <c:v>0.24058850889248329</c:v>
                </c:pt>
                <c:pt idx="1043">
                  <c:v>0.24060982098300082</c:v>
                </c:pt>
                <c:pt idx="1044">
                  <c:v>0.24063095634490086</c:v>
                </c:pt>
                <c:pt idx="1045">
                  <c:v>0.24065186241558736</c:v>
                </c:pt>
                <c:pt idx="1046">
                  <c:v>0.24067248483905151</c:v>
                </c:pt>
                <c:pt idx="1047">
                  <c:v>0.24069276742934229</c:v>
                </c:pt>
                <c:pt idx="1048">
                  <c:v>0.24071265213368864</c:v>
                </c:pt>
                <c:pt idx="1049">
                  <c:v>0.24073207899532137</c:v>
                </c:pt>
                <c:pt idx="1050">
                  <c:v>0.24075098611604689</c:v>
                </c:pt>
                <c:pt idx="1051">
                  <c:v>0.24076930961861578</c:v>
                </c:pt>
                <c:pt idx="1052">
                  <c:v>0.24078698360895054</c:v>
                </c:pt>
                <c:pt idx="1053">
                  <c:v>0.24080394013827924</c:v>
                </c:pt>
                <c:pt idx="1054">
                  <c:v>0.24082010916524113</c:v>
                </c:pt>
                <c:pt idx="1055">
                  <c:v>0.24083541851802154</c:v>
                </c:pt>
                <c:pt idx="1056">
                  <c:v>0.24084979385658234</c:v>
                </c:pt>
                <c:pt idx="1057">
                  <c:v>0.24086315863506033</c:v>
                </c:pt>
                <c:pt idx="1058">
                  <c:v>0.24087543406439127</c:v>
                </c:pt>
                <c:pt idx="1059">
                  <c:v>0.24088653907525087</c:v>
                </c:pt>
                <c:pt idx="1060">
                  <c:v>0.240896390281371</c:v>
                </c:pt>
                <c:pt idx="1061">
                  <c:v>0.24090490194332501</c:v>
                </c:pt>
                <c:pt idx="1062">
                  <c:v>0.24091198593285665</c:v>
                </c:pt>
                <c:pt idx="1063">
                  <c:v>0.24091755169783824</c:v>
                </c:pt>
                <c:pt idx="1064">
                  <c:v>0.24092150622795236</c:v>
                </c:pt>
                <c:pt idx="1065">
                  <c:v>0.24092375402118019</c:v>
                </c:pt>
                <c:pt idx="1066">
                  <c:v>0.24092419705119952</c:v>
                </c:pt>
                <c:pt idx="1067">
                  <c:v>0.24092273473578252</c:v>
                </c:pt>
                <c:pt idx="1068">
                  <c:v>0.24091926390629931</c:v>
                </c:pt>
                <c:pt idx="1069">
                  <c:v>0.24091367877842879</c:v>
                </c:pt>
                <c:pt idx="1070">
                  <c:v>0.24090587092417837</c:v>
                </c:pt>
                <c:pt idx="1071">
                  <c:v>0.24089572924533387</c:v>
                </c:pt>
                <c:pt idx="1072">
                  <c:v>0.24088313994843796</c:v>
                </c:pt>
                <c:pt idx="1073">
                  <c:v>0.24086798652141769</c:v>
                </c:pt>
                <c:pt idx="1074">
                  <c:v>0.24085014971198257</c:v>
                </c:pt>
                <c:pt idx="1075">
                  <c:v>0.24082950750790405</c:v>
                </c:pt>
                <c:pt idx="1076">
                  <c:v>0.24080593511930481</c:v>
                </c:pt>
                <c:pt idx="1077">
                  <c:v>0.2407793049630817</c:v>
                </c:pt>
                <c:pt idx="1078">
                  <c:v>0.24074948664958454</c:v>
                </c:pt>
                <c:pt idx="1079">
                  <c:v>0.24071634697168603</c:v>
                </c:pt>
                <c:pt idx="1080">
                  <c:v>0.24067974989636673</c:v>
                </c:pt>
                <c:pt idx="1081">
                  <c:v>0.24063955655895208</c:v>
                </c:pt>
                <c:pt idx="1082">
                  <c:v>0.24059562526013156</c:v>
                </c:pt>
                <c:pt idx="1083">
                  <c:v>0.24054781146589976</c:v>
                </c:pt>
                <c:pt idx="1084">
                  <c:v>0.24049596781054794</c:v>
                </c:pt>
                <c:pt idx="1085">
                  <c:v>0.24043994410285363</c:v>
                </c:pt>
                <c:pt idx="1086">
                  <c:v>0.24037958733559614</c:v>
                </c:pt>
                <c:pt idx="1087">
                  <c:v>0.24031474169854344</c:v>
                </c:pt>
                <c:pt idx="1088">
                  <c:v>0.24024524859504698</c:v>
                </c:pt>
                <c:pt idx="1089">
                  <c:v>0.24017094666238251</c:v>
                </c:pt>
                <c:pt idx="1090">
                  <c:v>0.24009167179597923</c:v>
                </c:pt>
                <c:pt idx="1091">
                  <c:v>0.24000725717767146</c:v>
                </c:pt>
                <c:pt idx="1092">
                  <c:v>0.23991753330811449</c:v>
                </c:pt>
                <c:pt idx="1093">
                  <c:v>0.23982232804349971</c:v>
                </c:pt>
                <c:pt idx="1094">
                  <c:v>0.23972146663670707</c:v>
                </c:pt>
                <c:pt idx="1095">
                  <c:v>0.23961477178302698</c:v>
                </c:pt>
                <c:pt idx="1096">
                  <c:v>0.2395020636705871</c:v>
                </c:pt>
                <c:pt idx="1097">
                  <c:v>0.23938316003561375</c:v>
                </c:pt>
                <c:pt idx="1098">
                  <c:v>0.23925787622265907</c:v>
                </c:pt>
                <c:pt idx="1099">
                  <c:v>0.23912602524991658</c:v>
                </c:pt>
                <c:pt idx="1100">
                  <c:v>0.2389874178797553</c:v>
                </c:pt>
                <c:pt idx="1101">
                  <c:v>0.2388418626945851</c:v>
                </c:pt>
                <c:pt idx="1102">
                  <c:v>0.23868916617818098</c:v>
                </c:pt>
                <c:pt idx="1103">
                  <c:v>0.23852913280257157</c:v>
                </c:pt>
                <c:pt idx="1104">
                  <c:v>0.23836156512060691</c:v>
                </c:pt>
                <c:pt idx="1105">
                  <c:v>0.23818626386431382</c:v>
                </c:pt>
                <c:pt idx="1106">
                  <c:v>0.23800302804913281</c:v>
                </c:pt>
                <c:pt idx="1107">
                  <c:v>0.23781165508414531</c:v>
                </c:pt>
                <c:pt idx="1108">
                  <c:v>0.23761194088837348</c:v>
                </c:pt>
                <c:pt idx="1109">
                  <c:v>0.23740368001324769</c:v>
                </c:pt>
                <c:pt idx="1110">
                  <c:v>0.23718666577131708</c:v>
                </c:pt>
                <c:pt idx="1111">
                  <c:v>0.23696069037128364</c:v>
                </c:pt>
                <c:pt idx="1112">
                  <c:v>0.23672554505943116</c:v>
                </c:pt>
                <c:pt idx="1113">
                  <c:v>0.23648102026750439</c:v>
                </c:pt>
                <c:pt idx="1114">
                  <c:v>0.23622690576710642</c:v>
                </c:pt>
                <c:pt idx="1115">
                  <c:v>0.23596299083065511</c:v>
                </c:pt>
                <c:pt idx="1116">
                  <c:v>0.2356890643989453</c:v>
                </c:pt>
                <c:pt idx="1117">
                  <c:v>0.23540491525535051</c:v>
                </c:pt>
                <c:pt idx="1118">
                  <c:v>0.23511033220668881</c:v>
                </c:pt>
                <c:pt idx="1119">
                  <c:v>0.23480510427077175</c:v>
                </c:pt>
                <c:pt idx="1120">
                  <c:v>0.23448902087064682</c:v>
                </c:pt>
                <c:pt idx="1121">
                  <c:v>0.23416187203552705</c:v>
                </c:pt>
                <c:pt idx="1122">
                  <c:v>0.23382344860839996</c:v>
                </c:pt>
                <c:pt idx="1123">
                  <c:v>0.23347354246029575</c:v>
                </c:pt>
                <c:pt idx="1124">
                  <c:v>0.23311194671117608</c:v>
                </c:pt>
                <c:pt idx="1125">
                  <c:v>0.23273845595740097</c:v>
                </c:pt>
                <c:pt idx="1126">
                  <c:v>0.23235286650571885</c:v>
                </c:pt>
                <c:pt idx="1127">
                  <c:v>0.2319549766137011</c:v>
                </c:pt>
                <c:pt idx="1128">
                  <c:v>0.23154458673654357</c:v>
                </c:pt>
                <c:pt idx="1129">
                  <c:v>0.23112149978012819</c:v>
                </c:pt>
                <c:pt idx="1130">
                  <c:v>0.23068552136022857</c:v>
                </c:pt>
                <c:pt idx="1131">
                  <c:v>0.23023646006773252</c:v>
                </c:pt>
                <c:pt idx="1132">
                  <c:v>0.22977412773971823</c:v>
                </c:pt>
                <c:pt idx="1133">
                  <c:v>0.22929833973622388</c:v>
                </c:pt>
                <c:pt idx="1134">
                  <c:v>0.2288089152225124</c:v>
                </c:pt>
                <c:pt idx="1135">
                  <c:v>0.22830567745662039</c:v>
                </c:pt>
                <c:pt idx="1136">
                  <c:v>0.22778845408195619</c:v>
                </c:pt>
                <c:pt idx="1137">
                  <c:v>0.22725707742468437</c:v>
                </c:pt>
                <c:pt idx="1138">
                  <c:v>0.22671138479561412</c:v>
                </c:pt>
                <c:pt idx="1139">
                  <c:v>0.22615121879627412</c:v>
                </c:pt>
                <c:pt idx="1140">
                  <c:v>0.22557642762883798</c:v>
                </c:pt>
                <c:pt idx="1141">
                  <c:v>0.22498686540952034</c:v>
                </c:pt>
                <c:pt idx="1142">
                  <c:v>0.22438239248504893</c:v>
                </c:pt>
                <c:pt idx="1143">
                  <c:v>0.22376287575177059</c:v>
                </c:pt>
                <c:pt idx="1144">
                  <c:v>0.22312818897691922</c:v>
                </c:pt>
                <c:pt idx="1145">
                  <c:v>0.22247821312154309</c:v>
                </c:pt>
                <c:pt idx="1146">
                  <c:v>0.22181283666454299</c:v>
                </c:pt>
                <c:pt idx="1147">
                  <c:v>0.2211319559272365</c:v>
                </c:pt>
                <c:pt idx="1148">
                  <c:v>0.22043547539782934</c:v>
                </c:pt>
                <c:pt idx="1149">
                  <c:v>0.21972330805512086</c:v>
                </c:pt>
                <c:pt idx="1150">
                  <c:v>0.21899537569074418</c:v>
                </c:pt>
                <c:pt idx="1151">
                  <c:v>0.21825160922918829</c:v>
                </c:pt>
                <c:pt idx="1152">
                  <c:v>0.21749194904480365</c:v>
                </c:pt>
                <c:pt idx="1153">
                  <c:v>0.21671634527496089</c:v>
                </c:pt>
                <c:pt idx="1154">
                  <c:v>0.21592475812847822</c:v>
                </c:pt>
                <c:pt idx="1155">
                  <c:v>0.21511715818839067</c:v>
                </c:pt>
                <c:pt idx="1156">
                  <c:v>0.2142935267080992</c:v>
                </c:pt>
                <c:pt idx="1157">
                  <c:v>0.21345385589988669</c:v>
                </c:pt>
                <c:pt idx="1158">
                  <c:v>0.21259814921475403</c:v>
                </c:pt>
                <c:pt idx="1159">
                  <c:v>0.21172642161248748</c:v>
                </c:pt>
                <c:pt idx="1160">
                  <c:v>0.21083869982083772</c:v>
                </c:pt>
                <c:pt idx="1161">
                  <c:v>0.2099350225826547</c:v>
                </c:pt>
                <c:pt idx="1162">
                  <c:v>0.2090154408897916</c:v>
                </c:pt>
                <c:pt idx="1163">
                  <c:v>0.20808001820257896</c:v>
                </c:pt>
                <c:pt idx="1164">
                  <c:v>0.20712883065362803</c:v>
                </c:pt>
                <c:pt idx="1165">
                  <c:v>0.20616196723473446</c:v>
                </c:pt>
                <c:pt idx="1166">
                  <c:v>0.20517952996562369</c:v>
                </c:pt>
                <c:pt idx="1167">
                  <c:v>0.20418163404329021</c:v>
                </c:pt>
                <c:pt idx="1168">
                  <c:v>0.20316840797068739</c:v>
                </c:pt>
                <c:pt idx="1169">
                  <c:v>0.20213999366353116</c:v>
                </c:pt>
                <c:pt idx="1170">
                  <c:v>0.20109654653401066</c:v>
                </c:pt>
                <c:pt idx="1171">
                  <c:v>0.20003823555023501</c:v>
                </c:pt>
                <c:pt idx="1172">
                  <c:v>0.19896524327026846</c:v>
                </c:pt>
                <c:pt idx="1173">
                  <c:v>0.19787776584967859</c:v>
                </c:pt>
                <c:pt idx="1174">
                  <c:v>0.19677601302156861</c:v>
                </c:pt>
                <c:pt idx="1175">
                  <c:v>0.19566020804813861</c:v>
                </c:pt>
                <c:pt idx="1176">
                  <c:v>0.19453058764291553</c:v>
                </c:pt>
                <c:pt idx="1177">
                  <c:v>0.1933874018628656</c:v>
                </c:pt>
                <c:pt idx="1178">
                  <c:v>0.19223091396971814</c:v>
                </c:pt>
                <c:pt idx="1179">
                  <c:v>0.19106140025994428</c:v>
                </c:pt>
                <c:pt idx="1180">
                  <c:v>0.18987914986295182</c:v>
                </c:pt>
                <c:pt idx="1181">
                  <c:v>0.18868446450719928</c:v>
                </c:pt>
                <c:pt idx="1182">
                  <c:v>0.18747765825405821</c:v>
                </c:pt>
                <c:pt idx="1183">
                  <c:v>0.18625905719943198</c:v>
                </c:pt>
                <c:pt idx="1184">
                  <c:v>0.18502899914326132</c:v>
                </c:pt>
                <c:pt idx="1185">
                  <c:v>0.18378783322723929</c:v>
                </c:pt>
                <c:pt idx="1186">
                  <c:v>0.18253591954121229</c:v>
                </c:pt>
                <c:pt idx="1187">
                  <c:v>0.18127362869891775</c:v>
                </c:pt>
                <c:pt idx="1188">
                  <c:v>0.18000134138388227</c:v>
                </c:pt>
                <c:pt idx="1189">
                  <c:v>0.17871944786648514</c:v>
                </c:pt>
                <c:pt idx="1190">
                  <c:v>0.17742834749334707</c:v>
                </c:pt>
                <c:pt idx="1191">
                  <c:v>0.17612844815040282</c:v>
                </c:pt>
                <c:pt idx="1192">
                  <c:v>0.17482016570114683</c:v>
                </c:pt>
                <c:pt idx="1193">
                  <c:v>0.17350392340173004</c:v>
                </c:pt>
                <c:pt idx="1194">
                  <c:v>0.17218015129471997</c:v>
                </c:pt>
                <c:pt idx="1195">
                  <c:v>0.17084928558348197</c:v>
                </c:pt>
                <c:pt idx="1196">
                  <c:v>0.16951176798927001</c:v>
                </c:pt>
                <c:pt idx="1197">
                  <c:v>0.1681680450932293</c:v>
                </c:pt>
                <c:pt idx="1198">
                  <c:v>0.16681856766562145</c:v>
                </c:pt>
                <c:pt idx="1199">
                  <c:v>0.16546378998466266</c:v>
                </c:pt>
                <c:pt idx="1200">
                  <c:v>0.1641041691474423</c:v>
                </c:pt>
                <c:pt idx="1201">
                  <c:v>0.16274016437544114</c:v>
                </c:pt>
                <c:pt idx="1202">
                  <c:v>0.1613722363171973</c:v>
                </c:pt>
                <c:pt idx="1203">
                  <c:v>0.160000846350699</c:v>
                </c:pt>
                <c:pt idx="1204">
                  <c:v>0.15862645588806359</c:v>
                </c:pt>
                <c:pt idx="1205">
                  <c:v>0.15724952568505979</c:v>
                </c:pt>
                <c:pt idx="1206">
                  <c:v>0.1558705151579734</c:v>
                </c:pt>
                <c:pt idx="1207">
                  <c:v>0.15448988171027508</c:v>
                </c:pt>
                <c:pt idx="1208">
                  <c:v>0.15310808007146251</c:v>
                </c:pt>
                <c:pt idx="1209">
                  <c:v>0.15172556165037049</c:v>
                </c:pt>
                <c:pt idx="1210">
                  <c:v>0.15034277390511791</c:v>
                </c:pt>
                <c:pt idx="1211">
                  <c:v>0.14896015973176649</c:v>
                </c:pt>
                <c:pt idx="1212">
                  <c:v>0.14757815687360534</c:v>
                </c:pt>
                <c:pt idx="1213">
                  <c:v>0.14619719735285205</c:v>
                </c:pt>
                <c:pt idx="1214">
                  <c:v>0.14481770692639812</c:v>
                </c:pt>
                <c:pt idx="1215">
                  <c:v>0.14344010456706263</c:v>
                </c:pt>
                <c:pt idx="1216">
                  <c:v>0.14206480197166224</c:v>
                </c:pt>
                <c:pt idx="1217">
                  <c:v>0.14069220309701266</c:v>
                </c:pt>
                <c:pt idx="1218">
                  <c:v>0.13932270372482547</c:v>
                </c:pt>
                <c:pt idx="1219">
                  <c:v>0.13795669105627079</c:v>
                </c:pt>
                <c:pt idx="1220">
                  <c:v>0.13659454333681142</c:v>
                </c:pt>
                <c:pt idx="1221">
                  <c:v>0.13523662951172533</c:v>
                </c:pt>
                <c:pt idx="1222">
                  <c:v>0.13388330891259465</c:v>
                </c:pt>
                <c:pt idx="1223">
                  <c:v>0.13253493097483471</c:v>
                </c:pt>
                <c:pt idx="1224">
                  <c:v>0.13119183498621861</c:v>
                </c:pt>
                <c:pt idx="1225">
                  <c:v>0.12985434986616332</c:v>
                </c:pt>
                <c:pt idx="1226">
                  <c:v>0.12852279397544447</c:v>
                </c:pt>
                <c:pt idx="1227">
                  <c:v>0.1271974749558259</c:v>
                </c:pt>
                <c:pt idx="1228">
                  <c:v>0.12587868959901019</c:v>
                </c:pt>
                <c:pt idx="1229">
                  <c:v>0.12456672374417346</c:v>
                </c:pt>
                <c:pt idx="1230">
                  <c:v>0.12326185220326211</c:v>
                </c:pt>
                <c:pt idx="1231">
                  <c:v>0.12196433871312498</c:v>
                </c:pt>
                <c:pt idx="1232">
                  <c:v>0.12067443591349292</c:v>
                </c:pt>
                <c:pt idx="1233">
                  <c:v>0.11939238534971787</c:v>
                </c:pt>
                <c:pt idx="1234">
                  <c:v>0.11811841749916663</c:v>
                </c:pt>
                <c:pt idx="1235">
                  <c:v>0.11685275182006803</c:v>
                </c:pt>
                <c:pt idx="1236">
                  <c:v>0.11559559682162157</c:v>
                </c:pt>
                <c:pt idx="1237">
                  <c:v>0.11434715015411023</c:v>
                </c:pt>
                <c:pt idx="1238">
                  <c:v>0.11310759871775995</c:v>
                </c:pt>
                <c:pt idx="1239">
                  <c:v>0.11187711878908421</c:v>
                </c:pt>
                <c:pt idx="1240">
                  <c:v>0.11065587616342842</c:v>
                </c:pt>
                <c:pt idx="1241">
                  <c:v>0.10944402631245384</c:v>
                </c:pt>
                <c:pt idx="1242">
                  <c:v>0.10824171455530765</c:v>
                </c:pt>
                <c:pt idx="1243">
                  <c:v>0.10704907624224756</c:v>
                </c:pt>
                <c:pt idx="1244">
                  <c:v>0.10586623694950201</c:v>
                </c:pt>
                <c:pt idx="1245">
                  <c:v>0.10469331268419885</c:v>
                </c:pt>
                <c:pt idx="1246">
                  <c:v>0.10353041009821068</c:v>
                </c:pt>
                <c:pt idx="1247">
                  <c:v>0.10237762670980725</c:v>
                </c:pt>
                <c:pt idx="1248">
                  <c:v>0.10123505113206074</c:v>
                </c:pt>
                <c:pt idx="1249">
                  <c:v>0.1001027633069663</c:v>
                </c:pt>
                <c:pt idx="1250">
                  <c:v>9.8980834744324564E-2</c:v>
                </c:pt>
                <c:pt idx="1251">
                  <c:v>9.7869328764427235E-2</c:v>
                </c:pt>
                <c:pt idx="1252">
                  <c:v>9.676830074370725E-2</c:v>
                </c:pt>
                <c:pt idx="1253">
                  <c:v>9.5677798362481498E-2</c:v>
                </c:pt>
                <c:pt idx="1254">
                  <c:v>9.4597861854039011E-2</c:v>
                </c:pt>
                <c:pt idx="1255">
                  <c:v>9.3528524254332668E-2</c:v>
                </c:pt>
                <c:pt idx="1256">
                  <c:v>9.246981165158763E-2</c:v>
                </c:pt>
                <c:pt idx="1257">
                  <c:v>9.1421743435204705E-2</c:v>
                </c:pt>
                <c:pt idx="1258">
                  <c:v>9.0384332543372858E-2</c:v>
                </c:pt>
                <c:pt idx="1259">
                  <c:v>8.9357585708846096E-2</c:v>
                </c:pt>
                <c:pt idx="1260">
                  <c:v>8.8341503702400945E-2</c:v>
                </c:pt>
                <c:pt idx="1261">
                  <c:v>8.7336081573522462E-2</c:v>
                </c:pt>
                <c:pt idx="1262">
                  <c:v>8.6341308887911555E-2</c:v>
                </c:pt>
                <c:pt idx="1263">
                  <c:v>8.5357169961449542E-2</c:v>
                </c:pt>
                <c:pt idx="1264">
                  <c:v>8.4383644090295584E-2</c:v>
                </c:pt>
                <c:pt idx="1265">
                  <c:v>8.3420705776816678E-2</c:v>
                </c:pt>
                <c:pt idx="1266">
                  <c:v>8.2468324951112726E-2</c:v>
                </c:pt>
                <c:pt idx="1267">
                  <c:v>8.1526467187895149E-2</c:v>
                </c:pt>
                <c:pt idx="1268">
                  <c:v>8.0595093918546787E-2</c:v>
                </c:pt>
                <c:pt idx="1269">
                  <c:v>7.9674162638184359E-2</c:v>
                </c:pt>
                <c:pt idx="1270">
                  <c:v>7.8763627107609369E-2</c:v>
                </c:pt>
                <c:pt idx="1271">
                  <c:v>7.7863437550014486E-2</c:v>
                </c:pt>
                <c:pt idx="1272">
                  <c:v>7.6973540842389582E-2</c:v>
                </c:pt>
                <c:pt idx="1273">
                  <c:v>7.609388070154241E-2</c:v>
                </c:pt>
                <c:pt idx="1274">
                  <c:v>7.5224397864704848E-2</c:v>
                </c:pt>
                <c:pt idx="1275">
                  <c:v>7.4365030264696486E-2</c:v>
                </c:pt>
                <c:pt idx="1276">
                  <c:v>7.3515713199642632E-2</c:v>
                </c:pt>
                <c:pt idx="1277">
                  <c:v>7.2676379497255042E-2</c:v>
                </c:pt>
                <c:pt idx="1278">
                  <c:v>7.18469596737078E-2</c:v>
                </c:pt>
                <c:pt idx="1279">
                  <c:v>7.1027382087128929E-2</c:v>
                </c:pt>
                <c:pt idx="1280">
                  <c:v>7.0217573085779014E-2</c:v>
                </c:pt>
                <c:pt idx="1281">
                  <c:v>6.9417457150955666E-2</c:v>
                </c:pt>
                <c:pt idx="1282">
                  <c:v>6.8626957034716024E-2</c:v>
                </c:pt>
                <c:pt idx="1283">
                  <c:v>6.7845993892467649E-2</c:v>
                </c:pt>
                <c:pt idx="1284">
                  <c:v>6.7074487410541492E-2</c:v>
                </c:pt>
                <c:pt idx="1285">
                  <c:v>6.6312355928814876E-2</c:v>
                </c:pt>
                <c:pt idx="1286">
                  <c:v>6.5559516558496692E-2</c:v>
                </c:pt>
                <c:pt idx="1287">
                  <c:v>6.4815885295167672E-2</c:v>
                </c:pt>
                <c:pt idx="1288">
                  <c:v>6.4081377127190142E-2</c:v>
                </c:pt>
                <c:pt idx="1289">
                  <c:v>6.3355906139581142E-2</c:v>
                </c:pt>
                <c:pt idx="1290">
                  <c:v>6.2639385613480675E-2</c:v>
                </c:pt>
                <c:pt idx="1291">
                  <c:v>6.1931728121311189E-2</c:v>
                </c:pt>
                <c:pt idx="1292">
                  <c:v>6.1232845617751525E-2</c:v>
                </c:pt>
                <c:pt idx="1293">
                  <c:v>6.0542649526645669E-2</c:v>
                </c:pt>
                <c:pt idx="1294">
                  <c:v>5.986105082394591E-2</c:v>
                </c:pt>
                <c:pt idx="1295">
                  <c:v>5.9187960116831945E-2</c:v>
                </c:pt>
                <c:pt idx="1296">
                  <c:v>5.8523287719099912E-2</c:v>
                </c:pt>
                <c:pt idx="1297">
                  <c:v>5.7866943722952938E-2</c:v>
                </c:pt>
                <c:pt idx="1298">
                  <c:v>5.7218838067299063E-2</c:v>
                </c:pt>
                <c:pt idx="1299">
                  <c:v>5.6578880602676532E-2</c:v>
                </c:pt>
                <c:pt idx="1300">
                  <c:v>5.5946981152917866E-2</c:v>
                </c:pt>
                <c:pt idx="1301">
                  <c:v>5.5323049573660958E-2</c:v>
                </c:pt>
                <c:pt idx="1302">
                  <c:v>5.4706995807822775E-2</c:v>
                </c:pt>
                <c:pt idx="1303">
                  <c:v>5.409872993813554E-2</c:v>
                </c:pt>
                <c:pt idx="1304">
                  <c:v>5.3498162236865134E-2</c:v>
                </c:pt>
                <c:pt idx="1305">
                  <c:v>5.2905203212795918E-2</c:v>
                </c:pt>
                <c:pt idx="1306">
                  <c:v>5.2319763655600315E-2</c:v>
                </c:pt>
                <c:pt idx="1307">
                  <c:v>5.1741754677683612E-2</c:v>
                </c:pt>
                <c:pt idx="1308">
                  <c:v>5.1171087753607708E-2</c:v>
                </c:pt>
                <c:pt idx="1309">
                  <c:v>5.0607674757180324E-2</c:v>
                </c:pt>
                <c:pt idx="1310">
                  <c:v>5.0051427996302009E-2</c:v>
                </c:pt>
                <c:pt idx="1311">
                  <c:v>4.9502260245675944E-2</c:v>
                </c:pt>
                <c:pt idx="1312">
                  <c:v>4.8960084777444055E-2</c:v>
                </c:pt>
                <c:pt idx="1313">
                  <c:v>4.8424815389852945E-2</c:v>
                </c:pt>
                <c:pt idx="1314">
                  <c:v>4.7896366434021925E-2</c:v>
                </c:pt>
                <c:pt idx="1315">
                  <c:v>4.7374652838898815E-2</c:v>
                </c:pt>
                <c:pt idx="1316">
                  <c:v>4.6859590134475354E-2</c:v>
                </c:pt>
                <c:pt idx="1317">
                  <c:v>4.6351094473340543E-2</c:v>
                </c:pt>
                <c:pt idx="1318">
                  <c:v>4.5849082650642699E-2</c:v>
                </c:pt>
                <c:pt idx="1319">
                  <c:v>4.5353472122534863E-2</c:v>
                </c:pt>
                <c:pt idx="1320">
                  <c:v>4.4864181023162683E-2</c:v>
                </c:pt>
                <c:pt idx="1321">
                  <c:v>4.4381128180266322E-2</c:v>
                </c:pt>
                <c:pt idx="1322">
                  <c:v>4.3904233129459319E-2</c:v>
                </c:pt>
                <c:pt idx="1323">
                  <c:v>4.3433416127244537E-2</c:v>
                </c:pt>
                <c:pt idx="1324">
                  <c:v>4.2968598162825278E-2</c:v>
                </c:pt>
                <c:pt idx="1325">
                  <c:v>4.2509700968764379E-2</c:v>
                </c:pt>
                <c:pt idx="1326">
                  <c:v>4.2056647030559079E-2</c:v>
                </c:pt>
                <c:pt idx="1327">
                  <c:v>4.1609359595163542E-2</c:v>
                </c:pt>
                <c:pt idx="1328">
                  <c:v>4.1167762678534579E-2</c:v>
                </c:pt>
                <c:pt idx="1329">
                  <c:v>4.0731781072222077E-2</c:v>
                </c:pt>
                <c:pt idx="1330">
                  <c:v>4.0301340349075496E-2</c:v>
                </c:pt>
                <c:pt idx="1331">
                  <c:v>3.9876366868094967E-2</c:v>
                </c:pt>
                <c:pt idx="1332">
                  <c:v>3.9456787778476055E-2</c:v>
                </c:pt>
                <c:pt idx="1333">
                  <c:v>3.9042531022894622E-2</c:v>
                </c:pt>
                <c:pt idx="1334">
                  <c:v>3.8633525340056873E-2</c:v>
                </c:pt>
                <c:pt idx="1335">
                  <c:v>3.8229700266573921E-2</c:v>
                </c:pt>
                <c:pt idx="1336">
                  <c:v>3.7830986138175926E-2</c:v>
                </c:pt>
                <c:pt idx="1337">
                  <c:v>3.7437314090317302E-2</c:v>
                </c:pt>
                <c:pt idx="1338">
                  <c:v>3.7048616058199278E-2</c:v>
                </c:pt>
                <c:pt idx="1339">
                  <c:v>3.6664824776242673E-2</c:v>
                </c:pt>
                <c:pt idx="1340">
                  <c:v>3.628587377703929E-2</c:v>
                </c:pt>
                <c:pt idx="1341">
                  <c:v>3.5911697389825116E-2</c:v>
                </c:pt>
                <c:pt idx="1342">
                  <c:v>3.5542230738480875E-2</c:v>
                </c:pt>
                <c:pt idx="1343">
                  <c:v>3.517740973910758E-2</c:v>
                </c:pt>
                <c:pt idx="1344">
                  <c:v>3.481717109719408E-2</c:v>
                </c:pt>
                <c:pt idx="1345">
                  <c:v>3.4461452304397892E-2</c:v>
                </c:pt>
                <c:pt idx="1346">
                  <c:v>3.4110191634977173E-2</c:v>
                </c:pt>
                <c:pt idx="1347">
                  <c:v>3.3763328141876728E-2</c:v>
                </c:pt>
                <c:pt idx="1348">
                  <c:v>3.3420801652505723E-2</c:v>
                </c:pt>
                <c:pt idx="1349">
                  <c:v>3.3082552764221514E-2</c:v>
                </c:pt>
                <c:pt idx="1350">
                  <c:v>3.2748522839539281E-2</c:v>
                </c:pt>
                <c:pt idx="1351">
                  <c:v>3.2418654001088398E-2</c:v>
                </c:pt>
                <c:pt idx="1352">
                  <c:v>3.2092889126328378E-2</c:v>
                </c:pt>
                <c:pt idx="1353">
                  <c:v>3.1771171842051894E-2</c:v>
                </c:pt>
                <c:pt idx="1354">
                  <c:v>3.1453446518678388E-2</c:v>
                </c:pt>
                <c:pt idx="1355">
                  <c:v>3.1139658264364038E-2</c:v>
                </c:pt>
                <c:pt idx="1356">
                  <c:v>3.0829752918937449E-2</c:v>
                </c:pt>
                <c:pt idx="1357">
                  <c:v>3.0523677047677403E-2</c:v>
                </c:pt>
                <c:pt idx="1358">
                  <c:v>3.0221377934945705E-2</c:v>
                </c:pt>
                <c:pt idx="1359">
                  <c:v>2.9922803577686265E-2</c:v>
                </c:pt>
                <c:pt idx="1360">
                  <c:v>2.9627902678807549E-2</c:v>
                </c:pt>
                <c:pt idx="1361">
                  <c:v>2.9336624640455118E-2</c:v>
                </c:pt>
                <c:pt idx="1362">
                  <c:v>2.9048919557181113E-2</c:v>
                </c:pt>
                <c:pt idx="1363">
                  <c:v>2.8764738209036328E-2</c:v>
                </c:pt>
                <c:pt idx="1364">
                  <c:v>2.8484032054580034E-2</c:v>
                </c:pt>
                <c:pt idx="1365">
                  <c:v>2.8206753223819159E-2</c:v>
                </c:pt>
                <c:pt idx="1366">
                  <c:v>2.7932854511096179E-2</c:v>
                </c:pt>
                <c:pt idx="1367">
                  <c:v>2.7662289367919812E-2</c:v>
                </c:pt>
                <c:pt idx="1368">
                  <c:v>2.7395011895756924E-2</c:v>
                </c:pt>
                <c:pt idx="1369">
                  <c:v>2.7130976838790233E-2</c:v>
                </c:pt>
                <c:pt idx="1370">
                  <c:v>2.6870139576644261E-2</c:v>
                </c:pt>
                <c:pt idx="1371">
                  <c:v>2.661245611709552E-2</c:v>
                </c:pt>
                <c:pt idx="1372">
                  <c:v>2.6357883088764744E-2</c:v>
                </c:pt>
                <c:pt idx="1373">
                  <c:v>2.6106377733805294E-2</c:v>
                </c:pt>
                <c:pt idx="1374">
                  <c:v>2.5857897900581916E-2</c:v>
                </c:pt>
                <c:pt idx="1375">
                  <c:v>2.5612402036359321E-2</c:v>
                </c:pt>
                <c:pt idx="1376">
                  <c:v>2.5369849179992542E-2</c:v>
                </c:pt>
                <c:pt idx="1377">
                  <c:v>2.5130198954638583E-2</c:v>
                </c:pt>
                <c:pt idx="1378">
                  <c:v>2.4893411560473058E-2</c:v>
                </c:pt>
                <c:pt idx="1379">
                  <c:v>2.4659447767438905E-2</c:v>
                </c:pt>
                <c:pt idx="1380">
                  <c:v>2.4428268908017262E-2</c:v>
                </c:pt>
                <c:pt idx="1381">
                  <c:v>2.4199836870023132E-2</c:v>
                </c:pt>
                <c:pt idx="1382">
                  <c:v>2.3974114089438898E-2</c:v>
                </c:pt>
                <c:pt idx="1383">
                  <c:v>2.3751063543283345E-2</c:v>
                </c:pt>
                <c:pt idx="1384">
                  <c:v>2.3530648742514176E-2</c:v>
                </c:pt>
                <c:pt idx="1385">
                  <c:v>2.3312833724979436E-2</c:v>
                </c:pt>
                <c:pt idx="1386">
                  <c:v>2.3097583048409035E-2</c:v>
                </c:pt>
                <c:pt idx="1387">
                  <c:v>2.2884861783452191E-2</c:v>
                </c:pt>
                <c:pt idx="1388">
                  <c:v>2.2674635506768393E-2</c:v>
                </c:pt>
                <c:pt idx="1389">
                  <c:v>2.2466870294163929E-2</c:v>
                </c:pt>
                <c:pt idx="1390">
                  <c:v>2.2261532713787613E-2</c:v>
                </c:pt>
                <c:pt idx="1391">
                  <c:v>2.2058589819376133E-2</c:v>
                </c:pt>
                <c:pt idx="1392">
                  <c:v>2.1858009143557816E-2</c:v>
                </c:pt>
                <c:pt idx="1393">
                  <c:v>2.1659758691216134E-2</c:v>
                </c:pt>
                <c:pt idx="1394">
                  <c:v>2.1463806932911337E-2</c:v>
                </c:pt>
                <c:pt idx="1395">
                  <c:v>2.1270122798364315E-2</c:v>
                </c:pt>
                <c:pt idx="1396">
                  <c:v>2.1078675669994405E-2</c:v>
                </c:pt>
                <c:pt idx="1397">
                  <c:v>2.0889435376538278E-2</c:v>
                </c:pt>
                <c:pt idx="1398">
                  <c:v>2.0702372186710817E-2</c:v>
                </c:pt>
                <c:pt idx="1399">
                  <c:v>2.0517456802947934E-2</c:v>
                </c:pt>
                <c:pt idx="1400">
                  <c:v>2.0334660355201997E-2</c:v>
                </c:pt>
                <c:pt idx="1401">
                  <c:v>2.0153954394814121E-2</c:v>
                </c:pt>
                <c:pt idx="1402">
                  <c:v>1.9975310888448426E-2</c:v>
                </c:pt>
                <c:pt idx="1403">
                  <c:v>1.9798702212089021E-2</c:v>
                </c:pt>
                <c:pt idx="1404">
                  <c:v>1.9624101145114502E-2</c:v>
                </c:pt>
                <c:pt idx="1405">
                  <c:v>1.9451480864429091E-2</c:v>
                </c:pt>
                <c:pt idx="1406">
                  <c:v>1.9280814938669594E-2</c:v>
                </c:pt>
                <c:pt idx="1407">
                  <c:v>1.9112077322481782E-2</c:v>
                </c:pt>
                <c:pt idx="1408">
                  <c:v>1.8945242350854548E-2</c:v>
                </c:pt>
                <c:pt idx="1409">
                  <c:v>1.8780284733535265E-2</c:v>
                </c:pt>
                <c:pt idx="1410">
                  <c:v>1.8617179549507167E-2</c:v>
                </c:pt>
                <c:pt idx="1411">
                  <c:v>1.8455902241535017E-2</c:v>
                </c:pt>
                <c:pt idx="1412">
                  <c:v>1.829642861077832E-2</c:v>
                </c:pt>
                <c:pt idx="1413">
                  <c:v>1.8138734811479124E-2</c:v>
                </c:pt>
                <c:pt idx="1414">
                  <c:v>1.7982797345710271E-2</c:v>
                </c:pt>
                <c:pt idx="1415">
                  <c:v>1.7828593058194973E-2</c:v>
                </c:pt>
                <c:pt idx="1416">
                  <c:v>1.7676099131194351E-2</c:v>
                </c:pt>
                <c:pt idx="1417">
                  <c:v>1.7525293079460054E-2</c:v>
                </c:pt>
                <c:pt idx="1418">
                  <c:v>1.7376152745256664E-2</c:v>
                </c:pt>
                <c:pt idx="1419">
                  <c:v>1.7228656293449284E-2</c:v>
                </c:pt>
                <c:pt idx="1420">
                  <c:v>1.7082782206656311E-2</c:v>
                </c:pt>
                <c:pt idx="1421">
                  <c:v>1.6938509280470103E-2</c:v>
                </c:pt>
                <c:pt idx="1422">
                  <c:v>1.6795816618744262E-2</c:v>
                </c:pt>
                <c:pt idx="1423">
                  <c:v>1.6654683628937347E-2</c:v>
                </c:pt>
                <c:pt idx="1424">
                  <c:v>1.651509001753592E-2</c:v>
                </c:pt>
                <c:pt idx="1425">
                  <c:v>1.6377015785525407E-2</c:v>
                </c:pt>
                <c:pt idx="1426">
                  <c:v>1.6240441223937668E-2</c:v>
                </c:pt>
                <c:pt idx="1427">
                  <c:v>1.610534690945447E-2</c:v>
                </c:pt>
                <c:pt idx="1428">
                  <c:v>1.5971713700073074E-2</c:v>
                </c:pt>
                <c:pt idx="1429">
                  <c:v>1.5839522730838624E-2</c:v>
                </c:pt>
                <c:pt idx="1430">
                  <c:v>1.5708755409631955E-2</c:v>
                </c:pt>
                <c:pt idx="1431">
                  <c:v>1.5579393413021399E-2</c:v>
                </c:pt>
                <c:pt idx="1432">
                  <c:v>1.545141868217733E-2</c:v>
                </c:pt>
                <c:pt idx="1433">
                  <c:v>1.5324813418837844E-2</c:v>
                </c:pt>
                <c:pt idx="1434">
                  <c:v>1.519956008134265E-2</c:v>
                </c:pt>
                <c:pt idx="1435">
                  <c:v>1.5075641380719016E-2</c:v>
                </c:pt>
                <c:pt idx="1436">
                  <c:v>1.4953040276828311E-2</c:v>
                </c:pt>
                <c:pt idx="1437">
                  <c:v>1.4831739974567479E-2</c:v>
                </c:pt>
                <c:pt idx="1438">
                  <c:v>1.4711723920128291E-2</c:v>
                </c:pt>
                <c:pt idx="1439">
                  <c:v>1.4592975797314042E-2</c:v>
                </c:pt>
                <c:pt idx="1440">
                  <c:v>1.4475479523906636E-2</c:v>
                </c:pt>
                <c:pt idx="1441">
                  <c:v>1.4359219248092346E-2</c:v>
                </c:pt>
                <c:pt idx="1442">
                  <c:v>1.4244179344939359E-2</c:v>
                </c:pt>
                <c:pt idx="1443">
                  <c:v>1.4130344412929234E-2</c:v>
                </c:pt>
                <c:pt idx="1444">
                  <c:v>1.4017699270539009E-2</c:v>
                </c:pt>
                <c:pt idx="1445">
                  <c:v>1.3906228952877863E-2</c:v>
                </c:pt>
                <c:pt idx="1446">
                  <c:v>1.3795918708376898E-2</c:v>
                </c:pt>
                <c:pt idx="1447">
                  <c:v>1.3686753995517721E-2</c:v>
                </c:pt>
                <c:pt idx="1448">
                  <c:v>1.3578720479629493E-2</c:v>
                </c:pt>
                <c:pt idx="1449">
                  <c:v>1.3471804029717326E-2</c:v>
                </c:pt>
                <c:pt idx="1450">
                  <c:v>1.3365990715350501E-2</c:v>
                </c:pt>
                <c:pt idx="1451">
                  <c:v>1.3261266803595333E-2</c:v>
                </c:pt>
                <c:pt idx="1452">
                  <c:v>1.3157618755995311E-2</c:v>
                </c:pt>
                <c:pt idx="1453">
                  <c:v>1.3055033225596018E-2</c:v>
                </c:pt>
                <c:pt idx="1454">
                  <c:v>1.2953497054017608E-2</c:v>
                </c:pt>
                <c:pt idx="1455">
                  <c:v>1.2852997268576661E-2</c:v>
                </c:pt>
                <c:pt idx="1456">
                  <c:v>1.2753521079445182E-2</c:v>
                </c:pt>
                <c:pt idx="1457">
                  <c:v>1.2655055876857692E-2</c:v>
                </c:pt>
                <c:pt idx="1458">
                  <c:v>1.2557589228363614E-2</c:v>
                </c:pt>
                <c:pt idx="1459">
                  <c:v>1.2461108876119665E-2</c:v>
                </c:pt>
                <c:pt idx="1460">
                  <c:v>1.2365602734225153E-2</c:v>
                </c:pt>
                <c:pt idx="1461">
                  <c:v>1.2271058886099463E-2</c:v>
                </c:pt>
                <c:pt idx="1462">
                  <c:v>1.2177465581901629E-2</c:v>
                </c:pt>
                <c:pt idx="1463">
                  <c:v>1.2084811235985669E-2</c:v>
                </c:pt>
                <c:pt idx="1464">
                  <c:v>1.1993084424403585E-2</c:v>
                </c:pt>
                <c:pt idx="1465">
                  <c:v>1.1902273882440504E-2</c:v>
                </c:pt>
                <c:pt idx="1466">
                  <c:v>1.1812368502194961E-2</c:v>
                </c:pt>
                <c:pt idx="1467">
                  <c:v>1.1723357330186947E-2</c:v>
                </c:pt>
                <c:pt idx="1468">
                  <c:v>1.1635229565017911E-2</c:v>
                </c:pt>
                <c:pt idx="1469">
                  <c:v>1.1547974555056142E-2</c:v>
                </c:pt>
                <c:pt idx="1470">
                  <c:v>1.146158179616422E-2</c:v>
                </c:pt>
                <c:pt idx="1471">
                  <c:v>1.1376040929460384E-2</c:v>
                </c:pt>
                <c:pt idx="1472">
                  <c:v>1.1291341739115071E-2</c:v>
                </c:pt>
                <c:pt idx="1473">
                  <c:v>1.1207474150185356E-2</c:v>
                </c:pt>
                <c:pt idx="1474">
                  <c:v>1.1124428226479043E-2</c:v>
                </c:pt>
                <c:pt idx="1475">
                  <c:v>1.1042194168455255E-2</c:v>
                </c:pt>
                <c:pt idx="1476">
                  <c:v>1.0960762311160863E-2</c:v>
                </c:pt>
                <c:pt idx="1477">
                  <c:v>1.0880123122191609E-2</c:v>
                </c:pt>
                <c:pt idx="1478">
                  <c:v>1.0800267199694347E-2</c:v>
                </c:pt>
                <c:pt idx="1479">
                  <c:v>1.0721185270397398E-2</c:v>
                </c:pt>
                <c:pt idx="1480">
                  <c:v>1.0642868187669473E-2</c:v>
                </c:pt>
                <c:pt idx="1481">
                  <c:v>1.05653069296137E-2</c:v>
                </c:pt>
                <c:pt idx="1482">
                  <c:v>1.0488492597190105E-2</c:v>
                </c:pt>
                <c:pt idx="1483">
                  <c:v>1.0412416412369677E-2</c:v>
                </c:pt>
                <c:pt idx="1484">
                  <c:v>1.0337069716308721E-2</c:v>
                </c:pt>
                <c:pt idx="1485">
                  <c:v>1.026244396757163E-2</c:v>
                </c:pt>
                <c:pt idx="1486">
                  <c:v>1.0188530740358026E-2</c:v>
                </c:pt>
                <c:pt idx="1487">
                  <c:v>1.0115321722778419E-2</c:v>
                </c:pt>
                <c:pt idx="1488">
                  <c:v>1.0042808715141627E-2</c:v>
                </c:pt>
                <c:pt idx="1489">
                  <c:v>9.9709836282828382E-3</c:v>
                </c:pt>
                <c:pt idx="1490">
                  <c:v>9.899838481907345E-3</c:v>
                </c:pt>
                <c:pt idx="1491">
                  <c:v>9.8293654029681966E-3</c:v>
                </c:pt>
                <c:pt idx="1492">
                  <c:v>9.7595566240625837E-3</c:v>
                </c:pt>
                <c:pt idx="1493">
                  <c:v>9.6904044818638922E-3</c:v>
                </c:pt>
                <c:pt idx="1494">
                  <c:v>9.6219014155643715E-3</c:v>
                </c:pt>
                <c:pt idx="1495">
                  <c:v>9.5540399653566491E-3</c:v>
                </c:pt>
                <c:pt idx="1496">
                  <c:v>9.4868127709323881E-3</c:v>
                </c:pt>
                <c:pt idx="1497">
                  <c:v>9.4202125700019075E-3</c:v>
                </c:pt>
                <c:pt idx="1498">
                  <c:v>9.3542321968472023E-3</c:v>
                </c:pt>
                <c:pt idx="1499">
                  <c:v>9.2888645808842218E-3</c:v>
                </c:pt>
                <c:pt idx="1500">
                  <c:v>9.2241027452630246E-3</c:v>
                </c:pt>
                <c:pt idx="1501">
                  <c:v>9.1599398054763199E-3</c:v>
                </c:pt>
                <c:pt idx="1502">
                  <c:v>9.0963689680007252E-3</c:v>
                </c:pt>
                <c:pt idx="1503">
                  <c:v>9.0333835289517633E-3</c:v>
                </c:pt>
                <c:pt idx="1504">
                  <c:v>8.9709768727670586E-3</c:v>
                </c:pt>
                <c:pt idx="1505">
                  <c:v>8.9091424709032349E-3</c:v>
                </c:pt>
                <c:pt idx="1506">
                  <c:v>8.8478738805593763E-3</c:v>
                </c:pt>
                <c:pt idx="1507">
                  <c:v>8.78716474341747E-3</c:v>
                </c:pt>
                <c:pt idx="1508">
                  <c:v>8.7270087844046745E-3</c:v>
                </c:pt>
                <c:pt idx="1509">
                  <c:v>8.6673998104720394E-3</c:v>
                </c:pt>
                <c:pt idx="1510">
                  <c:v>8.6083317093935928E-3</c:v>
                </c:pt>
                <c:pt idx="1511">
                  <c:v>8.5497984485939597E-3</c:v>
                </c:pt>
                <c:pt idx="1512">
                  <c:v>8.4917940739730555E-3</c:v>
                </c:pt>
                <c:pt idx="1513">
                  <c:v>8.4343127087710464E-3</c:v>
                </c:pt>
                <c:pt idx="1514">
                  <c:v>8.3773485524407127E-3</c:v>
                </c:pt>
                <c:pt idx="1515">
                  <c:v>8.3208958795363552E-3</c:v>
                </c:pt>
                <c:pt idx="1516">
                  <c:v>8.2649490386240039E-3</c:v>
                </c:pt>
                <c:pt idx="1517">
                  <c:v>8.2095024512110967E-3</c:v>
                </c:pt>
                <c:pt idx="1518">
                  <c:v>8.1545506106848187E-3</c:v>
                </c:pt>
                <c:pt idx="1519">
                  <c:v>8.1000880812753459E-3</c:v>
                </c:pt>
                <c:pt idx="1520">
                  <c:v>8.0461094970292919E-3</c:v>
                </c:pt>
                <c:pt idx="1521">
                  <c:v>7.992609560803875E-3</c:v>
                </c:pt>
                <c:pt idx="1522">
                  <c:v>7.9395830432750711E-3</c:v>
                </c:pt>
                <c:pt idx="1523">
                  <c:v>7.8870247819580845E-3</c:v>
                </c:pt>
                <c:pt idx="1524">
                  <c:v>7.8349296802495434E-3</c:v>
                </c:pt>
                <c:pt idx="1525">
                  <c:v>7.783292706480165E-3</c:v>
                </c:pt>
                <c:pt idx="1526">
                  <c:v>7.7321088929821124E-3</c:v>
                </c:pt>
                <c:pt idx="1527">
                  <c:v>7.6813733351742989E-3</c:v>
                </c:pt>
                <c:pt idx="1528">
                  <c:v>7.6310811906582041E-3</c:v>
                </c:pt>
                <c:pt idx="1529">
                  <c:v>7.5812276783297321E-3</c:v>
                </c:pt>
                <c:pt idx="1530">
                  <c:v>7.5318080775042054E-3</c:v>
                </c:pt>
                <c:pt idx="1531">
                  <c:v>7.482817727056024E-3</c:v>
                </c:pt>
                <c:pt idx="1532">
                  <c:v>7.4342520245720889E-3</c:v>
                </c:pt>
                <c:pt idx="1533">
                  <c:v>7.3861064255148767E-3</c:v>
                </c:pt>
                <c:pt idx="1534">
                  <c:v>7.3383764424003323E-3</c:v>
                </c:pt>
                <c:pt idx="1535">
                  <c:v>7.2910576439941836E-3</c:v>
                </c:pt>
                <c:pt idx="1536">
                  <c:v>7.2441456545085502E-3</c:v>
                </c:pt>
                <c:pt idx="1537">
                  <c:v>7.1976361528259016E-3</c:v>
                </c:pt>
                <c:pt idx="1538">
                  <c:v>7.1515248717185526E-3</c:v>
                </c:pt>
                <c:pt idx="1539">
                  <c:v>7.1058075970970962E-3</c:v>
                </c:pt>
                <c:pt idx="1540">
                  <c:v>7.0604801672550432E-3</c:v>
                </c:pt>
                <c:pt idx="1541">
                  <c:v>7.0155384721395236E-3</c:v>
                </c:pt>
                <c:pt idx="1542">
                  <c:v>6.9709784526172155E-3</c:v>
                </c:pt>
                <c:pt idx="1543">
                  <c:v>6.9267960997699118E-3</c:v>
                </c:pt>
                <c:pt idx="1544">
                  <c:v>6.8829874541822215E-3</c:v>
                </c:pt>
                <c:pt idx="1545">
                  <c:v>6.8395486052573208E-3</c:v>
                </c:pt>
                <c:pt idx="1546">
                  <c:v>6.7964756905294337E-3</c:v>
                </c:pt>
                <c:pt idx="1547">
                  <c:v>6.7537648949954881E-3</c:v>
                </c:pt>
                <c:pt idx="1548">
                  <c:v>6.711412450452192E-3</c:v>
                </c:pt>
                <c:pt idx="1549">
                  <c:v>6.6694146348473364E-3</c:v>
                </c:pt>
                <c:pt idx="1550">
                  <c:v>6.627767771638789E-3</c:v>
                </c:pt>
                <c:pt idx="1551">
                  <c:v>6.5864682291617831E-3</c:v>
                </c:pt>
                <c:pt idx="1552">
                  <c:v>6.5455124200069457E-3</c:v>
                </c:pt>
                <c:pt idx="1553">
                  <c:v>6.5048968004103452E-3</c:v>
                </c:pt>
                <c:pt idx="1554">
                  <c:v>6.4646178696514079E-3</c:v>
                </c:pt>
                <c:pt idx="1555">
                  <c:v>6.4246721694554716E-3</c:v>
                </c:pt>
                <c:pt idx="1556">
                  <c:v>6.3850562834129165E-3</c:v>
                </c:pt>
                <c:pt idx="1557">
                  <c:v>6.3457668364032393E-3</c:v>
                </c:pt>
                <c:pt idx="1558">
                  <c:v>6.3068004940254278E-3</c:v>
                </c:pt>
                <c:pt idx="1559">
                  <c:v>6.2681539620419576E-3</c:v>
                </c:pt>
                <c:pt idx="1560">
                  <c:v>6.2298239858295176E-3</c:v>
                </c:pt>
                <c:pt idx="1561">
                  <c:v>6.1918073498344068E-3</c:v>
                </c:pt>
                <c:pt idx="1562">
                  <c:v>6.1541008770416711E-3</c:v>
                </c:pt>
                <c:pt idx="1563">
                  <c:v>6.1167014284495063E-3</c:v>
                </c:pt>
                <c:pt idx="1564">
                  <c:v>6.0796059025507825E-3</c:v>
                </c:pt>
                <c:pt idx="1565">
                  <c:v>6.0428112348237945E-3</c:v>
                </c:pt>
                <c:pt idx="1566">
                  <c:v>6.0063143972286558E-3</c:v>
                </c:pt>
                <c:pt idx="1567">
                  <c:v>5.9701123977199035E-3</c:v>
                </c:pt>
                <c:pt idx="1568">
                  <c:v>5.9342022797459117E-3</c:v>
                </c:pt>
                <c:pt idx="1569">
                  <c:v>5.8985811217821624E-3</c:v>
                </c:pt>
                <c:pt idx="1570">
                  <c:v>5.8632460368535514E-3</c:v>
                </c:pt>
                <c:pt idx="1571">
                  <c:v>5.8281941720660924E-3</c:v>
                </c:pt>
                <c:pt idx="1572">
                  <c:v>5.7934227081539672E-3</c:v>
                </c:pt>
                <c:pt idx="1573">
                  <c:v>5.7589288590214182E-3</c:v>
                </c:pt>
                <c:pt idx="1574">
                  <c:v>5.7247098713049567E-3</c:v>
                </c:pt>
                <c:pt idx="1575">
                  <c:v>5.690763023927476E-3</c:v>
                </c:pt>
                <c:pt idx="1576">
                  <c:v>5.6570856276704617E-3</c:v>
                </c:pt>
                <c:pt idx="1577">
                  <c:v>5.6236750247489111E-3</c:v>
                </c:pt>
                <c:pt idx="1578">
                  <c:v>5.590528588391301E-3</c:v>
                </c:pt>
                <c:pt idx="1579">
                  <c:v>5.5576437224228153E-3</c:v>
                </c:pt>
                <c:pt idx="1580">
                  <c:v>5.5250178608675128E-3</c:v>
                </c:pt>
                <c:pt idx="1581">
                  <c:v>5.4926484675341739E-3</c:v>
                </c:pt>
                <c:pt idx="1582">
                  <c:v>5.4605330356365198E-3</c:v>
                </c:pt>
                <c:pt idx="1583">
                  <c:v>5.4286690873889985E-3</c:v>
                </c:pt>
                <c:pt idx="1584">
                  <c:v>5.3970541736373025E-3</c:v>
                </c:pt>
                <c:pt idx="1585">
                  <c:v>5.3656858734668269E-3</c:v>
                </c:pt>
                <c:pt idx="1586">
                  <c:v>5.334561793844163E-3</c:v>
                </c:pt>
                <c:pt idx="1587">
                  <c:v>5.3036795692380477E-3</c:v>
                </c:pt>
                <c:pt idx="1588">
                  <c:v>5.2730368612654305E-3</c:v>
                </c:pt>
                <c:pt idx="1589">
                  <c:v>5.2426313583310621E-3</c:v>
                </c:pt>
                <c:pt idx="1590">
                  <c:v>5.2124607752827394E-3</c:v>
                </c:pt>
                <c:pt idx="1591">
                  <c:v>5.1825228530546878E-3</c:v>
                </c:pt>
                <c:pt idx="1592">
                  <c:v>5.1528153583386997E-3</c:v>
                </c:pt>
                <c:pt idx="1593">
                  <c:v>5.1233360832390242E-3</c:v>
                </c:pt>
                <c:pt idx="1594">
                  <c:v>5.0940828449462542E-3</c:v>
                </c:pt>
                <c:pt idx="1595">
                  <c:v>5.0650534854094261E-3</c:v>
                </c:pt>
                <c:pt idx="1596">
                  <c:v>5.0362458710152139E-3</c:v>
                </c:pt>
                <c:pt idx="1597">
                  <c:v>5.0076578922690941E-3</c:v>
                </c:pt>
                <c:pt idx="1598">
                  <c:v>4.9792874634872353E-3</c:v>
                </c:pt>
                <c:pt idx="1599">
                  <c:v>4.9511325224816556E-3</c:v>
                </c:pt>
                <c:pt idx="1600">
                  <c:v>4.9231910302671164E-3</c:v>
                </c:pt>
                <c:pt idx="1601">
                  <c:v>4.8954609707505641E-3</c:v>
                </c:pt>
                <c:pt idx="1602">
                  <c:v>4.8679403504462964E-3</c:v>
                </c:pt>
                <c:pt idx="1603">
                  <c:v>4.8406271981783723E-3</c:v>
                </c:pt>
                <c:pt idx="1604">
                  <c:v>4.8135195648001837E-3</c:v>
                </c:pt>
                <c:pt idx="1605">
                  <c:v>4.7866155229077667E-3</c:v>
                </c:pt>
                <c:pt idx="1606">
                  <c:v>4.759913166562206E-3</c:v>
                </c:pt>
                <c:pt idx="1607">
                  <c:v>4.7334106110184324E-3</c:v>
                </c:pt>
                <c:pt idx="1608">
                  <c:v>4.7071059924521583E-3</c:v>
                </c:pt>
                <c:pt idx="1609">
                  <c:v>4.6809974676930519E-3</c:v>
                </c:pt>
                <c:pt idx="1610">
                  <c:v>4.6550832139668121E-3</c:v>
                </c:pt>
                <c:pt idx="1611">
                  <c:v>4.6293614286288844E-3</c:v>
                </c:pt>
                <c:pt idx="1612">
                  <c:v>4.6038303289153001E-3</c:v>
                </c:pt>
                <c:pt idx="1613">
                  <c:v>4.5784881516872013E-3</c:v>
                </c:pt>
                <c:pt idx="1614">
                  <c:v>4.5533331531865022E-3</c:v>
                </c:pt>
                <c:pt idx="1615">
                  <c:v>4.5283636087868851E-3</c:v>
                </c:pt>
                <c:pt idx="1616">
                  <c:v>4.5035778127566371E-3</c:v>
                </c:pt>
                <c:pt idx="1617">
                  <c:v>4.4789740780188684E-3</c:v>
                </c:pt>
                <c:pt idx="1618">
                  <c:v>4.4545507359170181E-3</c:v>
                </c:pt>
                <c:pt idx="1619">
                  <c:v>4.4303061359867203E-3</c:v>
                </c:pt>
                <c:pt idx="1620">
                  <c:v>4.406238645721228E-3</c:v>
                </c:pt>
                <c:pt idx="1621">
                  <c:v>4.3823466503539917E-3</c:v>
                </c:pt>
                <c:pt idx="1622">
                  <c:v>4.3586285526342767E-3</c:v>
                </c:pt>
                <c:pt idx="1623">
                  <c:v>4.3350827726077968E-3</c:v>
                </c:pt>
                <c:pt idx="1624">
                  <c:v>4.3117077474023758E-3</c:v>
                </c:pt>
                <c:pt idx="1625">
                  <c:v>4.2885019310170231E-3</c:v>
                </c:pt>
                <c:pt idx="1626">
                  <c:v>4.2654637941085373E-3</c:v>
                </c:pt>
                <c:pt idx="1627">
                  <c:v>4.2425918237898345E-3</c:v>
                </c:pt>
                <c:pt idx="1628">
                  <c:v>4.2198845234220376E-3</c:v>
                </c:pt>
                <c:pt idx="1629">
                  <c:v>4.197340412417463E-3</c:v>
                </c:pt>
                <c:pt idx="1630">
                  <c:v>4.1749580260381121E-3</c:v>
                </c:pt>
                <c:pt idx="1631">
                  <c:v>4.1527359152037507E-3</c:v>
                </c:pt>
                <c:pt idx="1632">
                  <c:v>4.1306726462955815E-3</c:v>
                </c:pt>
                <c:pt idx="1633">
                  <c:v>4.10876680097093E-3</c:v>
                </c:pt>
                <c:pt idx="1634">
                  <c:v>4.0870169759689703E-3</c:v>
                </c:pt>
                <c:pt idx="1635">
                  <c:v>4.0654217829365347E-3</c:v>
                </c:pt>
                <c:pt idx="1636">
                  <c:v>4.0439798482350643E-3</c:v>
                </c:pt>
                <c:pt idx="1637">
                  <c:v>4.0226898127668342E-3</c:v>
                </c:pt>
                <c:pt idx="1638">
                  <c:v>4.0015503317970148E-3</c:v>
                </c:pt>
                <c:pt idx="1639">
                  <c:v>3.9805600747774136E-3</c:v>
                </c:pt>
                <c:pt idx="1640">
                  <c:v>3.9597177251771915E-3</c:v>
                </c:pt>
                <c:pt idx="1641">
                  <c:v>3.9390219803058834E-3</c:v>
                </c:pt>
                <c:pt idx="1642">
                  <c:v>3.9184715511566348E-3</c:v>
                </c:pt>
                <c:pt idx="1643">
                  <c:v>3.8980651622285462E-3</c:v>
                </c:pt>
                <c:pt idx="1644">
                  <c:v>3.8778015513719934E-3</c:v>
                </c:pt>
                <c:pt idx="1645">
                  <c:v>3.8576794696256588E-3</c:v>
                </c:pt>
                <c:pt idx="1646">
                  <c:v>3.8376976810554457E-3</c:v>
                </c:pt>
                <c:pt idx="1647">
                  <c:v>3.8178549625995494E-3</c:v>
                </c:pt>
                <c:pt idx="1648">
                  <c:v>3.7981501039129851E-3</c:v>
                </c:pt>
                <c:pt idx="1649">
                  <c:v>3.7785819072174483E-3</c:v>
                </c:pt>
                <c:pt idx="1650">
                  <c:v>3.7591491871493314E-3</c:v>
                </c:pt>
                <c:pt idx="1651">
                  <c:v>3.7398507706093605E-3</c:v>
                </c:pt>
                <c:pt idx="1652">
                  <c:v>3.7206854966164681E-3</c:v>
                </c:pt>
                <c:pt idx="1653">
                  <c:v>3.7016522161695048E-3</c:v>
                </c:pt>
                <c:pt idx="1654">
                  <c:v>3.6827497920973867E-3</c:v>
                </c:pt>
                <c:pt idx="1655">
                  <c:v>3.6639770989209501E-3</c:v>
                </c:pt>
                <c:pt idx="1656">
                  <c:v>3.6453330227153857E-3</c:v>
                </c:pt>
                <c:pt idx="1657">
                  <c:v>3.6268164609720593E-3</c:v>
                </c:pt>
                <c:pt idx="1658">
                  <c:v>3.6084263224649619E-3</c:v>
                </c:pt>
                <c:pt idx="1659">
                  <c:v>3.5901615271127091E-3</c:v>
                </c:pt>
                <c:pt idx="1660">
                  <c:v>3.5720210058548291E-3</c:v>
                </c:pt>
                <c:pt idx="1661">
                  <c:v>3.5540037005165307E-3</c:v>
                </c:pt>
                <c:pt idx="1662">
                  <c:v>3.5361085636798303E-3</c:v>
                </c:pt>
                <c:pt idx="1663">
                  <c:v>3.5183345585658079E-3</c:v>
                </c:pt>
                <c:pt idx="1664">
                  <c:v>3.5006806588944997E-3</c:v>
                </c:pt>
                <c:pt idx="1665">
                  <c:v>3.4831458487775261E-3</c:v>
                </c:pt>
                <c:pt idx="1666">
                  <c:v>3.4657291225881882E-3</c:v>
                </c:pt>
                <c:pt idx="1667">
                  <c:v>3.4484294848449322E-3</c:v>
                </c:pt>
                <c:pt idx="1668">
                  <c:v>3.4312459500889557E-3</c:v>
                </c:pt>
                <c:pt idx="1669">
                  <c:v>3.4141775427744196E-3</c:v>
                </c:pt>
                <c:pt idx="1670">
                  <c:v>3.397223297144431E-3</c:v>
                </c:pt>
                <c:pt idx="1671">
                  <c:v>3.3803822571269833E-3</c:v>
                </c:pt>
                <c:pt idx="1672">
                  <c:v>3.3636534762155413E-3</c:v>
                </c:pt>
                <c:pt idx="1673">
                  <c:v>3.3470360173614763E-3</c:v>
                </c:pt>
                <c:pt idx="1674">
                  <c:v>3.3305289528652638E-3</c:v>
                </c:pt>
                <c:pt idx="1675">
                  <c:v>3.3141313642656252E-3</c:v>
                </c:pt>
                <c:pt idx="1676">
                  <c:v>3.2978423422376103E-3</c:v>
                </c:pt>
                <c:pt idx="1677">
                  <c:v>3.281660986484242E-3</c:v>
                </c:pt>
                <c:pt idx="1678">
                  <c:v>3.2655864056341062E-3</c:v>
                </c:pt>
                <c:pt idx="1679">
                  <c:v>3.2496177171368961E-3</c:v>
                </c:pt>
                <c:pt idx="1680">
                  <c:v>3.2337540471656101E-3</c:v>
                </c:pt>
                <c:pt idx="1681">
                  <c:v>3.2179945305179057E-3</c:v>
                </c:pt>
                <c:pt idx="1682">
                  <c:v>3.2023383105105243E-3</c:v>
                </c:pt>
                <c:pt idx="1683">
                  <c:v>3.1867845388899793E-3</c:v>
                </c:pt>
                <c:pt idx="1684">
                  <c:v>3.1713323757326349E-3</c:v>
                </c:pt>
                <c:pt idx="1685">
                  <c:v>3.1559809893524741E-3</c:v>
                </c:pt>
                <c:pt idx="1686">
                  <c:v>3.1407295562038413E-3</c:v>
                </c:pt>
                <c:pt idx="1687">
                  <c:v>3.1255772607915872E-3</c:v>
                </c:pt>
                <c:pt idx="1688">
                  <c:v>3.1105232955811681E-3</c:v>
                </c:pt>
                <c:pt idx="1689">
                  <c:v>3.0955668609076287E-3</c:v>
                </c:pt>
                <c:pt idx="1690">
                  <c:v>3.080707164886105E-3</c:v>
                </c:pt>
                <c:pt idx="1691">
                  <c:v>3.0659434233244959E-3</c:v>
                </c:pt>
                <c:pt idx="1692">
                  <c:v>3.0512748596373297E-3</c:v>
                </c:pt>
                <c:pt idx="1693">
                  <c:v>3.036700704759965E-3</c:v>
                </c:pt>
                <c:pt idx="1694">
                  <c:v>3.0222201970658107E-3</c:v>
                </c:pt>
                <c:pt idx="1695">
                  <c:v>3.0078325822796839E-3</c:v>
                </c:pt>
                <c:pt idx="1696">
                  <c:v>2.9935371133988659E-3</c:v>
                </c:pt>
                <c:pt idx="1697">
                  <c:v>2.979333050610104E-3</c:v>
                </c:pt>
                <c:pt idx="1698">
                  <c:v>2.965219661212294E-3</c:v>
                </c:pt>
                <c:pt idx="1699">
                  <c:v>2.9511962195312123E-3</c:v>
                </c:pt>
                <c:pt idx="1700">
                  <c:v>2.9372620068485429E-3</c:v>
                </c:pt>
                <c:pt idx="1701">
                  <c:v>2.9234163113177692E-3</c:v>
                </c:pt>
                <c:pt idx="1702">
                  <c:v>2.909658427897613E-3</c:v>
                </c:pt>
                <c:pt idx="1703">
                  <c:v>2.8959876582649435E-3</c:v>
                </c:pt>
                <c:pt idx="1704">
                  <c:v>2.8824033107491178E-3</c:v>
                </c:pt>
                <c:pt idx="1705">
                  <c:v>2.8689047002555404E-3</c:v>
                </c:pt>
                <c:pt idx="1706">
                  <c:v>2.8554911481913922E-3</c:v>
                </c:pt>
                <c:pt idx="1707">
                  <c:v>2.8421619824008284E-3</c:v>
                </c:pt>
                <c:pt idx="1708">
                  <c:v>2.8289165370843521E-3</c:v>
                </c:pt>
                <c:pt idx="1709">
                  <c:v>2.8157541527375342E-3</c:v>
                </c:pt>
                <c:pt idx="1710">
                  <c:v>2.8026741760774562E-3</c:v>
                </c:pt>
                <c:pt idx="1711">
                  <c:v>2.7896759599776886E-3</c:v>
                </c:pt>
                <c:pt idx="1712">
                  <c:v>2.7767588633979762E-3</c:v>
                </c:pt>
                <c:pt idx="1713">
                  <c:v>2.7639222513179333E-3</c:v>
                </c:pt>
                <c:pt idx="1714">
                  <c:v>2.7511654946757958E-3</c:v>
                </c:pt>
                <c:pt idx="1715">
                  <c:v>2.738487970299392E-3</c:v>
                </c:pt>
                <c:pt idx="1716">
                  <c:v>2.7258890608432215E-3</c:v>
                </c:pt>
                <c:pt idx="1717">
                  <c:v>2.7133681547252073E-3</c:v>
                </c:pt>
                <c:pt idx="1718">
                  <c:v>2.7009246460647299E-3</c:v>
                </c:pt>
                <c:pt idx="1719">
                  <c:v>2.688557934621672E-3</c:v>
                </c:pt>
                <c:pt idx="1720">
                  <c:v>2.676267425734246E-3</c:v>
                </c:pt>
                <c:pt idx="1721">
                  <c:v>2.6640525302577649E-3</c:v>
                </c:pt>
                <c:pt idx="1722">
                  <c:v>2.6519126645084363E-3</c:v>
                </c:pt>
                <c:pt idx="1723">
                  <c:v>2.6398472502034238E-3</c:v>
                </c:pt>
                <c:pt idx="1724">
                  <c:v>2.627855714400237E-3</c:v>
                </c:pt>
                <c:pt idx="1725">
                  <c:v>2.6159374894453285E-3</c:v>
                </c:pt>
                <c:pt idx="1726">
                  <c:v>2.6040920129067873E-3</c:v>
                </c:pt>
                <c:pt idx="1727">
                  <c:v>2.5923187275334824E-3</c:v>
                </c:pt>
                <c:pt idx="1728">
                  <c:v>2.5806170811883532E-3</c:v>
                </c:pt>
                <c:pt idx="1729">
                  <c:v>2.5689865267971906E-3</c:v>
                </c:pt>
                <c:pt idx="1730">
                  <c:v>2.5574265222936318E-3</c:v>
                </c:pt>
                <c:pt idx="1731">
                  <c:v>2.5459365305699547E-3</c:v>
                </c:pt>
                <c:pt idx="1732">
                  <c:v>2.5345160194207763E-3</c:v>
                </c:pt>
                <c:pt idx="1733">
                  <c:v>2.5231644614888871E-3</c:v>
                </c:pt>
                <c:pt idx="1734">
                  <c:v>2.5118813342240383E-3</c:v>
                </c:pt>
                <c:pt idx="1735">
                  <c:v>2.5006661198195917E-3</c:v>
                </c:pt>
                <c:pt idx="1736">
                  <c:v>2.4895183051679287E-3</c:v>
                </c:pt>
                <c:pt idx="1737">
                  <c:v>2.4784373818149152E-3</c:v>
                </c:pt>
                <c:pt idx="1738">
                  <c:v>2.4674228459043504E-3</c:v>
                </c:pt>
                <c:pt idx="1739">
                  <c:v>2.4564741981304831E-3</c:v>
                </c:pt>
                <c:pt idx="1740">
                  <c:v>2.4455909436985352E-3</c:v>
                </c:pt>
                <c:pt idx="1741">
                  <c:v>2.4347725922644978E-3</c:v>
                </c:pt>
                <c:pt idx="1742">
                  <c:v>2.4240186578990469E-3</c:v>
                </c:pt>
                <c:pt idx="1743">
                  <c:v>2.413328659034715E-3</c:v>
                </c:pt>
                <c:pt idx="1744">
                  <c:v>2.402702118426539E-3</c:v>
                </c:pt>
                <c:pt idx="1745">
                  <c:v>2.3921385631005482E-3</c:v>
                </c:pt>
                <c:pt idx="1746">
                  <c:v>2.3816375243150955E-3</c:v>
                </c:pt>
                <c:pt idx="1747">
                  <c:v>2.3711985375100904E-3</c:v>
                </c:pt>
                <c:pt idx="1748">
                  <c:v>2.3608211422734881E-3</c:v>
                </c:pt>
                <c:pt idx="1749">
                  <c:v>2.3505048822888676E-3</c:v>
                </c:pt>
                <c:pt idx="1750">
                  <c:v>2.340249305296309E-3</c:v>
                </c:pt>
                <c:pt idx="1751">
                  <c:v>2.3300539630520976E-3</c:v>
                </c:pt>
                <c:pt idx="1752">
                  <c:v>2.319918411288271E-3</c:v>
                </c:pt>
                <c:pt idx="1753">
                  <c:v>2.3098422096643678E-3</c:v>
                </c:pt>
                <c:pt idx="1754">
                  <c:v>2.2998249217368455E-3</c:v>
                </c:pt>
                <c:pt idx="1755">
                  <c:v>2.2898661149135403E-3</c:v>
                </c:pt>
                <c:pt idx="1756">
                  <c:v>2.2799653604123693E-3</c:v>
                </c:pt>
                <c:pt idx="1757">
                  <c:v>2.2701222332275508E-3</c:v>
                </c:pt>
                <c:pt idx="1758">
                  <c:v>2.2603363120867041E-3</c:v>
                </c:pt>
                <c:pt idx="1759">
                  <c:v>2.2506071794178113E-3</c:v>
                </c:pt>
                <c:pt idx="1760">
                  <c:v>2.2409344213025228E-3</c:v>
                </c:pt>
                <c:pt idx="1761">
                  <c:v>2.2313176274458492E-3</c:v>
                </c:pt>
                <c:pt idx="1762">
                  <c:v>2.221756391143968E-3</c:v>
                </c:pt>
                <c:pt idx="1763">
                  <c:v>2.2122503092317975E-3</c:v>
                </c:pt>
                <c:pt idx="1764">
                  <c:v>2.2027989820651468E-3</c:v>
                </c:pt>
                <c:pt idx="1765">
                  <c:v>2.1934020134725916E-3</c:v>
                </c:pt>
                <c:pt idx="1766">
                  <c:v>2.1840590107257726E-3</c:v>
                </c:pt>
                <c:pt idx="1767">
                  <c:v>2.1747695845017101E-3</c:v>
                </c:pt>
                <c:pt idx="1768">
                  <c:v>2.1655333488546729E-3</c:v>
                </c:pt>
                <c:pt idx="1769">
                  <c:v>2.1563499211720515E-3</c:v>
                </c:pt>
                <c:pt idx="1770">
                  <c:v>2.1472189221485001E-3</c:v>
                </c:pt>
                <c:pt idx="1771">
                  <c:v>2.1381399757531391E-3</c:v>
                </c:pt>
                <c:pt idx="1772">
                  <c:v>2.1291127091904679E-3</c:v>
                </c:pt>
                <c:pt idx="1773">
                  <c:v>2.120136752872875E-3</c:v>
                </c:pt>
                <c:pt idx="1774">
                  <c:v>2.1112117403880664E-3</c:v>
                </c:pt>
                <c:pt idx="1775">
                  <c:v>2.1023373084660636E-3</c:v>
                </c:pt>
                <c:pt idx="1776">
                  <c:v>2.0935130969481721E-3</c:v>
                </c:pt>
                <c:pt idx="1777">
                  <c:v>2.0847387487546612E-3</c:v>
                </c:pt>
                <c:pt idx="1778">
                  <c:v>2.0760139098603102E-3</c:v>
                </c:pt>
                <c:pt idx="1779">
                  <c:v>2.067338229253324E-3</c:v>
                </c:pt>
                <c:pt idx="1780">
                  <c:v>2.0587113589162964E-3</c:v>
                </c:pt>
                <c:pt idx="1781">
                  <c:v>2.0501329537869727E-3</c:v>
                </c:pt>
                <c:pt idx="1782">
                  <c:v>2.0416026717394228E-3</c:v>
                </c:pt>
                <c:pt idx="1783">
                  <c:v>2.0331201735447474E-3</c:v>
                </c:pt>
                <c:pt idx="1784">
                  <c:v>2.0246851228485248E-3</c:v>
                </c:pt>
                <c:pt idx="1785">
                  <c:v>2.0162971861412333E-3</c:v>
                </c:pt>
                <c:pt idx="1786">
                  <c:v>2.0079560327307261E-3</c:v>
                </c:pt>
                <c:pt idx="1787">
                  <c:v>1.9996613347113387E-3</c:v>
                </c:pt>
                <c:pt idx="1788">
                  <c:v>1.991412766942059E-3</c:v>
                </c:pt>
                <c:pt idx="1789">
                  <c:v>1.9832100070141978E-3</c:v>
                </c:pt>
                <c:pt idx="1790">
                  <c:v>1.975052735226128E-3</c:v>
                </c:pt>
                <c:pt idx="1791">
                  <c:v>1.9669406345616076E-3</c:v>
                </c:pt>
                <c:pt idx="1792">
                  <c:v>1.9588733906550698E-3</c:v>
                </c:pt>
                <c:pt idx="1793">
                  <c:v>1.9508506917711248E-3</c:v>
                </c:pt>
                <c:pt idx="1794">
                  <c:v>1.9428722287822913E-3</c:v>
                </c:pt>
                <c:pt idx="1795">
                  <c:v>1.9349376951308841E-3</c:v>
                </c:pt>
                <c:pt idx="1796">
                  <c:v>1.9270467868207088E-3</c:v>
                </c:pt>
                <c:pt idx="1797">
                  <c:v>1.9191992023784854E-3</c:v>
                </c:pt>
                <c:pt idx="1798">
                  <c:v>1.9113946428390219E-3</c:v>
                </c:pt>
                <c:pt idx="1799">
                  <c:v>1.903632811713951E-3</c:v>
                </c:pt>
                <c:pt idx="1800">
                  <c:v>1.8959134149707933E-3</c:v>
                </c:pt>
                <c:pt idx="1801">
                  <c:v>1.8882361610114376E-3</c:v>
                </c:pt>
                <c:pt idx="1802">
                  <c:v>1.8806007606458459E-3</c:v>
                </c:pt>
                <c:pt idx="1803">
                  <c:v>1.8730069270684493E-3</c:v>
                </c:pt>
                <c:pt idx="1804">
                  <c:v>1.8654543758352879E-3</c:v>
                </c:pt>
                <c:pt idx="1805">
                  <c:v>1.8579428248437502E-3</c:v>
                </c:pt>
                <c:pt idx="1806">
                  <c:v>1.8504719943114015E-3</c:v>
                </c:pt>
                <c:pt idx="1807">
                  <c:v>1.8430416067447683E-3</c:v>
                </c:pt>
                <c:pt idx="1808">
                  <c:v>1.83565138692947E-3</c:v>
                </c:pt>
                <c:pt idx="1809">
                  <c:v>1.8283010619015306E-3</c:v>
                </c:pt>
                <c:pt idx="1810">
                  <c:v>1.8209903609252222E-3</c:v>
                </c:pt>
                <c:pt idx="1811">
                  <c:v>1.8137190154741446E-3</c:v>
                </c:pt>
                <c:pt idx="1812">
                  <c:v>1.8064867592126116E-3</c:v>
                </c:pt>
                <c:pt idx="1813">
                  <c:v>1.7992933279703759E-3</c:v>
                </c:pt>
                <c:pt idx="1814">
                  <c:v>1.7921384597227863E-3</c:v>
                </c:pt>
                <c:pt idx="1815">
                  <c:v>1.7850218945729629E-3</c:v>
                </c:pt>
                <c:pt idx="1816">
                  <c:v>1.7779433747313386E-3</c:v>
                </c:pt>
                <c:pt idx="1817">
                  <c:v>1.7709026444918204E-3</c:v>
                </c:pt>
                <c:pt idx="1818">
                  <c:v>1.76389945021614E-3</c:v>
                </c:pt>
                <c:pt idx="1819">
                  <c:v>1.7569335403150124E-3</c:v>
                </c:pt>
                <c:pt idx="1820">
                  <c:v>1.750004665225876E-3</c:v>
                </c:pt>
                <c:pt idx="1821">
                  <c:v>1.7431125773949186E-3</c:v>
                </c:pt>
                <c:pt idx="1822">
                  <c:v>1.7362570312557774E-3</c:v>
                </c:pt>
                <c:pt idx="1823">
                  <c:v>1.7294377832210621E-3</c:v>
                </c:pt>
                <c:pt idx="1824">
                  <c:v>1.7226545916480904E-3</c:v>
                </c:pt>
                <c:pt idx="1825">
                  <c:v>1.7159072168335904E-3</c:v>
                </c:pt>
                <c:pt idx="1826">
                  <c:v>1.7091954209892523E-3</c:v>
                </c:pt>
                <c:pt idx="1827">
                  <c:v>1.7025189682251447E-3</c:v>
                </c:pt>
                <c:pt idx="1828">
                  <c:v>1.6958776245354912E-3</c:v>
                </c:pt>
                <c:pt idx="1829">
                  <c:v>1.6892711577737307E-3</c:v>
                </c:pt>
                <c:pt idx="1830">
                  <c:v>1.6826993376445965E-3</c:v>
                </c:pt>
                <c:pt idx="1831">
                  <c:v>1.6761619356776272E-3</c:v>
                </c:pt>
                <c:pt idx="1832">
                  <c:v>1.6696587252167916E-3</c:v>
                </c:pt>
                <c:pt idx="1833">
                  <c:v>1.6631894814011273E-3</c:v>
                </c:pt>
                <c:pt idx="1834">
                  <c:v>1.6567539811474484E-3</c:v>
                </c:pt>
                <c:pt idx="1835">
                  <c:v>1.6503520031396185E-3</c:v>
                </c:pt>
                <c:pt idx="1836">
                  <c:v>1.6439833278015371E-3</c:v>
                </c:pt>
                <c:pt idx="1837">
                  <c:v>1.6376477372926699E-3</c:v>
                </c:pt>
                <c:pt idx="1838">
                  <c:v>1.6313450154825098E-3</c:v>
                </c:pt>
                <c:pt idx="1839">
                  <c:v>1.6250749479426532E-3</c:v>
                </c:pt>
                <c:pt idx="1840">
                  <c:v>1.6188373219249157E-3</c:v>
                </c:pt>
                <c:pt idx="1841">
                  <c:v>1.612631926350922E-3</c:v>
                </c:pt>
                <c:pt idx="1842">
                  <c:v>1.6064585517939964E-3</c:v>
                </c:pt>
                <c:pt idx="1843">
                  <c:v>1.6003169904630016E-3</c:v>
                </c:pt>
                <c:pt idx="1844">
                  <c:v>1.5942070361935528E-3</c:v>
                </c:pt>
                <c:pt idx="1845">
                  <c:v>1.5881284844259619E-3</c:v>
                </c:pt>
                <c:pt idx="1846">
                  <c:v>1.5820811321895019E-3</c:v>
                </c:pt>
                <c:pt idx="1847">
                  <c:v>1.5760647780999519E-3</c:v>
                </c:pt>
                <c:pt idx="1848">
                  <c:v>1.5700792223329809E-3</c:v>
                </c:pt>
                <c:pt idx="1849">
                  <c:v>1.5641242666135093E-3</c:v>
                </c:pt>
                <c:pt idx="1850">
                  <c:v>1.5581997142038952E-3</c:v>
                </c:pt>
                <c:pt idx="1851">
                  <c:v>1.5523053698896154E-3</c:v>
                </c:pt>
                <c:pt idx="1852">
                  <c:v>1.5464410399626161E-3</c:v>
                </c:pt>
                <c:pt idx="1853">
                  <c:v>1.5406065322104293E-3</c:v>
                </c:pt>
                <c:pt idx="1854">
                  <c:v>1.5348016559033699E-3</c:v>
                </c:pt>
                <c:pt idx="1855">
                  <c:v>1.529026221774333E-3</c:v>
                </c:pt>
                <c:pt idx="1856">
                  <c:v>1.5232800420193905E-3</c:v>
                </c:pt>
                <c:pt idx="1857">
                  <c:v>1.5175629302686925E-3</c:v>
                </c:pt>
                <c:pt idx="1858">
                  <c:v>1.5118747015862742E-3</c:v>
                </c:pt>
                <c:pt idx="1859">
                  <c:v>1.5062151724507555E-3</c:v>
                </c:pt>
                <c:pt idx="1860">
                  <c:v>1.5005841607433504E-3</c:v>
                </c:pt>
                <c:pt idx="1861">
                  <c:v>1.4949814857363871E-3</c:v>
                </c:pt>
                <c:pt idx="1862">
                  <c:v>1.4894069680804407E-3</c:v>
                </c:pt>
                <c:pt idx="1863">
                  <c:v>1.4838604297974602E-3</c:v>
                </c:pt>
                <c:pt idx="1864">
                  <c:v>1.478341694254559E-3</c:v>
                </c:pt>
                <c:pt idx="1865">
                  <c:v>1.4728505861663077E-3</c:v>
                </c:pt>
                <c:pt idx="1866">
                  <c:v>1.4673869315777325E-3</c:v>
                </c:pt>
                <c:pt idx="1867">
                  <c:v>1.4619505578528664E-3</c:v>
                </c:pt>
                <c:pt idx="1868">
                  <c:v>1.4565412936558444E-3</c:v>
                </c:pt>
                <c:pt idx="1869">
                  <c:v>1.4511589689552673E-3</c:v>
                </c:pt>
                <c:pt idx="1870">
                  <c:v>1.4458034149989545E-3</c:v>
                </c:pt>
                <c:pt idx="1871">
                  <c:v>1.440474464306547E-3</c:v>
                </c:pt>
                <c:pt idx="1872">
                  <c:v>1.4351719506593761E-3</c:v>
                </c:pt>
                <c:pt idx="1873">
                  <c:v>1.4298957090906211E-3</c:v>
                </c:pt>
                <c:pt idx="1874">
                  <c:v>1.4246455758702204E-3</c:v>
                </c:pt>
                <c:pt idx="1875">
                  <c:v>1.4194213884999069E-3</c:v>
                </c:pt>
                <c:pt idx="1876">
                  <c:v>1.4142229856949616E-3</c:v>
                </c:pt>
                <c:pt idx="1877">
                  <c:v>1.409050207380357E-3</c:v>
                </c:pt>
                <c:pt idx="1878">
                  <c:v>1.40390289467771E-3</c:v>
                </c:pt>
                <c:pt idx="1879">
                  <c:v>1.3987808898924224E-3</c:v>
                </c:pt>
                <c:pt idx="1880">
                  <c:v>1.3936840365056579E-3</c:v>
                </c:pt>
                <c:pt idx="1881">
                  <c:v>1.3886121791675777E-3</c:v>
                </c:pt>
                <c:pt idx="1882">
                  <c:v>1.3835651636788741E-3</c:v>
                </c:pt>
                <c:pt idx="1883">
                  <c:v>1.3785428369887302E-3</c:v>
                </c:pt>
                <c:pt idx="1884">
                  <c:v>1.3735450471807724E-3</c:v>
                </c:pt>
                <c:pt idx="1885">
                  <c:v>1.3685716434627048E-3</c:v>
                </c:pt>
                <c:pt idx="1886">
                  <c:v>1.3636224761598005E-3</c:v>
                </c:pt>
                <c:pt idx="1887">
                  <c:v>1.358697396703598E-3</c:v>
                </c:pt>
                <c:pt idx="1888">
                  <c:v>1.3537962576206351E-3</c:v>
                </c:pt>
                <c:pt idx="1889">
                  <c:v>1.3489189125255783E-3</c:v>
                </c:pt>
                <c:pt idx="1890">
                  <c:v>1.3440652161118612E-3</c:v>
                </c:pt>
                <c:pt idx="1891">
                  <c:v>1.3392350241374007E-3</c:v>
                </c:pt>
                <c:pt idx="1892">
                  <c:v>1.334428193426735E-3</c:v>
                </c:pt>
                <c:pt idx="1893">
                  <c:v>1.3296445818443427E-3</c:v>
                </c:pt>
                <c:pt idx="1894">
                  <c:v>1.3248840483060047E-3</c:v>
                </c:pt>
                <c:pt idx="1895">
                  <c:v>1.3201464527546169E-3</c:v>
                </c:pt>
                <c:pt idx="1896">
                  <c:v>1.3154316561558774E-3</c:v>
                </c:pt>
                <c:pt idx="1897">
                  <c:v>1.3107395204958803E-3</c:v>
                </c:pt>
                <c:pt idx="1898">
                  <c:v>1.3060699087587126E-3</c:v>
                </c:pt>
                <c:pt idx="1899">
                  <c:v>1.3014226849337629E-3</c:v>
                </c:pt>
                <c:pt idx="1900">
                  <c:v>1.296797713992793E-3</c:v>
                </c:pt>
                <c:pt idx="1901">
                  <c:v>1.2921948618951997E-3</c:v>
                </c:pt>
                <c:pt idx="1902">
                  <c:v>1.287613995564993E-3</c:v>
                </c:pt>
                <c:pt idx="1903">
                  <c:v>1.2830549828970743E-3</c:v>
                </c:pt>
                <c:pt idx="1904">
                  <c:v>1.2785176927391862E-3</c:v>
                </c:pt>
                <c:pt idx="1905">
                  <c:v>1.2740019948880568E-3</c:v>
                </c:pt>
                <c:pt idx="1906">
                  <c:v>1.2695077600778451E-3</c:v>
                </c:pt>
                <c:pt idx="1907">
                  <c:v>1.2650348599772953E-3</c:v>
                </c:pt>
                <c:pt idx="1908">
                  <c:v>1.2605831671790725E-3</c:v>
                </c:pt>
                <c:pt idx="1909">
                  <c:v>1.2561525551904331E-3</c:v>
                </c:pt>
                <c:pt idx="1910">
                  <c:v>1.25174289843028E-3</c:v>
                </c:pt>
                <c:pt idx="1911">
                  <c:v>1.2473540722152188E-3</c:v>
                </c:pt>
                <c:pt idx="1912">
                  <c:v>1.2429859527593591E-3</c:v>
                </c:pt>
                <c:pt idx="1913">
                  <c:v>1.2386384171561625E-3</c:v>
                </c:pt>
                <c:pt idx="1914">
                  <c:v>1.2343113433853873E-3</c:v>
                </c:pt>
                <c:pt idx="1915">
                  <c:v>1.2300046102916187E-3</c:v>
                </c:pt>
                <c:pt idx="1916">
                  <c:v>1.2257180975883473E-3</c:v>
                </c:pt>
                <c:pt idx="1917">
                  <c:v>1.2214516858464056E-3</c:v>
                </c:pt>
                <c:pt idx="1918">
                  <c:v>1.2172052564777961E-3</c:v>
                </c:pt>
                <c:pt idx="1919">
                  <c:v>1.21297869174637E-3</c:v>
                </c:pt>
                <c:pt idx="1920">
                  <c:v>1.2087718747498361E-3</c:v>
                </c:pt>
                <c:pt idx="1921">
                  <c:v>1.2045846894100816E-3</c:v>
                </c:pt>
                <c:pt idx="1922">
                  <c:v>1.2004170204760185E-3</c:v>
                </c:pt>
                <c:pt idx="1923">
                  <c:v>1.1962687535079703E-3</c:v>
                </c:pt>
                <c:pt idx="1924">
                  <c:v>1.19213977487359E-3</c:v>
                </c:pt>
                <c:pt idx="1925">
                  <c:v>1.1880299717512209E-3</c:v>
                </c:pt>
                <c:pt idx="1926">
                  <c:v>1.1839392321010664E-3</c:v>
                </c:pt>
                <c:pt idx="1927">
                  <c:v>1.1798674446810756E-3</c:v>
                </c:pt>
                <c:pt idx="1928">
                  <c:v>1.1758144990298496E-3</c:v>
                </c:pt>
                <c:pt idx="1929">
                  <c:v>1.1717802854562371E-3</c:v>
                </c:pt>
                <c:pt idx="1930">
                  <c:v>1.1677646950444594E-3</c:v>
                </c:pt>
                <c:pt idx="1931">
                  <c:v>1.1637676196404267E-3</c:v>
                </c:pt>
                <c:pt idx="1932">
                  <c:v>1.1597889518426547E-3</c:v>
                </c:pt>
                <c:pt idx="1933">
                  <c:v>1.1558285850041595E-3</c:v>
                </c:pt>
                <c:pt idx="1934">
                  <c:v>1.1518864132223892E-3</c:v>
                </c:pt>
                <c:pt idx="1935">
                  <c:v>1.1479623313306359E-3</c:v>
                </c:pt>
                <c:pt idx="1936">
                  <c:v>1.1440562348960688E-3</c:v>
                </c:pt>
                <c:pt idx="1937">
                  <c:v>1.140168020211935E-3</c:v>
                </c:pt>
                <c:pt idx="1938">
                  <c:v>1.1362975842928312E-3</c:v>
                </c:pt>
                <c:pt idx="1939">
                  <c:v>1.1324448248642639E-3</c:v>
                </c:pt>
                <c:pt idx="1940">
                  <c:v>1.1286096403633785E-3</c:v>
                </c:pt>
                <c:pt idx="1941">
                  <c:v>1.1247919299327079E-3</c:v>
                </c:pt>
                <c:pt idx="1942">
                  <c:v>1.1209915934083847E-3</c:v>
                </c:pt>
                <c:pt idx="1943">
                  <c:v>1.1172085313172764E-3</c:v>
                </c:pt>
                <c:pt idx="1944">
                  <c:v>1.1134426448781425E-3</c:v>
                </c:pt>
                <c:pt idx="1945">
                  <c:v>1.1096938359816215E-3</c:v>
                </c:pt>
                <c:pt idx="1946">
                  <c:v>1.1059620072014762E-3</c:v>
                </c:pt>
                <c:pt idx="1947">
                  <c:v>1.1022470617784773E-3</c:v>
                </c:pt>
                <c:pt idx="1948">
                  <c:v>1.0985489036158963E-3</c:v>
                </c:pt>
                <c:pt idx="1949">
                  <c:v>1.0948674372790498E-3</c:v>
                </c:pt>
                <c:pt idx="1950">
                  <c:v>1.0912025679841032E-3</c:v>
                </c:pt>
                <c:pt idx="1951">
                  <c:v>1.0875542015968266E-3</c:v>
                </c:pt>
                <c:pt idx="1952">
                  <c:v>1.0839222446268264E-3</c:v>
                </c:pt>
                <c:pt idx="1953">
                  <c:v>1.080306604218879E-3</c:v>
                </c:pt>
                <c:pt idx="1954">
                  <c:v>1.0767071881574784E-3</c:v>
                </c:pt>
                <c:pt idx="1955">
                  <c:v>1.073123904848302E-3</c:v>
                </c:pt>
                <c:pt idx="1956">
                  <c:v>1.0695566633228154E-3</c:v>
                </c:pt>
                <c:pt idx="1957">
                  <c:v>1.066005373229287E-3</c:v>
                </c:pt>
                <c:pt idx="1958">
                  <c:v>1.0624699448337422E-3</c:v>
                </c:pt>
                <c:pt idx="1959">
                  <c:v>1.0589502890025206E-3</c:v>
                </c:pt>
                <c:pt idx="1960">
                  <c:v>1.0554463172130952E-3</c:v>
                </c:pt>
                <c:pt idx="1961">
                  <c:v>1.0519579415373386E-3</c:v>
                </c:pt>
                <c:pt idx="1962">
                  <c:v>1.048485074642118E-3</c:v>
                </c:pt>
                <c:pt idx="1963">
                  <c:v>1.0450276297832282E-3</c:v>
                </c:pt>
                <c:pt idx="1964">
                  <c:v>1.0415855208000277E-3</c:v>
                </c:pt>
                <c:pt idx="1965">
                  <c:v>1.0381586621139082E-3</c:v>
                </c:pt>
                <c:pt idx="1966">
                  <c:v>1.0347469687231933E-3</c:v>
                </c:pt>
                <c:pt idx="1967">
                  <c:v>1.0313503561911607E-3</c:v>
                </c:pt>
                <c:pt idx="1968">
                  <c:v>1.0279687406556141E-3</c:v>
                </c:pt>
                <c:pt idx="1969">
                  <c:v>1.0246020388087178E-3</c:v>
                </c:pt>
                <c:pt idx="1970">
                  <c:v>1.0212501679061237E-3</c:v>
                </c:pt>
                <c:pt idx="1971">
                  <c:v>1.0179130457510753E-3</c:v>
                </c:pt>
                <c:pt idx="1972">
                  <c:v>1.0145905907012432E-3</c:v>
                </c:pt>
                <c:pt idx="1973">
                  <c:v>1.0112827216547725E-3</c:v>
                </c:pt>
                <c:pt idx="1974">
                  <c:v>1.0079893580530986E-3</c:v>
                </c:pt>
                <c:pt idx="1975">
                  <c:v>1.0047104198719998E-3</c:v>
                </c:pt>
                <c:pt idx="1976">
                  <c:v>1.0014458276196847E-3</c:v>
                </c:pt>
                <c:pt idx="1977">
                  <c:v>9.9819550233392826E-4</c:v>
                </c:pt>
                <c:pt idx="1978">
                  <c:v>9.9495936557164751E-4</c:v>
                </c:pt>
                <c:pt idx="1979">
                  <c:v>9.9173733941593407E-4</c:v>
                </c:pt>
                <c:pt idx="1980">
                  <c:v>9.8852934645895173E-4</c:v>
                </c:pt>
                <c:pt idx="1981">
                  <c:v>9.8533530981137788E-4</c:v>
                </c:pt>
                <c:pt idx="1982">
                  <c:v>9.821551530841033E-4</c:v>
                </c:pt>
                <c:pt idx="1983">
                  <c:v>9.789888003984607E-4</c:v>
                </c:pt>
                <c:pt idx="1984">
                  <c:v>9.7583617637123652E-4</c:v>
                </c:pt>
                <c:pt idx="1985">
                  <c:v>9.7269720611774572E-4</c:v>
                </c:pt>
                <c:pt idx="1986">
                  <c:v>9.6957181524482316E-4</c:v>
                </c:pt>
                <c:pt idx="1987">
                  <c:v>9.6645992984604242E-4</c:v>
                </c:pt>
                <c:pt idx="1988">
                  <c:v>9.6336147650529402E-4</c:v>
                </c:pt>
                <c:pt idx="1989">
                  <c:v>9.6027638228149913E-4</c:v>
                </c:pt>
                <c:pt idx="1990">
                  <c:v>9.5720457471063381E-4</c:v>
                </c:pt>
                <c:pt idx="1991">
                  <c:v>9.5414598180897428E-4</c:v>
                </c:pt>
                <c:pt idx="1992">
                  <c:v>9.5110053205411157E-4</c:v>
                </c:pt>
                <c:pt idx="1993">
                  <c:v>9.480681543981923E-4</c:v>
                </c:pt>
                <c:pt idx="1994">
                  <c:v>9.4504877825312349E-4</c:v>
                </c:pt>
                <c:pt idx="1995">
                  <c:v>9.4204233348564137E-4</c:v>
                </c:pt>
                <c:pt idx="1996">
                  <c:v>9.3904875042470897E-4</c:v>
                </c:pt>
                <c:pt idx="1997">
                  <c:v>9.3606795985089761E-4</c:v>
                </c:pt>
                <c:pt idx="1998">
                  <c:v>9.3309989298740576E-4</c:v>
                </c:pt>
                <c:pt idx="1999">
                  <c:v>9.3014448151333153E-4</c:v>
                </c:pt>
                <c:pt idx="2000">
                  <c:v>9.2720165754238133E-4</c:v>
                </c:pt>
              </c:numCache>
            </c:numRef>
          </c:yVal>
          <c:smooth val="1"/>
          <c:extLst>
            <c:ext xmlns:c16="http://schemas.microsoft.com/office/drawing/2014/chart" uri="{C3380CC4-5D6E-409C-BE32-E72D297353CC}">
              <c16:uniqueId val="{00000000-C1F2-4EAE-8CCF-746290FDE1A0}"/>
            </c:ext>
          </c:extLst>
        </c:ser>
        <c:dLbls>
          <c:showLegendKey val="0"/>
          <c:showVal val="0"/>
          <c:showCatName val="0"/>
          <c:showSerName val="0"/>
          <c:showPercent val="0"/>
          <c:showBubbleSize val="0"/>
        </c:dLbls>
        <c:axId val="150296448"/>
        <c:axId val="150298624"/>
      </c:scatterChart>
      <c:valAx>
        <c:axId val="150296448"/>
        <c:scaling>
          <c:orientation val="minMax"/>
          <c:max val="700"/>
          <c:min val="-700"/>
        </c:scaling>
        <c:delete val="0"/>
        <c:axPos val="b"/>
        <c:majorGridlines>
          <c:spPr>
            <a:ln>
              <a:solidFill>
                <a:schemeClr val="tx1"/>
              </a:solidFill>
            </a:ln>
          </c:spPr>
        </c:majorGridlines>
        <c:title>
          <c:tx>
            <c:rich>
              <a:bodyPr/>
              <a:lstStyle/>
              <a:p>
                <a:pPr>
                  <a:defRPr sz="1400"/>
                </a:pPr>
                <a:r>
                  <a:rPr lang="en-US" sz="1400"/>
                  <a:t>Z, mm</a:t>
                </a:r>
              </a:p>
            </c:rich>
          </c:tx>
          <c:layout/>
          <c:overlay val="0"/>
        </c:title>
        <c:numFmt formatCode="#,##0.0" sourceLinked="0"/>
        <c:majorTickMark val="none"/>
        <c:minorTickMark val="none"/>
        <c:tickLblPos val="nextTo"/>
        <c:spPr>
          <a:ln w="12700">
            <a:solidFill>
              <a:schemeClr val="tx1"/>
            </a:solidFill>
          </a:ln>
        </c:spPr>
        <c:txPr>
          <a:bodyPr/>
          <a:lstStyle/>
          <a:p>
            <a:pPr>
              <a:defRPr sz="1400">
                <a:solidFill>
                  <a:sysClr val="windowText" lastClr="000000"/>
                </a:solidFill>
              </a:defRPr>
            </a:pPr>
            <a:endParaRPr lang="en-US"/>
          </a:p>
        </c:txPr>
        <c:crossAx val="150298624"/>
        <c:crosses val="autoZero"/>
        <c:crossBetween val="midCat"/>
      </c:valAx>
      <c:valAx>
        <c:axId val="150298624"/>
        <c:scaling>
          <c:orientation val="minMax"/>
        </c:scaling>
        <c:delete val="0"/>
        <c:axPos val="l"/>
        <c:majorGridlines>
          <c:spPr>
            <a:ln w="9525">
              <a:solidFill>
                <a:schemeClr val="tx1"/>
              </a:solidFill>
            </a:ln>
          </c:spPr>
        </c:majorGridlines>
        <c:title>
          <c:tx>
            <c:rich>
              <a:bodyPr/>
              <a:lstStyle/>
              <a:p>
                <a:pPr>
                  <a:defRPr sz="1400"/>
                </a:pPr>
                <a:r>
                  <a:rPr lang="en-US" sz="1400"/>
                  <a:t>M field, T</a:t>
                </a:r>
              </a:p>
            </c:rich>
          </c:tx>
          <c:layout>
            <c:manualLayout>
              <c:xMode val="edge"/>
              <c:yMode val="edge"/>
              <c:x val="1.4209591474245116E-2"/>
              <c:y val="0.42994510819674686"/>
            </c:manualLayout>
          </c:layout>
          <c:overlay val="0"/>
        </c:title>
        <c:numFmt formatCode="0.00E+00" sourceLinked="0"/>
        <c:majorTickMark val="none"/>
        <c:minorTickMark val="none"/>
        <c:tickLblPos val="nextTo"/>
        <c:spPr>
          <a:ln w="12700">
            <a:solidFill>
              <a:schemeClr val="tx1"/>
            </a:solidFill>
          </a:ln>
        </c:spPr>
        <c:txPr>
          <a:bodyPr/>
          <a:lstStyle/>
          <a:p>
            <a:pPr>
              <a:defRPr sz="1400">
                <a:solidFill>
                  <a:sysClr val="windowText" lastClr="000000"/>
                </a:solidFill>
              </a:defRPr>
            </a:pPr>
            <a:endParaRPr lang="en-US"/>
          </a:p>
        </c:txPr>
        <c:crossAx val="150296448"/>
        <c:crosses val="autoZero"/>
        <c:crossBetween val="midCat"/>
      </c:valAx>
    </c:plotArea>
    <c:plotVisOnly val="1"/>
    <c:dispBlanksAs val="gap"/>
    <c:showDLblsOverMax val="0"/>
  </c:chart>
  <c:spPr>
    <a:ln>
      <a:solidFill>
        <a:schemeClr val="tx1"/>
      </a:solid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GB">
                <a:solidFill>
                  <a:sysClr val="windowText" lastClr="000000"/>
                </a:solidFill>
              </a:rPr>
              <a:t>Dependence of maximum electron transverse energy on magnetic field for electron gun with convex cathode.</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manualLayout>
          <c:layoutTarget val="inner"/>
          <c:xMode val="edge"/>
          <c:yMode val="edge"/>
          <c:x val="0.12329931382203693"/>
          <c:y val="0.15165311303300202"/>
          <c:w val="0.70278284631005916"/>
          <c:h val="0.71181188417021646"/>
        </c:manualLayout>
      </c:layout>
      <c:scatterChart>
        <c:scatterStyle val="smoothMarker"/>
        <c:varyColors val="0"/>
        <c:ser>
          <c:idx val="0"/>
          <c:order val="0"/>
          <c:tx>
            <c:strRef>
              <c:f>'Convex25mm_2019-01-07-11-14-28_'!$A$2:$B$2</c:f>
              <c:strCache>
                <c:ptCount val="2"/>
                <c:pt idx="0">
                  <c:v>0.1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'Convex25mm_2019-01-07-11-14-28_'!$C$2:$W$2</c:f>
              <c:numCache>
                <c:formatCode>General</c:formatCode>
                <c:ptCount val="21"/>
                <c:pt idx="0">
                  <c:v>0.96591664819643797</c:v>
                </c:pt>
                <c:pt idx="1">
                  <c:v>0.63780772235314398</c:v>
                </c:pt>
                <c:pt idx="2">
                  <c:v>0.81071154065329898</c:v>
                </c:pt>
                <c:pt idx="3">
                  <c:v>0.67330521214073602</c:v>
                </c:pt>
                <c:pt idx="4">
                  <c:v>0.90327490065666205</c:v>
                </c:pt>
                <c:pt idx="5">
                  <c:v>0.86313403020148205</c:v>
                </c:pt>
                <c:pt idx="6">
                  <c:v>0.59183633864594598</c:v>
                </c:pt>
                <c:pt idx="7">
                  <c:v>0.93587695006038696</c:v>
                </c:pt>
                <c:pt idx="8">
                  <c:v>0.81222509449959601</c:v>
                </c:pt>
                <c:pt idx="9">
                  <c:v>0.66643273999462505</c:v>
                </c:pt>
                <c:pt idx="10">
                  <c:v>0.84193432094118403</c:v>
                </c:pt>
                <c:pt idx="11">
                  <c:v>0.764868625040522</c:v>
                </c:pt>
                <c:pt idx="12">
                  <c:v>0.76929986488126101</c:v>
                </c:pt>
                <c:pt idx="13">
                  <c:v>0.77375529187710301</c:v>
                </c:pt>
                <c:pt idx="14">
                  <c:v>0.78446944185975997</c:v>
                </c:pt>
                <c:pt idx="15">
                  <c:v>0.82481382906973699</c:v>
                </c:pt>
                <c:pt idx="16">
                  <c:v>0.75805712945429904</c:v>
                </c:pt>
                <c:pt idx="17">
                  <c:v>0.80871223247871105</c:v>
                </c:pt>
                <c:pt idx="18">
                  <c:v>0.83610994544579897</c:v>
                </c:pt>
                <c:pt idx="19">
                  <c:v>0.777222838969434</c:v>
                </c:pt>
                <c:pt idx="20">
                  <c:v>0.82630020542371996</c:v>
                </c:pt>
              </c:numCache>
            </c:numRef>
          </c:yVal>
          <c:smooth val="1"/>
          <c:extLst>
            <c:ext xmlns:c16="http://schemas.microsoft.com/office/drawing/2014/chart" uri="{C3380CC4-5D6E-409C-BE32-E72D297353CC}">
              <c16:uniqueId val="{00000000-2213-4CF3-A275-A2D369AD75B1}"/>
            </c:ext>
          </c:extLst>
        </c:ser>
        <c:ser>
          <c:idx val="1"/>
          <c:order val="1"/>
          <c:tx>
            <c:strRef>
              <c:f>'Convex25mm_2019-01-07-11-14-28_'!$A$3:$B$3</c:f>
              <c:strCache>
                <c:ptCount val="2"/>
                <c:pt idx="0">
                  <c:v>0.5</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'Convex25mm_2019-01-07-11-14-28_'!$C$3:$W$3</c:f>
              <c:numCache>
                <c:formatCode>General</c:formatCode>
                <c:ptCount val="21"/>
                <c:pt idx="0">
                  <c:v>2.0697641584302202</c:v>
                </c:pt>
                <c:pt idx="1">
                  <c:v>1.92149787231915</c:v>
                </c:pt>
                <c:pt idx="2">
                  <c:v>1.53651710814832</c:v>
                </c:pt>
                <c:pt idx="3">
                  <c:v>1.40250155729494</c:v>
                </c:pt>
                <c:pt idx="4">
                  <c:v>1.60258784030997</c:v>
                </c:pt>
                <c:pt idx="5">
                  <c:v>1.6978893629280101</c:v>
                </c:pt>
                <c:pt idx="6">
                  <c:v>1.56819079927024</c:v>
                </c:pt>
                <c:pt idx="7">
                  <c:v>1.29939850208148</c:v>
                </c:pt>
                <c:pt idx="8">
                  <c:v>1.4762639958609001</c:v>
                </c:pt>
                <c:pt idx="9">
                  <c:v>1.6461386495952</c:v>
                </c:pt>
                <c:pt idx="10">
                  <c:v>1.7299442378407801</c:v>
                </c:pt>
                <c:pt idx="11">
                  <c:v>1.65754834698341</c:v>
                </c:pt>
                <c:pt idx="12">
                  <c:v>1.45665114044836</c:v>
                </c:pt>
                <c:pt idx="13">
                  <c:v>1.4417174655421401</c:v>
                </c:pt>
                <c:pt idx="14">
                  <c:v>1.53739546241656</c:v>
                </c:pt>
                <c:pt idx="15">
                  <c:v>1.5807195773912599</c:v>
                </c:pt>
                <c:pt idx="16">
                  <c:v>1.5094601279931299</c:v>
                </c:pt>
                <c:pt idx="17">
                  <c:v>1.47055240293989</c:v>
                </c:pt>
                <c:pt idx="18">
                  <c:v>1.54265491880671</c:v>
                </c:pt>
                <c:pt idx="19">
                  <c:v>1.62302216134527</c:v>
                </c:pt>
                <c:pt idx="20">
                  <c:v>1.63628211329123</c:v>
                </c:pt>
              </c:numCache>
            </c:numRef>
          </c:yVal>
          <c:smooth val="1"/>
          <c:extLst>
            <c:ext xmlns:c16="http://schemas.microsoft.com/office/drawing/2014/chart" uri="{C3380CC4-5D6E-409C-BE32-E72D297353CC}">
              <c16:uniqueId val="{00000001-2213-4CF3-A275-A2D369AD75B1}"/>
            </c:ext>
          </c:extLst>
        </c:ser>
        <c:ser>
          <c:idx val="2"/>
          <c:order val="2"/>
          <c:tx>
            <c:strRef>
              <c:f>'Convex25mm_2019-01-07-11-14-28_'!$A$4:$B$4</c:f>
              <c:strCache>
                <c:ptCount val="2"/>
                <c:pt idx="0">
                  <c:v>1</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'Convex25mm_2019-01-07-11-14-28_'!$C$4:$W$4</c:f>
              <c:numCache>
                <c:formatCode>General</c:formatCode>
                <c:ptCount val="21"/>
                <c:pt idx="0">
                  <c:v>3.2179932017811002</c:v>
                </c:pt>
                <c:pt idx="1">
                  <c:v>1.64573675884644</c:v>
                </c:pt>
                <c:pt idx="2">
                  <c:v>2.4080279109727001</c:v>
                </c:pt>
                <c:pt idx="3">
                  <c:v>2.6790676575497501</c:v>
                </c:pt>
                <c:pt idx="4">
                  <c:v>2.0295847499680302</c:v>
                </c:pt>
                <c:pt idx="5">
                  <c:v>2.3720853282840801</c:v>
                </c:pt>
                <c:pt idx="6">
                  <c:v>1.8444203164994</c:v>
                </c:pt>
                <c:pt idx="7">
                  <c:v>2.2840471768477402</c:v>
                </c:pt>
                <c:pt idx="8">
                  <c:v>2.7448055999376302</c:v>
                </c:pt>
                <c:pt idx="9">
                  <c:v>1.83918536970304</c:v>
                </c:pt>
                <c:pt idx="10">
                  <c:v>2.3205813762593102</c:v>
                </c:pt>
                <c:pt idx="11">
                  <c:v>2.4511638690691999</c:v>
                </c:pt>
                <c:pt idx="12">
                  <c:v>1.9123203623053999</c:v>
                </c:pt>
                <c:pt idx="13">
                  <c:v>2.3425073155479499</c:v>
                </c:pt>
                <c:pt idx="14">
                  <c:v>2.2658672981824202</c:v>
                </c:pt>
                <c:pt idx="15">
                  <c:v>2.0671249703627099</c:v>
                </c:pt>
                <c:pt idx="16">
                  <c:v>2.29149165354948</c:v>
                </c:pt>
                <c:pt idx="17">
                  <c:v>2.18738665705553</c:v>
                </c:pt>
                <c:pt idx="18">
                  <c:v>2.2203986089167902</c:v>
                </c:pt>
                <c:pt idx="19">
                  <c:v>2.3185381061580301</c:v>
                </c:pt>
                <c:pt idx="20">
                  <c:v>2.06931573761306</c:v>
                </c:pt>
              </c:numCache>
            </c:numRef>
          </c:yVal>
          <c:smooth val="1"/>
          <c:extLst>
            <c:ext xmlns:c16="http://schemas.microsoft.com/office/drawing/2014/chart" uri="{C3380CC4-5D6E-409C-BE32-E72D297353CC}">
              <c16:uniqueId val="{00000002-2213-4CF3-A275-A2D369AD75B1}"/>
            </c:ext>
          </c:extLst>
        </c:ser>
        <c:ser>
          <c:idx val="3"/>
          <c:order val="3"/>
          <c:tx>
            <c:strRef>
              <c:f>'Convex25mm_2019-01-07-11-14-28_'!$A$5:$B$5</c:f>
              <c:strCache>
                <c:ptCount val="2"/>
                <c:pt idx="0">
                  <c:v>2</c:v>
                </c:pt>
              </c:strCache>
            </c:strRef>
          </c:tx>
          <c:spPr>
            <a:ln w="19050" cap="rnd">
              <a:solidFill>
                <a:srgbClr val="7030A0"/>
              </a:solidFill>
              <a:round/>
            </a:ln>
            <a:effectLst/>
          </c:spPr>
          <c:marker>
            <c:symbol val="circle"/>
            <c:size val="5"/>
            <c:spPr>
              <a:solidFill>
                <a:srgbClr val="7030A0"/>
              </a:solidFill>
              <a:ln w="9525">
                <a:solidFill>
                  <a:srgbClr val="7030A0"/>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'Convex25mm_2019-01-07-11-14-28_'!$C$5:$W$5</c:f>
              <c:numCache>
                <c:formatCode>General</c:formatCode>
                <c:ptCount val="21"/>
                <c:pt idx="0">
                  <c:v>4.7112040667249202</c:v>
                </c:pt>
                <c:pt idx="1">
                  <c:v>3.6797222216638201</c:v>
                </c:pt>
                <c:pt idx="2">
                  <c:v>5.0820478393076201</c:v>
                </c:pt>
                <c:pt idx="3">
                  <c:v>3.6553266122282602</c:v>
                </c:pt>
                <c:pt idx="4">
                  <c:v>3.2366729583326599</c:v>
                </c:pt>
                <c:pt idx="5">
                  <c:v>2.9358741514515598</c:v>
                </c:pt>
                <c:pt idx="6">
                  <c:v>3.9372837004019301</c:v>
                </c:pt>
                <c:pt idx="7">
                  <c:v>3.37752254513074</c:v>
                </c:pt>
                <c:pt idx="8">
                  <c:v>3.9104316832241399</c:v>
                </c:pt>
                <c:pt idx="9">
                  <c:v>3.4824543974230102</c:v>
                </c:pt>
                <c:pt idx="10">
                  <c:v>3.29406040406352</c:v>
                </c:pt>
                <c:pt idx="11">
                  <c:v>3.0065721829649501</c:v>
                </c:pt>
                <c:pt idx="12">
                  <c:v>3.9728464967041801</c:v>
                </c:pt>
                <c:pt idx="13">
                  <c:v>3.0554028350227602</c:v>
                </c:pt>
                <c:pt idx="14">
                  <c:v>3.9068075755990899</c:v>
                </c:pt>
                <c:pt idx="15">
                  <c:v>3.1028040912018602</c:v>
                </c:pt>
                <c:pt idx="16">
                  <c:v>3.3682381596291902</c:v>
                </c:pt>
                <c:pt idx="17">
                  <c:v>2.9085002898293801</c:v>
                </c:pt>
                <c:pt idx="18">
                  <c:v>3.5994878127925398</c:v>
                </c:pt>
                <c:pt idx="19">
                  <c:v>3.22264855534877</c:v>
                </c:pt>
                <c:pt idx="20">
                  <c:v>3.6012500215430898</c:v>
                </c:pt>
              </c:numCache>
            </c:numRef>
          </c:yVal>
          <c:smooth val="1"/>
          <c:extLst>
            <c:ext xmlns:c16="http://schemas.microsoft.com/office/drawing/2014/chart" uri="{C3380CC4-5D6E-409C-BE32-E72D297353CC}">
              <c16:uniqueId val="{00000003-2213-4CF3-A275-A2D369AD75B1}"/>
            </c:ext>
          </c:extLst>
        </c:ser>
        <c:ser>
          <c:idx val="4"/>
          <c:order val="4"/>
          <c:tx>
            <c:strRef>
              <c:f>'Convex25mm_2019-01-07-11-14-28_'!$A$6:$B$6</c:f>
              <c:strCache>
                <c:ptCount val="2"/>
                <c:pt idx="0">
                  <c:v>3</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'Convex25mm_2019-01-07-11-14-28_'!$C$6:$W$6</c:f>
              <c:numCache>
                <c:formatCode>General</c:formatCode>
                <c:ptCount val="21"/>
                <c:pt idx="0">
                  <c:v>6.4470822646375101</c:v>
                </c:pt>
                <c:pt idx="1">
                  <c:v>5.1436672019028702</c:v>
                </c:pt>
                <c:pt idx="2">
                  <c:v>7.1386667060732503</c:v>
                </c:pt>
                <c:pt idx="3">
                  <c:v>3.26580032862715</c:v>
                </c:pt>
                <c:pt idx="4">
                  <c:v>4.4360164174242103</c:v>
                </c:pt>
                <c:pt idx="5">
                  <c:v>3.1287094880650899</c:v>
                </c:pt>
                <c:pt idx="6">
                  <c:v>6.2951502152107901</c:v>
                </c:pt>
                <c:pt idx="7">
                  <c:v>4.3886233314132896</c:v>
                </c:pt>
                <c:pt idx="8">
                  <c:v>5.2540245498665197</c:v>
                </c:pt>
                <c:pt idx="9">
                  <c:v>4.9039384095206699</c:v>
                </c:pt>
                <c:pt idx="10">
                  <c:v>3.4024187529420602</c:v>
                </c:pt>
                <c:pt idx="11">
                  <c:v>4.0890286491348302</c:v>
                </c:pt>
                <c:pt idx="12">
                  <c:v>3.6972987133647002</c:v>
                </c:pt>
                <c:pt idx="13">
                  <c:v>5.4279906058395104</c:v>
                </c:pt>
                <c:pt idx="14">
                  <c:v>4.0173216012691002</c:v>
                </c:pt>
                <c:pt idx="15">
                  <c:v>5.1112818595276996</c:v>
                </c:pt>
                <c:pt idx="16">
                  <c:v>4.0713954122106601</c:v>
                </c:pt>
                <c:pt idx="17">
                  <c:v>3.9841034894224401</c:v>
                </c:pt>
                <c:pt idx="18">
                  <c:v>3.8061781656252198</c:v>
                </c:pt>
                <c:pt idx="19">
                  <c:v>4.4824139486433499</c:v>
                </c:pt>
                <c:pt idx="20">
                  <c:v>4.6059511236290804</c:v>
                </c:pt>
              </c:numCache>
            </c:numRef>
          </c:yVal>
          <c:smooth val="1"/>
          <c:extLst>
            <c:ext xmlns:c16="http://schemas.microsoft.com/office/drawing/2014/chart" uri="{C3380CC4-5D6E-409C-BE32-E72D297353CC}">
              <c16:uniqueId val="{00000004-2213-4CF3-A275-A2D369AD75B1}"/>
            </c:ext>
          </c:extLst>
        </c:ser>
        <c:ser>
          <c:idx val="5"/>
          <c:order val="5"/>
          <c:tx>
            <c:strRef>
              <c:f>'Convex25mm_2019-01-07-11-14-28_'!$A$7:$B$7</c:f>
              <c:strCache>
                <c:ptCount val="2"/>
                <c:pt idx="0">
                  <c:v>3.5</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'Convex25mm_2019-01-07-11-14-28_'!$C$7:$W$7</c:f>
              <c:numCache>
                <c:formatCode>General</c:formatCode>
                <c:ptCount val="21"/>
                <c:pt idx="0">
                  <c:v>4.3037730387955602</c:v>
                </c:pt>
                <c:pt idx="1">
                  <c:v>7.7823516455137902</c:v>
                </c:pt>
                <c:pt idx="2">
                  <c:v>7.0093532302011301</c:v>
                </c:pt>
                <c:pt idx="3">
                  <c:v>5.2445997188339604</c:v>
                </c:pt>
                <c:pt idx="4">
                  <c:v>7.7200024869544697</c:v>
                </c:pt>
                <c:pt idx="5">
                  <c:v>4.1553969589886703</c:v>
                </c:pt>
                <c:pt idx="6">
                  <c:v>4.36369653442061</c:v>
                </c:pt>
                <c:pt idx="7">
                  <c:v>3.7508320535620299</c:v>
                </c:pt>
                <c:pt idx="8">
                  <c:v>5.7032002233303496</c:v>
                </c:pt>
                <c:pt idx="9">
                  <c:v>6.1035132578262603</c:v>
                </c:pt>
                <c:pt idx="10">
                  <c:v>4.7743762394339502</c:v>
                </c:pt>
                <c:pt idx="11">
                  <c:v>6.1021622649640097</c:v>
                </c:pt>
                <c:pt idx="12">
                  <c:v>4.3732351857926002</c:v>
                </c:pt>
                <c:pt idx="13">
                  <c:v>4.2008317774883999</c:v>
                </c:pt>
                <c:pt idx="14">
                  <c:v>4.08342544914664</c:v>
                </c:pt>
                <c:pt idx="15">
                  <c:v>5.2281069945830199</c:v>
                </c:pt>
                <c:pt idx="16">
                  <c:v>5.4913967778171298</c:v>
                </c:pt>
                <c:pt idx="17">
                  <c:v>4.6524280804924798</c:v>
                </c:pt>
                <c:pt idx="18">
                  <c:v>5.4931754572333098</c:v>
                </c:pt>
                <c:pt idx="19">
                  <c:v>4.30757542053151</c:v>
                </c:pt>
                <c:pt idx="20">
                  <c:v>4.2933505920486104</c:v>
                </c:pt>
              </c:numCache>
            </c:numRef>
          </c:yVal>
          <c:smooth val="1"/>
          <c:extLst>
            <c:ext xmlns:c16="http://schemas.microsoft.com/office/drawing/2014/chart" uri="{C3380CC4-5D6E-409C-BE32-E72D297353CC}">
              <c16:uniqueId val="{00000005-2213-4CF3-A275-A2D369AD75B1}"/>
            </c:ext>
          </c:extLst>
        </c:ser>
        <c:ser>
          <c:idx val="6"/>
          <c:order val="6"/>
          <c:tx>
            <c:strRef>
              <c:f>'Convex25mm_2019-01-07-11-14-28_'!$A$8:$B$8</c:f>
              <c:strCache>
                <c:ptCount val="2"/>
                <c:pt idx="0">
                  <c:v>4</c:v>
                </c:pt>
              </c:strCache>
            </c:strRef>
          </c:tx>
          <c:spPr>
            <a:ln w="19050" cap="rnd">
              <a:solidFill>
                <a:srgbClr val="00B050"/>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'Convex25mm_2019-01-07-11-14-28_'!$C$8:$W$8</c:f>
              <c:numCache>
                <c:formatCode>General</c:formatCode>
                <c:ptCount val="21"/>
                <c:pt idx="0">
                  <c:v>4.0943513534994498</c:v>
                </c:pt>
                <c:pt idx="1">
                  <c:v>4.9271836780863199</c:v>
                </c:pt>
                <c:pt idx="2">
                  <c:v>3.9917352306311198</c:v>
                </c:pt>
                <c:pt idx="3">
                  <c:v>9.3672892460974193</c:v>
                </c:pt>
                <c:pt idx="4">
                  <c:v>6.8369946478185302</c:v>
                </c:pt>
                <c:pt idx="5">
                  <c:v>6.1685858263879396</c:v>
                </c:pt>
                <c:pt idx="6">
                  <c:v>7.8224397774525496</c:v>
                </c:pt>
                <c:pt idx="7">
                  <c:v>4.5376473723472897</c:v>
                </c:pt>
                <c:pt idx="8">
                  <c:v>4.3433677318217798</c:v>
                </c:pt>
                <c:pt idx="9">
                  <c:v>4.2797931990384201</c:v>
                </c:pt>
                <c:pt idx="10">
                  <c:v>5.6517903479483396</c:v>
                </c:pt>
                <c:pt idx="11">
                  <c:v>7.0638901778182897</c:v>
                </c:pt>
                <c:pt idx="12">
                  <c:v>5.1798318364599796</c:v>
                </c:pt>
                <c:pt idx="13">
                  <c:v>6.4890204968926701</c:v>
                </c:pt>
                <c:pt idx="14">
                  <c:v>5.2802377465790897</c:v>
                </c:pt>
                <c:pt idx="15">
                  <c:v>4.2031808849583498</c:v>
                </c:pt>
                <c:pt idx="16">
                  <c:v>4.6345224236547402</c:v>
                </c:pt>
                <c:pt idx="17">
                  <c:v>4.3845503723490697</c:v>
                </c:pt>
                <c:pt idx="18">
                  <c:v>6.4488611294059899</c:v>
                </c:pt>
                <c:pt idx="19">
                  <c:v>5.2278408901634696</c:v>
                </c:pt>
                <c:pt idx="20">
                  <c:v>5.6462764796154996</c:v>
                </c:pt>
              </c:numCache>
            </c:numRef>
          </c:yVal>
          <c:smooth val="1"/>
          <c:extLst>
            <c:ext xmlns:c16="http://schemas.microsoft.com/office/drawing/2014/chart" uri="{C3380CC4-5D6E-409C-BE32-E72D297353CC}">
              <c16:uniqueId val="{00000006-2213-4CF3-A275-A2D369AD75B1}"/>
            </c:ext>
          </c:extLst>
        </c:ser>
        <c:ser>
          <c:idx val="7"/>
          <c:order val="7"/>
          <c:tx>
            <c:strRef>
              <c:f>'Convex25mm_2019-01-07-11-14-28_'!$A$9:$B$9</c:f>
              <c:strCache>
                <c:ptCount val="2"/>
                <c:pt idx="0">
                  <c:v>5</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'Convex25mm_2019-01-07-11-14-28_'!$C$1:$W$1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'Convex25mm_2019-01-07-11-14-28_'!$C$9:$W$9</c:f>
              <c:numCache>
                <c:formatCode>General</c:formatCode>
                <c:ptCount val="21"/>
                <c:pt idx="0">
                  <c:v>7.1955439655992803</c:v>
                </c:pt>
                <c:pt idx="1">
                  <c:v>10.610911169942</c:v>
                </c:pt>
                <c:pt idx="2">
                  <c:v>9.6815705768015707</c:v>
                </c:pt>
                <c:pt idx="3">
                  <c:v>4.7622185812110196</c:v>
                </c:pt>
                <c:pt idx="4">
                  <c:v>5.0542619540923699</c:v>
                </c:pt>
                <c:pt idx="5">
                  <c:v>4.7704442945893604</c:v>
                </c:pt>
                <c:pt idx="6">
                  <c:v>8.9708938114822896</c:v>
                </c:pt>
                <c:pt idx="7">
                  <c:v>9.1477353133781794</c:v>
                </c:pt>
                <c:pt idx="8">
                  <c:v>6.7758917832939103</c:v>
                </c:pt>
                <c:pt idx="9">
                  <c:v>8.2572384219172896</c:v>
                </c:pt>
                <c:pt idx="10">
                  <c:v>7.0353975342094603</c:v>
                </c:pt>
                <c:pt idx="11">
                  <c:v>4.8467656779786097</c:v>
                </c:pt>
                <c:pt idx="12">
                  <c:v>5.0268661034582003</c:v>
                </c:pt>
                <c:pt idx="13">
                  <c:v>4.6059074766776398</c:v>
                </c:pt>
                <c:pt idx="14">
                  <c:v>7.5371801152103099</c:v>
                </c:pt>
                <c:pt idx="15">
                  <c:v>7.7655674042932796</c:v>
                </c:pt>
                <c:pt idx="16">
                  <c:v>6.2568881587641796</c:v>
                </c:pt>
                <c:pt idx="17">
                  <c:v>7.1464282861455297</c:v>
                </c:pt>
                <c:pt idx="18">
                  <c:v>6.2112304131571703</c:v>
                </c:pt>
                <c:pt idx="19">
                  <c:v>4.8792702418703104</c:v>
                </c:pt>
                <c:pt idx="20">
                  <c:v>5.2023146425280498</c:v>
                </c:pt>
              </c:numCache>
            </c:numRef>
          </c:yVal>
          <c:smooth val="1"/>
          <c:extLst>
            <c:ext xmlns:c16="http://schemas.microsoft.com/office/drawing/2014/chart" uri="{C3380CC4-5D6E-409C-BE32-E72D297353CC}">
              <c16:uniqueId val="{00000007-2213-4CF3-A275-A2D369AD75B1}"/>
            </c:ext>
          </c:extLst>
        </c:ser>
        <c:dLbls>
          <c:showLegendKey val="0"/>
          <c:showVal val="0"/>
          <c:showCatName val="0"/>
          <c:showSerName val="0"/>
          <c:showPercent val="0"/>
          <c:showBubbleSize val="0"/>
        </c:dLbls>
        <c:axId val="762467672"/>
        <c:axId val="762468984"/>
      </c:scatterChart>
      <c:valAx>
        <c:axId val="762467672"/>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solidFill>
                      <a:sysClr val="windowText" lastClr="000000"/>
                    </a:solidFill>
                  </a:rPr>
                  <a:t>B, kGs</a:t>
                </a:r>
              </a:p>
            </c:rich>
          </c:tx>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762468984"/>
        <c:crosses val="autoZero"/>
        <c:crossBetween val="midCat"/>
      </c:valAx>
      <c:valAx>
        <c:axId val="762468984"/>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r>
                  <a:rPr lang="en-GB" sz="1200">
                    <a:solidFill>
                      <a:sysClr val="windowText" lastClr="000000"/>
                    </a:solidFill>
                  </a:rPr>
                  <a:t>Maximum transv. energy, eV</a:t>
                </a:r>
              </a:p>
            </c:rich>
          </c:tx>
          <c:layout/>
          <c:overlay val="0"/>
          <c:spPr>
            <a:noFill/>
            <a:ln>
              <a:noFill/>
            </a:ln>
            <a:effectLst/>
          </c:spPr>
          <c:txPr>
            <a:bodyPr rot="-54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762467672"/>
        <c:crosses val="autoZero"/>
        <c:crossBetween val="midCat"/>
      </c:valAx>
      <c:spPr>
        <a:noFill/>
        <a:ln>
          <a:noFill/>
        </a:ln>
        <a:effectLst/>
      </c:spPr>
    </c:plotArea>
    <c:legend>
      <c:legendPos val="r"/>
      <c:layout>
        <c:manualLayout>
          <c:xMode val="edge"/>
          <c:yMode val="edge"/>
          <c:x val="0.84053594338204018"/>
          <c:y val="9.3140785680478455E-2"/>
          <c:w val="0.15070185330880626"/>
          <c:h val="0.75410094230024527"/>
        </c:manualLayout>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GB" dirty="0"/>
              <a:t>Radial distribution of the emission current density from the </a:t>
            </a:r>
            <a:r>
              <a:rPr lang="en-GB" dirty="0" smtClean="0"/>
              <a:t>gun with concave cathode </a:t>
            </a:r>
            <a:r>
              <a:rPr lang="en-GB" dirty="0"/>
              <a:t>25 mm for </a:t>
            </a:r>
            <a:r>
              <a:rPr lang="en-GB" dirty="0" err="1"/>
              <a:t>I_el</a:t>
            </a:r>
            <a:r>
              <a:rPr lang="en-GB" dirty="0"/>
              <a:t>=3.5 A, </a:t>
            </a:r>
            <a:r>
              <a:rPr lang="en-GB" dirty="0" err="1"/>
              <a:t>Uan</a:t>
            </a:r>
            <a:r>
              <a:rPr lang="en-GB" dirty="0"/>
              <a:t>=18.6</a:t>
            </a:r>
            <a:r>
              <a:rPr lang="en-GB" baseline="0" dirty="0"/>
              <a:t> kV</a:t>
            </a:r>
            <a:r>
              <a:rPr lang="en-GB" dirty="0"/>
              <a:t>,</a:t>
            </a:r>
          </a:p>
        </c:rich>
      </c:tx>
      <c:layout>
        <c:manualLayout>
          <c:xMode val="edge"/>
          <c:yMode val="edge"/>
          <c:x val="0.166461288516494"/>
          <c:y val="2.7538726333907058E-2"/>
        </c:manualLayout>
      </c:layout>
      <c:overlay val="0"/>
      <c:spPr>
        <a:noFill/>
        <a:ln w="25400">
          <a:noFill/>
        </a:ln>
      </c:spPr>
    </c:title>
    <c:autoTitleDeleted val="0"/>
    <c:plotArea>
      <c:layout>
        <c:manualLayout>
          <c:layoutTarget val="inner"/>
          <c:xMode val="edge"/>
          <c:yMode val="edge"/>
          <c:x val="0.13933586822973729"/>
          <c:y val="0.30820609984416913"/>
          <c:w val="0.81913333984728254"/>
          <c:h val="0.5627061484807746"/>
        </c:manualLayout>
      </c:layout>
      <c:scatterChart>
        <c:scatterStyle val="smoothMarker"/>
        <c:varyColors val="0"/>
        <c:ser>
          <c:idx val="0"/>
          <c:order val="0"/>
          <c:tx>
            <c:strRef>
              <c:f>Sheet1!$O$5</c:f>
              <c:strCache>
                <c:ptCount val="1"/>
                <c:pt idx="0">
                  <c:v>Jemit</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xVal>
            <c:numRef>
              <c:f>Sheet1!$N$8:$N$120</c:f>
              <c:numCache>
                <c:formatCode>0.00E+00</c:formatCode>
                <c:ptCount val="113"/>
                <c:pt idx="0">
                  <c:v>0.16428999999999999</c:v>
                </c:pt>
                <c:pt idx="1">
                  <c:v>0.27388000000000001</c:v>
                </c:pt>
                <c:pt idx="2">
                  <c:v>0.38335000000000002</c:v>
                </c:pt>
                <c:pt idx="3">
                  <c:v>0.49293999999999999</c:v>
                </c:pt>
                <c:pt idx="4">
                  <c:v>0.60240000000000005</c:v>
                </c:pt>
                <c:pt idx="5">
                  <c:v>0.71197999999999995</c:v>
                </c:pt>
                <c:pt idx="6">
                  <c:v>0.82142000000000004</c:v>
                </c:pt>
                <c:pt idx="7">
                  <c:v>0.93096999999999996</c:v>
                </c:pt>
                <c:pt idx="8">
                  <c:v>1.0404</c:v>
                </c:pt>
                <c:pt idx="9">
                  <c:v>1.1498999999999999</c:v>
                </c:pt>
                <c:pt idx="10">
                  <c:v>1.2593000000000001</c:v>
                </c:pt>
                <c:pt idx="11">
                  <c:v>1.3688</c:v>
                </c:pt>
                <c:pt idx="12">
                  <c:v>1.4798</c:v>
                </c:pt>
                <c:pt idx="13">
                  <c:v>1.5892999999999999</c:v>
                </c:pt>
                <c:pt idx="14">
                  <c:v>1.6988000000000001</c:v>
                </c:pt>
                <c:pt idx="15">
                  <c:v>1.8082</c:v>
                </c:pt>
                <c:pt idx="16">
                  <c:v>1.9177</c:v>
                </c:pt>
                <c:pt idx="17">
                  <c:v>2.0270999999999999</c:v>
                </c:pt>
                <c:pt idx="18">
                  <c:v>2.1364999999999998</c:v>
                </c:pt>
                <c:pt idx="19">
                  <c:v>2.2458</c:v>
                </c:pt>
                <c:pt idx="20">
                  <c:v>2.3551000000000002</c:v>
                </c:pt>
                <c:pt idx="21">
                  <c:v>2.4643999999999999</c:v>
                </c:pt>
                <c:pt idx="22">
                  <c:v>2.5737000000000001</c:v>
                </c:pt>
                <c:pt idx="23">
                  <c:v>2.6827999999999999</c:v>
                </c:pt>
                <c:pt idx="24">
                  <c:v>2.7919999999999998</c:v>
                </c:pt>
                <c:pt idx="25">
                  <c:v>2.9043999999999999</c:v>
                </c:pt>
                <c:pt idx="26">
                  <c:v>3.0135000000000001</c:v>
                </c:pt>
                <c:pt idx="27">
                  <c:v>3.1227</c:v>
                </c:pt>
                <c:pt idx="28">
                  <c:v>3.2317999999999998</c:v>
                </c:pt>
                <c:pt idx="29">
                  <c:v>3.3409</c:v>
                </c:pt>
                <c:pt idx="30">
                  <c:v>3.4498000000000002</c:v>
                </c:pt>
                <c:pt idx="31">
                  <c:v>3.5589</c:v>
                </c:pt>
                <c:pt idx="32">
                  <c:v>3.6718000000000002</c:v>
                </c:pt>
                <c:pt idx="33">
                  <c:v>3.7806999999999999</c:v>
                </c:pt>
                <c:pt idx="34">
                  <c:v>3.8896999999999999</c:v>
                </c:pt>
                <c:pt idx="35">
                  <c:v>3.9984999999999999</c:v>
                </c:pt>
                <c:pt idx="36">
                  <c:v>4.1074000000000002</c:v>
                </c:pt>
                <c:pt idx="37">
                  <c:v>4.2161</c:v>
                </c:pt>
                <c:pt idx="38">
                  <c:v>4.3249000000000004</c:v>
                </c:pt>
                <c:pt idx="39">
                  <c:v>4.4383999999999997</c:v>
                </c:pt>
                <c:pt idx="40">
                  <c:v>4.5469999999999997</c:v>
                </c:pt>
                <c:pt idx="41">
                  <c:v>4.6557000000000004</c:v>
                </c:pt>
                <c:pt idx="42">
                  <c:v>4.7641</c:v>
                </c:pt>
                <c:pt idx="43">
                  <c:v>4.8727</c:v>
                </c:pt>
                <c:pt idx="44">
                  <c:v>4.9866000000000001</c:v>
                </c:pt>
                <c:pt idx="45">
                  <c:v>5.0949999999999998</c:v>
                </c:pt>
                <c:pt idx="46">
                  <c:v>5.2034000000000002</c:v>
                </c:pt>
                <c:pt idx="47">
                  <c:v>5.3117000000000001</c:v>
                </c:pt>
                <c:pt idx="48">
                  <c:v>5.42</c:v>
                </c:pt>
                <c:pt idx="49">
                  <c:v>5.5342000000000002</c:v>
                </c:pt>
                <c:pt idx="50">
                  <c:v>5.6422999999999996</c:v>
                </c:pt>
                <c:pt idx="51">
                  <c:v>5.7504999999999997</c:v>
                </c:pt>
                <c:pt idx="52">
                  <c:v>5.8648999999999996</c:v>
                </c:pt>
                <c:pt idx="53">
                  <c:v>5.9729000000000001</c:v>
                </c:pt>
                <c:pt idx="54">
                  <c:v>6.0811999999999999</c:v>
                </c:pt>
                <c:pt idx="55">
                  <c:v>6.1909999999999998</c:v>
                </c:pt>
                <c:pt idx="56">
                  <c:v>6.2983000000000002</c:v>
                </c:pt>
                <c:pt idx="57">
                  <c:v>6.4109999999999996</c:v>
                </c:pt>
                <c:pt idx="58">
                  <c:v>6.5190000000000001</c:v>
                </c:pt>
                <c:pt idx="59">
                  <c:v>6.6266999999999996</c:v>
                </c:pt>
                <c:pt idx="60">
                  <c:v>6.7416</c:v>
                </c:pt>
                <c:pt idx="61">
                  <c:v>6.8491</c:v>
                </c:pt>
                <c:pt idx="62">
                  <c:v>6.9565999999999999</c:v>
                </c:pt>
                <c:pt idx="63">
                  <c:v>7.0639000000000003</c:v>
                </c:pt>
                <c:pt idx="64">
                  <c:v>7.17</c:v>
                </c:pt>
                <c:pt idx="65">
                  <c:v>7.2816999999999998</c:v>
                </c:pt>
                <c:pt idx="66">
                  <c:v>7.3913000000000002</c:v>
                </c:pt>
                <c:pt idx="67">
                  <c:v>7.5018000000000002</c:v>
                </c:pt>
                <c:pt idx="68">
                  <c:v>7.6158000000000001</c:v>
                </c:pt>
                <c:pt idx="69">
                  <c:v>7.7226999999999997</c:v>
                </c:pt>
                <c:pt idx="70">
                  <c:v>7.8296000000000001</c:v>
                </c:pt>
                <c:pt idx="71">
                  <c:v>7.9450000000000003</c:v>
                </c:pt>
                <c:pt idx="72">
                  <c:v>8.0516000000000005</c:v>
                </c:pt>
                <c:pt idx="73">
                  <c:v>8.1583000000000006</c:v>
                </c:pt>
                <c:pt idx="74">
                  <c:v>8.2737999999999996</c:v>
                </c:pt>
                <c:pt idx="75">
                  <c:v>8.3802000000000003</c:v>
                </c:pt>
                <c:pt idx="76">
                  <c:v>8.4867000000000008</c:v>
                </c:pt>
                <c:pt idx="77">
                  <c:v>8.6022999999999996</c:v>
                </c:pt>
                <c:pt idx="78">
                  <c:v>8.7085000000000008</c:v>
                </c:pt>
                <c:pt idx="79">
                  <c:v>8.8146000000000004</c:v>
                </c:pt>
                <c:pt idx="80">
                  <c:v>8.9296000000000006</c:v>
                </c:pt>
                <c:pt idx="81">
                  <c:v>9.0366</c:v>
                </c:pt>
                <c:pt idx="82">
                  <c:v>9.1438000000000006</c:v>
                </c:pt>
                <c:pt idx="83">
                  <c:v>9.2579999999999991</c:v>
                </c:pt>
                <c:pt idx="84">
                  <c:v>9.3695000000000004</c:v>
                </c:pt>
                <c:pt idx="85">
                  <c:v>9.4763000000000002</c:v>
                </c:pt>
                <c:pt idx="86">
                  <c:v>9.5855999999999995</c:v>
                </c:pt>
                <c:pt idx="87">
                  <c:v>9.7009000000000007</c:v>
                </c:pt>
                <c:pt idx="88">
                  <c:v>9.8062000000000005</c:v>
                </c:pt>
                <c:pt idx="89">
                  <c:v>9.9105000000000008</c:v>
                </c:pt>
                <c:pt idx="90">
                  <c:v>10.023</c:v>
                </c:pt>
                <c:pt idx="91">
                  <c:v>10.130000000000001</c:v>
                </c:pt>
                <c:pt idx="92">
                  <c:v>10.238</c:v>
                </c:pt>
                <c:pt idx="93">
                  <c:v>10.353</c:v>
                </c:pt>
                <c:pt idx="94">
                  <c:v>10.464</c:v>
                </c:pt>
                <c:pt idx="95">
                  <c:v>10.571</c:v>
                </c:pt>
                <c:pt idx="96">
                  <c:v>10.68</c:v>
                </c:pt>
                <c:pt idx="97">
                  <c:v>10.79</c:v>
                </c:pt>
                <c:pt idx="98">
                  <c:v>10.898</c:v>
                </c:pt>
                <c:pt idx="99">
                  <c:v>11.007999999999999</c:v>
                </c:pt>
                <c:pt idx="100">
                  <c:v>11.119</c:v>
                </c:pt>
                <c:pt idx="101">
                  <c:v>11.228</c:v>
                </c:pt>
                <c:pt idx="102">
                  <c:v>11.334</c:v>
                </c:pt>
                <c:pt idx="103">
                  <c:v>11.444000000000001</c:v>
                </c:pt>
                <c:pt idx="104">
                  <c:v>11.558</c:v>
                </c:pt>
                <c:pt idx="105">
                  <c:v>11.667999999999999</c:v>
                </c:pt>
                <c:pt idx="106">
                  <c:v>11.775</c:v>
                </c:pt>
                <c:pt idx="107">
                  <c:v>11.885</c:v>
                </c:pt>
                <c:pt idx="108">
                  <c:v>11.994999999999999</c:v>
                </c:pt>
                <c:pt idx="109">
                  <c:v>12.098000000000001</c:v>
                </c:pt>
                <c:pt idx="110">
                  <c:v>12.204000000000001</c:v>
                </c:pt>
                <c:pt idx="111">
                  <c:v>12.315</c:v>
                </c:pt>
                <c:pt idx="112">
                  <c:v>12.426</c:v>
                </c:pt>
              </c:numCache>
            </c:numRef>
          </c:xVal>
          <c:yVal>
            <c:numRef>
              <c:f>Sheet1!$O$8:$O$120</c:f>
              <c:numCache>
                <c:formatCode>0.00E+00</c:formatCode>
                <c:ptCount val="113"/>
                <c:pt idx="0">
                  <c:v>0.54782830821471928</c:v>
                </c:pt>
                <c:pt idx="1">
                  <c:v>0.55359530963294123</c:v>
                </c:pt>
                <c:pt idx="2">
                  <c:v>0.55536748002904024</c:v>
                </c:pt>
                <c:pt idx="3">
                  <c:v>0.55640594213780448</c:v>
                </c:pt>
                <c:pt idx="4">
                  <c:v>0.55608211292084453</c:v>
                </c:pt>
                <c:pt idx="5">
                  <c:v>0.55695540035239932</c:v>
                </c:pt>
                <c:pt idx="6">
                  <c:v>0.55645800967449011</c:v>
                </c:pt>
                <c:pt idx="7">
                  <c:v>0.5572998442637932</c:v>
                </c:pt>
                <c:pt idx="8">
                  <c:v>0.55647999588307917</c:v>
                </c:pt>
                <c:pt idx="9">
                  <c:v>0.56054989987004922</c:v>
                </c:pt>
                <c:pt idx="10">
                  <c:v>0.56172148830918289</c:v>
                </c:pt>
                <c:pt idx="11">
                  <c:v>0.56274231663072283</c:v>
                </c:pt>
                <c:pt idx="12">
                  <c:v>0.56071351625632171</c:v>
                </c:pt>
                <c:pt idx="13">
                  <c:v>0.5586124164424785</c:v>
                </c:pt>
                <c:pt idx="14">
                  <c:v>0.56048069024699299</c:v>
                </c:pt>
                <c:pt idx="15">
                  <c:v>0.56012621892634284</c:v>
                </c:pt>
                <c:pt idx="16">
                  <c:v>0.56090730721772997</c:v>
                </c:pt>
                <c:pt idx="17">
                  <c:v>0.5605482440713796</c:v>
                </c:pt>
                <c:pt idx="18">
                  <c:v>0.56198047332067569</c:v>
                </c:pt>
                <c:pt idx="19">
                  <c:v>0.56174007024348538</c:v>
                </c:pt>
                <c:pt idx="20">
                  <c:v>0.56305481815011016</c:v>
                </c:pt>
                <c:pt idx="21">
                  <c:v>0.56198919876184994</c:v>
                </c:pt>
                <c:pt idx="22">
                  <c:v>0.56643510048224999</c:v>
                </c:pt>
                <c:pt idx="23">
                  <c:v>0.56859950278969684</c:v>
                </c:pt>
                <c:pt idx="24">
                  <c:v>0.56950531888626954</c:v>
                </c:pt>
                <c:pt idx="25">
                  <c:v>0.56698336432469554</c:v>
                </c:pt>
                <c:pt idx="26">
                  <c:v>0.56587058284082836</c:v>
                </c:pt>
                <c:pt idx="27">
                  <c:v>0.56779151036951336</c:v>
                </c:pt>
                <c:pt idx="28">
                  <c:v>0.56725511855732469</c:v>
                </c:pt>
                <c:pt idx="29">
                  <c:v>0.57258363504520349</c:v>
                </c:pt>
                <c:pt idx="30">
                  <c:v>0.57220923484688124</c:v>
                </c:pt>
                <c:pt idx="31">
                  <c:v>0.5728033819395244</c:v>
                </c:pt>
                <c:pt idx="32">
                  <c:v>0.57376615127928265</c:v>
                </c:pt>
                <c:pt idx="33">
                  <c:v>0.57235016066154165</c:v>
                </c:pt>
                <c:pt idx="34">
                  <c:v>0.57426450079877234</c:v>
                </c:pt>
                <c:pt idx="35">
                  <c:v>0.5746862967292754</c:v>
                </c:pt>
                <c:pt idx="36">
                  <c:v>0.57944712525272579</c:v>
                </c:pt>
                <c:pt idx="37">
                  <c:v>0.5792935430007855</c:v>
                </c:pt>
                <c:pt idx="38">
                  <c:v>0.57980473180101266</c:v>
                </c:pt>
                <c:pt idx="39">
                  <c:v>0.58051920536917789</c:v>
                </c:pt>
                <c:pt idx="40">
                  <c:v>0.57918302503872388</c:v>
                </c:pt>
                <c:pt idx="41">
                  <c:v>0.58545762197968054</c:v>
                </c:pt>
                <c:pt idx="42">
                  <c:v>0.58594496008097507</c:v>
                </c:pt>
                <c:pt idx="43">
                  <c:v>0.58639383467954231</c:v>
                </c:pt>
                <c:pt idx="44">
                  <c:v>0.58690252370699181</c:v>
                </c:pt>
                <c:pt idx="45">
                  <c:v>0.58586031806114047</c:v>
                </c:pt>
                <c:pt idx="46">
                  <c:v>0.59278329514150474</c:v>
                </c:pt>
                <c:pt idx="47">
                  <c:v>0.59261097778462835</c:v>
                </c:pt>
                <c:pt idx="48">
                  <c:v>0.59381658598844334</c:v>
                </c:pt>
                <c:pt idx="49">
                  <c:v>0.59440515482675516</c:v>
                </c:pt>
                <c:pt idx="50">
                  <c:v>0.59294604930522909</c:v>
                </c:pt>
                <c:pt idx="51">
                  <c:v>0.59923563615058995</c:v>
                </c:pt>
                <c:pt idx="52">
                  <c:v>0.59985319951799876</c:v>
                </c:pt>
                <c:pt idx="53">
                  <c:v>0.5984155075326113</c:v>
                </c:pt>
                <c:pt idx="54">
                  <c:v>0.60567562459298285</c:v>
                </c:pt>
                <c:pt idx="55">
                  <c:v>0.60573925791914762</c:v>
                </c:pt>
                <c:pt idx="56">
                  <c:v>0.60706953547176146</c:v>
                </c:pt>
                <c:pt idx="57">
                  <c:v>0.60944404830905397</c:v>
                </c:pt>
                <c:pt idx="58">
                  <c:v>0.6078126416819275</c:v>
                </c:pt>
                <c:pt idx="59">
                  <c:v>0.6152281546457663</c:v>
                </c:pt>
                <c:pt idx="60">
                  <c:v>0.6156419689333098</c:v>
                </c:pt>
                <c:pt idx="61">
                  <c:v>0.61458854147277164</c:v>
                </c:pt>
                <c:pt idx="62">
                  <c:v>0.62263497807301993</c:v>
                </c:pt>
                <c:pt idx="63">
                  <c:v>0.62334152834325751</c:v>
                </c:pt>
                <c:pt idx="64">
                  <c:v>0.62559036313170491</c:v>
                </c:pt>
                <c:pt idx="65">
                  <c:v>0.6295918087948007</c:v>
                </c:pt>
                <c:pt idx="66">
                  <c:v>0.62771989112842042</c:v>
                </c:pt>
                <c:pt idx="67">
                  <c:v>0.63163540508828087</c:v>
                </c:pt>
                <c:pt idx="68">
                  <c:v>0.63245910914171177</c:v>
                </c:pt>
                <c:pt idx="69">
                  <c:v>0.63146133478205191</c:v>
                </c:pt>
                <c:pt idx="70">
                  <c:v>0.63930232406149268</c:v>
                </c:pt>
                <c:pt idx="71">
                  <c:v>0.64048925417816538</c:v>
                </c:pt>
                <c:pt idx="72">
                  <c:v>0.64033702822752248</c:v>
                </c:pt>
                <c:pt idx="73">
                  <c:v>0.64767883147411076</c:v>
                </c:pt>
                <c:pt idx="74">
                  <c:v>0.64856877084397002</c:v>
                </c:pt>
                <c:pt idx="75">
                  <c:v>0.64837840524901791</c:v>
                </c:pt>
                <c:pt idx="76">
                  <c:v>0.6552657019103505</c:v>
                </c:pt>
                <c:pt idx="77">
                  <c:v>0.65610639538476867</c:v>
                </c:pt>
                <c:pt idx="78">
                  <c:v>0.65487846119724158</c:v>
                </c:pt>
                <c:pt idx="79">
                  <c:v>0.66452081663749318</c:v>
                </c:pt>
                <c:pt idx="80">
                  <c:v>0.66603920558721164</c:v>
                </c:pt>
                <c:pt idx="81">
                  <c:v>0.6669997771324212</c:v>
                </c:pt>
                <c:pt idx="82">
                  <c:v>0.67521635876684782</c:v>
                </c:pt>
                <c:pt idx="83">
                  <c:v>0.68200162199048042</c:v>
                </c:pt>
                <c:pt idx="84">
                  <c:v>0.68276948264060822</c:v>
                </c:pt>
                <c:pt idx="85">
                  <c:v>0.68047718993990924</c:v>
                </c:pt>
                <c:pt idx="86">
                  <c:v>0.68829003667739108</c:v>
                </c:pt>
                <c:pt idx="87">
                  <c:v>0.68934251663068502</c:v>
                </c:pt>
                <c:pt idx="88">
                  <c:v>0.68659560008570175</c:v>
                </c:pt>
                <c:pt idx="89">
                  <c:v>0.69890339248786293</c:v>
                </c:pt>
                <c:pt idx="90">
                  <c:v>0.7055306026295477</c:v>
                </c:pt>
                <c:pt idx="91">
                  <c:v>0.71101705620671907</c:v>
                </c:pt>
                <c:pt idx="92">
                  <c:v>0.72482377567224654</c:v>
                </c:pt>
                <c:pt idx="93">
                  <c:v>0.72868879148979349</c:v>
                </c:pt>
                <c:pt idx="94">
                  <c:v>0.73864072283418536</c:v>
                </c:pt>
                <c:pt idx="95">
                  <c:v>0.73833302442406368</c:v>
                </c:pt>
                <c:pt idx="96">
                  <c:v>0.74956341473123766</c:v>
                </c:pt>
                <c:pt idx="97">
                  <c:v>0.75334376699932437</c:v>
                </c:pt>
                <c:pt idx="98">
                  <c:v>0.7677127138533445</c:v>
                </c:pt>
                <c:pt idx="99">
                  <c:v>0.77125213267130965</c:v>
                </c:pt>
                <c:pt idx="100">
                  <c:v>0.788068731979084</c:v>
                </c:pt>
                <c:pt idx="101">
                  <c:v>0.80211318001516407</c:v>
                </c:pt>
                <c:pt idx="102">
                  <c:v>0.80497649063828836</c:v>
                </c:pt>
                <c:pt idx="103">
                  <c:v>0.82459263026833696</c:v>
                </c:pt>
                <c:pt idx="104">
                  <c:v>0.84810214727790545</c:v>
                </c:pt>
                <c:pt idx="105">
                  <c:v>0.86602773452730397</c:v>
                </c:pt>
                <c:pt idx="106">
                  <c:v>0.89106299674648015</c:v>
                </c:pt>
                <c:pt idx="107">
                  <c:v>0.91387666718388105</c:v>
                </c:pt>
                <c:pt idx="108">
                  <c:v>0.94808509833475318</c:v>
                </c:pt>
                <c:pt idx="109">
                  <c:v>0.98998890173948528</c:v>
                </c:pt>
                <c:pt idx="110">
                  <c:v>1.0529100474677375</c:v>
                </c:pt>
                <c:pt idx="111">
                  <c:v>1.1760325002389056</c:v>
                </c:pt>
                <c:pt idx="112">
                  <c:v>1.3810373338910635</c:v>
                </c:pt>
              </c:numCache>
            </c:numRef>
          </c:yVal>
          <c:smooth val="1"/>
          <c:extLst>
            <c:ext xmlns:c16="http://schemas.microsoft.com/office/drawing/2014/chart" uri="{C3380CC4-5D6E-409C-BE32-E72D297353CC}">
              <c16:uniqueId val="{00000000-1846-4900-B3A7-B4B2ED11BCA3}"/>
            </c:ext>
          </c:extLst>
        </c:ser>
        <c:dLbls>
          <c:showLegendKey val="0"/>
          <c:showVal val="0"/>
          <c:showCatName val="0"/>
          <c:showSerName val="0"/>
          <c:showPercent val="0"/>
          <c:showBubbleSize val="0"/>
        </c:dLbls>
        <c:axId val="781198672"/>
        <c:axId val="1"/>
      </c:scatterChart>
      <c:valAx>
        <c:axId val="781198672"/>
        <c:scaling>
          <c:orientation val="minMax"/>
        </c:scaling>
        <c:delete val="0"/>
        <c:axPos val="b"/>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dirty="0"/>
                  <a:t>R</a:t>
                </a:r>
                <a:r>
                  <a:rPr lang="en-GB" dirty="0" smtClean="0"/>
                  <a:t> </a:t>
                </a:r>
                <a:r>
                  <a:rPr lang="en-GB" dirty="0"/>
                  <a:t>(mm)</a:t>
                </a:r>
              </a:p>
            </c:rich>
          </c:tx>
          <c:layout>
            <c:manualLayout>
              <c:xMode val="edge"/>
              <c:yMode val="edge"/>
              <c:x val="0.49938373609587333"/>
              <c:y val="0.92426850258175564"/>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min val="0"/>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J (A/cm^2)</a:t>
                </a:r>
              </a:p>
            </c:rich>
          </c:tx>
          <c:layout>
            <c:manualLayout>
              <c:xMode val="edge"/>
              <c:yMode val="edge"/>
              <c:x val="1.9728729963008632E-2"/>
              <c:y val="0.44750430292598969"/>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Arial"/>
                <a:ea typeface="Arial"/>
                <a:cs typeface="Arial"/>
              </a:defRPr>
            </a:pPr>
            <a:endParaRPr lang="en-US"/>
          </a:p>
        </c:txPr>
        <c:crossAx val="781198672"/>
        <c:crosses val="autoZero"/>
        <c:crossBetween val="midCat"/>
      </c:valAx>
      <c:spPr>
        <a:no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r>
              <a:rPr lang="en-GB" sz="1600">
                <a:solidFill>
                  <a:sysClr val="windowText" lastClr="000000"/>
                </a:solidFill>
              </a:rPr>
              <a:t>DEpendence of maximu transverse electron energy on magnetic field for electron gun with concave cathode</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'Concave25mm_2019-01-07-10-36-04'!$A$2</c:f>
              <c:strCache>
                <c:ptCount val="1"/>
                <c:pt idx="0">
                  <c:v>0.1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'Concave25mm_2019-01-07-10-36-04'!$B$2:$V$2</c:f>
              <c:numCache>
                <c:formatCode>General</c:formatCode>
                <c:ptCount val="21"/>
                <c:pt idx="0">
                  <c:v>0.37241925995598002</c:v>
                </c:pt>
                <c:pt idx="1">
                  <c:v>0.33743335625860499</c:v>
                </c:pt>
                <c:pt idx="2">
                  <c:v>0.33690797208965001</c:v>
                </c:pt>
                <c:pt idx="3">
                  <c:v>0.31010771138792398</c:v>
                </c:pt>
                <c:pt idx="4">
                  <c:v>0.30109137512385198</c:v>
                </c:pt>
                <c:pt idx="5">
                  <c:v>0.28142913468105302</c:v>
                </c:pt>
                <c:pt idx="6">
                  <c:v>0.24791765271821201</c:v>
                </c:pt>
                <c:pt idx="7">
                  <c:v>0.259416620119511</c:v>
                </c:pt>
                <c:pt idx="8">
                  <c:v>0.25860725172447002</c:v>
                </c:pt>
                <c:pt idx="9">
                  <c:v>0.24659463464254999</c:v>
                </c:pt>
                <c:pt idx="10">
                  <c:v>0.25000856451488201</c:v>
                </c:pt>
                <c:pt idx="11">
                  <c:v>0.271049651073972</c:v>
                </c:pt>
                <c:pt idx="12">
                  <c:v>0.29040678504448397</c:v>
                </c:pt>
                <c:pt idx="13">
                  <c:v>0.29888850619812302</c:v>
                </c:pt>
                <c:pt idx="14">
                  <c:v>0.29894964882666097</c:v>
                </c:pt>
                <c:pt idx="15">
                  <c:v>0.29705394497203602</c:v>
                </c:pt>
                <c:pt idx="16">
                  <c:v>0.28902679368031903</c:v>
                </c:pt>
                <c:pt idx="17">
                  <c:v>0.28537204487736501</c:v>
                </c:pt>
                <c:pt idx="18">
                  <c:v>0.28091311565301003</c:v>
                </c:pt>
                <c:pt idx="19">
                  <c:v>0.28224896310643</c:v>
                </c:pt>
                <c:pt idx="20">
                  <c:v>0.28752614101898699</c:v>
                </c:pt>
              </c:numCache>
            </c:numRef>
          </c:yVal>
          <c:smooth val="1"/>
          <c:extLst>
            <c:ext xmlns:c16="http://schemas.microsoft.com/office/drawing/2014/chart" uri="{C3380CC4-5D6E-409C-BE32-E72D297353CC}">
              <c16:uniqueId val="{00000000-5E01-4B5A-9B44-BF794CB238A2}"/>
            </c:ext>
          </c:extLst>
        </c:ser>
        <c:ser>
          <c:idx val="1"/>
          <c:order val="1"/>
          <c:tx>
            <c:strRef>
              <c:f>'Concave25mm_2019-01-07-10-36-04'!$A$3</c:f>
              <c:strCache>
                <c:ptCount val="1"/>
                <c:pt idx="0">
                  <c:v>0.5</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'Concave25mm_2019-01-07-10-36-04'!$B$3:$V$3</c:f>
              <c:numCache>
                <c:formatCode>General</c:formatCode>
                <c:ptCount val="21"/>
                <c:pt idx="0">
                  <c:v>1.5136372312998501</c:v>
                </c:pt>
                <c:pt idx="1">
                  <c:v>0.80430108672617096</c:v>
                </c:pt>
                <c:pt idx="2">
                  <c:v>0.604221594561412</c:v>
                </c:pt>
                <c:pt idx="3">
                  <c:v>0.94245823656411198</c:v>
                </c:pt>
                <c:pt idx="4">
                  <c:v>0.56395236132987403</c:v>
                </c:pt>
                <c:pt idx="5">
                  <c:v>0.80420953144776797</c:v>
                </c:pt>
                <c:pt idx="6">
                  <c:v>0.59906643445373498</c:v>
                </c:pt>
                <c:pt idx="7">
                  <c:v>0.77804910835373997</c:v>
                </c:pt>
                <c:pt idx="8">
                  <c:v>0.80781181985796802</c:v>
                </c:pt>
                <c:pt idx="9">
                  <c:v>0.50745466146556895</c:v>
                </c:pt>
                <c:pt idx="10">
                  <c:v>0.88071899033159395</c:v>
                </c:pt>
                <c:pt idx="11">
                  <c:v>0.67511786227650294</c:v>
                </c:pt>
                <c:pt idx="12">
                  <c:v>0.63084449667453302</c:v>
                </c:pt>
                <c:pt idx="13">
                  <c:v>0.80378811938246497</c:v>
                </c:pt>
                <c:pt idx="14">
                  <c:v>0.62257695661665502</c:v>
                </c:pt>
                <c:pt idx="15">
                  <c:v>0.70810209804017099</c:v>
                </c:pt>
                <c:pt idx="16">
                  <c:v>0.69034363556926803</c:v>
                </c:pt>
                <c:pt idx="17">
                  <c:v>0.66181629474466197</c:v>
                </c:pt>
                <c:pt idx="18">
                  <c:v>0.72656895064512605</c:v>
                </c:pt>
                <c:pt idx="19">
                  <c:v>0.63751317817417197</c:v>
                </c:pt>
                <c:pt idx="20">
                  <c:v>0.72922548344298699</c:v>
                </c:pt>
              </c:numCache>
            </c:numRef>
          </c:yVal>
          <c:smooth val="1"/>
          <c:extLst>
            <c:ext xmlns:c16="http://schemas.microsoft.com/office/drawing/2014/chart" uri="{C3380CC4-5D6E-409C-BE32-E72D297353CC}">
              <c16:uniqueId val="{00000001-5E01-4B5A-9B44-BF794CB238A2}"/>
            </c:ext>
          </c:extLst>
        </c:ser>
        <c:ser>
          <c:idx val="2"/>
          <c:order val="2"/>
          <c:tx>
            <c:strRef>
              <c:f>'Concave25mm_2019-01-07-10-36-04'!$A$4</c:f>
              <c:strCache>
                <c:ptCount val="1"/>
                <c:pt idx="0">
                  <c:v>1.0</c:v>
                </c:pt>
              </c:strCache>
            </c:strRef>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'Concave25mm_2019-01-07-10-36-04'!$B$4:$V$4</c:f>
              <c:numCache>
                <c:formatCode>General</c:formatCode>
                <c:ptCount val="21"/>
                <c:pt idx="0">
                  <c:v>1.77607393164751</c:v>
                </c:pt>
                <c:pt idx="1">
                  <c:v>1.2993009918098599</c:v>
                </c:pt>
                <c:pt idx="2">
                  <c:v>1.30172635935993</c:v>
                </c:pt>
                <c:pt idx="3">
                  <c:v>1.2874280260511599</c:v>
                </c:pt>
                <c:pt idx="4">
                  <c:v>1.48324318245453</c:v>
                </c:pt>
                <c:pt idx="5">
                  <c:v>1.04867197008607</c:v>
                </c:pt>
                <c:pt idx="6">
                  <c:v>1.2361440725716799</c:v>
                </c:pt>
                <c:pt idx="7">
                  <c:v>0.84179673664791299</c:v>
                </c:pt>
                <c:pt idx="8">
                  <c:v>1.2797932306308</c:v>
                </c:pt>
                <c:pt idx="9">
                  <c:v>0.84702729153043399</c:v>
                </c:pt>
                <c:pt idx="10">
                  <c:v>1.4433806985736</c:v>
                </c:pt>
                <c:pt idx="11">
                  <c:v>0.78649585019572199</c:v>
                </c:pt>
                <c:pt idx="12">
                  <c:v>1.29713506775914</c:v>
                </c:pt>
                <c:pt idx="13">
                  <c:v>0.78877698841156096</c:v>
                </c:pt>
                <c:pt idx="14">
                  <c:v>1.27701105554205</c:v>
                </c:pt>
                <c:pt idx="15">
                  <c:v>0.89567092115410296</c:v>
                </c:pt>
                <c:pt idx="16">
                  <c:v>1.23165768910774</c:v>
                </c:pt>
                <c:pt idx="17">
                  <c:v>0.90121153671791498</c:v>
                </c:pt>
                <c:pt idx="18">
                  <c:v>1.14817197904751</c:v>
                </c:pt>
                <c:pt idx="19">
                  <c:v>0.94547295192471403</c:v>
                </c:pt>
                <c:pt idx="20">
                  <c:v>1.1374902342472799</c:v>
                </c:pt>
              </c:numCache>
            </c:numRef>
          </c:yVal>
          <c:smooth val="1"/>
          <c:extLst>
            <c:ext xmlns:c16="http://schemas.microsoft.com/office/drawing/2014/chart" uri="{C3380CC4-5D6E-409C-BE32-E72D297353CC}">
              <c16:uniqueId val="{00000002-5E01-4B5A-9B44-BF794CB238A2}"/>
            </c:ext>
          </c:extLst>
        </c:ser>
        <c:ser>
          <c:idx val="3"/>
          <c:order val="3"/>
          <c:tx>
            <c:strRef>
              <c:f>'Concave25mm_2019-01-07-10-36-04'!$A$5</c:f>
              <c:strCache>
                <c:ptCount val="1"/>
                <c:pt idx="0">
                  <c:v>2.0</c:v>
                </c:pt>
              </c:strCache>
            </c:strRef>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'Concave25mm_2019-01-07-10-36-04'!$B$5:$V$5</c:f>
              <c:numCache>
                <c:formatCode>General</c:formatCode>
                <c:ptCount val="21"/>
                <c:pt idx="0">
                  <c:v>2.6345259206346698</c:v>
                </c:pt>
                <c:pt idx="1">
                  <c:v>1.99233755761248</c:v>
                </c:pt>
                <c:pt idx="2">
                  <c:v>3.84203197378748</c:v>
                </c:pt>
                <c:pt idx="3">
                  <c:v>1.0461524617379501</c:v>
                </c:pt>
                <c:pt idx="4">
                  <c:v>2.0805512244188198</c:v>
                </c:pt>
                <c:pt idx="5">
                  <c:v>1.3564819567857</c:v>
                </c:pt>
                <c:pt idx="6">
                  <c:v>1.8173339485698801</c:v>
                </c:pt>
                <c:pt idx="7">
                  <c:v>2.98366778201857</c:v>
                </c:pt>
                <c:pt idx="8">
                  <c:v>1.5953479649547799</c:v>
                </c:pt>
                <c:pt idx="9">
                  <c:v>1.9605396271497499</c:v>
                </c:pt>
                <c:pt idx="10">
                  <c:v>1.9121644641381399</c:v>
                </c:pt>
                <c:pt idx="11">
                  <c:v>1.0634869388044501</c:v>
                </c:pt>
                <c:pt idx="12">
                  <c:v>1.9772038954048501</c:v>
                </c:pt>
                <c:pt idx="13">
                  <c:v>1.4665512784661101</c:v>
                </c:pt>
                <c:pt idx="14">
                  <c:v>1.87649355249913</c:v>
                </c:pt>
                <c:pt idx="15">
                  <c:v>2.2931602164463798</c:v>
                </c:pt>
                <c:pt idx="16">
                  <c:v>1.3515821543867199</c:v>
                </c:pt>
                <c:pt idx="17">
                  <c:v>1.85905816533166</c:v>
                </c:pt>
                <c:pt idx="18">
                  <c:v>1.4850976178704001</c:v>
                </c:pt>
                <c:pt idx="19">
                  <c:v>1.4869393159537601</c:v>
                </c:pt>
                <c:pt idx="20">
                  <c:v>1.8625454979244001</c:v>
                </c:pt>
              </c:numCache>
            </c:numRef>
          </c:yVal>
          <c:smooth val="1"/>
          <c:extLst>
            <c:ext xmlns:c16="http://schemas.microsoft.com/office/drawing/2014/chart" uri="{C3380CC4-5D6E-409C-BE32-E72D297353CC}">
              <c16:uniqueId val="{00000003-5E01-4B5A-9B44-BF794CB238A2}"/>
            </c:ext>
          </c:extLst>
        </c:ser>
        <c:ser>
          <c:idx val="4"/>
          <c:order val="4"/>
          <c:tx>
            <c:strRef>
              <c:f>'Concave25mm_2019-01-07-10-36-04'!$A$6</c:f>
              <c:strCache>
                <c:ptCount val="1"/>
                <c:pt idx="0">
                  <c:v>3.0</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'Concave25mm_2019-01-07-10-36-04'!$B$6:$V$6</c:f>
              <c:numCache>
                <c:formatCode>General</c:formatCode>
                <c:ptCount val="21"/>
                <c:pt idx="0">
                  <c:v>2.6733798909166699</c:v>
                </c:pt>
                <c:pt idx="1">
                  <c:v>1.3427010458753701</c:v>
                </c:pt>
                <c:pt idx="2">
                  <c:v>2.2331014338700599</c:v>
                </c:pt>
                <c:pt idx="3">
                  <c:v>1.34278423694306</c:v>
                </c:pt>
                <c:pt idx="4">
                  <c:v>3.2714828331987702</c:v>
                </c:pt>
                <c:pt idx="5">
                  <c:v>4.9874178974368597</c:v>
                </c:pt>
                <c:pt idx="6">
                  <c:v>2.3465052390237902</c:v>
                </c:pt>
                <c:pt idx="7">
                  <c:v>3.3923471361455402</c:v>
                </c:pt>
                <c:pt idx="8">
                  <c:v>3.6652849328456099</c:v>
                </c:pt>
                <c:pt idx="9">
                  <c:v>1.22863246804869</c:v>
                </c:pt>
                <c:pt idx="10">
                  <c:v>1.7042257022593399</c:v>
                </c:pt>
                <c:pt idx="11">
                  <c:v>2.1681869781249801</c:v>
                </c:pt>
                <c:pt idx="12">
                  <c:v>1.64006381294482</c:v>
                </c:pt>
                <c:pt idx="13">
                  <c:v>2.9783811251275498</c:v>
                </c:pt>
                <c:pt idx="14">
                  <c:v>3.4681466746549101</c:v>
                </c:pt>
                <c:pt idx="15">
                  <c:v>2.1536017403994698</c:v>
                </c:pt>
                <c:pt idx="16">
                  <c:v>2.4139951026127902</c:v>
                </c:pt>
                <c:pt idx="17">
                  <c:v>2.4163609882663901</c:v>
                </c:pt>
                <c:pt idx="18">
                  <c:v>1.3448693269390199</c:v>
                </c:pt>
                <c:pt idx="19">
                  <c:v>2.1620188002616199</c:v>
                </c:pt>
                <c:pt idx="20">
                  <c:v>2.2955985275692101</c:v>
                </c:pt>
              </c:numCache>
            </c:numRef>
          </c:yVal>
          <c:smooth val="1"/>
          <c:extLst>
            <c:ext xmlns:c16="http://schemas.microsoft.com/office/drawing/2014/chart" uri="{C3380CC4-5D6E-409C-BE32-E72D297353CC}">
              <c16:uniqueId val="{00000004-5E01-4B5A-9B44-BF794CB238A2}"/>
            </c:ext>
          </c:extLst>
        </c:ser>
        <c:ser>
          <c:idx val="5"/>
          <c:order val="5"/>
          <c:tx>
            <c:strRef>
              <c:f>'Concave25mm_2019-01-07-10-36-04'!$A$7</c:f>
              <c:strCache>
                <c:ptCount val="1"/>
                <c:pt idx="0">
                  <c:v>3.5</c:v>
                </c:pt>
              </c:strCache>
            </c:strRef>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'Concave25mm_2019-01-07-10-36-04'!$B$7:$V$7</c:f>
              <c:numCache>
                <c:formatCode>General</c:formatCode>
                <c:ptCount val="21"/>
                <c:pt idx="0">
                  <c:v>5.3302225873316402</c:v>
                </c:pt>
                <c:pt idx="1">
                  <c:v>7.5562802716976796</c:v>
                </c:pt>
                <c:pt idx="2">
                  <c:v>3.44046331989516</c:v>
                </c:pt>
                <c:pt idx="3">
                  <c:v>1.4057190234857</c:v>
                </c:pt>
                <c:pt idx="4">
                  <c:v>2.2716376365923598</c:v>
                </c:pt>
                <c:pt idx="5">
                  <c:v>1.2164662994943201</c:v>
                </c:pt>
                <c:pt idx="6">
                  <c:v>2.9362617769522901</c:v>
                </c:pt>
                <c:pt idx="7">
                  <c:v>5.4554599259966396</c:v>
                </c:pt>
                <c:pt idx="8">
                  <c:v>3.5990189504772099</c:v>
                </c:pt>
                <c:pt idx="9">
                  <c:v>2.97554681890426</c:v>
                </c:pt>
                <c:pt idx="10">
                  <c:v>4.0385964320497498</c:v>
                </c:pt>
                <c:pt idx="11">
                  <c:v>2.7125167687929999</c:v>
                </c:pt>
                <c:pt idx="12">
                  <c:v>1.35590119039868</c:v>
                </c:pt>
                <c:pt idx="13">
                  <c:v>2.2278798111649101</c:v>
                </c:pt>
                <c:pt idx="14">
                  <c:v>2.1633192518031499</c:v>
                </c:pt>
                <c:pt idx="15">
                  <c:v>2.0995041041725502</c:v>
                </c:pt>
                <c:pt idx="16">
                  <c:v>3.6371228275743901</c:v>
                </c:pt>
                <c:pt idx="17">
                  <c:v>3.5860453796083398</c:v>
                </c:pt>
                <c:pt idx="18">
                  <c:v>2.3737845055171398</c:v>
                </c:pt>
                <c:pt idx="19">
                  <c:v>2.65634555132679</c:v>
                </c:pt>
                <c:pt idx="20">
                  <c:v>2.54900705040881</c:v>
                </c:pt>
              </c:numCache>
            </c:numRef>
          </c:yVal>
          <c:smooth val="1"/>
          <c:extLst>
            <c:ext xmlns:c16="http://schemas.microsoft.com/office/drawing/2014/chart" uri="{C3380CC4-5D6E-409C-BE32-E72D297353CC}">
              <c16:uniqueId val="{00000005-5E01-4B5A-9B44-BF794CB238A2}"/>
            </c:ext>
          </c:extLst>
        </c:ser>
        <c:ser>
          <c:idx val="6"/>
          <c:order val="6"/>
          <c:tx>
            <c:strRef>
              <c:f>'Concave25mm_2019-01-07-10-36-04'!$A$8</c:f>
              <c:strCache>
                <c:ptCount val="1"/>
                <c:pt idx="0">
                  <c:v>4.0</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'Concave25mm_2019-01-07-10-36-04'!$B$8:$V$8</c:f>
              <c:numCache>
                <c:formatCode>General</c:formatCode>
                <c:ptCount val="21"/>
                <c:pt idx="0">
                  <c:v>5.5560797351123599</c:v>
                </c:pt>
                <c:pt idx="1">
                  <c:v>4.0028413022078304</c:v>
                </c:pt>
                <c:pt idx="2">
                  <c:v>6.7855030753540699</c:v>
                </c:pt>
                <c:pt idx="3">
                  <c:v>7.3977839864307704</c:v>
                </c:pt>
                <c:pt idx="4">
                  <c:v>2.3491069677395102</c:v>
                </c:pt>
                <c:pt idx="5">
                  <c:v>1.49913690254344</c:v>
                </c:pt>
                <c:pt idx="6">
                  <c:v>2.29827297519551</c:v>
                </c:pt>
                <c:pt idx="7">
                  <c:v>1.5252410723302501</c:v>
                </c:pt>
                <c:pt idx="8">
                  <c:v>3.3552598829679199</c:v>
                </c:pt>
                <c:pt idx="9">
                  <c:v>5.3976875161646696</c:v>
                </c:pt>
                <c:pt idx="10">
                  <c:v>4.1041470325848204</c:v>
                </c:pt>
                <c:pt idx="11">
                  <c:v>3.1899668563988</c:v>
                </c:pt>
                <c:pt idx="12">
                  <c:v>4.1836547380982303</c:v>
                </c:pt>
                <c:pt idx="13">
                  <c:v>3.1327156734101602</c:v>
                </c:pt>
                <c:pt idx="14">
                  <c:v>1.35998108046015</c:v>
                </c:pt>
                <c:pt idx="15">
                  <c:v>2.1474778929542202</c:v>
                </c:pt>
                <c:pt idx="16">
                  <c:v>2.4662072457713302</c:v>
                </c:pt>
                <c:pt idx="17">
                  <c:v>2.2198109045925101</c:v>
                </c:pt>
                <c:pt idx="18">
                  <c:v>3.3501630965347</c:v>
                </c:pt>
                <c:pt idx="19">
                  <c:v>4.1384100787240401</c:v>
                </c:pt>
                <c:pt idx="20">
                  <c:v>3.0048049744028398</c:v>
                </c:pt>
              </c:numCache>
            </c:numRef>
          </c:yVal>
          <c:smooth val="1"/>
          <c:extLst>
            <c:ext xmlns:c16="http://schemas.microsoft.com/office/drawing/2014/chart" uri="{C3380CC4-5D6E-409C-BE32-E72D297353CC}">
              <c16:uniqueId val="{00000006-5E01-4B5A-9B44-BF794CB238A2}"/>
            </c:ext>
          </c:extLst>
        </c:ser>
        <c:ser>
          <c:idx val="7"/>
          <c:order val="7"/>
          <c:tx>
            <c:strRef>
              <c:f>'Concave25mm_2019-01-07-10-36-04'!$A$9</c:f>
              <c:strCache>
                <c:ptCount val="1"/>
                <c:pt idx="0">
                  <c:v>5.0</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'Concave25mm_2019-01-07-10-36-04'!$B$1:$V$1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'Concave25mm_2019-01-07-10-36-04'!$B$9:$V$9</c:f>
              <c:numCache>
                <c:formatCode>General</c:formatCode>
                <c:ptCount val="21"/>
                <c:pt idx="0">
                  <c:v>1.65298374726719</c:v>
                </c:pt>
                <c:pt idx="1">
                  <c:v>3.4093413739585099</c:v>
                </c:pt>
                <c:pt idx="2">
                  <c:v>6.2887711227368204</c:v>
                </c:pt>
                <c:pt idx="3">
                  <c:v>7.3474590379294797</c:v>
                </c:pt>
                <c:pt idx="4">
                  <c:v>5.1851148637884501</c:v>
                </c:pt>
                <c:pt idx="5">
                  <c:v>6.5956265532707299</c:v>
                </c:pt>
                <c:pt idx="6">
                  <c:v>8.6560282666908694</c:v>
                </c:pt>
                <c:pt idx="7">
                  <c:v>5.5515973987563099</c:v>
                </c:pt>
                <c:pt idx="8">
                  <c:v>1.4850333647932601</c:v>
                </c:pt>
                <c:pt idx="9">
                  <c:v>2.0449308585131498</c:v>
                </c:pt>
                <c:pt idx="10">
                  <c:v>1.85818304823679</c:v>
                </c:pt>
                <c:pt idx="11">
                  <c:v>2.1697227648727502</c:v>
                </c:pt>
                <c:pt idx="12">
                  <c:v>4.0535257139749099</c:v>
                </c:pt>
                <c:pt idx="13">
                  <c:v>5.9723343446628103</c:v>
                </c:pt>
                <c:pt idx="14">
                  <c:v>5.0480022840928704</c:v>
                </c:pt>
                <c:pt idx="15">
                  <c:v>3.9009326910843698</c:v>
                </c:pt>
                <c:pt idx="16">
                  <c:v>4.5437514948170401</c:v>
                </c:pt>
                <c:pt idx="17">
                  <c:v>3.8892653036696401</c:v>
                </c:pt>
                <c:pt idx="18">
                  <c:v>2.0264600075466799</c:v>
                </c:pt>
                <c:pt idx="19">
                  <c:v>1.8857130083746101</c:v>
                </c:pt>
                <c:pt idx="20">
                  <c:v>2.9266130452874899</c:v>
                </c:pt>
              </c:numCache>
            </c:numRef>
          </c:yVal>
          <c:smooth val="1"/>
          <c:extLst>
            <c:ext xmlns:c16="http://schemas.microsoft.com/office/drawing/2014/chart" uri="{C3380CC4-5D6E-409C-BE32-E72D297353CC}">
              <c16:uniqueId val="{00000007-5E01-4B5A-9B44-BF794CB238A2}"/>
            </c:ext>
          </c:extLst>
        </c:ser>
        <c:dLbls>
          <c:showLegendKey val="0"/>
          <c:showVal val="0"/>
          <c:showCatName val="0"/>
          <c:showSerName val="0"/>
          <c:showPercent val="0"/>
          <c:showBubbleSize val="0"/>
        </c:dLbls>
        <c:axId val="768860960"/>
        <c:axId val="768858664"/>
      </c:scatterChart>
      <c:valAx>
        <c:axId val="768860960"/>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B, kGs</a:t>
                </a:r>
              </a:p>
            </c:rich>
          </c:tx>
          <c:layout>
            <c:manualLayout>
              <c:xMode val="edge"/>
              <c:yMode val="edge"/>
              <c:x val="0.46584028871391076"/>
              <c:y val="0.92439246263807673"/>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768858664"/>
        <c:crosses val="autoZero"/>
        <c:crossBetween val="midCat"/>
      </c:valAx>
      <c:valAx>
        <c:axId val="768858664"/>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AxMaximum transv. energy, eV</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768860960"/>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1200" b="1" i="0" u="none" strike="noStrike" baseline="0">
                <a:solidFill>
                  <a:srgbClr val="000000"/>
                </a:solidFill>
                <a:latin typeface="Arial"/>
                <a:ea typeface="Arial"/>
                <a:cs typeface="Arial"/>
              </a:defRPr>
            </a:pPr>
            <a:r>
              <a:rPr lang="en-GB" dirty="0"/>
              <a:t>Radial distribution of the emission current density from the </a:t>
            </a:r>
            <a:r>
              <a:rPr lang="en-GB" dirty="0" smtClean="0"/>
              <a:t>electron</a:t>
            </a:r>
            <a:r>
              <a:rPr lang="en-GB" baseline="0" dirty="0" smtClean="0"/>
              <a:t> gun with f</a:t>
            </a:r>
            <a:r>
              <a:rPr lang="en-GB" dirty="0" smtClean="0"/>
              <a:t>lat cathode </a:t>
            </a:r>
            <a:r>
              <a:rPr lang="en-GB" dirty="0"/>
              <a:t>25 mm for </a:t>
            </a:r>
            <a:r>
              <a:rPr lang="en-GB" dirty="0" err="1"/>
              <a:t>I_el</a:t>
            </a:r>
            <a:r>
              <a:rPr lang="en-GB" dirty="0"/>
              <a:t>=3.5 A, </a:t>
            </a:r>
            <a:r>
              <a:rPr lang="en-GB" dirty="0" err="1" smtClean="0"/>
              <a:t>Uan</a:t>
            </a:r>
            <a:r>
              <a:rPr lang="en-GB" dirty="0" smtClean="0"/>
              <a:t>=12.15 </a:t>
            </a:r>
            <a:r>
              <a:rPr lang="en-GB" dirty="0"/>
              <a:t>kV,</a:t>
            </a:r>
          </a:p>
        </c:rich>
      </c:tx>
      <c:layout>
        <c:manualLayout>
          <c:xMode val="edge"/>
          <c:yMode val="edge"/>
          <c:x val="0.166461288516494"/>
          <c:y val="2.7538726333907058E-2"/>
        </c:manualLayout>
      </c:layout>
      <c:overlay val="0"/>
      <c:spPr>
        <a:noFill/>
        <a:ln w="25400">
          <a:noFill/>
        </a:ln>
      </c:spPr>
    </c:title>
    <c:autoTitleDeleted val="0"/>
    <c:plotArea>
      <c:layout>
        <c:manualLayout>
          <c:layoutTarget val="inner"/>
          <c:xMode val="edge"/>
          <c:yMode val="edge"/>
          <c:x val="0.12602498606101983"/>
          <c:y val="0.26378034778827092"/>
          <c:w val="0.831445743145098"/>
          <c:h val="0.56963918075502762"/>
        </c:manualLayout>
      </c:layout>
      <c:scatterChart>
        <c:scatterStyle val="smoothMarker"/>
        <c:varyColors val="0"/>
        <c:ser>
          <c:idx val="0"/>
          <c:order val="0"/>
          <c:tx>
            <c:strRef>
              <c:f>Sheet1!$O$5</c:f>
              <c:strCache>
                <c:ptCount val="1"/>
                <c:pt idx="0">
                  <c:v>Jemit</c:v>
                </c:pt>
              </c:strCache>
            </c:strRef>
          </c:tx>
          <c:spPr>
            <a:ln w="12700">
              <a:solidFill>
                <a:srgbClr val="000080"/>
              </a:solidFill>
              <a:prstDash val="solid"/>
            </a:ln>
          </c:spPr>
          <c:marker>
            <c:symbol val="diamond"/>
            <c:size val="5"/>
            <c:spPr>
              <a:solidFill>
                <a:srgbClr val="000080"/>
              </a:solidFill>
              <a:ln>
                <a:solidFill>
                  <a:srgbClr val="000080"/>
                </a:solidFill>
                <a:prstDash val="solid"/>
              </a:ln>
            </c:spPr>
          </c:marker>
          <c:xVal>
            <c:numRef>
              <c:f>Sheet1!$N$8:$N$120</c:f>
              <c:numCache>
                <c:formatCode>0.00E+00</c:formatCode>
                <c:ptCount val="113"/>
                <c:pt idx="0">
                  <c:v>0.16500000000000001</c:v>
                </c:pt>
                <c:pt idx="1">
                  <c:v>0.27500000000000002</c:v>
                </c:pt>
                <c:pt idx="2">
                  <c:v>0.38500000000000001</c:v>
                </c:pt>
                <c:pt idx="3">
                  <c:v>0.495</c:v>
                </c:pt>
                <c:pt idx="4">
                  <c:v>0.60499999999999998</c:v>
                </c:pt>
                <c:pt idx="5">
                  <c:v>0.71499999999999997</c:v>
                </c:pt>
                <c:pt idx="6">
                  <c:v>0.82499999999999996</c:v>
                </c:pt>
                <c:pt idx="7">
                  <c:v>0.93500000000000005</c:v>
                </c:pt>
                <c:pt idx="8">
                  <c:v>1.0449999999999999</c:v>
                </c:pt>
                <c:pt idx="9">
                  <c:v>1.155</c:v>
                </c:pt>
                <c:pt idx="10">
                  <c:v>1.2649999999999999</c:v>
                </c:pt>
                <c:pt idx="11">
                  <c:v>1.375</c:v>
                </c:pt>
                <c:pt idx="12">
                  <c:v>1.4850000000000001</c:v>
                </c:pt>
                <c:pt idx="13">
                  <c:v>1.595</c:v>
                </c:pt>
                <c:pt idx="14">
                  <c:v>1.7050000000000001</c:v>
                </c:pt>
                <c:pt idx="15">
                  <c:v>1.8149999999999999</c:v>
                </c:pt>
                <c:pt idx="16">
                  <c:v>1.925</c:v>
                </c:pt>
                <c:pt idx="17">
                  <c:v>2.0350000000000001</c:v>
                </c:pt>
                <c:pt idx="18">
                  <c:v>2.145</c:v>
                </c:pt>
                <c:pt idx="19">
                  <c:v>2.2549999999999999</c:v>
                </c:pt>
                <c:pt idx="20">
                  <c:v>2.3650000000000002</c:v>
                </c:pt>
                <c:pt idx="21">
                  <c:v>2.4750000000000001</c:v>
                </c:pt>
                <c:pt idx="22">
                  <c:v>2.585</c:v>
                </c:pt>
                <c:pt idx="23">
                  <c:v>2.6949999999999998</c:v>
                </c:pt>
                <c:pt idx="24">
                  <c:v>2.8050000000000002</c:v>
                </c:pt>
                <c:pt idx="25">
                  <c:v>2.915</c:v>
                </c:pt>
                <c:pt idx="26">
                  <c:v>3.0249999999999999</c:v>
                </c:pt>
                <c:pt idx="27">
                  <c:v>3.1349999999999998</c:v>
                </c:pt>
                <c:pt idx="28">
                  <c:v>3.2450000000000001</c:v>
                </c:pt>
                <c:pt idx="29">
                  <c:v>3.355</c:v>
                </c:pt>
                <c:pt idx="30">
                  <c:v>3.4649999999999999</c:v>
                </c:pt>
                <c:pt idx="31">
                  <c:v>3.5750000000000002</c:v>
                </c:pt>
                <c:pt idx="32">
                  <c:v>3.6850000000000001</c:v>
                </c:pt>
                <c:pt idx="33">
                  <c:v>3.7949999999999999</c:v>
                </c:pt>
                <c:pt idx="34">
                  <c:v>3.9049999999999998</c:v>
                </c:pt>
                <c:pt idx="35">
                  <c:v>4.0149999999999997</c:v>
                </c:pt>
                <c:pt idx="36">
                  <c:v>4.125</c:v>
                </c:pt>
                <c:pt idx="37">
                  <c:v>4.2350000000000003</c:v>
                </c:pt>
                <c:pt idx="38">
                  <c:v>4.3449999999999998</c:v>
                </c:pt>
                <c:pt idx="39">
                  <c:v>4.4550000000000001</c:v>
                </c:pt>
                <c:pt idx="40">
                  <c:v>4.5650000000000004</c:v>
                </c:pt>
                <c:pt idx="41">
                  <c:v>4.6749999999999998</c:v>
                </c:pt>
                <c:pt idx="42">
                  <c:v>4.7850000000000001</c:v>
                </c:pt>
                <c:pt idx="43">
                  <c:v>4.8949999999999996</c:v>
                </c:pt>
                <c:pt idx="44">
                  <c:v>5.0049999999999999</c:v>
                </c:pt>
                <c:pt idx="45">
                  <c:v>5.1150000000000002</c:v>
                </c:pt>
                <c:pt idx="46">
                  <c:v>5.2249999999999996</c:v>
                </c:pt>
                <c:pt idx="47">
                  <c:v>5.335</c:v>
                </c:pt>
                <c:pt idx="48">
                  <c:v>5.4450000000000003</c:v>
                </c:pt>
                <c:pt idx="49">
                  <c:v>5.5549999999999997</c:v>
                </c:pt>
                <c:pt idx="50">
                  <c:v>5.665</c:v>
                </c:pt>
                <c:pt idx="51">
                  <c:v>5.7750000000000004</c:v>
                </c:pt>
                <c:pt idx="52">
                  <c:v>5.8849999999999998</c:v>
                </c:pt>
                <c:pt idx="53">
                  <c:v>5.9950000000000001</c:v>
                </c:pt>
                <c:pt idx="54">
                  <c:v>6.1050000000000004</c:v>
                </c:pt>
                <c:pt idx="55">
                  <c:v>6.2149999999999999</c:v>
                </c:pt>
                <c:pt idx="56">
                  <c:v>6.3250000000000002</c:v>
                </c:pt>
                <c:pt idx="57">
                  <c:v>6.4349999999999996</c:v>
                </c:pt>
                <c:pt idx="58">
                  <c:v>6.5449999999999999</c:v>
                </c:pt>
                <c:pt idx="59">
                  <c:v>6.6550000000000002</c:v>
                </c:pt>
                <c:pt idx="60">
                  <c:v>6.7649999999999997</c:v>
                </c:pt>
                <c:pt idx="61">
                  <c:v>6.875</c:v>
                </c:pt>
                <c:pt idx="62">
                  <c:v>6.9850000000000003</c:v>
                </c:pt>
                <c:pt idx="63">
                  <c:v>7.0949999999999998</c:v>
                </c:pt>
                <c:pt idx="64">
                  <c:v>7.2050000000000001</c:v>
                </c:pt>
                <c:pt idx="65">
                  <c:v>7.3150000000000004</c:v>
                </c:pt>
                <c:pt idx="66">
                  <c:v>7.4249999999999998</c:v>
                </c:pt>
                <c:pt idx="67">
                  <c:v>7.5350000000000001</c:v>
                </c:pt>
                <c:pt idx="68">
                  <c:v>7.6449999999999996</c:v>
                </c:pt>
                <c:pt idx="69">
                  <c:v>7.7549999999999999</c:v>
                </c:pt>
                <c:pt idx="70">
                  <c:v>7.8650000000000002</c:v>
                </c:pt>
                <c:pt idx="71">
                  <c:v>7.9749999999999996</c:v>
                </c:pt>
                <c:pt idx="72">
                  <c:v>8.0850000000000009</c:v>
                </c:pt>
                <c:pt idx="73">
                  <c:v>8.1950000000000003</c:v>
                </c:pt>
                <c:pt idx="74">
                  <c:v>8.3049999999999997</c:v>
                </c:pt>
                <c:pt idx="75">
                  <c:v>8.4149999999999991</c:v>
                </c:pt>
                <c:pt idx="76">
                  <c:v>8.5250000000000004</c:v>
                </c:pt>
                <c:pt idx="77">
                  <c:v>8.6349999999999998</c:v>
                </c:pt>
                <c:pt idx="78">
                  <c:v>8.7449999999999992</c:v>
                </c:pt>
                <c:pt idx="79">
                  <c:v>8.8550000000000004</c:v>
                </c:pt>
                <c:pt idx="80">
                  <c:v>8.9649999999999999</c:v>
                </c:pt>
                <c:pt idx="81">
                  <c:v>9.0749999999999993</c:v>
                </c:pt>
                <c:pt idx="82">
                  <c:v>9.1850000000000005</c:v>
                </c:pt>
                <c:pt idx="83">
                  <c:v>9.2949999999999999</c:v>
                </c:pt>
                <c:pt idx="84">
                  <c:v>9.4049999999999994</c:v>
                </c:pt>
                <c:pt idx="85">
                  <c:v>9.5150000000000006</c:v>
                </c:pt>
                <c:pt idx="86">
                  <c:v>9.625</c:v>
                </c:pt>
                <c:pt idx="87">
                  <c:v>9.7349999999999994</c:v>
                </c:pt>
                <c:pt idx="88">
                  <c:v>9.8450000000000006</c:v>
                </c:pt>
                <c:pt idx="89">
                  <c:v>9.9550000000000001</c:v>
                </c:pt>
                <c:pt idx="90">
                  <c:v>10.065</c:v>
                </c:pt>
                <c:pt idx="91">
                  <c:v>10.175000000000001</c:v>
                </c:pt>
                <c:pt idx="92">
                  <c:v>10.285</c:v>
                </c:pt>
                <c:pt idx="93">
                  <c:v>10.395</c:v>
                </c:pt>
                <c:pt idx="94">
                  <c:v>10.505000000000001</c:v>
                </c:pt>
                <c:pt idx="95">
                  <c:v>10.615</c:v>
                </c:pt>
                <c:pt idx="96">
                  <c:v>10.725</c:v>
                </c:pt>
                <c:pt idx="97">
                  <c:v>10.835000000000001</c:v>
                </c:pt>
                <c:pt idx="98">
                  <c:v>10.945</c:v>
                </c:pt>
                <c:pt idx="99">
                  <c:v>11.055</c:v>
                </c:pt>
                <c:pt idx="100">
                  <c:v>11.164999999999999</c:v>
                </c:pt>
                <c:pt idx="101">
                  <c:v>11.275</c:v>
                </c:pt>
                <c:pt idx="102">
                  <c:v>11.385</c:v>
                </c:pt>
                <c:pt idx="103">
                  <c:v>11.494999999999999</c:v>
                </c:pt>
                <c:pt idx="104">
                  <c:v>11.605</c:v>
                </c:pt>
                <c:pt idx="105">
                  <c:v>11.715</c:v>
                </c:pt>
                <c:pt idx="106">
                  <c:v>11.824999999999999</c:v>
                </c:pt>
                <c:pt idx="107">
                  <c:v>11.935</c:v>
                </c:pt>
                <c:pt idx="108">
                  <c:v>12.045</c:v>
                </c:pt>
                <c:pt idx="109">
                  <c:v>12.154999999999999</c:v>
                </c:pt>
                <c:pt idx="110">
                  <c:v>12.265000000000001</c:v>
                </c:pt>
                <c:pt idx="111">
                  <c:v>12.371</c:v>
                </c:pt>
                <c:pt idx="112">
                  <c:v>12.474</c:v>
                </c:pt>
              </c:numCache>
            </c:numRef>
          </c:xVal>
          <c:yVal>
            <c:numRef>
              <c:f>Sheet1!$O$8:$O$120</c:f>
              <c:numCache>
                <c:formatCode>0.00E+00</c:formatCode>
                <c:ptCount val="113"/>
                <c:pt idx="0">
                  <c:v>0.53322893088382362</c:v>
                </c:pt>
                <c:pt idx="1">
                  <c:v>0.53796652102963605</c:v>
                </c:pt>
                <c:pt idx="2">
                  <c:v>0.54037040936288194</c:v>
                </c:pt>
                <c:pt idx="3">
                  <c:v>0.54077617518555565</c:v>
                </c:pt>
                <c:pt idx="4">
                  <c:v>0.54107227456966889</c:v>
                </c:pt>
                <c:pt idx="5">
                  <c:v>0.54135740730992643</c:v>
                </c:pt>
                <c:pt idx="6">
                  <c:v>0.54162687341610316</c:v>
                </c:pt>
                <c:pt idx="7">
                  <c:v>0.54187832289308779</c:v>
                </c:pt>
                <c:pt idx="8">
                  <c:v>0.54214700566756235</c:v>
                </c:pt>
                <c:pt idx="9">
                  <c:v>0.54242117176396232</c:v>
                </c:pt>
                <c:pt idx="10">
                  <c:v>0.54273521656529555</c:v>
                </c:pt>
                <c:pt idx="11">
                  <c:v>0.54306272042954107</c:v>
                </c:pt>
                <c:pt idx="12">
                  <c:v>0.54341576200290653</c:v>
                </c:pt>
                <c:pt idx="13">
                  <c:v>0.54378416892892945</c:v>
                </c:pt>
                <c:pt idx="14">
                  <c:v>0.54415170816444647</c:v>
                </c:pt>
                <c:pt idx="15">
                  <c:v>0.54451854240143238</c:v>
                </c:pt>
                <c:pt idx="16">
                  <c:v>0.54490414895231076</c:v>
                </c:pt>
                <c:pt idx="17">
                  <c:v>0.54530539909810316</c:v>
                </c:pt>
                <c:pt idx="18">
                  <c:v>0.54574060170165417</c:v>
                </c:pt>
                <c:pt idx="19">
                  <c:v>0.54618821392851491</c:v>
                </c:pt>
                <c:pt idx="20">
                  <c:v>0.54666526293625162</c:v>
                </c:pt>
                <c:pt idx="21">
                  <c:v>0.54715577100690627</c:v>
                </c:pt>
                <c:pt idx="22">
                  <c:v>0.54766942606498548</c:v>
                </c:pt>
                <c:pt idx="23">
                  <c:v>0.5482197847028486</c:v>
                </c:pt>
                <c:pt idx="24">
                  <c:v>0.54879717850186671</c:v>
                </c:pt>
                <c:pt idx="25">
                  <c:v>0.54937824190864215</c:v>
                </c:pt>
                <c:pt idx="26">
                  <c:v>0.55001374486029986</c:v>
                </c:pt>
                <c:pt idx="27">
                  <c:v>0.55067435459734393</c:v>
                </c:pt>
                <c:pt idx="28">
                  <c:v>0.55133478425812976</c:v>
                </c:pt>
                <c:pt idx="29">
                  <c:v>0.55203891842571684</c:v>
                </c:pt>
                <c:pt idx="30">
                  <c:v>0.55284620491860381</c:v>
                </c:pt>
                <c:pt idx="31">
                  <c:v>0.55366472337737405</c:v>
                </c:pt>
                <c:pt idx="32">
                  <c:v>0.55447351336175854</c:v>
                </c:pt>
                <c:pt idx="33">
                  <c:v>0.5552927861674759</c:v>
                </c:pt>
                <c:pt idx="34">
                  <c:v>0.55614044322787959</c:v>
                </c:pt>
                <c:pt idx="35">
                  <c:v>0.55701411918840993</c:v>
                </c:pt>
                <c:pt idx="36">
                  <c:v>0.55792948815531185</c:v>
                </c:pt>
                <c:pt idx="37">
                  <c:v>0.55896983734273675</c:v>
                </c:pt>
                <c:pt idx="38">
                  <c:v>0.56004119408867759</c:v>
                </c:pt>
                <c:pt idx="39">
                  <c:v>0.56112478286044964</c:v>
                </c:pt>
                <c:pt idx="40">
                  <c:v>0.56229995236731833</c:v>
                </c:pt>
                <c:pt idx="41">
                  <c:v>0.5635444944941197</c:v>
                </c:pt>
                <c:pt idx="42">
                  <c:v>0.56485356929062169</c:v>
                </c:pt>
                <c:pt idx="43">
                  <c:v>0.56632745840252574</c:v>
                </c:pt>
                <c:pt idx="44">
                  <c:v>0.56780895229071138</c:v>
                </c:pt>
                <c:pt idx="45">
                  <c:v>0.5691831204469342</c:v>
                </c:pt>
                <c:pt idx="46">
                  <c:v>0.57052681330423027</c:v>
                </c:pt>
                <c:pt idx="47">
                  <c:v>0.57178710234949204</c:v>
                </c:pt>
                <c:pt idx="48">
                  <c:v>0.57310337937354039</c:v>
                </c:pt>
                <c:pt idx="49">
                  <c:v>0.57444596515239543</c:v>
                </c:pt>
                <c:pt idx="50">
                  <c:v>0.5758520179140767</c:v>
                </c:pt>
                <c:pt idx="51">
                  <c:v>0.57736849138122948</c:v>
                </c:pt>
                <c:pt idx="52">
                  <c:v>0.57891464491414446</c:v>
                </c:pt>
                <c:pt idx="53">
                  <c:v>0.5805010147801104</c:v>
                </c:pt>
                <c:pt idx="54">
                  <c:v>0.5821612981954043</c:v>
                </c:pt>
                <c:pt idx="55">
                  <c:v>0.58380928567669044</c:v>
                </c:pt>
                <c:pt idx="56">
                  <c:v>0.58553797506346639</c:v>
                </c:pt>
                <c:pt idx="57">
                  <c:v>0.58728646809932283</c:v>
                </c:pt>
                <c:pt idx="58">
                  <c:v>0.58906491033820485</c:v>
                </c:pt>
                <c:pt idx="59">
                  <c:v>0.5909485708269705</c:v>
                </c:pt>
                <c:pt idx="60">
                  <c:v>0.59294306176040223</c:v>
                </c:pt>
                <c:pt idx="61">
                  <c:v>0.59507485901848434</c:v>
                </c:pt>
                <c:pt idx="62">
                  <c:v>0.59726431324578144</c:v>
                </c:pt>
                <c:pt idx="63">
                  <c:v>0.59949844054324641</c:v>
                </c:pt>
                <c:pt idx="64">
                  <c:v>0.60180554824445953</c:v>
                </c:pt>
                <c:pt idx="65">
                  <c:v>0.60405271326732313</c:v>
                </c:pt>
                <c:pt idx="66">
                  <c:v>0.60634082836332071</c:v>
                </c:pt>
                <c:pt idx="67">
                  <c:v>0.60865841046109115</c:v>
                </c:pt>
                <c:pt idx="68">
                  <c:v>0.61105185944691931</c:v>
                </c:pt>
                <c:pt idx="69">
                  <c:v>0.61358372374585113</c:v>
                </c:pt>
                <c:pt idx="70">
                  <c:v>0.61621108447812623</c:v>
                </c:pt>
                <c:pt idx="71">
                  <c:v>0.61908532341364209</c:v>
                </c:pt>
                <c:pt idx="72">
                  <c:v>0.62207010335445001</c:v>
                </c:pt>
                <c:pt idx="73">
                  <c:v>0.62503645668093011</c:v>
                </c:pt>
                <c:pt idx="74">
                  <c:v>0.62820445333474284</c:v>
                </c:pt>
                <c:pt idx="75">
                  <c:v>0.63148821282030987</c:v>
                </c:pt>
                <c:pt idx="76">
                  <c:v>0.63480631596648984</c:v>
                </c:pt>
                <c:pt idx="77">
                  <c:v>0.63827554418174259</c:v>
                </c:pt>
                <c:pt idx="78">
                  <c:v>0.64189848763596069</c:v>
                </c:pt>
                <c:pt idx="79">
                  <c:v>0.64554600726429778</c:v>
                </c:pt>
                <c:pt idx="80">
                  <c:v>0.64937966163598737</c:v>
                </c:pt>
                <c:pt idx="81">
                  <c:v>0.65334449470198963</c:v>
                </c:pt>
                <c:pt idx="82">
                  <c:v>0.65753882509032302</c:v>
                </c:pt>
                <c:pt idx="83">
                  <c:v>0.6621032894918264</c:v>
                </c:pt>
                <c:pt idx="84">
                  <c:v>0.66683903650421972</c:v>
                </c:pt>
                <c:pt idx="85">
                  <c:v>0.67160237050892202</c:v>
                </c:pt>
                <c:pt idx="86">
                  <c:v>0.6765511674862188</c:v>
                </c:pt>
                <c:pt idx="87">
                  <c:v>0.68167910483474037</c:v>
                </c:pt>
                <c:pt idx="88">
                  <c:v>0.68720194140646829</c:v>
                </c:pt>
                <c:pt idx="89">
                  <c:v>0.69308458060629985</c:v>
                </c:pt>
                <c:pt idx="90">
                  <c:v>0.69940192985937344</c:v>
                </c:pt>
                <c:pt idx="91">
                  <c:v>0.7060897487246186</c:v>
                </c:pt>
                <c:pt idx="92">
                  <c:v>0.71304410826610709</c:v>
                </c:pt>
                <c:pt idx="93">
                  <c:v>0.7204105015461616</c:v>
                </c:pt>
                <c:pt idx="94">
                  <c:v>0.72835600080898533</c:v>
                </c:pt>
                <c:pt idx="95">
                  <c:v>0.73691734221193272</c:v>
                </c:pt>
                <c:pt idx="96">
                  <c:v>0.74632646825950488</c:v>
                </c:pt>
                <c:pt idx="97">
                  <c:v>0.75629556976234846</c:v>
                </c:pt>
                <c:pt idx="98">
                  <c:v>0.76714000030840168</c:v>
                </c:pt>
                <c:pt idx="99">
                  <c:v>0.77901773964310561</c:v>
                </c:pt>
                <c:pt idx="100">
                  <c:v>0.7921456592677234</c:v>
                </c:pt>
                <c:pt idx="101">
                  <c:v>0.80677728268755566</c:v>
                </c:pt>
                <c:pt idx="102">
                  <c:v>0.82320100618851511</c:v>
                </c:pt>
                <c:pt idx="103">
                  <c:v>0.84135248075607427</c:v>
                </c:pt>
                <c:pt idx="104">
                  <c:v>0.86239180622503453</c:v>
                </c:pt>
                <c:pt idx="105">
                  <c:v>0.88687041946047918</c:v>
                </c:pt>
                <c:pt idx="106">
                  <c:v>0.91586030061805723</c:v>
                </c:pt>
                <c:pt idx="107">
                  <c:v>0.95077146683977587</c:v>
                </c:pt>
                <c:pt idx="108">
                  <c:v>0.99465246323297951</c:v>
                </c:pt>
                <c:pt idx="109">
                  <c:v>1.0526961194829783</c:v>
                </c:pt>
                <c:pt idx="110">
                  <c:v>1.1314493943330017</c:v>
                </c:pt>
                <c:pt idx="111">
                  <c:v>1.2420964615551173</c:v>
                </c:pt>
                <c:pt idx="112">
                  <c:v>1.4449241471758538</c:v>
                </c:pt>
              </c:numCache>
            </c:numRef>
          </c:yVal>
          <c:smooth val="1"/>
          <c:extLst>
            <c:ext xmlns:c16="http://schemas.microsoft.com/office/drawing/2014/chart" uri="{C3380CC4-5D6E-409C-BE32-E72D297353CC}">
              <c16:uniqueId val="{00000000-8FA4-4063-BBF1-19B5476A3B66}"/>
            </c:ext>
          </c:extLst>
        </c:ser>
        <c:dLbls>
          <c:showLegendKey val="0"/>
          <c:showVal val="0"/>
          <c:showCatName val="0"/>
          <c:showSerName val="0"/>
          <c:showPercent val="0"/>
          <c:showBubbleSize val="0"/>
        </c:dLbls>
        <c:axId val="633933560"/>
        <c:axId val="1"/>
      </c:scatterChart>
      <c:valAx>
        <c:axId val="633933560"/>
        <c:scaling>
          <c:orientation val="minMax"/>
        </c:scaling>
        <c:delete val="0"/>
        <c:axPos val="b"/>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R (mm)</a:t>
                </a:r>
              </a:p>
            </c:rich>
          </c:tx>
          <c:layout>
            <c:manualLayout>
              <c:xMode val="edge"/>
              <c:yMode val="edge"/>
              <c:x val="0.49938373609587333"/>
              <c:y val="0.92426850258175564"/>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Arial"/>
                <a:ea typeface="Arial"/>
                <a:cs typeface="Arial"/>
              </a:defRPr>
            </a:pPr>
            <a:endParaRPr lang="en-US"/>
          </a:p>
        </c:txPr>
        <c:crossAx val="1"/>
        <c:crosses val="autoZero"/>
        <c:crossBetween val="midCat"/>
      </c:valAx>
      <c:valAx>
        <c:axId val="1"/>
        <c:scaling>
          <c:orientation val="minMax"/>
          <c:min val="0"/>
        </c:scaling>
        <c:delete val="0"/>
        <c:axPos val="l"/>
        <c:majorGridlines>
          <c:spPr>
            <a:ln w="3175">
              <a:solidFill>
                <a:srgbClr val="000000"/>
              </a:solidFill>
              <a:prstDash val="solid"/>
            </a:ln>
          </c:spPr>
        </c:majorGridlines>
        <c:title>
          <c:tx>
            <c:rich>
              <a:bodyPr/>
              <a:lstStyle/>
              <a:p>
                <a:pPr>
                  <a:defRPr sz="1200" b="1" i="0" u="none" strike="noStrike" baseline="0">
                    <a:solidFill>
                      <a:srgbClr val="000000"/>
                    </a:solidFill>
                    <a:latin typeface="Arial"/>
                    <a:ea typeface="Arial"/>
                    <a:cs typeface="Arial"/>
                  </a:defRPr>
                </a:pPr>
                <a:r>
                  <a:rPr lang="en-GB"/>
                  <a:t>J (A/cm^2)</a:t>
                </a:r>
              </a:p>
            </c:rich>
          </c:tx>
          <c:layout>
            <c:manualLayout>
              <c:xMode val="edge"/>
              <c:yMode val="edge"/>
              <c:x val="1.9728729963008632E-2"/>
              <c:y val="0.44750430292598969"/>
            </c:manualLayout>
          </c:layout>
          <c:overlay val="0"/>
          <c:spPr>
            <a:noFill/>
            <a:ln w="25400">
              <a:noFill/>
            </a:ln>
          </c:spPr>
        </c:title>
        <c:numFmt formatCode="0.0" sourceLinked="0"/>
        <c:majorTickMark val="out"/>
        <c:minorTickMark val="none"/>
        <c:tickLblPos val="nextTo"/>
        <c:spPr>
          <a:ln w="3175">
            <a:solidFill>
              <a:srgbClr val="000000"/>
            </a:solidFill>
            <a:prstDash val="solid"/>
          </a:ln>
        </c:spPr>
        <c:txPr>
          <a:bodyPr rot="0" vert="horz"/>
          <a:lstStyle/>
          <a:p>
            <a:pPr>
              <a:defRPr sz="900" b="0" i="0" u="none" strike="noStrike" baseline="0">
                <a:solidFill>
                  <a:srgbClr val="000000"/>
                </a:solidFill>
                <a:latin typeface="Arial"/>
                <a:ea typeface="Arial"/>
                <a:cs typeface="Arial"/>
              </a:defRPr>
            </a:pPr>
            <a:endParaRPr lang="en-US"/>
          </a:p>
        </c:txPr>
        <c:crossAx val="633933560"/>
        <c:crosses val="autoZero"/>
        <c:crossBetween val="midCat"/>
      </c:valAx>
      <c:spPr>
        <a:noFill/>
        <a:ln w="12700">
          <a:solidFill>
            <a:srgbClr val="808080"/>
          </a:solidFill>
          <a:prstDash val="solid"/>
        </a:ln>
      </c:spPr>
    </c:plotArea>
    <c:plotVisOnly val="1"/>
    <c:dispBlanksAs val="gap"/>
    <c:showDLblsOverMax val="0"/>
  </c:chart>
  <c:spPr>
    <a:solidFill>
      <a:srgbClr val="FFFFFF"/>
    </a:solidFill>
    <a:ln w="3175">
      <a:solidFill>
        <a:srgbClr val="000000"/>
      </a:solidFill>
      <a:prstDash val="solid"/>
    </a:ln>
  </c:spPr>
  <c:txPr>
    <a:bodyPr/>
    <a:lstStyle/>
    <a:p>
      <a:pPr>
        <a:defRPr sz="1200" b="0" i="0" u="none" strike="noStrike" baseline="0">
          <a:solidFill>
            <a:srgbClr val="000000"/>
          </a:solidFill>
          <a:latin typeface="Arial"/>
          <a:ea typeface="Arial"/>
          <a:cs typeface="Aria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r>
              <a:rPr lang="en-GB" dirty="0">
                <a:solidFill>
                  <a:sysClr val="windowText" lastClr="000000"/>
                </a:solidFill>
              </a:rPr>
              <a:t>Dependence of maximum transverse electron energy</a:t>
            </a:r>
            <a:r>
              <a:rPr lang="en-GB" baseline="0" dirty="0">
                <a:solidFill>
                  <a:sysClr val="windowText" lastClr="000000"/>
                </a:solidFill>
              </a:rPr>
              <a:t> on value of uniform magnetic field for flat cathode 25mm for different electron currents</a:t>
            </a:r>
            <a:endParaRPr lang="en-GB" dirty="0">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Concave25mm_20181016121926_max_!$A$2</c:f>
              <c:strCache>
                <c:ptCount val="1"/>
                <c:pt idx="0">
                  <c:v>0.1</c:v>
                </c:pt>
              </c:strCache>
            </c:strRef>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Concave25mm_20181016121926_max_!$B$2:$V$2</c:f>
              <c:numCache>
                <c:formatCode>General</c:formatCode>
                <c:ptCount val="21"/>
                <c:pt idx="0">
                  <c:v>2.7863083158693298E-2</c:v>
                </c:pt>
                <c:pt idx="1">
                  <c:v>1.2686861056803601E-2</c:v>
                </c:pt>
                <c:pt idx="2">
                  <c:v>4.0434295759201903E-3</c:v>
                </c:pt>
                <c:pt idx="3">
                  <c:v>1.17281505930738E-2</c:v>
                </c:pt>
                <c:pt idx="4">
                  <c:v>2.3260045883476799E-2</c:v>
                </c:pt>
                <c:pt idx="5">
                  <c:v>1.4817267532918701E-2</c:v>
                </c:pt>
                <c:pt idx="6">
                  <c:v>2.01289084646364E-2</c:v>
                </c:pt>
                <c:pt idx="7">
                  <c:v>2.53060093441335E-2</c:v>
                </c:pt>
                <c:pt idx="8">
                  <c:v>1.97891033624229E-2</c:v>
                </c:pt>
                <c:pt idx="9">
                  <c:v>7.1348153896404597E-3</c:v>
                </c:pt>
                <c:pt idx="10">
                  <c:v>6.3863956327268098E-3</c:v>
                </c:pt>
                <c:pt idx="11">
                  <c:v>5.6762286073518999E-3</c:v>
                </c:pt>
                <c:pt idx="12">
                  <c:v>2.0704687941077498E-3</c:v>
                </c:pt>
                <c:pt idx="13">
                  <c:v>2.9962463724320801E-3</c:v>
                </c:pt>
                <c:pt idx="14">
                  <c:v>3.08814069372423E-3</c:v>
                </c:pt>
                <c:pt idx="15">
                  <c:v>1.3675244631278E-3</c:v>
                </c:pt>
                <c:pt idx="16">
                  <c:v>3.0377287121042401E-3</c:v>
                </c:pt>
                <c:pt idx="17">
                  <c:v>4.8391053179284698E-3</c:v>
                </c:pt>
                <c:pt idx="18">
                  <c:v>3.2667935680606502E-3</c:v>
                </c:pt>
                <c:pt idx="19">
                  <c:v>1.45113425405949E-3</c:v>
                </c:pt>
                <c:pt idx="20">
                  <c:v>2.1960680154244601E-3</c:v>
                </c:pt>
              </c:numCache>
            </c:numRef>
          </c:yVal>
          <c:smooth val="1"/>
          <c:extLst>
            <c:ext xmlns:c16="http://schemas.microsoft.com/office/drawing/2014/chart" uri="{C3380CC4-5D6E-409C-BE32-E72D297353CC}">
              <c16:uniqueId val="{00000000-907E-49FA-8179-0792690244EA}"/>
            </c:ext>
          </c:extLst>
        </c:ser>
        <c:ser>
          <c:idx val="1"/>
          <c:order val="1"/>
          <c:tx>
            <c:strRef>
              <c:f>Concave25mm_20181016121926_max_!$A$3</c:f>
              <c:strCache>
                <c:ptCount val="1"/>
                <c:pt idx="0">
                  <c:v>0.5</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Concave25mm_20181016121926_max_!$B$3:$V$3</c:f>
              <c:numCache>
                <c:formatCode>General</c:formatCode>
                <c:ptCount val="21"/>
                <c:pt idx="0">
                  <c:v>0.22733412282068899</c:v>
                </c:pt>
                <c:pt idx="1">
                  <c:v>0.12943488419477001</c:v>
                </c:pt>
                <c:pt idx="2">
                  <c:v>3.8872590524660099E-2</c:v>
                </c:pt>
                <c:pt idx="3">
                  <c:v>1.87775095106061E-2</c:v>
                </c:pt>
                <c:pt idx="4">
                  <c:v>6.0920564250086399E-2</c:v>
                </c:pt>
                <c:pt idx="5">
                  <c:v>1.9354728186459901E-2</c:v>
                </c:pt>
                <c:pt idx="6">
                  <c:v>2.9303458379063299E-2</c:v>
                </c:pt>
                <c:pt idx="7">
                  <c:v>7.1401903866981198E-2</c:v>
                </c:pt>
                <c:pt idx="8">
                  <c:v>7.33397481284674E-2</c:v>
                </c:pt>
                <c:pt idx="9">
                  <c:v>3.1462429102436601E-2</c:v>
                </c:pt>
                <c:pt idx="10">
                  <c:v>1.7236696600243701E-2</c:v>
                </c:pt>
                <c:pt idx="11">
                  <c:v>4.5772753687509202E-2</c:v>
                </c:pt>
                <c:pt idx="12">
                  <c:v>3.15237566074923E-2</c:v>
                </c:pt>
                <c:pt idx="13">
                  <c:v>1.0950275704703799E-2</c:v>
                </c:pt>
                <c:pt idx="14">
                  <c:v>1.7659978223785198E-2</c:v>
                </c:pt>
                <c:pt idx="15">
                  <c:v>2.44043829120189E-2</c:v>
                </c:pt>
                <c:pt idx="16">
                  <c:v>1.12602641885396E-2</c:v>
                </c:pt>
                <c:pt idx="17">
                  <c:v>8.6188326833467593E-3</c:v>
                </c:pt>
                <c:pt idx="18">
                  <c:v>2.3744291216396301E-2</c:v>
                </c:pt>
                <c:pt idx="19">
                  <c:v>2.3456507367922201E-2</c:v>
                </c:pt>
                <c:pt idx="20">
                  <c:v>9.1405838121047297E-3</c:v>
                </c:pt>
              </c:numCache>
            </c:numRef>
          </c:yVal>
          <c:smooth val="1"/>
          <c:extLst>
            <c:ext xmlns:c16="http://schemas.microsoft.com/office/drawing/2014/chart" uri="{C3380CC4-5D6E-409C-BE32-E72D297353CC}">
              <c16:uniqueId val="{00000001-907E-49FA-8179-0792690244EA}"/>
            </c:ext>
          </c:extLst>
        </c:ser>
        <c:ser>
          <c:idx val="2"/>
          <c:order val="2"/>
          <c:tx>
            <c:strRef>
              <c:f>Concave25mm_20181016121926_max_!$A$4</c:f>
              <c:strCache>
                <c:ptCount val="1"/>
                <c:pt idx="0">
                  <c:v>1</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Concave25mm_20181016121926_max_!$B$4:$V$4</c:f>
              <c:numCache>
                <c:formatCode>General</c:formatCode>
                <c:ptCount val="21"/>
                <c:pt idx="0">
                  <c:v>0.45801664935559899</c:v>
                </c:pt>
                <c:pt idx="1">
                  <c:v>0.30516102422076602</c:v>
                </c:pt>
                <c:pt idx="2">
                  <c:v>0.117039915694995</c:v>
                </c:pt>
                <c:pt idx="3">
                  <c:v>0.28255784401483902</c:v>
                </c:pt>
                <c:pt idx="4">
                  <c:v>4.3135814722632601E-2</c:v>
                </c:pt>
                <c:pt idx="5">
                  <c:v>0.17073877530370901</c:v>
                </c:pt>
                <c:pt idx="6">
                  <c:v>4.4620305466277203E-2</c:v>
                </c:pt>
                <c:pt idx="7">
                  <c:v>7.5052149772326701E-2</c:v>
                </c:pt>
                <c:pt idx="8">
                  <c:v>0.153309274282944</c:v>
                </c:pt>
                <c:pt idx="9">
                  <c:v>2.8588405209139401E-2</c:v>
                </c:pt>
                <c:pt idx="10">
                  <c:v>0.19683709236456201</c:v>
                </c:pt>
                <c:pt idx="11">
                  <c:v>4.1904417131160103E-2</c:v>
                </c:pt>
                <c:pt idx="12">
                  <c:v>7.2245321784628502E-2</c:v>
                </c:pt>
                <c:pt idx="13">
                  <c:v>6.2623603009817605E-2</c:v>
                </c:pt>
                <c:pt idx="14">
                  <c:v>1.9292412371069802E-2</c:v>
                </c:pt>
                <c:pt idx="15">
                  <c:v>8.0881314351337705E-2</c:v>
                </c:pt>
                <c:pt idx="16">
                  <c:v>2.4987883020376401E-2</c:v>
                </c:pt>
                <c:pt idx="17">
                  <c:v>5.9605808382941702E-2</c:v>
                </c:pt>
                <c:pt idx="18">
                  <c:v>2.22975533981629E-2</c:v>
                </c:pt>
                <c:pt idx="19">
                  <c:v>4.1204452841721299E-2</c:v>
                </c:pt>
                <c:pt idx="20">
                  <c:v>5.3801069369879599E-2</c:v>
                </c:pt>
              </c:numCache>
            </c:numRef>
          </c:yVal>
          <c:smooth val="1"/>
          <c:extLst>
            <c:ext xmlns:c16="http://schemas.microsoft.com/office/drawing/2014/chart" uri="{C3380CC4-5D6E-409C-BE32-E72D297353CC}">
              <c16:uniqueId val="{00000002-907E-49FA-8179-0792690244EA}"/>
            </c:ext>
          </c:extLst>
        </c:ser>
        <c:ser>
          <c:idx val="3"/>
          <c:order val="3"/>
          <c:tx>
            <c:strRef>
              <c:f>Concave25mm_20181016121926_max_!$A$5</c:f>
              <c:strCache>
                <c:ptCount val="1"/>
                <c:pt idx="0">
                  <c:v>2</c:v>
                </c:pt>
              </c:strCache>
            </c:strRef>
          </c:tx>
          <c:spPr>
            <a:ln w="19050" cap="rnd">
              <a:solidFill>
                <a:srgbClr val="7030A0"/>
              </a:solidFill>
              <a:round/>
            </a:ln>
            <a:effectLst/>
          </c:spPr>
          <c:marker>
            <c:symbol val="circle"/>
            <c:size val="5"/>
            <c:spPr>
              <a:solidFill>
                <a:srgbClr val="7030A0"/>
              </a:solidFill>
              <a:ln w="9525">
                <a:solidFill>
                  <a:srgbClr val="7030A0"/>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Concave25mm_20181016121926_max_!$B$5:$V$5</c:f>
              <c:numCache>
                <c:formatCode>General</c:formatCode>
                <c:ptCount val="21"/>
                <c:pt idx="0">
                  <c:v>0.16877281314803599</c:v>
                </c:pt>
                <c:pt idx="1">
                  <c:v>1.6400423025684601</c:v>
                </c:pt>
                <c:pt idx="2">
                  <c:v>0.52306546548174604</c:v>
                </c:pt>
                <c:pt idx="3">
                  <c:v>0.32584881058177301</c:v>
                </c:pt>
                <c:pt idx="4">
                  <c:v>0.32894742025844198</c:v>
                </c:pt>
                <c:pt idx="5">
                  <c:v>0.52367724510305003</c:v>
                </c:pt>
                <c:pt idx="6">
                  <c:v>0.17619444451493099</c:v>
                </c:pt>
                <c:pt idx="7">
                  <c:v>0.46591873098299402</c:v>
                </c:pt>
                <c:pt idx="8">
                  <c:v>0.582274609507477</c:v>
                </c:pt>
                <c:pt idx="9">
                  <c:v>7.5035068004617594E-2</c:v>
                </c:pt>
                <c:pt idx="10">
                  <c:v>0.296147175054015</c:v>
                </c:pt>
                <c:pt idx="11">
                  <c:v>0.17463280413066301</c:v>
                </c:pt>
                <c:pt idx="12">
                  <c:v>0.22162253390973</c:v>
                </c:pt>
                <c:pt idx="13">
                  <c:v>0.13505451013511399</c:v>
                </c:pt>
                <c:pt idx="14">
                  <c:v>0.37138037533324703</c:v>
                </c:pt>
                <c:pt idx="15">
                  <c:v>0.112344629728509</c:v>
                </c:pt>
                <c:pt idx="16">
                  <c:v>0.24254357568573001</c:v>
                </c:pt>
                <c:pt idx="17">
                  <c:v>0.104017386797866</c:v>
                </c:pt>
                <c:pt idx="18">
                  <c:v>9.5844084560135601E-2</c:v>
                </c:pt>
                <c:pt idx="19">
                  <c:v>5.6660029173934597E-2</c:v>
                </c:pt>
                <c:pt idx="20">
                  <c:v>0.119430289160327</c:v>
                </c:pt>
              </c:numCache>
            </c:numRef>
          </c:yVal>
          <c:smooth val="1"/>
          <c:extLst>
            <c:ext xmlns:c16="http://schemas.microsoft.com/office/drawing/2014/chart" uri="{C3380CC4-5D6E-409C-BE32-E72D297353CC}">
              <c16:uniqueId val="{00000003-907E-49FA-8179-0792690244EA}"/>
            </c:ext>
          </c:extLst>
        </c:ser>
        <c:ser>
          <c:idx val="4"/>
          <c:order val="4"/>
          <c:tx>
            <c:strRef>
              <c:f>Concave25mm_20181016121926_max_!$A$6</c:f>
              <c:strCache>
                <c:ptCount val="1"/>
                <c:pt idx="0">
                  <c:v>3</c:v>
                </c:pt>
              </c:strCache>
            </c:strRef>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Concave25mm_20181016121926_max_!$B$6:$V$6</c:f>
              <c:numCache>
                <c:formatCode>General</c:formatCode>
                <c:ptCount val="21"/>
                <c:pt idx="0">
                  <c:v>2.4442469863213798</c:v>
                </c:pt>
                <c:pt idx="1">
                  <c:v>1.36625442303639</c:v>
                </c:pt>
                <c:pt idx="2">
                  <c:v>0.570136676032584</c:v>
                </c:pt>
                <c:pt idx="3">
                  <c:v>0.68858676974549005</c:v>
                </c:pt>
                <c:pt idx="4">
                  <c:v>2.0295080304780702</c:v>
                </c:pt>
                <c:pt idx="5">
                  <c:v>1.13939134966564</c:v>
                </c:pt>
                <c:pt idx="6">
                  <c:v>0.69825421358526896</c:v>
                </c:pt>
                <c:pt idx="7">
                  <c:v>1.4781069237381099</c:v>
                </c:pt>
                <c:pt idx="8">
                  <c:v>0.588678653068192</c:v>
                </c:pt>
                <c:pt idx="9">
                  <c:v>0.124558411890117</c:v>
                </c:pt>
                <c:pt idx="10">
                  <c:v>0.20233242197634599</c:v>
                </c:pt>
                <c:pt idx="11">
                  <c:v>0.45705802596328199</c:v>
                </c:pt>
                <c:pt idx="12">
                  <c:v>0.67383705014641604</c:v>
                </c:pt>
                <c:pt idx="13">
                  <c:v>0.22169981845282399</c:v>
                </c:pt>
                <c:pt idx="14">
                  <c:v>0.76372357155301795</c:v>
                </c:pt>
                <c:pt idx="15">
                  <c:v>0.57439473839614796</c:v>
                </c:pt>
                <c:pt idx="16">
                  <c:v>0.17143644420830301</c:v>
                </c:pt>
                <c:pt idx="17">
                  <c:v>0.35311154078877199</c:v>
                </c:pt>
                <c:pt idx="18">
                  <c:v>0.15574211079891001</c:v>
                </c:pt>
                <c:pt idx="19">
                  <c:v>0.19606383893742299</c:v>
                </c:pt>
                <c:pt idx="20">
                  <c:v>0.13883502294080799</c:v>
                </c:pt>
              </c:numCache>
            </c:numRef>
          </c:yVal>
          <c:smooth val="1"/>
          <c:extLst>
            <c:ext xmlns:c16="http://schemas.microsoft.com/office/drawing/2014/chart" uri="{C3380CC4-5D6E-409C-BE32-E72D297353CC}">
              <c16:uniqueId val="{00000004-907E-49FA-8179-0792690244EA}"/>
            </c:ext>
          </c:extLst>
        </c:ser>
        <c:ser>
          <c:idx val="5"/>
          <c:order val="5"/>
          <c:tx>
            <c:strRef>
              <c:f>Concave25mm_20181016121926_max_!$A$7</c:f>
              <c:strCache>
                <c:ptCount val="1"/>
                <c:pt idx="0">
                  <c:v>3.5</c:v>
                </c:pt>
              </c:strCache>
            </c:strRef>
          </c:tx>
          <c:spPr>
            <a:ln w="19050" cap="rnd">
              <a:solidFill>
                <a:srgbClr val="247E3C"/>
              </a:solidFill>
              <a:round/>
            </a:ln>
            <a:effectLst/>
          </c:spPr>
          <c:marker>
            <c:symbol val="circle"/>
            <c:size val="5"/>
            <c:spPr>
              <a:solidFill>
                <a:srgbClr val="247E3C"/>
              </a:solidFill>
              <a:ln w="9525">
                <a:solidFill>
                  <a:srgbClr val="247E3C"/>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Concave25mm_20181016121926_max_!$B$7:$V$7</c:f>
              <c:numCache>
                <c:formatCode>General</c:formatCode>
                <c:ptCount val="21"/>
                <c:pt idx="0">
                  <c:v>2.40169984864955</c:v>
                </c:pt>
                <c:pt idx="1">
                  <c:v>0.86238363227420201</c:v>
                </c:pt>
                <c:pt idx="2">
                  <c:v>2.4714879373378902</c:v>
                </c:pt>
                <c:pt idx="3">
                  <c:v>1.4163502102487699</c:v>
                </c:pt>
                <c:pt idx="4">
                  <c:v>0.57728697108417903</c:v>
                </c:pt>
                <c:pt idx="5">
                  <c:v>0.47829151622668897</c:v>
                </c:pt>
                <c:pt idx="6">
                  <c:v>1.6547527579263801</c:v>
                </c:pt>
                <c:pt idx="7">
                  <c:v>1.66124975316461</c:v>
                </c:pt>
                <c:pt idx="8">
                  <c:v>0.62739728187052501</c:v>
                </c:pt>
                <c:pt idx="9">
                  <c:v>1.1986623328163899</c:v>
                </c:pt>
                <c:pt idx="10">
                  <c:v>1.1428937269757899</c:v>
                </c:pt>
                <c:pt idx="11">
                  <c:v>0.25857480935983201</c:v>
                </c:pt>
                <c:pt idx="12">
                  <c:v>0.23741049408839099</c:v>
                </c:pt>
                <c:pt idx="13">
                  <c:v>0.336955779256007</c:v>
                </c:pt>
                <c:pt idx="14">
                  <c:v>0.61649848337957602</c:v>
                </c:pt>
                <c:pt idx="15">
                  <c:v>0.53807301499364002</c:v>
                </c:pt>
                <c:pt idx="16">
                  <c:v>0.37396637889005702</c:v>
                </c:pt>
                <c:pt idx="17">
                  <c:v>0.85920424933135897</c:v>
                </c:pt>
                <c:pt idx="18">
                  <c:v>0.596580785166273</c:v>
                </c:pt>
                <c:pt idx="19">
                  <c:v>0.25822731197826099</c:v>
                </c:pt>
                <c:pt idx="20">
                  <c:v>0.32851593628991799</c:v>
                </c:pt>
              </c:numCache>
            </c:numRef>
          </c:yVal>
          <c:smooth val="1"/>
          <c:extLst>
            <c:ext xmlns:c16="http://schemas.microsoft.com/office/drawing/2014/chart" uri="{C3380CC4-5D6E-409C-BE32-E72D297353CC}">
              <c16:uniqueId val="{00000005-907E-49FA-8179-0792690244EA}"/>
            </c:ext>
          </c:extLst>
        </c:ser>
        <c:ser>
          <c:idx val="6"/>
          <c:order val="6"/>
          <c:tx>
            <c:strRef>
              <c:f>Concave25mm_20181016121926_max_!$A$8</c:f>
              <c:strCache>
                <c:ptCount val="1"/>
                <c:pt idx="0">
                  <c:v>4</c:v>
                </c:pt>
              </c:strCache>
            </c:strRef>
          </c:tx>
          <c:spPr>
            <a:ln w="19050" cap="rnd">
              <a:solidFill>
                <a:schemeClr val="accent1">
                  <a:lumMod val="60000"/>
                </a:schemeClr>
              </a:solidFill>
              <a:round/>
            </a:ln>
            <a:effectLst/>
          </c:spPr>
          <c:marker>
            <c:symbol val="circle"/>
            <c:size val="5"/>
            <c:spPr>
              <a:solidFill>
                <a:schemeClr val="accent1">
                  <a:lumMod val="60000"/>
                </a:schemeClr>
              </a:solidFill>
              <a:ln w="9525">
                <a:solidFill>
                  <a:schemeClr val="accent1">
                    <a:lumMod val="60000"/>
                  </a:schemeClr>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Concave25mm_20181016121926_max_!$B$8:$V$8</c:f>
              <c:numCache>
                <c:formatCode>General</c:formatCode>
                <c:ptCount val="21"/>
                <c:pt idx="0">
                  <c:v>3.8110191224197201</c:v>
                </c:pt>
                <c:pt idx="1">
                  <c:v>5.8816675962666496</c:v>
                </c:pt>
                <c:pt idx="2">
                  <c:v>1.6235872601196799</c:v>
                </c:pt>
                <c:pt idx="3">
                  <c:v>1.41626845958905</c:v>
                </c:pt>
                <c:pt idx="4">
                  <c:v>2.4235618964849599</c:v>
                </c:pt>
                <c:pt idx="5">
                  <c:v>1.36223635889191</c:v>
                </c:pt>
                <c:pt idx="6">
                  <c:v>0.52995658029557502</c:v>
                </c:pt>
                <c:pt idx="7">
                  <c:v>0.47353220749025599</c:v>
                </c:pt>
                <c:pt idx="8">
                  <c:v>1.66518074487586</c:v>
                </c:pt>
                <c:pt idx="9">
                  <c:v>2.1089852724406302</c:v>
                </c:pt>
                <c:pt idx="10">
                  <c:v>0.88992640691185099</c:v>
                </c:pt>
                <c:pt idx="11">
                  <c:v>1.0908556167669099</c:v>
                </c:pt>
                <c:pt idx="12">
                  <c:v>1.4297654323095701</c:v>
                </c:pt>
                <c:pt idx="13">
                  <c:v>0.52919775052220197</c:v>
                </c:pt>
                <c:pt idx="14">
                  <c:v>0.19048971598898001</c:v>
                </c:pt>
                <c:pt idx="15">
                  <c:v>0.24500743441653899</c:v>
                </c:pt>
                <c:pt idx="16">
                  <c:v>0.51667498879378504</c:v>
                </c:pt>
                <c:pt idx="17">
                  <c:v>0.78943343880132999</c:v>
                </c:pt>
                <c:pt idx="18">
                  <c:v>0.40188908671344098</c:v>
                </c:pt>
                <c:pt idx="19">
                  <c:v>0.70337600682809898</c:v>
                </c:pt>
                <c:pt idx="20">
                  <c:v>0.87180425693622898</c:v>
                </c:pt>
              </c:numCache>
            </c:numRef>
          </c:yVal>
          <c:smooth val="1"/>
          <c:extLst>
            <c:ext xmlns:c16="http://schemas.microsoft.com/office/drawing/2014/chart" uri="{C3380CC4-5D6E-409C-BE32-E72D297353CC}">
              <c16:uniqueId val="{00000006-907E-49FA-8179-0792690244EA}"/>
            </c:ext>
          </c:extLst>
        </c:ser>
        <c:ser>
          <c:idx val="7"/>
          <c:order val="7"/>
          <c:tx>
            <c:strRef>
              <c:f>Concave25mm_20181016121926_max_!$A$9</c:f>
              <c:strCache>
                <c:ptCount val="1"/>
                <c:pt idx="0">
                  <c:v>5</c:v>
                </c:pt>
              </c:strCache>
            </c:strRef>
          </c:tx>
          <c:spPr>
            <a:ln w="19050" cap="rnd">
              <a:solidFill>
                <a:schemeClr val="accent2">
                  <a:lumMod val="60000"/>
                </a:schemeClr>
              </a:solidFill>
              <a:round/>
            </a:ln>
            <a:effectLst/>
          </c:spPr>
          <c:marker>
            <c:symbol val="circle"/>
            <c:size val="5"/>
            <c:spPr>
              <a:solidFill>
                <a:schemeClr val="accent2">
                  <a:lumMod val="60000"/>
                </a:schemeClr>
              </a:solidFill>
              <a:ln w="9525">
                <a:solidFill>
                  <a:schemeClr val="accent2">
                    <a:lumMod val="60000"/>
                  </a:schemeClr>
                </a:solidFill>
              </a:ln>
              <a:effectLst/>
            </c:spPr>
          </c:marker>
          <c:xVal>
            <c:numRef>
              <c:f>Concave25mm_20181016121926_max_!$B$1:$V$1</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Concave25mm_20181016121926_max_!$B$9:$V$9</c:f>
              <c:numCache>
                <c:formatCode>General</c:formatCode>
                <c:ptCount val="21"/>
                <c:pt idx="0">
                  <c:v>4.2988893304182101</c:v>
                </c:pt>
                <c:pt idx="1">
                  <c:v>3.6414921121482</c:v>
                </c:pt>
                <c:pt idx="2">
                  <c:v>1.3521015809939101</c:v>
                </c:pt>
                <c:pt idx="3">
                  <c:v>4.2977632611663203</c:v>
                </c:pt>
                <c:pt idx="4">
                  <c:v>6.2242269410965996</c:v>
                </c:pt>
                <c:pt idx="5">
                  <c:v>2.7194405683249601</c:v>
                </c:pt>
                <c:pt idx="6">
                  <c:v>1.38384331503891</c:v>
                </c:pt>
                <c:pt idx="7">
                  <c:v>2.4565622705102399</c:v>
                </c:pt>
                <c:pt idx="8">
                  <c:v>1.60715775776531</c:v>
                </c:pt>
                <c:pt idx="9">
                  <c:v>0.956130788720715</c:v>
                </c:pt>
                <c:pt idx="10">
                  <c:v>0.42454524482536599</c:v>
                </c:pt>
                <c:pt idx="11">
                  <c:v>0.85703159154108899</c:v>
                </c:pt>
                <c:pt idx="12">
                  <c:v>1.9783472977157299</c:v>
                </c:pt>
                <c:pt idx="13">
                  <c:v>2.35682388863263</c:v>
                </c:pt>
                <c:pt idx="14">
                  <c:v>1.06947265261424</c:v>
                </c:pt>
                <c:pt idx="15">
                  <c:v>1.53961360139069</c:v>
                </c:pt>
                <c:pt idx="16">
                  <c:v>1.60990549873429</c:v>
                </c:pt>
                <c:pt idx="17">
                  <c:v>0.76575587737180895</c:v>
                </c:pt>
                <c:pt idx="18">
                  <c:v>0.194293416273567</c:v>
                </c:pt>
                <c:pt idx="19">
                  <c:v>0.269672055876571</c:v>
                </c:pt>
                <c:pt idx="20">
                  <c:v>0.53378353170931703</c:v>
                </c:pt>
              </c:numCache>
            </c:numRef>
          </c:yVal>
          <c:smooth val="1"/>
          <c:extLst>
            <c:ext xmlns:c16="http://schemas.microsoft.com/office/drawing/2014/chart" uri="{C3380CC4-5D6E-409C-BE32-E72D297353CC}">
              <c16:uniqueId val="{00000007-907E-49FA-8179-0792690244EA}"/>
            </c:ext>
          </c:extLst>
        </c:ser>
        <c:dLbls>
          <c:showLegendKey val="0"/>
          <c:showVal val="0"/>
          <c:showCatName val="0"/>
          <c:showSerName val="0"/>
          <c:showPercent val="0"/>
          <c:showBubbleSize val="0"/>
        </c:dLbls>
        <c:axId val="441542936"/>
        <c:axId val="441538672"/>
      </c:scatterChart>
      <c:valAx>
        <c:axId val="441542936"/>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a:solidFill>
                      <a:sysClr val="windowText" lastClr="000000"/>
                    </a:solidFill>
                  </a:rPr>
                  <a:t>M-field, kGs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solidFill>
            <a:schemeClr val="bg1"/>
          </a:solidFill>
          <a:ln w="12700"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ysClr val="windowText" lastClr="000000"/>
                </a:solidFill>
                <a:latin typeface="+mn-lt"/>
                <a:ea typeface="+mn-ea"/>
                <a:cs typeface="+mn-cs"/>
              </a:defRPr>
            </a:pPr>
            <a:endParaRPr lang="en-US"/>
          </a:p>
        </c:txPr>
        <c:crossAx val="441538672"/>
        <c:crosses val="autoZero"/>
        <c:crossBetween val="midCat"/>
      </c:valAx>
      <c:valAx>
        <c:axId val="441538672"/>
        <c:scaling>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GB" sz="1200">
                    <a:solidFill>
                      <a:sysClr val="windowText" lastClr="000000"/>
                    </a:solidFill>
                  </a:rPr>
                  <a:t>Maximum transv. energy,</a:t>
                </a:r>
                <a:r>
                  <a:rPr lang="en-GB" sz="1200" baseline="0">
                    <a:solidFill>
                      <a:sysClr val="windowText" lastClr="000000"/>
                    </a:solidFill>
                  </a:rPr>
                  <a:t> eV</a:t>
                </a:r>
                <a:endParaRPr lang="en-GB" sz="1200">
                  <a:solidFill>
                    <a:sysClr val="windowText" lastClr="000000"/>
                  </a:solidFill>
                </a:endParaRP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050" b="0" i="0" u="none" strike="noStrike" kern="1200" baseline="0">
                <a:solidFill>
                  <a:sysClr val="windowText" lastClr="000000"/>
                </a:solidFill>
                <a:latin typeface="+mn-lt"/>
                <a:ea typeface="+mn-ea"/>
                <a:cs typeface="+mn-cs"/>
              </a:defRPr>
            </a:pPr>
            <a:endParaRPr lang="en-US"/>
          </a:p>
        </c:txPr>
        <c:crossAx val="441542936"/>
        <c:crosses val="autoZero"/>
        <c:crossBetween val="midCat"/>
      </c:valAx>
      <c:spPr>
        <a:noFill/>
        <a:ln>
          <a:noFill/>
        </a:ln>
        <a:effectLst/>
      </c:spPr>
    </c:plotArea>
    <c:legend>
      <c:legendPos val="r"/>
      <c:layout>
        <c:manualLayout>
          <c:xMode val="edge"/>
          <c:yMode val="edge"/>
          <c:x val="0.87175292255071546"/>
          <c:y val="0.22442444657263005"/>
          <c:w val="8.6765665402935746E-2"/>
          <c:h val="0.58894858367778502"/>
        </c:manualLayout>
      </c:layout>
      <c:overlay val="0"/>
      <c:spPr>
        <a:noFill/>
        <a:ln>
          <a:noFill/>
        </a:ln>
        <a:effectLst/>
      </c:spPr>
      <c:txPr>
        <a:bodyPr rot="0" spcFirstLastPara="1" vertOverflow="ellipsis" vert="horz" wrap="square" anchor="ctr" anchorCtr="1"/>
        <a:lstStyle/>
        <a:p>
          <a:pPr>
            <a:defRPr sz="11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r>
              <a:rPr lang="en-GB" sz="1600">
                <a:solidFill>
                  <a:sysClr val="windowText" lastClr="000000"/>
                </a:solidFill>
              </a:rPr>
              <a:t>Dependence of maximum transverse electron energy on magnetic field for electron guns with different cathode geometries. I_el=0.1</a:t>
            </a:r>
            <a:r>
              <a:rPr lang="en-GB" sz="1600" baseline="0">
                <a:solidFill>
                  <a:sysClr val="windowText" lastClr="000000"/>
                </a:solidFill>
              </a:rPr>
              <a:t> A, E_el=60 keV</a:t>
            </a:r>
            <a:endParaRPr lang="en-GB" sz="1600">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1"/>
          <c:order val="0"/>
          <c:tx>
            <c:strRef>
              <c:f>'Concave25mm_2019-01-07-10-36-04'!$A$38</c:f>
              <c:strCache>
                <c:ptCount val="1"/>
                <c:pt idx="0">
                  <c:v>Convex</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'Concave25mm_2019-01-07-10-36-04'!$B$37:$V$37</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'Concave25mm_2019-01-07-10-36-04'!$B$38:$V$38</c:f>
              <c:numCache>
                <c:formatCode>General</c:formatCode>
                <c:ptCount val="21"/>
                <c:pt idx="0">
                  <c:v>0.96591664819643797</c:v>
                </c:pt>
                <c:pt idx="1">
                  <c:v>0.63780772235314398</c:v>
                </c:pt>
                <c:pt idx="2">
                  <c:v>0.81071154065329898</c:v>
                </c:pt>
                <c:pt idx="3">
                  <c:v>0.67330521214073602</c:v>
                </c:pt>
                <c:pt idx="4">
                  <c:v>0.90327490065666205</c:v>
                </c:pt>
                <c:pt idx="5">
                  <c:v>0.86313403020148205</c:v>
                </c:pt>
                <c:pt idx="6">
                  <c:v>0.59183633864594598</c:v>
                </c:pt>
                <c:pt idx="7">
                  <c:v>0.93587695006038696</c:v>
                </c:pt>
                <c:pt idx="8">
                  <c:v>0.81222509449959601</c:v>
                </c:pt>
                <c:pt idx="9">
                  <c:v>0.66643273999462505</c:v>
                </c:pt>
                <c:pt idx="10">
                  <c:v>0.84193432094118403</c:v>
                </c:pt>
                <c:pt idx="11">
                  <c:v>0.764868625040522</c:v>
                </c:pt>
                <c:pt idx="12">
                  <c:v>0.76929986488126101</c:v>
                </c:pt>
                <c:pt idx="13">
                  <c:v>0.77375529187710301</c:v>
                </c:pt>
                <c:pt idx="14">
                  <c:v>0.78446944185975997</c:v>
                </c:pt>
                <c:pt idx="15">
                  <c:v>0.82481382906973699</c:v>
                </c:pt>
                <c:pt idx="16">
                  <c:v>0.75805712945429904</c:v>
                </c:pt>
                <c:pt idx="17">
                  <c:v>0.80871223247871105</c:v>
                </c:pt>
                <c:pt idx="18">
                  <c:v>0.83610994544579897</c:v>
                </c:pt>
                <c:pt idx="19">
                  <c:v>0.777222838969434</c:v>
                </c:pt>
                <c:pt idx="20">
                  <c:v>0.82630020542371996</c:v>
                </c:pt>
              </c:numCache>
            </c:numRef>
          </c:yVal>
          <c:smooth val="1"/>
          <c:extLst>
            <c:ext xmlns:c16="http://schemas.microsoft.com/office/drawing/2014/chart" uri="{C3380CC4-5D6E-409C-BE32-E72D297353CC}">
              <c16:uniqueId val="{00000000-9E7E-474F-BA4F-D8A44F71570F}"/>
            </c:ext>
          </c:extLst>
        </c:ser>
        <c:ser>
          <c:idx val="0"/>
          <c:order val="1"/>
          <c:tx>
            <c:strRef>
              <c:f>'Concave25mm_2019-01-07-10-36-04'!$A$39</c:f>
              <c:strCache>
                <c:ptCount val="1"/>
                <c:pt idx="0">
                  <c:v>Concave</c:v>
                </c:pt>
              </c:strCache>
            </c:strRef>
          </c:tx>
          <c:spPr>
            <a:ln w="19050" cap="rnd">
              <a:solidFill>
                <a:schemeClr val="accent1"/>
              </a:solidFill>
              <a:round/>
            </a:ln>
            <a:effectLst/>
          </c:spPr>
          <c:marker>
            <c:symbol val="circle"/>
            <c:size val="5"/>
            <c:spPr>
              <a:solidFill>
                <a:srgbClr val="0070C0"/>
              </a:solidFill>
              <a:ln w="9525">
                <a:solidFill>
                  <a:schemeClr val="accent1"/>
                </a:solidFill>
              </a:ln>
              <a:effectLst/>
            </c:spPr>
          </c:marker>
          <c:xVal>
            <c:numRef>
              <c:f>'Concave25mm_2019-01-07-10-36-04'!$B$37:$V$37</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'Concave25mm_2019-01-07-10-36-04'!$B$39:$V$39</c:f>
              <c:numCache>
                <c:formatCode>General</c:formatCode>
                <c:ptCount val="21"/>
                <c:pt idx="0">
                  <c:v>0.37241925995598002</c:v>
                </c:pt>
                <c:pt idx="1">
                  <c:v>0.33743335625860499</c:v>
                </c:pt>
                <c:pt idx="2">
                  <c:v>0.33690797208965001</c:v>
                </c:pt>
                <c:pt idx="3">
                  <c:v>0.31010771138792398</c:v>
                </c:pt>
                <c:pt idx="4">
                  <c:v>0.30109137512385198</c:v>
                </c:pt>
                <c:pt idx="5">
                  <c:v>0.28142913468105302</c:v>
                </c:pt>
                <c:pt idx="6">
                  <c:v>0.24791765271821201</c:v>
                </c:pt>
                <c:pt idx="7">
                  <c:v>0.259416620119511</c:v>
                </c:pt>
                <c:pt idx="8">
                  <c:v>0.25860725172447002</c:v>
                </c:pt>
                <c:pt idx="9">
                  <c:v>0.24659463464254999</c:v>
                </c:pt>
                <c:pt idx="10">
                  <c:v>0.25000856451488201</c:v>
                </c:pt>
                <c:pt idx="11">
                  <c:v>0.271049651073972</c:v>
                </c:pt>
                <c:pt idx="12">
                  <c:v>0.29040678504448397</c:v>
                </c:pt>
                <c:pt idx="13">
                  <c:v>0.29888850619812302</c:v>
                </c:pt>
                <c:pt idx="14">
                  <c:v>0.29894964882666097</c:v>
                </c:pt>
                <c:pt idx="15">
                  <c:v>0.29705394497203602</c:v>
                </c:pt>
                <c:pt idx="16">
                  <c:v>0.28902679368031903</c:v>
                </c:pt>
                <c:pt idx="17">
                  <c:v>0.28537204487736501</c:v>
                </c:pt>
                <c:pt idx="18">
                  <c:v>0.28091311565301003</c:v>
                </c:pt>
                <c:pt idx="19">
                  <c:v>0.28224896310643</c:v>
                </c:pt>
                <c:pt idx="20">
                  <c:v>0.28752614101898699</c:v>
                </c:pt>
              </c:numCache>
            </c:numRef>
          </c:yVal>
          <c:smooth val="1"/>
          <c:extLst>
            <c:ext xmlns:c16="http://schemas.microsoft.com/office/drawing/2014/chart" uri="{C3380CC4-5D6E-409C-BE32-E72D297353CC}">
              <c16:uniqueId val="{00000001-9E7E-474F-BA4F-D8A44F71570F}"/>
            </c:ext>
          </c:extLst>
        </c:ser>
        <c:ser>
          <c:idx val="2"/>
          <c:order val="2"/>
          <c:tx>
            <c:strRef>
              <c:f>'Concave25mm_2019-01-07-10-36-04'!$A$40</c:f>
              <c:strCache>
                <c:ptCount val="1"/>
                <c:pt idx="0">
                  <c:v>Flat</c:v>
                </c:pt>
              </c:strCache>
            </c:strRef>
          </c:tx>
          <c:spPr>
            <a:ln w="19050" cap="rnd">
              <a:solidFill>
                <a:srgbClr val="00B050"/>
              </a:solidFill>
              <a:round/>
            </a:ln>
            <a:effectLst/>
          </c:spPr>
          <c:marker>
            <c:symbol val="circle"/>
            <c:size val="5"/>
            <c:spPr>
              <a:solidFill>
                <a:srgbClr val="00B0F0"/>
              </a:solidFill>
              <a:ln w="9525">
                <a:solidFill>
                  <a:srgbClr val="00B050"/>
                </a:solidFill>
              </a:ln>
              <a:effectLst/>
            </c:spPr>
          </c:marker>
          <c:xVal>
            <c:numRef>
              <c:f>'Concave25mm_2019-01-07-10-36-04'!$B$37:$V$37</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'Concave25mm_2019-01-07-10-36-04'!$B$40:$V$40</c:f>
              <c:numCache>
                <c:formatCode>General</c:formatCode>
                <c:ptCount val="21"/>
                <c:pt idx="0">
                  <c:v>3.69337616308082E-2</c:v>
                </c:pt>
                <c:pt idx="1">
                  <c:v>8.0621047799378006E-3</c:v>
                </c:pt>
                <c:pt idx="2">
                  <c:v>2.8896449629805701E-3</c:v>
                </c:pt>
                <c:pt idx="3">
                  <c:v>1.2851054875116801E-2</c:v>
                </c:pt>
                <c:pt idx="4">
                  <c:v>1.24042964434958E-2</c:v>
                </c:pt>
                <c:pt idx="5">
                  <c:v>9.1924367503926508E-3</c:v>
                </c:pt>
                <c:pt idx="6">
                  <c:v>1.4680305740387501E-2</c:v>
                </c:pt>
                <c:pt idx="7">
                  <c:v>2.3407144541469901E-2</c:v>
                </c:pt>
                <c:pt idx="8">
                  <c:v>1.6502177058590702E-2</c:v>
                </c:pt>
                <c:pt idx="9">
                  <c:v>3.9493457532866804E-3</c:v>
                </c:pt>
                <c:pt idx="10">
                  <c:v>2.8775824262126902E-3</c:v>
                </c:pt>
                <c:pt idx="11">
                  <c:v>3.06824731100588E-3</c:v>
                </c:pt>
                <c:pt idx="12">
                  <c:v>2.1764023928671199E-3</c:v>
                </c:pt>
                <c:pt idx="13">
                  <c:v>1.30877156275113E-3</c:v>
                </c:pt>
                <c:pt idx="14">
                  <c:v>3.0666490660152599E-3</c:v>
                </c:pt>
                <c:pt idx="15">
                  <c:v>3.3524485128949401E-3</c:v>
                </c:pt>
                <c:pt idx="16">
                  <c:v>8.80327374893245E-4</c:v>
                </c:pt>
                <c:pt idx="17">
                  <c:v>9.1387253313788804E-4</c:v>
                </c:pt>
                <c:pt idx="18">
                  <c:v>2.5670661991118401E-3</c:v>
                </c:pt>
                <c:pt idx="19">
                  <c:v>3.27281335338961E-3</c:v>
                </c:pt>
                <c:pt idx="20">
                  <c:v>1.73230022752129E-3</c:v>
                </c:pt>
              </c:numCache>
            </c:numRef>
          </c:yVal>
          <c:smooth val="1"/>
          <c:extLst>
            <c:ext xmlns:c16="http://schemas.microsoft.com/office/drawing/2014/chart" uri="{C3380CC4-5D6E-409C-BE32-E72D297353CC}">
              <c16:uniqueId val="{00000002-9E7E-474F-BA4F-D8A44F71570F}"/>
            </c:ext>
          </c:extLst>
        </c:ser>
        <c:dLbls>
          <c:showLegendKey val="0"/>
          <c:showVal val="0"/>
          <c:showCatName val="0"/>
          <c:showSerName val="0"/>
          <c:showPercent val="0"/>
          <c:showBubbleSize val="0"/>
        </c:dLbls>
        <c:axId val="746653456"/>
        <c:axId val="746654440"/>
      </c:scatterChart>
      <c:valAx>
        <c:axId val="746653456"/>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B, kGs</a:t>
                </a:r>
              </a:p>
            </c:rich>
          </c:tx>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4440"/>
        <c:crosses val="autoZero"/>
        <c:crossBetween val="midCat"/>
      </c:valAx>
      <c:valAx>
        <c:axId val="746654440"/>
        <c:scaling>
          <c:logBase val="10"/>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Maximum transv. energy, eV</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3456"/>
        <c:crosses val="autoZero"/>
        <c:crossBetween val="midCat"/>
      </c:valAx>
      <c:spPr>
        <a:noFill/>
        <a:ln>
          <a:solidFill>
            <a:schemeClr val="tx1"/>
          </a:solidFill>
        </a:ln>
        <a:effectLst/>
      </c:spPr>
    </c:plotArea>
    <c:legend>
      <c:legendPos val="r"/>
      <c:layout>
        <c:manualLayout>
          <c:xMode val="edge"/>
          <c:yMode val="edge"/>
          <c:x val="0.86458631995150936"/>
          <c:y val="0.34275147899704494"/>
          <c:w val="0.12575509946436705"/>
          <c:h val="0.28519087778274371"/>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r>
              <a:rPr lang="en-GB" sz="1600">
                <a:solidFill>
                  <a:sysClr val="windowText" lastClr="000000"/>
                </a:solidFill>
              </a:rPr>
              <a:t>Dependence of maximum transverse electron energy on magnetic field for electron guns with different cathode geometries. I_el=3.5</a:t>
            </a:r>
            <a:r>
              <a:rPr lang="en-GB" sz="1600" baseline="0">
                <a:solidFill>
                  <a:sysClr val="windowText" lastClr="000000"/>
                </a:solidFill>
              </a:rPr>
              <a:t> A, E_el=60 keV</a:t>
            </a:r>
            <a:endParaRPr lang="en-GB" sz="1600">
              <a:solidFill>
                <a:sysClr val="windowText" lastClr="000000"/>
              </a:solidFill>
            </a:endParaRP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'Concave25mm_2019-01-07-10-36-04'!$B$81</c:f>
              <c:strCache>
                <c:ptCount val="1"/>
                <c:pt idx="0">
                  <c:v>Convex</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'Concave25mm_2019-01-07-10-36-04'!$C$80:$W$80</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'Concave25mm_2019-01-07-10-36-04'!$C$81:$W$81</c:f>
              <c:numCache>
                <c:formatCode>General</c:formatCode>
                <c:ptCount val="21"/>
                <c:pt idx="0">
                  <c:v>4.3037730387955602</c:v>
                </c:pt>
                <c:pt idx="1">
                  <c:v>7.7823516455137902</c:v>
                </c:pt>
                <c:pt idx="2">
                  <c:v>7.0093532302011301</c:v>
                </c:pt>
                <c:pt idx="3">
                  <c:v>5.2445997188339604</c:v>
                </c:pt>
                <c:pt idx="4">
                  <c:v>7.7200024869544697</c:v>
                </c:pt>
                <c:pt idx="5">
                  <c:v>4.1553969589886703</c:v>
                </c:pt>
                <c:pt idx="6">
                  <c:v>4.36369653442061</c:v>
                </c:pt>
                <c:pt idx="7">
                  <c:v>3.7508320535620299</c:v>
                </c:pt>
                <c:pt idx="8">
                  <c:v>5.7032002233303496</c:v>
                </c:pt>
                <c:pt idx="9">
                  <c:v>6.1035132578262603</c:v>
                </c:pt>
                <c:pt idx="10">
                  <c:v>4.7743762394339502</c:v>
                </c:pt>
                <c:pt idx="11">
                  <c:v>6.1021622649640097</c:v>
                </c:pt>
                <c:pt idx="12">
                  <c:v>4.3732351857926002</c:v>
                </c:pt>
                <c:pt idx="13">
                  <c:v>4.2008317774883999</c:v>
                </c:pt>
                <c:pt idx="14">
                  <c:v>4.08342544914664</c:v>
                </c:pt>
                <c:pt idx="15">
                  <c:v>5.2281069945830199</c:v>
                </c:pt>
                <c:pt idx="16">
                  <c:v>5.4913967778171298</c:v>
                </c:pt>
                <c:pt idx="17">
                  <c:v>4.6524280804924798</c:v>
                </c:pt>
                <c:pt idx="18">
                  <c:v>5.4931754572333098</c:v>
                </c:pt>
                <c:pt idx="19">
                  <c:v>4.30757542053151</c:v>
                </c:pt>
                <c:pt idx="20">
                  <c:v>4.2933505920486104</c:v>
                </c:pt>
              </c:numCache>
            </c:numRef>
          </c:yVal>
          <c:smooth val="1"/>
          <c:extLst>
            <c:ext xmlns:c16="http://schemas.microsoft.com/office/drawing/2014/chart" uri="{C3380CC4-5D6E-409C-BE32-E72D297353CC}">
              <c16:uniqueId val="{00000000-8AAD-4334-A407-41C9824608CA}"/>
            </c:ext>
          </c:extLst>
        </c:ser>
        <c:ser>
          <c:idx val="1"/>
          <c:order val="1"/>
          <c:tx>
            <c:strRef>
              <c:f>'Concave25mm_2019-01-07-10-36-04'!$B$82</c:f>
              <c:strCache>
                <c:ptCount val="1"/>
                <c:pt idx="0">
                  <c:v>Concave</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xVal>
            <c:numRef>
              <c:f>'Concave25mm_2019-01-07-10-36-04'!$C$80:$W$80</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'Concave25mm_2019-01-07-10-36-04'!$C$82:$W$82</c:f>
              <c:numCache>
                <c:formatCode>General</c:formatCode>
                <c:ptCount val="21"/>
                <c:pt idx="0">
                  <c:v>5.3302225873316402</c:v>
                </c:pt>
                <c:pt idx="1">
                  <c:v>7.5562802716976796</c:v>
                </c:pt>
                <c:pt idx="2">
                  <c:v>3.44046331989516</c:v>
                </c:pt>
                <c:pt idx="3">
                  <c:v>1.4057190234857</c:v>
                </c:pt>
                <c:pt idx="4">
                  <c:v>2.2716376365923598</c:v>
                </c:pt>
                <c:pt idx="5">
                  <c:v>1.2164662994943201</c:v>
                </c:pt>
                <c:pt idx="6">
                  <c:v>2.9362617769522901</c:v>
                </c:pt>
                <c:pt idx="7">
                  <c:v>5.4554599259966396</c:v>
                </c:pt>
                <c:pt idx="8">
                  <c:v>3.5990189504772099</c:v>
                </c:pt>
                <c:pt idx="9">
                  <c:v>2.97554681890426</c:v>
                </c:pt>
                <c:pt idx="10">
                  <c:v>4.0385964320497498</c:v>
                </c:pt>
                <c:pt idx="11">
                  <c:v>2.7125167687929999</c:v>
                </c:pt>
                <c:pt idx="12">
                  <c:v>1.35590119039868</c:v>
                </c:pt>
                <c:pt idx="13">
                  <c:v>2.2278798111649101</c:v>
                </c:pt>
                <c:pt idx="14">
                  <c:v>2.1633192518031499</c:v>
                </c:pt>
                <c:pt idx="15">
                  <c:v>2.0995041041725502</c:v>
                </c:pt>
                <c:pt idx="16">
                  <c:v>3.6371228275743901</c:v>
                </c:pt>
                <c:pt idx="17">
                  <c:v>3.5860453796083398</c:v>
                </c:pt>
                <c:pt idx="18">
                  <c:v>2.3737845055171398</c:v>
                </c:pt>
                <c:pt idx="19">
                  <c:v>2.65634555132679</c:v>
                </c:pt>
                <c:pt idx="20">
                  <c:v>2.54900705040881</c:v>
                </c:pt>
              </c:numCache>
            </c:numRef>
          </c:yVal>
          <c:smooth val="1"/>
          <c:extLst>
            <c:ext xmlns:c16="http://schemas.microsoft.com/office/drawing/2014/chart" uri="{C3380CC4-5D6E-409C-BE32-E72D297353CC}">
              <c16:uniqueId val="{00000001-8AAD-4334-A407-41C9824608CA}"/>
            </c:ext>
          </c:extLst>
        </c:ser>
        <c:ser>
          <c:idx val="2"/>
          <c:order val="2"/>
          <c:tx>
            <c:strRef>
              <c:f>'Concave25mm_2019-01-07-10-36-04'!$B$83</c:f>
              <c:strCache>
                <c:ptCount val="1"/>
                <c:pt idx="0">
                  <c:v>Flat</c:v>
                </c:pt>
              </c:strCache>
            </c:strRef>
          </c:tx>
          <c:spPr>
            <a:ln w="19050" cap="rnd">
              <a:solidFill>
                <a:srgbClr val="00B050"/>
              </a:solidFill>
              <a:round/>
            </a:ln>
            <a:effectLst/>
          </c:spPr>
          <c:marker>
            <c:symbol val="circle"/>
            <c:size val="5"/>
            <c:spPr>
              <a:solidFill>
                <a:srgbClr val="00B0F0"/>
              </a:solidFill>
              <a:ln w="9525">
                <a:solidFill>
                  <a:srgbClr val="00B050"/>
                </a:solidFill>
              </a:ln>
              <a:effectLst/>
            </c:spPr>
          </c:marker>
          <c:xVal>
            <c:numRef>
              <c:f>'Concave25mm_2019-01-07-10-36-04'!$C$80:$W$80</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'Concave25mm_2019-01-07-10-36-04'!$C$83:$W$83</c:f>
              <c:numCache>
                <c:formatCode>General</c:formatCode>
                <c:ptCount val="21"/>
                <c:pt idx="0">
                  <c:v>2.91108437332006</c:v>
                </c:pt>
                <c:pt idx="1">
                  <c:v>1.4411116273803299</c:v>
                </c:pt>
                <c:pt idx="2">
                  <c:v>0.13463243968392999</c:v>
                </c:pt>
                <c:pt idx="3">
                  <c:v>0.40298810466368601</c:v>
                </c:pt>
                <c:pt idx="4">
                  <c:v>0.91841669477282295</c:v>
                </c:pt>
                <c:pt idx="5">
                  <c:v>1.1126546141759099</c:v>
                </c:pt>
                <c:pt idx="6">
                  <c:v>0.241543276002046</c:v>
                </c:pt>
                <c:pt idx="7">
                  <c:v>0.77052171658716895</c:v>
                </c:pt>
                <c:pt idx="8">
                  <c:v>1.2541926012008999</c:v>
                </c:pt>
                <c:pt idx="9">
                  <c:v>0.41420255489063701</c:v>
                </c:pt>
                <c:pt idx="10">
                  <c:v>0.16358648652273799</c:v>
                </c:pt>
                <c:pt idx="11">
                  <c:v>0.302691378401929</c:v>
                </c:pt>
                <c:pt idx="12">
                  <c:v>0.251992815143738</c:v>
                </c:pt>
                <c:pt idx="13">
                  <c:v>0.25495344247002799</c:v>
                </c:pt>
                <c:pt idx="14">
                  <c:v>0.104946063479531</c:v>
                </c:pt>
                <c:pt idx="15">
                  <c:v>0.33204380604289302</c:v>
                </c:pt>
                <c:pt idx="16">
                  <c:v>0.61133523536853296</c:v>
                </c:pt>
                <c:pt idx="17">
                  <c:v>0.202183788998928</c:v>
                </c:pt>
                <c:pt idx="18">
                  <c:v>0.22106247067932999</c:v>
                </c:pt>
                <c:pt idx="19">
                  <c:v>0.248733047594349</c:v>
                </c:pt>
                <c:pt idx="20">
                  <c:v>8.0875700144047602E-2</c:v>
                </c:pt>
              </c:numCache>
            </c:numRef>
          </c:yVal>
          <c:smooth val="1"/>
          <c:extLst>
            <c:ext xmlns:c16="http://schemas.microsoft.com/office/drawing/2014/chart" uri="{C3380CC4-5D6E-409C-BE32-E72D297353CC}">
              <c16:uniqueId val="{00000002-8AAD-4334-A407-41C9824608CA}"/>
            </c:ext>
          </c:extLst>
        </c:ser>
        <c:dLbls>
          <c:showLegendKey val="0"/>
          <c:showVal val="0"/>
          <c:showCatName val="0"/>
          <c:showSerName val="0"/>
          <c:showPercent val="0"/>
          <c:showBubbleSize val="0"/>
        </c:dLbls>
        <c:axId val="746653456"/>
        <c:axId val="746654440"/>
      </c:scatterChart>
      <c:valAx>
        <c:axId val="746653456"/>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B, kGs</a:t>
                </a:r>
              </a:p>
            </c:rich>
          </c:tx>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4440"/>
        <c:crosses val="autoZero"/>
        <c:crossBetween val="midCat"/>
      </c:valAx>
      <c:valAx>
        <c:axId val="746654440"/>
        <c:scaling>
          <c:logBase val="10"/>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Maximum transv. energy, eV</a:t>
                </a:r>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3456"/>
        <c:crosses val="autoZero"/>
        <c:crossBetween val="midCat"/>
      </c:valAx>
      <c:spPr>
        <a:noFill/>
        <a:ln>
          <a:solidFill>
            <a:schemeClr val="tx1"/>
          </a:solidFill>
        </a:ln>
        <a:effectLst/>
      </c:spPr>
    </c:plotArea>
    <c:legend>
      <c:legendPos val="r"/>
      <c:layout>
        <c:manualLayout>
          <c:xMode val="edge"/>
          <c:yMode val="edge"/>
          <c:x val="0.87068602699970721"/>
          <c:y val="0.43191580898389287"/>
          <c:w val="0.12009046302383213"/>
          <c:h val="0.31309006431460723"/>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r>
              <a:rPr lang="en-GB" sz="1600">
                <a:solidFill>
                  <a:sysClr val="windowText" lastClr="000000"/>
                </a:solidFill>
              </a:rPr>
              <a:t>Dependence of maximum transverse electron energy on magnetic field for electron guns with different cathode geometries. I_el=5.0</a:t>
            </a:r>
            <a:r>
              <a:rPr lang="en-GB" sz="1600" baseline="0">
                <a:solidFill>
                  <a:sysClr val="windowText" lastClr="000000"/>
                </a:solidFill>
              </a:rPr>
              <a:t> A, E_el=60 keV</a:t>
            </a:r>
            <a:endParaRPr lang="en-GB" sz="1600">
              <a:solidFill>
                <a:sysClr val="windowText" lastClr="000000"/>
              </a:solidFill>
            </a:endParaRPr>
          </a:p>
        </c:rich>
      </c:tx>
      <c:layout>
        <c:manualLayout>
          <c:xMode val="edge"/>
          <c:yMode val="edge"/>
          <c:x val="0.10757570162828203"/>
          <c:y val="2.1937842778793418E-2"/>
        </c:manualLayout>
      </c:layout>
      <c:overlay val="0"/>
      <c:spPr>
        <a:noFill/>
        <a:ln>
          <a:noFill/>
        </a:ln>
        <a:effectLst/>
      </c:spPr>
      <c:txPr>
        <a:bodyPr rot="0" spcFirstLastPara="1" vertOverflow="ellipsis" vert="horz" wrap="square" anchor="ctr" anchorCtr="1"/>
        <a:lstStyle/>
        <a:p>
          <a:pPr>
            <a:defRPr sz="1600" b="0" i="0" u="none" strike="noStrike" kern="1200" spc="0" baseline="0">
              <a:solidFill>
                <a:sysClr val="windowText" lastClr="000000"/>
              </a:solidFill>
              <a:latin typeface="+mn-lt"/>
              <a:ea typeface="+mn-ea"/>
              <a:cs typeface="+mn-cs"/>
            </a:defRPr>
          </a:pPr>
          <a:endParaRPr lang="en-US"/>
        </a:p>
      </c:txPr>
    </c:title>
    <c:autoTitleDeleted val="0"/>
    <c:plotArea>
      <c:layout/>
      <c:scatterChart>
        <c:scatterStyle val="smoothMarker"/>
        <c:varyColors val="0"/>
        <c:ser>
          <c:idx val="0"/>
          <c:order val="0"/>
          <c:tx>
            <c:strRef>
              <c:f>'Concave25mm_2019-01-07-10-36-04'!$B$117</c:f>
              <c:strCache>
                <c:ptCount val="1"/>
                <c:pt idx="0">
                  <c:v>Convex</c:v>
                </c:pt>
              </c:strCache>
            </c:strRef>
          </c:tx>
          <c:spPr>
            <a:ln w="19050" cap="rnd">
              <a:solidFill>
                <a:srgbClr val="C00000"/>
              </a:solidFill>
              <a:round/>
            </a:ln>
            <a:effectLst/>
          </c:spPr>
          <c:marker>
            <c:symbol val="circle"/>
            <c:size val="5"/>
            <c:spPr>
              <a:solidFill>
                <a:srgbClr val="C00000"/>
              </a:solidFill>
              <a:ln w="9525">
                <a:solidFill>
                  <a:srgbClr val="C00000"/>
                </a:solidFill>
              </a:ln>
              <a:effectLst/>
            </c:spPr>
          </c:marker>
          <c:xVal>
            <c:numRef>
              <c:f>'Concave25mm_2019-01-07-10-36-04'!$C$116:$W$116</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'Concave25mm_2019-01-07-10-36-04'!$C$117:$W$117</c:f>
              <c:numCache>
                <c:formatCode>General</c:formatCode>
                <c:ptCount val="21"/>
                <c:pt idx="0">
                  <c:v>7.1955439655992803</c:v>
                </c:pt>
                <c:pt idx="1">
                  <c:v>10.610911169942</c:v>
                </c:pt>
                <c:pt idx="2">
                  <c:v>9.6815705768015707</c:v>
                </c:pt>
                <c:pt idx="3">
                  <c:v>4.7622185812110196</c:v>
                </c:pt>
                <c:pt idx="4">
                  <c:v>5.0542619540923699</c:v>
                </c:pt>
                <c:pt idx="5">
                  <c:v>4.7704442945893604</c:v>
                </c:pt>
                <c:pt idx="6">
                  <c:v>8.9708938114822896</c:v>
                </c:pt>
                <c:pt idx="7">
                  <c:v>9.1477353133781794</c:v>
                </c:pt>
                <c:pt idx="8">
                  <c:v>6.7758917832939103</c:v>
                </c:pt>
                <c:pt idx="9">
                  <c:v>8.2572384219172896</c:v>
                </c:pt>
                <c:pt idx="10">
                  <c:v>7.0353975342094603</c:v>
                </c:pt>
                <c:pt idx="11">
                  <c:v>4.8467656779786097</c:v>
                </c:pt>
                <c:pt idx="12">
                  <c:v>5.0268661034582003</c:v>
                </c:pt>
                <c:pt idx="13">
                  <c:v>4.6059074766776398</c:v>
                </c:pt>
                <c:pt idx="14">
                  <c:v>7.5371801152103099</c:v>
                </c:pt>
                <c:pt idx="15">
                  <c:v>7.7655674042932796</c:v>
                </c:pt>
                <c:pt idx="16">
                  <c:v>6.2568881587641796</c:v>
                </c:pt>
                <c:pt idx="17">
                  <c:v>7.1464282861455297</c:v>
                </c:pt>
                <c:pt idx="18">
                  <c:v>6.2112304131571703</c:v>
                </c:pt>
                <c:pt idx="19">
                  <c:v>4.8792702418703104</c:v>
                </c:pt>
                <c:pt idx="20">
                  <c:v>5.2023146425280498</c:v>
                </c:pt>
              </c:numCache>
            </c:numRef>
          </c:yVal>
          <c:smooth val="1"/>
          <c:extLst>
            <c:ext xmlns:c16="http://schemas.microsoft.com/office/drawing/2014/chart" uri="{C3380CC4-5D6E-409C-BE32-E72D297353CC}">
              <c16:uniqueId val="{00000000-7DFD-4833-88C6-BD21B620CE4D}"/>
            </c:ext>
          </c:extLst>
        </c:ser>
        <c:ser>
          <c:idx val="1"/>
          <c:order val="1"/>
          <c:tx>
            <c:strRef>
              <c:f>'Concave25mm_2019-01-07-10-36-04'!$B$118</c:f>
              <c:strCache>
                <c:ptCount val="1"/>
                <c:pt idx="0">
                  <c:v>Concave</c:v>
                </c:pt>
              </c:strCache>
            </c:strRef>
          </c:tx>
          <c:spPr>
            <a:ln w="19050" cap="rnd">
              <a:solidFill>
                <a:srgbClr val="0070C0"/>
              </a:solidFill>
              <a:round/>
            </a:ln>
            <a:effectLst/>
          </c:spPr>
          <c:marker>
            <c:symbol val="circle"/>
            <c:size val="5"/>
            <c:spPr>
              <a:solidFill>
                <a:srgbClr val="0070C0"/>
              </a:solidFill>
              <a:ln w="9525">
                <a:solidFill>
                  <a:srgbClr val="0070C0"/>
                </a:solidFill>
              </a:ln>
              <a:effectLst/>
            </c:spPr>
          </c:marker>
          <c:xVal>
            <c:numRef>
              <c:f>'Concave25mm_2019-01-07-10-36-04'!$C$116:$W$116</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'Concave25mm_2019-01-07-10-36-04'!$C$118:$W$118</c:f>
              <c:numCache>
                <c:formatCode>General</c:formatCode>
                <c:ptCount val="21"/>
                <c:pt idx="0">
                  <c:v>1.65298374726719</c:v>
                </c:pt>
                <c:pt idx="1">
                  <c:v>3.4093413739585099</c:v>
                </c:pt>
                <c:pt idx="2">
                  <c:v>6.2887711227368204</c:v>
                </c:pt>
                <c:pt idx="3">
                  <c:v>7.3474590379294797</c:v>
                </c:pt>
                <c:pt idx="4">
                  <c:v>5.1851148637884501</c:v>
                </c:pt>
                <c:pt idx="5">
                  <c:v>6.5956265532707299</c:v>
                </c:pt>
                <c:pt idx="6">
                  <c:v>8.6560282666908694</c:v>
                </c:pt>
                <c:pt idx="7">
                  <c:v>5.5515973987563099</c:v>
                </c:pt>
                <c:pt idx="8">
                  <c:v>1.4850333647932601</c:v>
                </c:pt>
                <c:pt idx="9">
                  <c:v>2.0449308585131498</c:v>
                </c:pt>
                <c:pt idx="10">
                  <c:v>1.85818304823679</c:v>
                </c:pt>
                <c:pt idx="11">
                  <c:v>2.1697227648727502</c:v>
                </c:pt>
                <c:pt idx="12">
                  <c:v>4.0535257139749099</c:v>
                </c:pt>
                <c:pt idx="13">
                  <c:v>5.9723343446628103</c:v>
                </c:pt>
                <c:pt idx="14">
                  <c:v>5.0480022840928704</c:v>
                </c:pt>
                <c:pt idx="15">
                  <c:v>3.9009326910843698</c:v>
                </c:pt>
                <c:pt idx="16">
                  <c:v>4.5437514948170401</c:v>
                </c:pt>
                <c:pt idx="17">
                  <c:v>3.8892653036696401</c:v>
                </c:pt>
                <c:pt idx="18">
                  <c:v>2.0264600075466799</c:v>
                </c:pt>
                <c:pt idx="19">
                  <c:v>1.8857130083746101</c:v>
                </c:pt>
                <c:pt idx="20">
                  <c:v>2.9266130452874899</c:v>
                </c:pt>
              </c:numCache>
            </c:numRef>
          </c:yVal>
          <c:smooth val="1"/>
          <c:extLst>
            <c:ext xmlns:c16="http://schemas.microsoft.com/office/drawing/2014/chart" uri="{C3380CC4-5D6E-409C-BE32-E72D297353CC}">
              <c16:uniqueId val="{00000001-7DFD-4833-88C6-BD21B620CE4D}"/>
            </c:ext>
          </c:extLst>
        </c:ser>
        <c:ser>
          <c:idx val="2"/>
          <c:order val="2"/>
          <c:tx>
            <c:strRef>
              <c:f>'Concave25mm_2019-01-07-10-36-04'!$B$119</c:f>
              <c:strCache>
                <c:ptCount val="1"/>
                <c:pt idx="0">
                  <c:v>Flat</c:v>
                </c:pt>
              </c:strCache>
            </c:strRef>
          </c:tx>
          <c:spPr>
            <a:ln w="19050" cap="rnd">
              <a:solidFill>
                <a:srgbClr val="00B050"/>
              </a:solidFill>
              <a:round/>
            </a:ln>
            <a:effectLst/>
          </c:spPr>
          <c:marker>
            <c:symbol val="circle"/>
            <c:size val="5"/>
            <c:spPr>
              <a:solidFill>
                <a:srgbClr val="00B0F0"/>
              </a:solidFill>
              <a:ln w="9525">
                <a:solidFill>
                  <a:srgbClr val="00B050"/>
                </a:solidFill>
              </a:ln>
              <a:effectLst/>
            </c:spPr>
          </c:marker>
          <c:xVal>
            <c:numRef>
              <c:f>'Concave25mm_2019-01-07-10-36-04'!$C$116:$W$116</c:f>
              <c:numCache>
                <c:formatCode>General</c:formatCode>
                <c:ptCount val="21"/>
                <c:pt idx="0">
                  <c:v>2</c:v>
                </c:pt>
                <c:pt idx="1">
                  <c:v>2.0499999999999998</c:v>
                </c:pt>
                <c:pt idx="2">
                  <c:v>2.1</c:v>
                </c:pt>
                <c:pt idx="3">
                  <c:v>2.15</c:v>
                </c:pt>
                <c:pt idx="4">
                  <c:v>2.2000000000000002</c:v>
                </c:pt>
                <c:pt idx="5">
                  <c:v>2.25</c:v>
                </c:pt>
                <c:pt idx="6">
                  <c:v>2.2999999999999998</c:v>
                </c:pt>
                <c:pt idx="7">
                  <c:v>2.35</c:v>
                </c:pt>
                <c:pt idx="8">
                  <c:v>2.4</c:v>
                </c:pt>
                <c:pt idx="9">
                  <c:v>2.4500000000000002</c:v>
                </c:pt>
                <c:pt idx="10">
                  <c:v>2.5</c:v>
                </c:pt>
                <c:pt idx="11">
                  <c:v>2.5499999999999998</c:v>
                </c:pt>
                <c:pt idx="12">
                  <c:v>2.6</c:v>
                </c:pt>
                <c:pt idx="13">
                  <c:v>2.65</c:v>
                </c:pt>
                <c:pt idx="14">
                  <c:v>2.7</c:v>
                </c:pt>
                <c:pt idx="15">
                  <c:v>2.75</c:v>
                </c:pt>
                <c:pt idx="16">
                  <c:v>2.8</c:v>
                </c:pt>
                <c:pt idx="17">
                  <c:v>2.85</c:v>
                </c:pt>
                <c:pt idx="18">
                  <c:v>2.9</c:v>
                </c:pt>
                <c:pt idx="19">
                  <c:v>2.95</c:v>
                </c:pt>
                <c:pt idx="20">
                  <c:v>3</c:v>
                </c:pt>
              </c:numCache>
            </c:numRef>
          </c:xVal>
          <c:yVal>
            <c:numRef>
              <c:f>'Concave25mm_2019-01-07-10-36-04'!$C$119:$W$119</c:f>
              <c:numCache>
                <c:formatCode>General</c:formatCode>
                <c:ptCount val="21"/>
                <c:pt idx="0">
                  <c:v>0.93330314119817304</c:v>
                </c:pt>
                <c:pt idx="1">
                  <c:v>3.4103050447205199</c:v>
                </c:pt>
                <c:pt idx="2">
                  <c:v>3.7305883985865602</c:v>
                </c:pt>
                <c:pt idx="3">
                  <c:v>1.28891815861138</c:v>
                </c:pt>
                <c:pt idx="4">
                  <c:v>1.4128961993228499</c:v>
                </c:pt>
                <c:pt idx="5">
                  <c:v>3.14862712500272</c:v>
                </c:pt>
                <c:pt idx="6">
                  <c:v>1.64646639176056</c:v>
                </c:pt>
                <c:pt idx="7">
                  <c:v>0.29964674106005701</c:v>
                </c:pt>
                <c:pt idx="8">
                  <c:v>0.28228710566306803</c:v>
                </c:pt>
                <c:pt idx="9">
                  <c:v>0.6281242621848</c:v>
                </c:pt>
                <c:pt idx="10">
                  <c:v>0.95582617515841295</c:v>
                </c:pt>
                <c:pt idx="11">
                  <c:v>0.97645482074643897</c:v>
                </c:pt>
                <c:pt idx="12">
                  <c:v>0.491323540834948</c:v>
                </c:pt>
                <c:pt idx="13">
                  <c:v>0.94608655804344299</c:v>
                </c:pt>
                <c:pt idx="14">
                  <c:v>1.3968878410332199</c:v>
                </c:pt>
                <c:pt idx="15">
                  <c:v>0.72281261222440896</c:v>
                </c:pt>
                <c:pt idx="16">
                  <c:v>0.22371533731676399</c:v>
                </c:pt>
                <c:pt idx="17">
                  <c:v>0.32610733778228801</c:v>
                </c:pt>
                <c:pt idx="18">
                  <c:v>0.28594883924013997</c:v>
                </c:pt>
                <c:pt idx="19">
                  <c:v>0.251762822611106</c:v>
                </c:pt>
                <c:pt idx="20">
                  <c:v>0.271547092245712</c:v>
                </c:pt>
              </c:numCache>
            </c:numRef>
          </c:yVal>
          <c:smooth val="1"/>
          <c:extLst>
            <c:ext xmlns:c16="http://schemas.microsoft.com/office/drawing/2014/chart" uri="{C3380CC4-5D6E-409C-BE32-E72D297353CC}">
              <c16:uniqueId val="{00000002-7DFD-4833-88C6-BD21B620CE4D}"/>
            </c:ext>
          </c:extLst>
        </c:ser>
        <c:dLbls>
          <c:showLegendKey val="0"/>
          <c:showVal val="0"/>
          <c:showCatName val="0"/>
          <c:showSerName val="0"/>
          <c:showPercent val="0"/>
          <c:showBubbleSize val="0"/>
        </c:dLbls>
        <c:axId val="746653456"/>
        <c:axId val="746654440"/>
      </c:scatterChart>
      <c:valAx>
        <c:axId val="746653456"/>
        <c:scaling>
          <c:orientation val="minMax"/>
          <c:max val="3"/>
          <c:min val="2"/>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B, kGs</a:t>
                </a:r>
              </a:p>
            </c:rich>
          </c:tx>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4440"/>
        <c:crosses val="autoZero"/>
        <c:crossBetween val="midCat"/>
      </c:valAx>
      <c:valAx>
        <c:axId val="746654440"/>
        <c:scaling>
          <c:logBase val="10"/>
          <c:orientation val="minMax"/>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r>
                  <a:rPr lang="en-GB" sz="1400">
                    <a:solidFill>
                      <a:sysClr val="windowText" lastClr="000000"/>
                    </a:solidFill>
                  </a:rPr>
                  <a:t>Maximum transv. energy, eV</a:t>
                </a:r>
              </a:p>
            </c:rich>
          </c:tx>
          <c:layout>
            <c:manualLayout>
              <c:xMode val="edge"/>
              <c:yMode val="edge"/>
              <c:x val="1.9411065224236013E-2"/>
              <c:y val="0.38854447621593563"/>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title>
        <c:numFmt formatCode="#,##0.0" sourceLinked="0"/>
        <c:majorTickMark val="none"/>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746653456"/>
        <c:crosses val="autoZero"/>
        <c:crossBetween val="midCat"/>
      </c:valAx>
      <c:spPr>
        <a:noFill/>
        <a:ln>
          <a:solidFill>
            <a:schemeClr val="tx1"/>
          </a:solidFill>
        </a:ln>
        <a:effectLst/>
      </c:spPr>
    </c:plotArea>
    <c:legend>
      <c:legendPos val="r"/>
      <c:layout>
        <c:manualLayout>
          <c:xMode val="edge"/>
          <c:yMode val="edge"/>
          <c:x val="0.85155787345875167"/>
          <c:y val="0.34239479608631623"/>
          <c:w val="0.13785427278257412"/>
          <c:h val="0.30770261606851546"/>
        </c:manualLayout>
      </c:layout>
      <c:overlay val="0"/>
      <c:spPr>
        <a:noFill/>
        <a:ln>
          <a:noFill/>
        </a:ln>
        <a:effectLst/>
      </c:spPr>
      <c:txPr>
        <a:bodyPr rot="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tx1"/>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D96A779-985C-460D-A45F-51F41CEC626C}" type="datetimeFigureOut">
              <a:rPr lang="en-GB" smtClean="0"/>
              <a:t>07/01/2019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727591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96A779-985C-460D-A45F-51F41CEC626C}" type="datetimeFigureOut">
              <a:rPr lang="en-GB" smtClean="0"/>
              <a:t>07/01/2019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2481149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96A779-985C-460D-A45F-51F41CEC626C}" type="datetimeFigureOut">
              <a:rPr lang="en-GB" smtClean="0"/>
              <a:t>07/01/2019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161186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D96A779-985C-460D-A45F-51F41CEC626C}" type="datetimeFigureOut">
              <a:rPr lang="en-GB" smtClean="0"/>
              <a:t>07/01/2019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4079894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5D96A779-985C-460D-A45F-51F41CEC626C}" type="datetimeFigureOut">
              <a:rPr lang="en-GB" smtClean="0"/>
              <a:t>07/01/2019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23896385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D96A779-985C-460D-A45F-51F41CEC626C}" type="datetimeFigureOut">
              <a:rPr lang="en-GB" smtClean="0"/>
              <a:t>07/01/2019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208920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D96A779-985C-460D-A45F-51F41CEC626C}" type="datetimeFigureOut">
              <a:rPr lang="en-GB" smtClean="0"/>
              <a:t>07/01/2019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31424545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D96A779-985C-460D-A45F-51F41CEC626C}" type="datetimeFigureOut">
              <a:rPr lang="en-GB" smtClean="0"/>
              <a:t>07/01/2019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1111754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96A779-985C-460D-A45F-51F41CEC626C}" type="datetimeFigureOut">
              <a:rPr lang="en-GB" smtClean="0"/>
              <a:t>07/01/2019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11118490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D96A779-985C-460D-A45F-51F41CEC626C}" type="datetimeFigureOut">
              <a:rPr lang="en-GB" smtClean="0"/>
              <a:t>07/01/2019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763061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D96A779-985C-460D-A45F-51F41CEC626C}" type="datetimeFigureOut">
              <a:rPr lang="en-GB" smtClean="0"/>
              <a:t>07/01/2019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D048002-36C0-46B5-AB69-843D8441D2F3}" type="slidenum">
              <a:rPr lang="en-GB" smtClean="0"/>
              <a:t>‹#›</a:t>
            </a:fld>
            <a:endParaRPr lang="en-GB"/>
          </a:p>
        </p:txBody>
      </p:sp>
    </p:spTree>
    <p:extLst>
      <p:ext uri="{BB962C8B-B14F-4D97-AF65-F5344CB8AC3E}">
        <p14:creationId xmlns:p14="http://schemas.microsoft.com/office/powerpoint/2010/main" val="1257148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96A779-985C-460D-A45F-51F41CEC626C}" type="datetimeFigureOut">
              <a:rPr lang="en-GB" smtClean="0"/>
              <a:t>07/01/2019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048002-36C0-46B5-AB69-843D8441D2F3}" type="slidenum">
              <a:rPr lang="en-GB" smtClean="0"/>
              <a:t>‹#›</a:t>
            </a:fld>
            <a:endParaRPr lang="en-GB"/>
          </a:p>
        </p:txBody>
      </p:sp>
    </p:spTree>
    <p:extLst>
      <p:ext uri="{BB962C8B-B14F-4D97-AF65-F5344CB8AC3E}">
        <p14:creationId xmlns:p14="http://schemas.microsoft.com/office/powerpoint/2010/main" val="6359290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chart" Target="../charts/chart12.xml"/><Relationship Id="rId2" Type="http://schemas.openxmlformats.org/officeDocument/2006/relationships/chart" Target="../charts/chart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chart" Target="../charts/chart14.xml"/><Relationship Id="rId2" Type="http://schemas.openxmlformats.org/officeDocument/2006/relationships/chart" Target="../charts/chart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chart" Target="../charts/chart16.xml"/><Relationship Id="rId2" Type="http://schemas.openxmlformats.org/officeDocument/2006/relationships/chart" Target="../charts/chart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chart" Target="../charts/chart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chart" Target="../charts/chart5.xml"/><Relationship Id="rId1" Type="http://schemas.openxmlformats.org/officeDocument/2006/relationships/slideLayout" Target="../slideLayouts/slideLayout7.xml"/><Relationship Id="rId4"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93929" y="1741118"/>
            <a:ext cx="6413326" cy="2677656"/>
          </a:xfrm>
          <a:prstGeom prst="rect">
            <a:avLst/>
          </a:prstGeom>
          <a:noFill/>
        </p:spPr>
        <p:txBody>
          <a:bodyPr wrap="square" rtlCol="0">
            <a:spAutoFit/>
          </a:bodyPr>
          <a:lstStyle/>
          <a:p>
            <a:pPr algn="ctr"/>
            <a:r>
              <a:rPr lang="en-US" sz="2800" b="1" u="sng" dirty="0" smtClean="0"/>
              <a:t>Simulation of electron guns </a:t>
            </a:r>
          </a:p>
          <a:p>
            <a:pPr algn="ctr"/>
            <a:r>
              <a:rPr lang="en-US" sz="2800" b="1" u="sng" dirty="0" smtClean="0"/>
              <a:t>for electron cooler</a:t>
            </a:r>
          </a:p>
          <a:p>
            <a:pPr algn="ctr"/>
            <a:endParaRPr lang="en-US" sz="2800" b="1" u="sng" dirty="0"/>
          </a:p>
          <a:p>
            <a:pPr algn="ctr"/>
            <a:endParaRPr lang="en-US" sz="2800" b="1" u="sng" dirty="0" smtClean="0"/>
          </a:p>
          <a:p>
            <a:pPr algn="ctr"/>
            <a:r>
              <a:rPr lang="en-US" sz="2800" dirty="0" smtClean="0"/>
              <a:t>Alexander Pikin, Hannes Pahl, Adriana Rossi, Gerard Tranquille</a:t>
            </a:r>
            <a:endParaRPr lang="en-GB" sz="2800" dirty="0"/>
          </a:p>
        </p:txBody>
      </p:sp>
    </p:spTree>
    <p:extLst>
      <p:ext uri="{BB962C8B-B14F-4D97-AF65-F5344CB8AC3E}">
        <p14:creationId xmlns:p14="http://schemas.microsoft.com/office/powerpoint/2010/main" val="985291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00042" y="121670"/>
            <a:ext cx="5422006" cy="646331"/>
          </a:xfrm>
          <a:prstGeom prst="rect">
            <a:avLst/>
          </a:prstGeom>
          <a:noFill/>
          <a:ln>
            <a:solidFill>
              <a:srgbClr val="0070C0"/>
            </a:solidFill>
          </a:ln>
        </p:spPr>
        <p:txBody>
          <a:bodyPr wrap="square" rtlCol="0">
            <a:spAutoFit/>
          </a:bodyPr>
          <a:lstStyle/>
          <a:p>
            <a:pPr algn="ctr"/>
            <a:r>
              <a:rPr lang="en-US" dirty="0" smtClean="0"/>
              <a:t>Comparison of electron guns with different geometry with fixed electron current</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3553366064"/>
              </p:ext>
            </p:extLst>
          </p:nvPr>
        </p:nvGraphicFramePr>
        <p:xfrm>
          <a:off x="1648046" y="1025931"/>
          <a:ext cx="7889358" cy="555562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443897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932327565"/>
              </p:ext>
            </p:extLst>
          </p:nvPr>
        </p:nvGraphicFramePr>
        <p:xfrm>
          <a:off x="1041991" y="823912"/>
          <a:ext cx="8261497" cy="60340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4216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a:graphicFrameLocks/>
          </p:cNvGraphicFramePr>
          <p:nvPr>
            <p:extLst>
              <p:ext uri="{D42A27DB-BD31-4B8C-83A1-F6EECF244321}">
                <p14:modId xmlns:p14="http://schemas.microsoft.com/office/powerpoint/2010/main" val="1756510847"/>
              </p:ext>
            </p:extLst>
          </p:nvPr>
        </p:nvGraphicFramePr>
        <p:xfrm>
          <a:off x="2105246" y="685689"/>
          <a:ext cx="7196926" cy="576827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39630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3526796698"/>
              </p:ext>
            </p:extLst>
          </p:nvPr>
        </p:nvGraphicFramePr>
        <p:xfrm>
          <a:off x="2045198" y="1177400"/>
          <a:ext cx="8010659" cy="5293217"/>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862884" y="296214"/>
            <a:ext cx="10687431" cy="646331"/>
          </a:xfrm>
          <a:prstGeom prst="rect">
            <a:avLst/>
          </a:prstGeom>
          <a:noFill/>
        </p:spPr>
        <p:txBody>
          <a:bodyPr wrap="square" rtlCol="0">
            <a:spAutoFit/>
          </a:bodyPr>
          <a:lstStyle/>
          <a:p>
            <a:r>
              <a:rPr lang="en-US" dirty="0" smtClean="0"/>
              <a:t>Comparison of the transverse electron energy for the gun with concave cathode for </a:t>
            </a:r>
            <a:r>
              <a:rPr lang="en-US" b="1" dirty="0" smtClean="0"/>
              <a:t>two different accelerating gaps:  </a:t>
            </a:r>
            <a:r>
              <a:rPr lang="en-US" dirty="0" smtClean="0"/>
              <a:t>40 mm and 60 mm. </a:t>
            </a:r>
            <a:endParaRPr lang="en-GB" dirty="0"/>
          </a:p>
        </p:txBody>
      </p:sp>
    </p:spTree>
    <p:extLst>
      <p:ext uri="{BB962C8B-B14F-4D97-AF65-F5344CB8AC3E}">
        <p14:creationId xmlns:p14="http://schemas.microsoft.com/office/powerpoint/2010/main" val="1278412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65722" y="152081"/>
            <a:ext cx="7832557" cy="400110"/>
          </a:xfrm>
          <a:prstGeom prst="rect">
            <a:avLst/>
          </a:prstGeom>
          <a:noFill/>
          <a:ln>
            <a:solidFill>
              <a:schemeClr val="tx1"/>
            </a:solidFill>
          </a:ln>
        </p:spPr>
        <p:txBody>
          <a:bodyPr wrap="square" rtlCol="0">
            <a:spAutoFit/>
          </a:bodyPr>
          <a:lstStyle/>
          <a:p>
            <a:r>
              <a:rPr lang="en-US" sz="2000" u="sng" dirty="0" smtClean="0"/>
              <a:t>7 geometries of gun with flat cathode and flat electrodes has been tested:</a:t>
            </a:r>
            <a:endParaRPr lang="en-GB" sz="2000" u="sng" dirty="0"/>
          </a:p>
        </p:txBody>
      </p:sp>
      <p:sp>
        <p:nvSpPr>
          <p:cNvPr id="17" name="Oval 16"/>
          <p:cNvSpPr/>
          <p:nvPr/>
        </p:nvSpPr>
        <p:spPr>
          <a:xfrm>
            <a:off x="4344173" y="568719"/>
            <a:ext cx="372629" cy="292415"/>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2</a:t>
            </a:r>
            <a:endParaRPr lang="en-GB" dirty="0">
              <a:solidFill>
                <a:schemeClr val="tx1"/>
              </a:solidFill>
            </a:endParaRPr>
          </a:p>
        </p:txBody>
      </p:sp>
      <p:sp>
        <p:nvSpPr>
          <p:cNvPr id="18" name="Oval 17"/>
          <p:cNvSpPr/>
          <p:nvPr/>
        </p:nvSpPr>
        <p:spPr>
          <a:xfrm>
            <a:off x="6902480" y="546138"/>
            <a:ext cx="375107" cy="292415"/>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3</a:t>
            </a:r>
            <a:endParaRPr lang="en-GB" dirty="0">
              <a:solidFill>
                <a:schemeClr val="tx1"/>
              </a:solidFill>
            </a:endParaRPr>
          </a:p>
        </p:txBody>
      </p:sp>
      <p:sp>
        <p:nvSpPr>
          <p:cNvPr id="19" name="Oval 18"/>
          <p:cNvSpPr/>
          <p:nvPr/>
        </p:nvSpPr>
        <p:spPr>
          <a:xfrm>
            <a:off x="9455686" y="558173"/>
            <a:ext cx="382558" cy="292415"/>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4</a:t>
            </a:r>
            <a:endParaRPr lang="en-GB" dirty="0">
              <a:solidFill>
                <a:schemeClr val="tx1"/>
              </a:solidFill>
            </a:endParaRPr>
          </a:p>
        </p:txBody>
      </p:sp>
      <p:sp>
        <p:nvSpPr>
          <p:cNvPr id="20" name="Oval 19"/>
          <p:cNvSpPr/>
          <p:nvPr/>
        </p:nvSpPr>
        <p:spPr>
          <a:xfrm>
            <a:off x="2689898" y="3651582"/>
            <a:ext cx="348028" cy="288729"/>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5</a:t>
            </a:r>
            <a:endParaRPr lang="en-GB" dirty="0">
              <a:solidFill>
                <a:schemeClr val="tx1"/>
              </a:solidFill>
            </a:endParaRPr>
          </a:p>
        </p:txBody>
      </p:sp>
      <p:sp>
        <p:nvSpPr>
          <p:cNvPr id="21" name="Oval 20"/>
          <p:cNvSpPr/>
          <p:nvPr/>
        </p:nvSpPr>
        <p:spPr>
          <a:xfrm>
            <a:off x="5874078" y="3651582"/>
            <a:ext cx="383862" cy="301367"/>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6</a:t>
            </a:r>
            <a:endParaRPr lang="en-GB" dirty="0">
              <a:solidFill>
                <a:schemeClr val="tx1"/>
              </a:solidFill>
            </a:endParaRPr>
          </a:p>
        </p:txBody>
      </p:sp>
      <p:sp>
        <p:nvSpPr>
          <p:cNvPr id="22" name="Oval 21"/>
          <p:cNvSpPr/>
          <p:nvPr/>
        </p:nvSpPr>
        <p:spPr>
          <a:xfrm>
            <a:off x="1559127" y="547953"/>
            <a:ext cx="413190" cy="298550"/>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1</a:t>
            </a:r>
            <a:endParaRPr lang="en-GB" dirty="0">
              <a:solidFill>
                <a:schemeClr val="tx1"/>
              </a:solidFill>
            </a:endParaRPr>
          </a:p>
        </p:txBody>
      </p:sp>
      <p:sp>
        <p:nvSpPr>
          <p:cNvPr id="16" name="Oval 15"/>
          <p:cNvSpPr/>
          <p:nvPr/>
        </p:nvSpPr>
        <p:spPr>
          <a:xfrm>
            <a:off x="8623920" y="3655874"/>
            <a:ext cx="383862" cy="301367"/>
          </a:xfrm>
          <a:prstGeom prst="ellipse">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7</a:t>
            </a:r>
            <a:endParaRPr lang="en-GB" dirty="0">
              <a:solidFill>
                <a:schemeClr val="tx1"/>
              </a:solidFill>
            </a:endParaRPr>
          </a:p>
        </p:txBody>
      </p:sp>
      <p:pic>
        <p:nvPicPr>
          <p:cNvPr id="10" name="Picture 9"/>
          <p:cNvPicPr>
            <a:picLocks noChangeAspect="1"/>
          </p:cNvPicPr>
          <p:nvPr/>
        </p:nvPicPr>
        <p:blipFill>
          <a:blip r:embed="rId2"/>
          <a:stretch>
            <a:fillRect/>
          </a:stretch>
        </p:blipFill>
        <p:spPr>
          <a:xfrm>
            <a:off x="3465845" y="887184"/>
            <a:ext cx="2040254" cy="2735622"/>
          </a:xfrm>
          <a:prstGeom prst="rect">
            <a:avLst/>
          </a:prstGeom>
        </p:spPr>
      </p:pic>
      <p:pic>
        <p:nvPicPr>
          <p:cNvPr id="11" name="Picture 10"/>
          <p:cNvPicPr>
            <a:picLocks noChangeAspect="1"/>
          </p:cNvPicPr>
          <p:nvPr/>
        </p:nvPicPr>
        <p:blipFill>
          <a:blip r:embed="rId3"/>
          <a:stretch>
            <a:fillRect/>
          </a:stretch>
        </p:blipFill>
        <p:spPr>
          <a:xfrm>
            <a:off x="1781970" y="3973759"/>
            <a:ext cx="2163884" cy="2820301"/>
          </a:xfrm>
          <a:prstGeom prst="rect">
            <a:avLst/>
          </a:prstGeom>
        </p:spPr>
      </p:pic>
      <p:pic>
        <p:nvPicPr>
          <p:cNvPr id="12" name="Picture 11"/>
          <p:cNvPicPr>
            <a:picLocks noChangeAspect="1"/>
          </p:cNvPicPr>
          <p:nvPr/>
        </p:nvPicPr>
        <p:blipFill>
          <a:blip r:embed="rId4"/>
          <a:stretch>
            <a:fillRect/>
          </a:stretch>
        </p:blipFill>
        <p:spPr>
          <a:xfrm>
            <a:off x="4962734" y="3973759"/>
            <a:ext cx="2206551" cy="2795777"/>
          </a:xfrm>
          <a:prstGeom prst="rect">
            <a:avLst/>
          </a:prstGeom>
        </p:spPr>
      </p:pic>
      <p:pic>
        <p:nvPicPr>
          <p:cNvPr id="13" name="Picture 12"/>
          <p:cNvPicPr>
            <a:picLocks noChangeAspect="1"/>
          </p:cNvPicPr>
          <p:nvPr/>
        </p:nvPicPr>
        <p:blipFill>
          <a:blip r:embed="rId5"/>
          <a:stretch>
            <a:fillRect/>
          </a:stretch>
        </p:blipFill>
        <p:spPr>
          <a:xfrm>
            <a:off x="7983354" y="3961498"/>
            <a:ext cx="1813767" cy="2808038"/>
          </a:xfrm>
          <a:prstGeom prst="rect">
            <a:avLst/>
          </a:prstGeom>
        </p:spPr>
      </p:pic>
      <p:pic>
        <p:nvPicPr>
          <p:cNvPr id="14" name="Picture 13"/>
          <p:cNvPicPr>
            <a:picLocks noChangeAspect="1"/>
          </p:cNvPicPr>
          <p:nvPr/>
        </p:nvPicPr>
        <p:blipFill>
          <a:blip r:embed="rId6"/>
          <a:stretch>
            <a:fillRect/>
          </a:stretch>
        </p:blipFill>
        <p:spPr>
          <a:xfrm>
            <a:off x="6101482" y="861134"/>
            <a:ext cx="2065273" cy="2749851"/>
          </a:xfrm>
          <a:prstGeom prst="rect">
            <a:avLst/>
          </a:prstGeom>
        </p:spPr>
      </p:pic>
      <p:pic>
        <p:nvPicPr>
          <p:cNvPr id="15" name="Picture 14"/>
          <p:cNvPicPr>
            <a:picLocks noChangeAspect="1"/>
          </p:cNvPicPr>
          <p:nvPr/>
        </p:nvPicPr>
        <p:blipFill>
          <a:blip r:embed="rId7"/>
          <a:stretch>
            <a:fillRect/>
          </a:stretch>
        </p:blipFill>
        <p:spPr>
          <a:xfrm>
            <a:off x="8623920" y="886589"/>
            <a:ext cx="1948718" cy="2711098"/>
          </a:xfrm>
          <a:prstGeom prst="rect">
            <a:avLst/>
          </a:prstGeom>
        </p:spPr>
      </p:pic>
      <p:pic>
        <p:nvPicPr>
          <p:cNvPr id="24" name="Picture 23"/>
          <p:cNvPicPr>
            <a:picLocks noChangeAspect="1"/>
          </p:cNvPicPr>
          <p:nvPr/>
        </p:nvPicPr>
        <p:blipFill>
          <a:blip r:embed="rId8"/>
          <a:stretch>
            <a:fillRect/>
          </a:stretch>
        </p:blipFill>
        <p:spPr>
          <a:xfrm>
            <a:off x="979396" y="879951"/>
            <a:ext cx="1891066" cy="2749611"/>
          </a:xfrm>
          <a:prstGeom prst="rect">
            <a:avLst/>
          </a:prstGeom>
        </p:spPr>
      </p:pic>
    </p:spTree>
    <p:extLst>
      <p:ext uri="{BB962C8B-B14F-4D97-AF65-F5344CB8AC3E}">
        <p14:creationId xmlns:p14="http://schemas.microsoft.com/office/powerpoint/2010/main" val="2512531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8094" y="276726"/>
            <a:ext cx="11324095" cy="369332"/>
          </a:xfrm>
          <a:prstGeom prst="rect">
            <a:avLst/>
          </a:prstGeom>
          <a:noFill/>
        </p:spPr>
        <p:txBody>
          <a:bodyPr wrap="square" rtlCol="0">
            <a:spAutoFit/>
          </a:bodyPr>
          <a:lstStyle/>
          <a:p>
            <a:r>
              <a:rPr lang="en-US" dirty="0" smtClean="0"/>
              <a:t>Performance comparison of electron guns with flat cathodes and different geometries with current 3.5 A</a:t>
            </a:r>
            <a:endParaRPr lang="en-GB" dirty="0"/>
          </a:p>
        </p:txBody>
      </p:sp>
      <p:graphicFrame>
        <p:nvGraphicFramePr>
          <p:cNvPr id="7" name="Chart 6"/>
          <p:cNvGraphicFramePr>
            <a:graphicFrameLocks/>
          </p:cNvGraphicFramePr>
          <p:nvPr>
            <p:extLst>
              <p:ext uri="{D42A27DB-BD31-4B8C-83A1-F6EECF244321}">
                <p14:modId xmlns:p14="http://schemas.microsoft.com/office/powerpoint/2010/main" val="127326080"/>
              </p:ext>
            </p:extLst>
          </p:nvPr>
        </p:nvGraphicFramePr>
        <p:xfrm>
          <a:off x="6208294" y="1496127"/>
          <a:ext cx="5857001" cy="51693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p:cNvGraphicFramePr>
            <a:graphicFrameLocks/>
          </p:cNvGraphicFramePr>
          <p:nvPr>
            <p:extLst>
              <p:ext uri="{D42A27DB-BD31-4B8C-83A1-F6EECF244321}">
                <p14:modId xmlns:p14="http://schemas.microsoft.com/office/powerpoint/2010/main" val="1544227008"/>
              </p:ext>
            </p:extLst>
          </p:nvPr>
        </p:nvGraphicFramePr>
        <p:xfrm>
          <a:off x="178094" y="1496127"/>
          <a:ext cx="5917158" cy="516936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641375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33464" y="674370"/>
            <a:ext cx="9438418" cy="369332"/>
          </a:xfrm>
          <a:prstGeom prst="rect">
            <a:avLst/>
          </a:prstGeom>
          <a:noFill/>
          <a:ln w="12700">
            <a:solidFill>
              <a:srgbClr val="0070C0"/>
            </a:solidFill>
          </a:ln>
        </p:spPr>
        <p:txBody>
          <a:bodyPr wrap="none" rtlCol="0">
            <a:spAutoFit/>
          </a:bodyPr>
          <a:lstStyle/>
          <a:p>
            <a:r>
              <a:rPr lang="en-US" dirty="0" smtClean="0"/>
              <a:t>Flat cathode + flat electrodes, Version 7- effect of control electrode negative bias: effect and price.</a:t>
            </a:r>
            <a:endParaRPr lang="en-GB" dirty="0"/>
          </a:p>
        </p:txBody>
      </p:sp>
      <p:graphicFrame>
        <p:nvGraphicFramePr>
          <p:cNvPr id="5" name="Chart 4"/>
          <p:cNvGraphicFramePr>
            <a:graphicFrameLocks/>
          </p:cNvGraphicFramePr>
          <p:nvPr>
            <p:extLst>
              <p:ext uri="{D42A27DB-BD31-4B8C-83A1-F6EECF244321}">
                <p14:modId xmlns:p14="http://schemas.microsoft.com/office/powerpoint/2010/main" val="2910619942"/>
              </p:ext>
            </p:extLst>
          </p:nvPr>
        </p:nvGraphicFramePr>
        <p:xfrm>
          <a:off x="0" y="1239254"/>
          <a:ext cx="6352673" cy="5190873"/>
        </p:xfrm>
        <a:graphic>
          <a:graphicData uri="http://schemas.openxmlformats.org/drawingml/2006/chart">
            <c:chart xmlns:c="http://schemas.openxmlformats.org/drawingml/2006/chart" xmlns:r="http://schemas.openxmlformats.org/officeDocument/2006/relationships" r:id="rId2"/>
          </a:graphicData>
        </a:graphic>
      </p:graphicFrame>
      <p:sp>
        <p:nvSpPr>
          <p:cNvPr id="2" name="TextBox 1"/>
          <p:cNvSpPr txBox="1"/>
          <p:nvPr/>
        </p:nvSpPr>
        <p:spPr>
          <a:xfrm>
            <a:off x="1783080" y="240030"/>
            <a:ext cx="909223" cy="369332"/>
          </a:xfrm>
          <a:prstGeom prst="rect">
            <a:avLst/>
          </a:prstGeom>
          <a:noFill/>
        </p:spPr>
        <p:txBody>
          <a:bodyPr wrap="none" rtlCol="0">
            <a:spAutoFit/>
          </a:bodyPr>
          <a:lstStyle/>
          <a:p>
            <a:r>
              <a:rPr lang="en-US" b="1" u="sng" dirty="0" smtClean="0"/>
              <a:t>Similar:</a:t>
            </a:r>
            <a:endParaRPr lang="en-GB" b="1" u="sng" dirty="0"/>
          </a:p>
        </p:txBody>
      </p:sp>
      <p:graphicFrame>
        <p:nvGraphicFramePr>
          <p:cNvPr id="6" name="Chart 5"/>
          <p:cNvGraphicFramePr>
            <a:graphicFrameLocks/>
          </p:cNvGraphicFramePr>
          <p:nvPr>
            <p:extLst>
              <p:ext uri="{D42A27DB-BD31-4B8C-83A1-F6EECF244321}">
                <p14:modId xmlns:p14="http://schemas.microsoft.com/office/powerpoint/2010/main" val="289448710"/>
              </p:ext>
            </p:extLst>
          </p:nvPr>
        </p:nvGraphicFramePr>
        <p:xfrm>
          <a:off x="6477000" y="1239253"/>
          <a:ext cx="5627914" cy="519087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05512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17684581"/>
              </p:ext>
            </p:extLst>
          </p:nvPr>
        </p:nvGraphicFramePr>
        <p:xfrm>
          <a:off x="95931" y="1243693"/>
          <a:ext cx="6010956" cy="484142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p:cNvGraphicFramePr>
            <a:graphicFrameLocks/>
          </p:cNvGraphicFramePr>
          <p:nvPr>
            <p:extLst>
              <p:ext uri="{D42A27DB-BD31-4B8C-83A1-F6EECF244321}">
                <p14:modId xmlns:p14="http://schemas.microsoft.com/office/powerpoint/2010/main" val="3734075112"/>
              </p:ext>
            </p:extLst>
          </p:nvPr>
        </p:nvGraphicFramePr>
        <p:xfrm>
          <a:off x="6276975" y="1243692"/>
          <a:ext cx="5762625" cy="4841421"/>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p:cNvSpPr txBox="1"/>
          <p:nvPr/>
        </p:nvSpPr>
        <p:spPr>
          <a:xfrm>
            <a:off x="2090056" y="206829"/>
            <a:ext cx="6150429" cy="646331"/>
          </a:xfrm>
          <a:prstGeom prst="rect">
            <a:avLst/>
          </a:prstGeom>
          <a:noFill/>
        </p:spPr>
        <p:txBody>
          <a:bodyPr wrap="square" rtlCol="0">
            <a:spAutoFit/>
          </a:bodyPr>
          <a:lstStyle/>
          <a:p>
            <a:r>
              <a:rPr lang="en-US" dirty="0" smtClean="0"/>
              <a:t>Simulated maximum electron beam temperature for special regimes 0.1 A and 3 keV) and  (2.5 A and 27 keV):</a:t>
            </a:r>
            <a:endParaRPr lang="en-GB" dirty="0"/>
          </a:p>
        </p:txBody>
      </p:sp>
    </p:spTree>
    <p:extLst>
      <p:ext uri="{BB962C8B-B14F-4D97-AF65-F5344CB8AC3E}">
        <p14:creationId xmlns:p14="http://schemas.microsoft.com/office/powerpoint/2010/main" val="39082985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00493" y="2755232"/>
            <a:ext cx="5364961" cy="3777915"/>
          </a:xfrm>
          <a:prstGeom prst="rect">
            <a:avLst/>
          </a:prstGeom>
        </p:spPr>
      </p:pic>
      <p:pic>
        <p:nvPicPr>
          <p:cNvPr id="5" name="Picture 4"/>
          <p:cNvPicPr>
            <a:picLocks noChangeAspect="1"/>
          </p:cNvPicPr>
          <p:nvPr/>
        </p:nvPicPr>
        <p:blipFill>
          <a:blip r:embed="rId3"/>
          <a:stretch>
            <a:fillRect/>
          </a:stretch>
        </p:blipFill>
        <p:spPr>
          <a:xfrm>
            <a:off x="6265454" y="2755232"/>
            <a:ext cx="4931284" cy="3465094"/>
          </a:xfrm>
          <a:prstGeom prst="rect">
            <a:avLst/>
          </a:prstGeom>
        </p:spPr>
      </p:pic>
      <p:sp>
        <p:nvSpPr>
          <p:cNvPr id="6" name="TextBox 5"/>
          <p:cNvSpPr txBox="1"/>
          <p:nvPr/>
        </p:nvSpPr>
        <p:spPr>
          <a:xfrm>
            <a:off x="1974326" y="1027268"/>
            <a:ext cx="7664116" cy="830997"/>
          </a:xfrm>
          <a:prstGeom prst="rect">
            <a:avLst/>
          </a:prstGeom>
          <a:noFill/>
        </p:spPr>
        <p:txBody>
          <a:bodyPr wrap="square" rtlCol="0">
            <a:spAutoFit/>
          </a:bodyPr>
          <a:lstStyle/>
          <a:p>
            <a:pPr algn="ctr"/>
            <a:r>
              <a:rPr lang="en-US" sz="2400" dirty="0" smtClean="0"/>
              <a:t>Electron trajectories for gun with </a:t>
            </a:r>
            <a:r>
              <a:rPr lang="en-US" sz="2400" dirty="0"/>
              <a:t>f</a:t>
            </a:r>
            <a:r>
              <a:rPr lang="en-US" sz="2400" dirty="0" smtClean="0"/>
              <a:t>lat electrodes (Version 1) at I</a:t>
            </a:r>
            <a:r>
              <a:rPr lang="en-US" sz="2400" baseline="-25000" dirty="0" smtClean="0"/>
              <a:t>el</a:t>
            </a:r>
            <a:r>
              <a:rPr lang="en-US" sz="2400" dirty="0" smtClean="0"/>
              <a:t> =3.5 A</a:t>
            </a:r>
            <a:endParaRPr lang="en-GB" sz="2400" dirty="0"/>
          </a:p>
        </p:txBody>
      </p:sp>
    </p:spTree>
    <p:extLst>
      <p:ext uri="{BB962C8B-B14F-4D97-AF65-F5344CB8AC3E}">
        <p14:creationId xmlns:p14="http://schemas.microsoft.com/office/powerpoint/2010/main" val="17125356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0651" y="1160172"/>
            <a:ext cx="9332245" cy="5494051"/>
          </a:xfrm>
          <a:prstGeom prst="rect">
            <a:avLst/>
          </a:prstGeom>
        </p:spPr>
      </p:pic>
      <p:sp>
        <p:nvSpPr>
          <p:cNvPr id="4" name="TextBox 3"/>
          <p:cNvSpPr txBox="1"/>
          <p:nvPr/>
        </p:nvSpPr>
        <p:spPr>
          <a:xfrm>
            <a:off x="2317849" y="568993"/>
            <a:ext cx="6717847" cy="369332"/>
          </a:xfrm>
          <a:prstGeom prst="rect">
            <a:avLst/>
          </a:prstGeom>
          <a:noFill/>
        </p:spPr>
        <p:txBody>
          <a:bodyPr wrap="square" rtlCol="0">
            <a:spAutoFit/>
          </a:bodyPr>
          <a:lstStyle/>
          <a:p>
            <a:r>
              <a:rPr lang="en-US" u="sng" dirty="0" smtClean="0"/>
              <a:t>Schematic design of </a:t>
            </a:r>
            <a:r>
              <a:rPr lang="en-US" u="sng" dirty="0" smtClean="0"/>
              <a:t>the cooler gun side </a:t>
            </a:r>
            <a:r>
              <a:rPr lang="en-US" u="sng" dirty="0" smtClean="0"/>
              <a:t>version </a:t>
            </a:r>
            <a:r>
              <a:rPr lang="en-US" u="sng" dirty="0" smtClean="0"/>
              <a:t>with open side flange:</a:t>
            </a:r>
            <a:endParaRPr lang="en-GB" u="sng" dirty="0"/>
          </a:p>
        </p:txBody>
      </p:sp>
    </p:spTree>
    <p:extLst>
      <p:ext uri="{BB962C8B-B14F-4D97-AF65-F5344CB8AC3E}">
        <p14:creationId xmlns:p14="http://schemas.microsoft.com/office/powerpoint/2010/main" val="35583793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09057" y="3729626"/>
            <a:ext cx="8592854" cy="2862322"/>
          </a:xfrm>
          <a:prstGeom prst="rect">
            <a:avLst/>
          </a:prstGeom>
          <a:noFill/>
          <a:ln>
            <a:solidFill>
              <a:srgbClr val="C00000"/>
            </a:solidFill>
          </a:ln>
        </p:spPr>
        <p:txBody>
          <a:bodyPr wrap="square" rtlCol="0">
            <a:spAutoFit/>
          </a:bodyPr>
          <a:lstStyle/>
          <a:p>
            <a:r>
              <a:rPr lang="en-US" sz="2000" u="sng" dirty="0" smtClean="0"/>
              <a:t>Model</a:t>
            </a:r>
            <a:r>
              <a:rPr lang="en-US" sz="2000" dirty="0" smtClean="0"/>
              <a:t>: </a:t>
            </a:r>
          </a:p>
          <a:p>
            <a:endParaRPr lang="en-US" sz="2000" dirty="0" smtClean="0"/>
          </a:p>
          <a:p>
            <a:pPr marL="342900" indent="-342900">
              <a:buFontTx/>
              <a:buChar char="-"/>
            </a:pPr>
            <a:r>
              <a:rPr lang="en-US" sz="2000" dirty="0" smtClean="0"/>
              <a:t>Uniform magnetic field 2 kGs&lt; </a:t>
            </a:r>
            <a:r>
              <a:rPr lang="en-US" sz="2000" dirty="0"/>
              <a:t>B&lt;3 kGs   </a:t>
            </a:r>
            <a:endParaRPr lang="en-US" sz="2000" dirty="0" smtClean="0"/>
          </a:p>
          <a:p>
            <a:pPr marL="342900" indent="-342900">
              <a:buFontTx/>
              <a:buChar char="-"/>
            </a:pPr>
            <a:r>
              <a:rPr lang="en-US" sz="2000" dirty="0" smtClean="0"/>
              <a:t>Electron </a:t>
            </a:r>
            <a:r>
              <a:rPr lang="en-US" sz="2000" dirty="0"/>
              <a:t>energy E</a:t>
            </a:r>
            <a:r>
              <a:rPr lang="en-US" sz="2000" baseline="-25000" dirty="0"/>
              <a:t>el</a:t>
            </a:r>
            <a:r>
              <a:rPr lang="en-US" sz="2000" dirty="0"/>
              <a:t>=60.0 </a:t>
            </a:r>
            <a:r>
              <a:rPr lang="en-US" sz="2000" dirty="0" smtClean="0"/>
              <a:t>keV</a:t>
            </a:r>
          </a:p>
          <a:p>
            <a:pPr marL="342900" indent="-342900">
              <a:buFontTx/>
              <a:buChar char="-"/>
            </a:pPr>
            <a:r>
              <a:rPr lang="en-US" sz="2000" dirty="0" smtClean="0"/>
              <a:t>Electron current range: 0.1 A</a:t>
            </a:r>
            <a:r>
              <a:rPr lang="en-US" sz="2000" dirty="0"/>
              <a:t> </a:t>
            </a:r>
            <a:r>
              <a:rPr lang="en-US" sz="2000" dirty="0" smtClean="0"/>
              <a:t>&lt; </a:t>
            </a:r>
            <a:r>
              <a:rPr lang="en-US" sz="2000" dirty="0" err="1"/>
              <a:t>I</a:t>
            </a:r>
            <a:r>
              <a:rPr lang="en-US" sz="2000" baseline="-25000" dirty="0" err="1"/>
              <a:t>e</a:t>
            </a:r>
            <a:r>
              <a:rPr lang="en-US" sz="2000" dirty="0" smtClean="0"/>
              <a:t> </a:t>
            </a:r>
            <a:r>
              <a:rPr lang="en-US" sz="2000" dirty="0"/>
              <a:t>&lt; </a:t>
            </a:r>
            <a:r>
              <a:rPr lang="en-US" sz="2000" dirty="0" smtClean="0"/>
              <a:t>5.0 A</a:t>
            </a:r>
          </a:p>
          <a:p>
            <a:pPr marL="342900" indent="-342900">
              <a:buFontTx/>
              <a:buChar char="-"/>
            </a:pPr>
            <a:r>
              <a:rPr lang="en-US" sz="2000" dirty="0" smtClean="0"/>
              <a:t>Accelerating gap to 60 kV has width 60 mm. </a:t>
            </a:r>
          </a:p>
          <a:p>
            <a:pPr marL="342900" indent="-342900">
              <a:buFontTx/>
              <a:buChar char="-"/>
            </a:pPr>
            <a:r>
              <a:rPr lang="en-US" sz="2000" dirty="0" smtClean="0"/>
              <a:t>The electron transverse energy was measured in the same magnetic field after acceleration in uniform magnetic and electrostatic fields at fixed electron energy of 60 keV. </a:t>
            </a:r>
            <a:endParaRPr lang="en-GB" sz="2000" dirty="0"/>
          </a:p>
        </p:txBody>
      </p:sp>
      <p:sp>
        <p:nvSpPr>
          <p:cNvPr id="3" name="TextBox 2"/>
          <p:cNvSpPr txBox="1"/>
          <p:nvPr/>
        </p:nvSpPr>
        <p:spPr>
          <a:xfrm>
            <a:off x="1509057" y="397041"/>
            <a:ext cx="8592854" cy="3139321"/>
          </a:xfrm>
          <a:prstGeom prst="rect">
            <a:avLst/>
          </a:prstGeom>
          <a:noFill/>
          <a:ln>
            <a:solidFill>
              <a:srgbClr val="C00000"/>
            </a:solidFill>
          </a:ln>
        </p:spPr>
        <p:txBody>
          <a:bodyPr wrap="square" rtlCol="0">
            <a:spAutoFit/>
          </a:bodyPr>
          <a:lstStyle/>
          <a:p>
            <a:r>
              <a:rPr lang="en-US" u="sng" dirty="0"/>
              <a:t>Requirements:</a:t>
            </a:r>
          </a:p>
          <a:p>
            <a:endParaRPr lang="en-US" u="sng" dirty="0"/>
          </a:p>
          <a:p>
            <a:pPr marL="457200" indent="-457200">
              <a:buAutoNum type="arabicPeriod"/>
            </a:pPr>
            <a:r>
              <a:rPr lang="en-US" dirty="0"/>
              <a:t>Magnetic field on the cathode: 2.4 kGs</a:t>
            </a:r>
          </a:p>
          <a:p>
            <a:pPr marL="457200" indent="-457200">
              <a:buAutoNum type="arabicPeriod"/>
            </a:pPr>
            <a:endParaRPr lang="en-US" dirty="0"/>
          </a:p>
          <a:p>
            <a:pPr marL="457200" indent="-457200">
              <a:buFontTx/>
              <a:buAutoNum type="arabicPeriod"/>
            </a:pPr>
            <a:r>
              <a:rPr lang="en-US" dirty="0"/>
              <a:t>Cathode  diameter: 25 mm</a:t>
            </a:r>
          </a:p>
          <a:p>
            <a:pPr marL="457200" indent="-457200">
              <a:buFontTx/>
              <a:buAutoNum type="arabicPeriod"/>
            </a:pPr>
            <a:endParaRPr lang="en-US" dirty="0"/>
          </a:p>
          <a:p>
            <a:pPr marL="457200" indent="-457200">
              <a:buFontTx/>
              <a:buAutoNum type="arabicPeriod"/>
            </a:pPr>
            <a:r>
              <a:rPr lang="en-US" dirty="0"/>
              <a:t>Nominal operating electron current is I</a:t>
            </a:r>
            <a:r>
              <a:rPr lang="en-US" baseline="-25000" dirty="0"/>
              <a:t>el</a:t>
            </a:r>
            <a:r>
              <a:rPr lang="en-US" dirty="0"/>
              <a:t> =3.5 A</a:t>
            </a:r>
            <a:r>
              <a:rPr lang="en-US" dirty="0" smtClean="0"/>
              <a:t>.</a:t>
            </a:r>
          </a:p>
          <a:p>
            <a:pPr marL="457200" indent="-457200">
              <a:buFontTx/>
              <a:buAutoNum type="arabicPeriod"/>
            </a:pPr>
            <a:endParaRPr lang="en-US" dirty="0" smtClean="0"/>
          </a:p>
          <a:p>
            <a:pPr marL="457200" indent="-457200">
              <a:buFontTx/>
              <a:buAutoNum type="arabicPeriod"/>
            </a:pPr>
            <a:r>
              <a:rPr lang="en-US" dirty="0" smtClean="0"/>
              <a:t>Electron beam energy E</a:t>
            </a:r>
            <a:r>
              <a:rPr lang="en-US" baseline="-25000" dirty="0" smtClean="0"/>
              <a:t>el</a:t>
            </a:r>
            <a:r>
              <a:rPr lang="en-US" dirty="0" smtClean="0"/>
              <a:t>=60 keV  (110 MeV for protons)</a:t>
            </a:r>
            <a:endParaRPr lang="en-US" dirty="0"/>
          </a:p>
          <a:p>
            <a:pPr marL="457200" indent="-457200">
              <a:buFontTx/>
              <a:buAutoNum type="arabicPeriod"/>
            </a:pPr>
            <a:endParaRPr lang="en-US" dirty="0"/>
          </a:p>
          <a:p>
            <a:r>
              <a:rPr lang="en-US" dirty="0"/>
              <a:t>The electron beam will expand in interaction region with magnetic field 600 Gs</a:t>
            </a:r>
            <a:endParaRPr lang="en-GB" dirty="0"/>
          </a:p>
        </p:txBody>
      </p:sp>
    </p:spTree>
    <p:extLst>
      <p:ext uri="{BB962C8B-B14F-4D97-AF65-F5344CB8AC3E}">
        <p14:creationId xmlns:p14="http://schemas.microsoft.com/office/powerpoint/2010/main" val="3607654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04535" y="565484"/>
            <a:ext cx="7419009" cy="369332"/>
          </a:xfrm>
          <a:prstGeom prst="rect">
            <a:avLst/>
          </a:prstGeom>
          <a:noFill/>
          <a:ln w="22225">
            <a:solidFill>
              <a:srgbClr val="002060"/>
            </a:solidFill>
          </a:ln>
        </p:spPr>
        <p:txBody>
          <a:bodyPr wrap="square" rtlCol="0">
            <a:spAutoFit/>
          </a:bodyPr>
          <a:lstStyle/>
          <a:p>
            <a:r>
              <a:rPr lang="en-US" dirty="0" smtClean="0"/>
              <a:t>Axial magnetic field distribution of the gun solenoid: L=800 mm, ID=315 mm</a:t>
            </a:r>
            <a:endParaRPr lang="en-GB" dirty="0"/>
          </a:p>
        </p:txBody>
      </p:sp>
      <p:graphicFrame>
        <p:nvGraphicFramePr>
          <p:cNvPr id="4" name="Chart 3"/>
          <p:cNvGraphicFramePr>
            <a:graphicFrameLocks/>
          </p:cNvGraphicFramePr>
          <p:nvPr>
            <p:extLst>
              <p:ext uri="{D42A27DB-BD31-4B8C-83A1-F6EECF244321}">
                <p14:modId xmlns:p14="http://schemas.microsoft.com/office/powerpoint/2010/main" val="1430532992"/>
              </p:ext>
            </p:extLst>
          </p:nvPr>
        </p:nvGraphicFramePr>
        <p:xfrm>
          <a:off x="204535" y="1635793"/>
          <a:ext cx="6208297" cy="439202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6894094" y="2816144"/>
            <a:ext cx="5113421" cy="2031325"/>
          </a:xfrm>
          <a:prstGeom prst="rect">
            <a:avLst/>
          </a:prstGeom>
          <a:noFill/>
          <a:ln w="19050">
            <a:solidFill>
              <a:schemeClr val="tx1"/>
            </a:solidFill>
          </a:ln>
        </p:spPr>
        <p:txBody>
          <a:bodyPr wrap="square" rtlCol="0">
            <a:spAutoFit/>
          </a:bodyPr>
          <a:lstStyle/>
          <a:p>
            <a:r>
              <a:rPr lang="en-US" dirty="0" smtClean="0"/>
              <a:t>Pancake structure of coils</a:t>
            </a:r>
          </a:p>
          <a:p>
            <a:r>
              <a:rPr lang="en-US" dirty="0" smtClean="0"/>
              <a:t>Conductor: 6.35x6.35 mm, water channel 3.5 mm</a:t>
            </a:r>
          </a:p>
          <a:p>
            <a:r>
              <a:rPr lang="en-US" dirty="0" smtClean="0"/>
              <a:t>For 2.4 kGs I=120 A, U=160 V, </a:t>
            </a:r>
          </a:p>
          <a:p>
            <a:r>
              <a:rPr lang="en-US" dirty="0" smtClean="0"/>
              <a:t>Power consumption approx. 20 </a:t>
            </a:r>
            <a:r>
              <a:rPr lang="en-US" dirty="0" err="1" smtClean="0"/>
              <a:t>kWatt</a:t>
            </a:r>
            <a:endParaRPr lang="en-US" dirty="0" smtClean="0"/>
          </a:p>
          <a:p>
            <a:r>
              <a:rPr lang="en-US" dirty="0" smtClean="0"/>
              <a:t>Water consumption: 16 L/min, </a:t>
            </a:r>
          </a:p>
          <a:p>
            <a:r>
              <a:rPr lang="en-US" dirty="0" smtClean="0"/>
              <a:t>Water pressure approx. 0.3 Bar,</a:t>
            </a:r>
          </a:p>
          <a:p>
            <a:r>
              <a:rPr lang="en-US" dirty="0" smtClean="0"/>
              <a:t>Water temperature rise 20</a:t>
            </a:r>
            <a:r>
              <a:rPr lang="en-US" baseline="30000" dirty="0" smtClean="0"/>
              <a:t>0</a:t>
            </a:r>
            <a:endParaRPr lang="en-GB" dirty="0"/>
          </a:p>
        </p:txBody>
      </p:sp>
    </p:spTree>
    <p:extLst>
      <p:ext uri="{BB962C8B-B14F-4D97-AF65-F5344CB8AC3E}">
        <p14:creationId xmlns:p14="http://schemas.microsoft.com/office/powerpoint/2010/main" val="24752626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72732" y="416191"/>
            <a:ext cx="10859288" cy="5632311"/>
          </a:xfrm>
          <a:prstGeom prst="rect">
            <a:avLst/>
          </a:prstGeom>
          <a:noFill/>
          <a:ln>
            <a:solidFill>
              <a:srgbClr val="C00000"/>
            </a:solidFill>
          </a:ln>
        </p:spPr>
        <p:txBody>
          <a:bodyPr wrap="square" rtlCol="0">
            <a:spAutoFit/>
          </a:bodyPr>
          <a:lstStyle/>
          <a:p>
            <a:r>
              <a:rPr lang="en-US" b="1" u="sng" dirty="0" smtClean="0"/>
              <a:t>Conclusion:</a:t>
            </a:r>
          </a:p>
          <a:p>
            <a:endParaRPr lang="en-US" dirty="0" smtClean="0"/>
          </a:p>
          <a:p>
            <a:pPr marL="342900" indent="-342900">
              <a:buAutoNum type="arabicPeriod"/>
            </a:pPr>
            <a:r>
              <a:rPr lang="en-US" dirty="0" smtClean="0"/>
              <a:t>Out of three simulated electron gun geometries the </a:t>
            </a:r>
            <a:r>
              <a:rPr lang="en-US" u="sng" dirty="0" smtClean="0"/>
              <a:t>electron gun with flat cathode and flat electrodes </a:t>
            </a:r>
            <a:r>
              <a:rPr lang="en-US" dirty="0" smtClean="0"/>
              <a:t>provides the smallest transverse electron energy in all tested ranges of the electron current (0.1-5.0 A) and magnetic field (2.0 – 3.0 kGs). The convex electron gun has the largest perveance and the most uniform distribution of the electron current density across the beam. The electron guns with concave and flat cathodes have some elevation of the current density on the periphery. </a:t>
            </a:r>
          </a:p>
          <a:p>
            <a:pPr marL="342900" indent="-342900">
              <a:buAutoNum type="arabicPeriod"/>
            </a:pPr>
            <a:r>
              <a:rPr lang="en-US" dirty="0" smtClean="0"/>
              <a:t>Electrostatically all gun geometries are </a:t>
            </a:r>
            <a:r>
              <a:rPr lang="en-US" dirty="0" smtClean="0"/>
              <a:t>spark-safe </a:t>
            </a:r>
            <a:r>
              <a:rPr lang="en-US" dirty="0" smtClean="0"/>
              <a:t>for the anode voltage holdoff: at 3.5 A the Kilpatrick safety factor is larger than 3.9 for all guns.</a:t>
            </a:r>
          </a:p>
          <a:p>
            <a:pPr marL="342900" indent="-342900">
              <a:buAutoNum type="arabicPeriod"/>
            </a:pPr>
            <a:r>
              <a:rPr lang="en-US" dirty="0" smtClean="0"/>
              <a:t>The </a:t>
            </a:r>
            <a:r>
              <a:rPr lang="en-US" dirty="0" smtClean="0"/>
              <a:t>pattern of minima and maxima of the transverse energy as a function of the magnetic field depends on the accelerating gap: it can move with varying the gap.</a:t>
            </a:r>
          </a:p>
          <a:p>
            <a:pPr marL="342900" indent="-342900">
              <a:buFontTx/>
              <a:buAutoNum type="arabicPeriod"/>
            </a:pPr>
            <a:r>
              <a:rPr lang="en-US" dirty="0" smtClean="0"/>
              <a:t>Of all tested concepts the lowest transverse energy provides electron gun with flat cathode and flat electrodes. </a:t>
            </a:r>
            <a:r>
              <a:rPr lang="en-US" dirty="0" smtClean="0"/>
              <a:t>It is easy and safe to control the emission density distribution on the cathode by changing the Wehnelt bias.</a:t>
            </a:r>
            <a:endParaRPr lang="en-US" dirty="0"/>
          </a:p>
          <a:p>
            <a:pPr marL="342900" indent="-342900">
              <a:buAutoNum type="arabicPeriod"/>
            </a:pPr>
            <a:r>
              <a:rPr lang="en-US" dirty="0" smtClean="0"/>
              <a:t>For different geometries of guns with flat cathode the transvers energy variations as a function of the magnetic field for a fixed electron current stay within the same “corridor</a:t>
            </a:r>
            <a:r>
              <a:rPr lang="en-US" dirty="0" smtClean="0"/>
              <a:t>”. </a:t>
            </a:r>
            <a:r>
              <a:rPr lang="en-US" dirty="0" smtClean="0"/>
              <a:t>Analysis of different gun geometries with flat cathode and flat electrodes demonstrated that with small variations of transverse energy these guns generate beams with different radial distribution of current density depending on the shape of the Wehnelt electrode.</a:t>
            </a:r>
          </a:p>
          <a:p>
            <a:pPr marL="342900" indent="-342900">
              <a:buAutoNum type="arabicPeriod"/>
            </a:pPr>
            <a:r>
              <a:rPr lang="en-US" dirty="0" smtClean="0"/>
              <a:t>With electron current I00 mA and the beam energy of 3 keV the transverse electron energy remains lower than 1 eV up to magnetic field of 300 Gs.</a:t>
            </a:r>
          </a:p>
          <a:p>
            <a:pPr marL="342900" indent="-342900">
              <a:buAutoNum type="arabicPeriod"/>
            </a:pPr>
            <a:endParaRPr lang="en-US" dirty="0"/>
          </a:p>
        </p:txBody>
      </p:sp>
    </p:spTree>
    <p:extLst>
      <p:ext uri="{BB962C8B-B14F-4D97-AF65-F5344CB8AC3E}">
        <p14:creationId xmlns:p14="http://schemas.microsoft.com/office/powerpoint/2010/main" val="3037345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2"/>
          <a:stretch>
            <a:fillRect/>
          </a:stretch>
        </p:blipFill>
        <p:spPr>
          <a:xfrm>
            <a:off x="1664090" y="840910"/>
            <a:ext cx="9573404" cy="5752394"/>
          </a:xfrm>
          <a:prstGeom prst="rect">
            <a:avLst/>
          </a:prstGeom>
        </p:spPr>
      </p:pic>
      <p:cxnSp>
        <p:nvCxnSpPr>
          <p:cNvPr id="33" name="Straight Arrow Connector 32"/>
          <p:cNvCxnSpPr>
            <a:stCxn id="34" idx="1"/>
          </p:cNvCxnSpPr>
          <p:nvPr/>
        </p:nvCxnSpPr>
        <p:spPr>
          <a:xfrm flipH="1" flipV="1">
            <a:off x="3017587" y="5843738"/>
            <a:ext cx="285750" cy="69251"/>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3303337" y="5774489"/>
            <a:ext cx="723900" cy="276999"/>
          </a:xfrm>
          <a:prstGeom prst="rect">
            <a:avLst/>
          </a:prstGeom>
          <a:noFill/>
          <a:ln>
            <a:solidFill>
              <a:schemeClr val="bg1"/>
            </a:solidFill>
          </a:ln>
        </p:spPr>
        <p:txBody>
          <a:bodyPr wrap="square" rtlCol="0">
            <a:spAutoFit/>
          </a:bodyPr>
          <a:lstStyle/>
          <a:p>
            <a:r>
              <a:rPr lang="en-US" sz="1200" u="sng" dirty="0" smtClean="0"/>
              <a:t>Cathode</a:t>
            </a:r>
            <a:endParaRPr lang="en-GB" sz="1200" u="sng" dirty="0"/>
          </a:p>
        </p:txBody>
      </p:sp>
      <p:sp>
        <p:nvSpPr>
          <p:cNvPr id="35" name="TextBox 34"/>
          <p:cNvSpPr txBox="1"/>
          <p:nvPr/>
        </p:nvSpPr>
        <p:spPr>
          <a:xfrm>
            <a:off x="3227137" y="5282046"/>
            <a:ext cx="800100" cy="492443"/>
          </a:xfrm>
          <a:prstGeom prst="rect">
            <a:avLst/>
          </a:prstGeom>
          <a:noFill/>
        </p:spPr>
        <p:txBody>
          <a:bodyPr wrap="square" rtlCol="0">
            <a:spAutoFit/>
          </a:bodyPr>
          <a:lstStyle/>
          <a:p>
            <a:r>
              <a:rPr lang="en-US" sz="1200" u="sng" dirty="0" smtClean="0"/>
              <a:t>Wehnelt</a:t>
            </a:r>
            <a:r>
              <a:rPr lang="en-US" sz="1400" u="sng" dirty="0" smtClean="0"/>
              <a:t> </a:t>
            </a:r>
            <a:r>
              <a:rPr lang="en-US" sz="1200" u="sng" dirty="0" smtClean="0"/>
              <a:t>electrode</a:t>
            </a:r>
            <a:endParaRPr lang="en-GB" sz="1400" u="sng" dirty="0"/>
          </a:p>
        </p:txBody>
      </p:sp>
      <p:cxnSp>
        <p:nvCxnSpPr>
          <p:cNvPr id="36" name="Straight Arrow Connector 35"/>
          <p:cNvCxnSpPr>
            <a:stCxn id="35" idx="1"/>
          </p:cNvCxnSpPr>
          <p:nvPr/>
        </p:nvCxnSpPr>
        <p:spPr>
          <a:xfrm flipH="1" flipV="1">
            <a:off x="3081087" y="5422078"/>
            <a:ext cx="146050" cy="10619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3716087" y="5037889"/>
            <a:ext cx="311150" cy="19050"/>
          </a:xfrm>
          <a:prstGeom prst="straightConnector1">
            <a:avLst/>
          </a:prstGeom>
          <a:ln w="190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027237" y="4942639"/>
            <a:ext cx="615950" cy="276999"/>
          </a:xfrm>
          <a:prstGeom prst="rect">
            <a:avLst/>
          </a:prstGeom>
          <a:noFill/>
        </p:spPr>
        <p:txBody>
          <a:bodyPr wrap="square" rtlCol="0">
            <a:spAutoFit/>
          </a:bodyPr>
          <a:lstStyle/>
          <a:p>
            <a:r>
              <a:rPr lang="en-US" sz="1200" dirty="0" smtClean="0"/>
              <a:t>Anode</a:t>
            </a:r>
            <a:endParaRPr lang="en-GB" sz="1200" dirty="0"/>
          </a:p>
        </p:txBody>
      </p:sp>
      <p:sp>
        <p:nvSpPr>
          <p:cNvPr id="39" name="TextBox 38"/>
          <p:cNvSpPr txBox="1"/>
          <p:nvPr/>
        </p:nvSpPr>
        <p:spPr>
          <a:xfrm>
            <a:off x="7424487" y="4796589"/>
            <a:ext cx="1117600" cy="276999"/>
          </a:xfrm>
          <a:prstGeom prst="rect">
            <a:avLst/>
          </a:prstGeom>
          <a:noFill/>
        </p:spPr>
        <p:txBody>
          <a:bodyPr wrap="square" rtlCol="0">
            <a:spAutoFit/>
          </a:bodyPr>
          <a:lstStyle/>
          <a:p>
            <a:r>
              <a:rPr lang="en-US" sz="1200" u="sng" dirty="0" smtClean="0"/>
              <a:t>Drift tube</a:t>
            </a:r>
            <a:endParaRPr lang="en-GB" sz="1200" u="sng" dirty="0"/>
          </a:p>
        </p:txBody>
      </p:sp>
      <p:cxnSp>
        <p:nvCxnSpPr>
          <p:cNvPr id="40" name="Straight Arrow Connector 39"/>
          <p:cNvCxnSpPr/>
          <p:nvPr/>
        </p:nvCxnSpPr>
        <p:spPr>
          <a:xfrm>
            <a:off x="8542087" y="5912988"/>
            <a:ext cx="1790700"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8542087" y="5566739"/>
            <a:ext cx="1860550" cy="307777"/>
          </a:xfrm>
          <a:prstGeom prst="rect">
            <a:avLst/>
          </a:prstGeom>
          <a:noFill/>
        </p:spPr>
        <p:txBody>
          <a:bodyPr wrap="square" rtlCol="0">
            <a:spAutoFit/>
          </a:bodyPr>
          <a:lstStyle/>
          <a:p>
            <a:r>
              <a:rPr lang="en-US" sz="1200" dirty="0" smtClean="0"/>
              <a:t>Range of </a:t>
            </a:r>
            <a:r>
              <a:rPr lang="en-US" sz="1400" dirty="0" smtClean="0"/>
              <a:t>measurements</a:t>
            </a:r>
            <a:endParaRPr lang="en-GB" sz="1200" dirty="0"/>
          </a:p>
        </p:txBody>
      </p:sp>
      <p:sp>
        <p:nvSpPr>
          <p:cNvPr id="42" name="TextBox 41"/>
          <p:cNvSpPr txBox="1"/>
          <p:nvPr/>
        </p:nvSpPr>
        <p:spPr>
          <a:xfrm>
            <a:off x="1664090" y="216568"/>
            <a:ext cx="2595089" cy="372979"/>
          </a:xfrm>
          <a:prstGeom prst="rect">
            <a:avLst/>
          </a:prstGeom>
          <a:noFill/>
        </p:spPr>
        <p:txBody>
          <a:bodyPr wrap="square" rtlCol="0">
            <a:spAutoFit/>
          </a:bodyPr>
          <a:lstStyle/>
          <a:p>
            <a:r>
              <a:rPr lang="en-US" u="sng" dirty="0" smtClean="0"/>
              <a:t>Model</a:t>
            </a:r>
            <a:endParaRPr lang="en-GB" u="sng" dirty="0"/>
          </a:p>
        </p:txBody>
      </p:sp>
    </p:spTree>
    <p:extLst>
      <p:ext uri="{BB962C8B-B14F-4D97-AF65-F5344CB8AC3E}">
        <p14:creationId xmlns:p14="http://schemas.microsoft.com/office/powerpoint/2010/main" val="1606832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5885" y="513567"/>
            <a:ext cx="5323562" cy="369332"/>
          </a:xfrm>
          <a:prstGeom prst="rect">
            <a:avLst/>
          </a:prstGeom>
          <a:noFill/>
        </p:spPr>
        <p:txBody>
          <a:bodyPr wrap="square" rtlCol="0">
            <a:spAutoFit/>
          </a:bodyPr>
          <a:lstStyle/>
          <a:p>
            <a:r>
              <a:rPr lang="en-US" dirty="0" smtClean="0"/>
              <a:t>1. </a:t>
            </a:r>
            <a:r>
              <a:rPr lang="en-US" b="1" u="sng" dirty="0" smtClean="0"/>
              <a:t>Convex</a:t>
            </a:r>
            <a:r>
              <a:rPr lang="en-US" dirty="0" smtClean="0"/>
              <a:t> cathode with flat electrodes:</a:t>
            </a:r>
            <a:endParaRPr lang="en-GB" dirty="0"/>
          </a:p>
        </p:txBody>
      </p:sp>
      <p:sp>
        <p:nvSpPr>
          <p:cNvPr id="7" name="TextBox 6"/>
          <p:cNvSpPr txBox="1"/>
          <p:nvPr/>
        </p:nvSpPr>
        <p:spPr>
          <a:xfrm>
            <a:off x="212943" y="5685389"/>
            <a:ext cx="5473874" cy="646331"/>
          </a:xfrm>
          <a:prstGeom prst="rect">
            <a:avLst/>
          </a:prstGeom>
          <a:noFill/>
        </p:spPr>
        <p:txBody>
          <a:bodyPr wrap="square" rtlCol="0">
            <a:spAutoFit/>
          </a:bodyPr>
          <a:lstStyle/>
          <a:p>
            <a:r>
              <a:rPr lang="en-US" dirty="0" smtClean="0"/>
              <a:t>Perveance = 2.93 A/V</a:t>
            </a:r>
            <a:r>
              <a:rPr lang="en-US" baseline="30000" dirty="0" smtClean="0"/>
              <a:t>1.5</a:t>
            </a:r>
            <a:endParaRPr lang="en-US" dirty="0"/>
          </a:p>
          <a:p>
            <a:r>
              <a:rPr lang="en-US" dirty="0" smtClean="0"/>
              <a:t>Kilpatrick safety factor (3.5 A and 11.2 kV) =4.54 </a:t>
            </a:r>
          </a:p>
        </p:txBody>
      </p:sp>
      <p:sp>
        <p:nvSpPr>
          <p:cNvPr id="9" name="TextBox 8"/>
          <p:cNvSpPr txBox="1"/>
          <p:nvPr/>
        </p:nvSpPr>
        <p:spPr>
          <a:xfrm>
            <a:off x="5148197" y="224042"/>
            <a:ext cx="6237962" cy="923330"/>
          </a:xfrm>
          <a:prstGeom prst="rect">
            <a:avLst/>
          </a:prstGeom>
          <a:noFill/>
        </p:spPr>
        <p:txBody>
          <a:bodyPr wrap="square" rtlCol="0">
            <a:spAutoFit/>
          </a:bodyPr>
          <a:lstStyle/>
          <a:p>
            <a:r>
              <a:rPr lang="en-US" dirty="0" smtClean="0"/>
              <a:t>Electric field strength distribution in the cathode-anode gap of electron gun with convex cathode for electron current I</a:t>
            </a:r>
            <a:r>
              <a:rPr lang="en-US" baseline="-25000" dirty="0" smtClean="0"/>
              <a:t>el</a:t>
            </a:r>
            <a:r>
              <a:rPr lang="en-US" dirty="0" smtClean="0"/>
              <a:t>=3.5 A and anode voltage U</a:t>
            </a:r>
            <a:r>
              <a:rPr lang="en-US" baseline="-25000" dirty="0" smtClean="0"/>
              <a:t>an</a:t>
            </a:r>
            <a:r>
              <a:rPr lang="en-US" dirty="0" smtClean="0"/>
              <a:t> 11.25 kV</a:t>
            </a:r>
            <a:endParaRPr lang="en-GB"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4752" y="1172424"/>
            <a:ext cx="6657643" cy="4993233"/>
          </a:xfrm>
          <a:prstGeom prst="rect">
            <a:avLst/>
          </a:prstGeom>
        </p:spPr>
      </p:pic>
      <p:sp>
        <p:nvSpPr>
          <p:cNvPr id="12" name="TextBox 11"/>
          <p:cNvSpPr txBox="1"/>
          <p:nvPr/>
        </p:nvSpPr>
        <p:spPr>
          <a:xfrm>
            <a:off x="807928" y="1117947"/>
            <a:ext cx="2404504" cy="369332"/>
          </a:xfrm>
          <a:prstGeom prst="rect">
            <a:avLst/>
          </a:prstGeom>
          <a:noFill/>
        </p:spPr>
        <p:txBody>
          <a:bodyPr wrap="square" rtlCol="0">
            <a:spAutoFit/>
          </a:bodyPr>
          <a:lstStyle/>
          <a:p>
            <a:r>
              <a:rPr lang="en-US" dirty="0" smtClean="0"/>
              <a:t>Geometry of the gun:</a:t>
            </a:r>
            <a:endParaRPr lang="en-GB" dirty="0"/>
          </a:p>
        </p:txBody>
      </p:sp>
      <p:pic>
        <p:nvPicPr>
          <p:cNvPr id="4" name="Picture 3"/>
          <p:cNvPicPr>
            <a:picLocks noChangeAspect="1"/>
          </p:cNvPicPr>
          <p:nvPr/>
        </p:nvPicPr>
        <p:blipFill>
          <a:blip r:embed="rId3"/>
          <a:stretch>
            <a:fillRect/>
          </a:stretch>
        </p:blipFill>
        <p:spPr>
          <a:xfrm>
            <a:off x="582574" y="1487279"/>
            <a:ext cx="3291594" cy="4176492"/>
          </a:xfrm>
          <a:prstGeom prst="rect">
            <a:avLst/>
          </a:prstGeom>
        </p:spPr>
      </p:pic>
    </p:spTree>
    <p:extLst>
      <p:ext uri="{BB962C8B-B14F-4D97-AF65-F5344CB8AC3E}">
        <p14:creationId xmlns:p14="http://schemas.microsoft.com/office/powerpoint/2010/main" val="3205117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365" y="1812517"/>
            <a:ext cx="5894477" cy="4420858"/>
          </a:xfrm>
          <a:prstGeom prst="rect">
            <a:avLst/>
          </a:prstGeom>
        </p:spPr>
      </p:pic>
      <p:sp>
        <p:nvSpPr>
          <p:cNvPr id="5" name="TextBox 4"/>
          <p:cNvSpPr txBox="1"/>
          <p:nvPr/>
        </p:nvSpPr>
        <p:spPr>
          <a:xfrm>
            <a:off x="175365" y="212943"/>
            <a:ext cx="4421687" cy="1200329"/>
          </a:xfrm>
          <a:prstGeom prst="rect">
            <a:avLst/>
          </a:prstGeom>
          <a:noFill/>
        </p:spPr>
        <p:txBody>
          <a:bodyPr wrap="square" rtlCol="0">
            <a:spAutoFit/>
          </a:bodyPr>
          <a:lstStyle/>
          <a:p>
            <a:r>
              <a:rPr lang="en-US" dirty="0" smtClean="0"/>
              <a:t>Electron trajectories in uniform magnetic field B=2.4 </a:t>
            </a:r>
            <a:r>
              <a:rPr lang="en-US" dirty="0" err="1" smtClean="0"/>
              <a:t>kGs</a:t>
            </a:r>
            <a:r>
              <a:rPr lang="en-US" dirty="0" smtClean="0"/>
              <a:t> from electron gun with </a:t>
            </a:r>
            <a:r>
              <a:rPr lang="en-US" b="1" u="sng" dirty="0" smtClean="0"/>
              <a:t>convex</a:t>
            </a:r>
            <a:r>
              <a:rPr lang="en-US" dirty="0" smtClean="0"/>
              <a:t> cathode.</a:t>
            </a:r>
          </a:p>
          <a:p>
            <a:r>
              <a:rPr lang="en-US" dirty="0" smtClean="0"/>
              <a:t>I</a:t>
            </a:r>
            <a:r>
              <a:rPr lang="en-US" baseline="-25000" dirty="0" smtClean="0"/>
              <a:t>el</a:t>
            </a:r>
            <a:r>
              <a:rPr lang="en-US" dirty="0" smtClean="0"/>
              <a:t>=3.5 A, </a:t>
            </a:r>
            <a:r>
              <a:rPr lang="en-US" dirty="0" err="1" smtClean="0"/>
              <a:t>U</a:t>
            </a:r>
            <a:r>
              <a:rPr lang="en-US" baseline="-25000" dirty="0" err="1" smtClean="0"/>
              <a:t>an</a:t>
            </a:r>
            <a:r>
              <a:rPr lang="en-US" dirty="0" smtClean="0"/>
              <a:t>=11254 V, </a:t>
            </a:r>
            <a:r>
              <a:rPr lang="en-US" dirty="0" err="1" smtClean="0"/>
              <a:t>E</a:t>
            </a:r>
            <a:r>
              <a:rPr lang="en-US" baseline="-25000" dirty="0" err="1" smtClean="0">
                <a:latin typeface=""/>
              </a:rPr>
              <a:t>final</a:t>
            </a:r>
            <a:r>
              <a:rPr lang="en-US" dirty="0" smtClean="0">
                <a:latin typeface=""/>
              </a:rPr>
              <a:t>=60 keV.</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3617393542"/>
              </p:ext>
            </p:extLst>
          </p:nvPr>
        </p:nvGraphicFramePr>
        <p:xfrm>
          <a:off x="6438378" y="0"/>
          <a:ext cx="5073041" cy="29811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7" name="Chart 6"/>
          <p:cNvGraphicFramePr>
            <a:graphicFrameLocks/>
          </p:cNvGraphicFramePr>
          <p:nvPr>
            <p:extLst>
              <p:ext uri="{D42A27DB-BD31-4B8C-83A1-F6EECF244321}">
                <p14:modId xmlns:p14="http://schemas.microsoft.com/office/powerpoint/2010/main" val="4084043390"/>
              </p:ext>
            </p:extLst>
          </p:nvPr>
        </p:nvGraphicFramePr>
        <p:xfrm>
          <a:off x="6347636" y="3062177"/>
          <a:ext cx="5645889" cy="37001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8476420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63047" y="438411"/>
            <a:ext cx="6475956" cy="369332"/>
          </a:xfrm>
          <a:prstGeom prst="rect">
            <a:avLst/>
          </a:prstGeom>
          <a:noFill/>
        </p:spPr>
        <p:txBody>
          <a:bodyPr wrap="square" rtlCol="0">
            <a:spAutoFit/>
          </a:bodyPr>
          <a:lstStyle/>
          <a:p>
            <a:r>
              <a:rPr lang="en-US" dirty="0" smtClean="0"/>
              <a:t>2. C</a:t>
            </a:r>
            <a:r>
              <a:rPr lang="en-US" b="1" u="sng" dirty="0" smtClean="0"/>
              <a:t>oncave</a:t>
            </a:r>
            <a:r>
              <a:rPr lang="en-US" dirty="0" smtClean="0"/>
              <a:t> cathode</a:t>
            </a:r>
            <a:endParaRPr lang="en-GB" dirty="0"/>
          </a:p>
        </p:txBody>
      </p:sp>
      <p:sp>
        <p:nvSpPr>
          <p:cNvPr id="4" name="TextBox 3"/>
          <p:cNvSpPr txBox="1"/>
          <p:nvPr/>
        </p:nvSpPr>
        <p:spPr>
          <a:xfrm>
            <a:off x="400833" y="1052186"/>
            <a:ext cx="2461750" cy="369332"/>
          </a:xfrm>
          <a:prstGeom prst="rect">
            <a:avLst/>
          </a:prstGeom>
          <a:noFill/>
        </p:spPr>
        <p:txBody>
          <a:bodyPr wrap="square" rtlCol="0">
            <a:spAutoFit/>
          </a:bodyPr>
          <a:lstStyle/>
          <a:p>
            <a:r>
              <a:rPr lang="en-US" dirty="0" smtClean="0"/>
              <a:t>Geometry of the gun:</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04627" y="1670954"/>
            <a:ext cx="5862182" cy="4396636"/>
          </a:xfrm>
          <a:prstGeom prst="rect">
            <a:avLst/>
          </a:prstGeom>
        </p:spPr>
      </p:pic>
      <p:sp>
        <p:nvSpPr>
          <p:cNvPr id="6" name="TextBox 5"/>
          <p:cNvSpPr txBox="1"/>
          <p:nvPr/>
        </p:nvSpPr>
        <p:spPr>
          <a:xfrm>
            <a:off x="6075123" y="413359"/>
            <a:ext cx="5260932" cy="923330"/>
          </a:xfrm>
          <a:prstGeom prst="rect">
            <a:avLst/>
          </a:prstGeom>
          <a:noFill/>
        </p:spPr>
        <p:txBody>
          <a:bodyPr wrap="square" rtlCol="0">
            <a:spAutoFit/>
          </a:bodyPr>
          <a:lstStyle/>
          <a:p>
            <a:r>
              <a:rPr lang="en-US" dirty="0" smtClean="0"/>
              <a:t>Electric field strength distribution in the cathode-anode gap of electron gun with concave cathode for electron current I</a:t>
            </a:r>
            <a:r>
              <a:rPr lang="en-US" baseline="-25000" dirty="0" smtClean="0"/>
              <a:t>el</a:t>
            </a:r>
            <a:r>
              <a:rPr lang="en-US" dirty="0" smtClean="0"/>
              <a:t>=3.5 A and anode voltage 11.25 kV</a:t>
            </a:r>
            <a:endParaRPr lang="en-GB" dirty="0"/>
          </a:p>
        </p:txBody>
      </p:sp>
      <p:sp>
        <p:nvSpPr>
          <p:cNvPr id="7" name="TextBox 6"/>
          <p:cNvSpPr txBox="1"/>
          <p:nvPr/>
        </p:nvSpPr>
        <p:spPr>
          <a:xfrm>
            <a:off x="400833" y="5872909"/>
            <a:ext cx="3820438" cy="923330"/>
          </a:xfrm>
          <a:prstGeom prst="rect">
            <a:avLst/>
          </a:prstGeom>
          <a:noFill/>
        </p:spPr>
        <p:txBody>
          <a:bodyPr wrap="square" rtlCol="0">
            <a:spAutoFit/>
          </a:bodyPr>
          <a:lstStyle/>
          <a:p>
            <a:r>
              <a:rPr lang="en-US" dirty="0" smtClean="0"/>
              <a:t>Perveance = 1.38E6 A/V</a:t>
            </a:r>
            <a:r>
              <a:rPr lang="en-US" baseline="30000" dirty="0" smtClean="0"/>
              <a:t>1.5</a:t>
            </a:r>
          </a:p>
          <a:p>
            <a:r>
              <a:rPr lang="en-US" dirty="0" smtClean="0"/>
              <a:t>Kilpatrick safety factor  (I</a:t>
            </a:r>
            <a:r>
              <a:rPr lang="en-US" baseline="-25000" dirty="0" smtClean="0"/>
              <a:t>el</a:t>
            </a:r>
            <a:r>
              <a:rPr lang="en-US" dirty="0" smtClean="0"/>
              <a:t>=3.5 A and U</a:t>
            </a:r>
            <a:r>
              <a:rPr lang="en-US" baseline="-25000" dirty="0" smtClean="0"/>
              <a:t>an </a:t>
            </a:r>
            <a:r>
              <a:rPr lang="en-US" dirty="0" smtClean="0"/>
              <a:t>=18.6 kV) = 4.22</a:t>
            </a:r>
            <a:endParaRPr lang="en-GB" dirty="0"/>
          </a:p>
        </p:txBody>
      </p:sp>
      <p:pic>
        <p:nvPicPr>
          <p:cNvPr id="9" name="Picture 8"/>
          <p:cNvPicPr>
            <a:picLocks noChangeAspect="1"/>
          </p:cNvPicPr>
          <p:nvPr/>
        </p:nvPicPr>
        <p:blipFill>
          <a:blip r:embed="rId3"/>
          <a:stretch>
            <a:fillRect/>
          </a:stretch>
        </p:blipFill>
        <p:spPr>
          <a:xfrm>
            <a:off x="263047" y="1515979"/>
            <a:ext cx="3669467" cy="4356930"/>
          </a:xfrm>
          <a:prstGeom prst="rect">
            <a:avLst/>
          </a:prstGeom>
        </p:spPr>
      </p:pic>
    </p:spTree>
    <p:extLst>
      <p:ext uri="{BB962C8B-B14F-4D97-AF65-F5344CB8AC3E}">
        <p14:creationId xmlns:p14="http://schemas.microsoft.com/office/powerpoint/2010/main" val="9727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03" y="2492679"/>
            <a:ext cx="5712844" cy="4284633"/>
          </a:xfrm>
          <a:prstGeom prst="rect">
            <a:avLst/>
          </a:prstGeom>
        </p:spPr>
      </p:pic>
      <p:sp>
        <p:nvSpPr>
          <p:cNvPr id="7" name="TextBox 6"/>
          <p:cNvSpPr txBox="1"/>
          <p:nvPr/>
        </p:nvSpPr>
        <p:spPr>
          <a:xfrm>
            <a:off x="127348" y="1189973"/>
            <a:ext cx="4421687" cy="1200329"/>
          </a:xfrm>
          <a:prstGeom prst="rect">
            <a:avLst/>
          </a:prstGeom>
          <a:noFill/>
        </p:spPr>
        <p:txBody>
          <a:bodyPr wrap="square" rtlCol="0">
            <a:spAutoFit/>
          </a:bodyPr>
          <a:lstStyle/>
          <a:p>
            <a:r>
              <a:rPr lang="en-US" dirty="0" smtClean="0"/>
              <a:t>Electron trajectories in uniform magnetic field B=2.4 </a:t>
            </a:r>
            <a:r>
              <a:rPr lang="en-US" dirty="0" err="1" smtClean="0"/>
              <a:t>kGs</a:t>
            </a:r>
            <a:r>
              <a:rPr lang="en-US" dirty="0" smtClean="0"/>
              <a:t> from electron gun with </a:t>
            </a:r>
            <a:r>
              <a:rPr lang="en-US" b="1" u="sng" dirty="0" smtClean="0"/>
              <a:t>concave </a:t>
            </a:r>
            <a:r>
              <a:rPr lang="en-US" dirty="0" smtClean="0"/>
              <a:t>cathode.</a:t>
            </a:r>
          </a:p>
          <a:p>
            <a:r>
              <a:rPr lang="en-US" dirty="0" smtClean="0"/>
              <a:t>I</a:t>
            </a:r>
            <a:r>
              <a:rPr lang="en-US" baseline="-25000" dirty="0" smtClean="0"/>
              <a:t>el</a:t>
            </a:r>
            <a:r>
              <a:rPr lang="en-US" dirty="0" smtClean="0"/>
              <a:t>=3.5 A, U</a:t>
            </a:r>
            <a:r>
              <a:rPr lang="en-US" baseline="-25000" dirty="0" smtClean="0"/>
              <a:t>an</a:t>
            </a:r>
            <a:r>
              <a:rPr lang="en-US" dirty="0" smtClean="0"/>
              <a:t>=18605 V, </a:t>
            </a:r>
            <a:r>
              <a:rPr lang="en-US" dirty="0" err="1" smtClean="0"/>
              <a:t>E</a:t>
            </a:r>
            <a:r>
              <a:rPr lang="en-US" baseline="-25000" dirty="0" err="1" smtClean="0">
                <a:latin typeface=""/>
              </a:rPr>
              <a:t>final</a:t>
            </a:r>
            <a:r>
              <a:rPr lang="en-US" dirty="0" smtClean="0">
                <a:latin typeface=""/>
              </a:rPr>
              <a:t>=60 keV.</a:t>
            </a:r>
            <a:endParaRPr lang="en-GB" dirty="0"/>
          </a:p>
        </p:txBody>
      </p:sp>
      <p:graphicFrame>
        <p:nvGraphicFramePr>
          <p:cNvPr id="8" name="Chart 7"/>
          <p:cNvGraphicFramePr>
            <a:graphicFrameLocks/>
          </p:cNvGraphicFramePr>
          <p:nvPr>
            <p:extLst>
              <p:ext uri="{D42A27DB-BD31-4B8C-83A1-F6EECF244321}">
                <p14:modId xmlns:p14="http://schemas.microsoft.com/office/powerpoint/2010/main" val="877425623"/>
              </p:ext>
            </p:extLst>
          </p:nvPr>
        </p:nvGraphicFramePr>
        <p:xfrm>
          <a:off x="6288066" y="0"/>
          <a:ext cx="4810190" cy="270986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2506630728"/>
              </p:ext>
            </p:extLst>
          </p:nvPr>
        </p:nvGraphicFramePr>
        <p:xfrm>
          <a:off x="5582093" y="3008373"/>
          <a:ext cx="6397256" cy="37988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127321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7107" y="1515648"/>
            <a:ext cx="6458636" cy="4843977"/>
          </a:xfrm>
          <a:prstGeom prst="rect">
            <a:avLst/>
          </a:prstGeom>
          <a:ln>
            <a:solidFill>
              <a:schemeClr val="tx1"/>
            </a:solidFill>
          </a:ln>
        </p:spPr>
      </p:pic>
      <p:sp>
        <p:nvSpPr>
          <p:cNvPr id="3" name="TextBox 2"/>
          <p:cNvSpPr txBox="1"/>
          <p:nvPr/>
        </p:nvSpPr>
        <p:spPr>
          <a:xfrm>
            <a:off x="463463" y="400833"/>
            <a:ext cx="4847573" cy="369332"/>
          </a:xfrm>
          <a:prstGeom prst="rect">
            <a:avLst/>
          </a:prstGeom>
          <a:noFill/>
        </p:spPr>
        <p:txBody>
          <a:bodyPr wrap="square" rtlCol="0">
            <a:spAutoFit/>
          </a:bodyPr>
          <a:lstStyle/>
          <a:p>
            <a:r>
              <a:rPr lang="en-US" dirty="0" smtClean="0"/>
              <a:t>3. </a:t>
            </a:r>
            <a:r>
              <a:rPr lang="en-US" b="1" u="sng" dirty="0" smtClean="0"/>
              <a:t>Flat</a:t>
            </a:r>
            <a:r>
              <a:rPr lang="en-US" dirty="0" smtClean="0"/>
              <a:t> cathode and flat electrodes</a:t>
            </a:r>
            <a:endParaRPr lang="en-GB" dirty="0"/>
          </a:p>
        </p:txBody>
      </p:sp>
      <p:sp>
        <p:nvSpPr>
          <p:cNvPr id="4" name="TextBox 3"/>
          <p:cNvSpPr txBox="1"/>
          <p:nvPr/>
        </p:nvSpPr>
        <p:spPr>
          <a:xfrm>
            <a:off x="651354" y="836504"/>
            <a:ext cx="3569917" cy="369332"/>
          </a:xfrm>
          <a:prstGeom prst="rect">
            <a:avLst/>
          </a:prstGeom>
          <a:noFill/>
        </p:spPr>
        <p:txBody>
          <a:bodyPr wrap="square" rtlCol="0">
            <a:spAutoFit/>
          </a:bodyPr>
          <a:lstStyle/>
          <a:p>
            <a:r>
              <a:rPr lang="en-US" dirty="0" smtClean="0"/>
              <a:t>Geometry of the gun:</a:t>
            </a:r>
            <a:endParaRPr lang="en-GB" dirty="0"/>
          </a:p>
        </p:txBody>
      </p:sp>
      <p:sp>
        <p:nvSpPr>
          <p:cNvPr id="6" name="TextBox 5"/>
          <p:cNvSpPr txBox="1"/>
          <p:nvPr/>
        </p:nvSpPr>
        <p:spPr>
          <a:xfrm>
            <a:off x="400833" y="5734780"/>
            <a:ext cx="3820438" cy="923330"/>
          </a:xfrm>
          <a:prstGeom prst="rect">
            <a:avLst/>
          </a:prstGeom>
          <a:noFill/>
        </p:spPr>
        <p:txBody>
          <a:bodyPr wrap="square" rtlCol="0">
            <a:spAutoFit/>
          </a:bodyPr>
          <a:lstStyle/>
          <a:p>
            <a:r>
              <a:rPr lang="en-US" dirty="0" smtClean="0"/>
              <a:t>Perveance = 2.613E6 A/V</a:t>
            </a:r>
            <a:r>
              <a:rPr lang="en-US" baseline="30000" dirty="0" smtClean="0"/>
              <a:t>1.5</a:t>
            </a:r>
          </a:p>
          <a:p>
            <a:r>
              <a:rPr lang="en-US" dirty="0" smtClean="0"/>
              <a:t>Kilpatrick safety factor (I</a:t>
            </a:r>
            <a:r>
              <a:rPr lang="en-US" baseline="-25000" dirty="0" smtClean="0"/>
              <a:t>el</a:t>
            </a:r>
            <a:r>
              <a:rPr lang="en-US" dirty="0" smtClean="0"/>
              <a:t>=3.5 A and U</a:t>
            </a:r>
            <a:r>
              <a:rPr lang="en-US" baseline="-25000" dirty="0" smtClean="0"/>
              <a:t>an </a:t>
            </a:r>
            <a:r>
              <a:rPr lang="en-US" dirty="0" smtClean="0"/>
              <a:t>=12.15 kV) = 4.98</a:t>
            </a:r>
            <a:endParaRPr lang="en-GB" dirty="0"/>
          </a:p>
        </p:txBody>
      </p:sp>
      <p:sp>
        <p:nvSpPr>
          <p:cNvPr id="7" name="TextBox 6"/>
          <p:cNvSpPr txBox="1"/>
          <p:nvPr/>
        </p:nvSpPr>
        <p:spPr>
          <a:xfrm>
            <a:off x="6075123" y="413359"/>
            <a:ext cx="5260932" cy="923330"/>
          </a:xfrm>
          <a:prstGeom prst="rect">
            <a:avLst/>
          </a:prstGeom>
          <a:noFill/>
        </p:spPr>
        <p:txBody>
          <a:bodyPr wrap="square" rtlCol="0">
            <a:spAutoFit/>
          </a:bodyPr>
          <a:lstStyle/>
          <a:p>
            <a:r>
              <a:rPr lang="en-US" dirty="0" smtClean="0"/>
              <a:t>Electric field strength distribution in the cathode-anode gap of electron gun with flat cathode for electron current I</a:t>
            </a:r>
            <a:r>
              <a:rPr lang="en-US" baseline="-25000" dirty="0" smtClean="0"/>
              <a:t>el</a:t>
            </a:r>
            <a:r>
              <a:rPr lang="en-US" dirty="0" smtClean="0"/>
              <a:t>=3.5 A and anode voltage 12.15 kV</a:t>
            </a:r>
            <a:endParaRPr lang="en-GB" dirty="0"/>
          </a:p>
        </p:txBody>
      </p:sp>
      <p:pic>
        <p:nvPicPr>
          <p:cNvPr id="9" name="Picture 8"/>
          <p:cNvPicPr>
            <a:picLocks noChangeAspect="1"/>
          </p:cNvPicPr>
          <p:nvPr/>
        </p:nvPicPr>
        <p:blipFill>
          <a:blip r:embed="rId3"/>
          <a:stretch>
            <a:fillRect/>
          </a:stretch>
        </p:blipFill>
        <p:spPr>
          <a:xfrm>
            <a:off x="609016" y="1272176"/>
            <a:ext cx="3139893" cy="4462604"/>
          </a:xfrm>
          <a:prstGeom prst="rect">
            <a:avLst/>
          </a:prstGeom>
        </p:spPr>
      </p:pic>
    </p:spTree>
    <p:extLst>
      <p:ext uri="{BB962C8B-B14F-4D97-AF65-F5344CB8AC3E}">
        <p14:creationId xmlns:p14="http://schemas.microsoft.com/office/powerpoint/2010/main" val="874533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0624" y="567911"/>
            <a:ext cx="5298510" cy="1200329"/>
          </a:xfrm>
          <a:prstGeom prst="rect">
            <a:avLst/>
          </a:prstGeom>
          <a:noFill/>
        </p:spPr>
        <p:txBody>
          <a:bodyPr wrap="square" rtlCol="0">
            <a:spAutoFit/>
          </a:bodyPr>
          <a:lstStyle/>
          <a:p>
            <a:r>
              <a:rPr lang="en-US" dirty="0" smtClean="0"/>
              <a:t>Electron trajectories from electron gun with </a:t>
            </a:r>
            <a:r>
              <a:rPr lang="en-US" b="1" dirty="0" smtClean="0"/>
              <a:t>flat cathode</a:t>
            </a:r>
            <a:r>
              <a:rPr lang="en-US" dirty="0" smtClean="0"/>
              <a:t> (</a:t>
            </a:r>
            <a:r>
              <a:rPr lang="en-US" dirty="0" err="1" smtClean="0"/>
              <a:t>R</a:t>
            </a:r>
            <a:r>
              <a:rPr lang="en-US" baseline="-25000" dirty="0" err="1" smtClean="0"/>
              <a:t>sph</a:t>
            </a:r>
            <a:r>
              <a:rPr lang="en-US" dirty="0" smtClean="0"/>
              <a:t>=25 mm) in uniform magnetic field 2.4 kGs for electron current I</a:t>
            </a:r>
            <a:r>
              <a:rPr lang="en-US" baseline="-25000" dirty="0" smtClean="0"/>
              <a:t>el</a:t>
            </a:r>
            <a:r>
              <a:rPr lang="en-US" dirty="0" smtClean="0"/>
              <a:t>= 3.5 A, and final energy E</a:t>
            </a:r>
            <a:r>
              <a:rPr lang="en-US" baseline="-25000" dirty="0" smtClean="0"/>
              <a:t>el</a:t>
            </a:r>
            <a:r>
              <a:rPr lang="en-US" dirty="0" smtClean="0"/>
              <a:t>=60 keV</a:t>
            </a:r>
            <a:endParaRPr lang="en-GB" dirty="0"/>
          </a:p>
        </p:txBody>
      </p:sp>
      <p:graphicFrame>
        <p:nvGraphicFramePr>
          <p:cNvPr id="7" name="Chart 6"/>
          <p:cNvGraphicFramePr>
            <a:graphicFrameLocks/>
          </p:cNvGraphicFramePr>
          <p:nvPr>
            <p:extLst>
              <p:ext uri="{D42A27DB-BD31-4B8C-83A1-F6EECF244321}">
                <p14:modId xmlns:p14="http://schemas.microsoft.com/office/powerpoint/2010/main" val="3152340190"/>
              </p:ext>
            </p:extLst>
          </p:nvPr>
        </p:nvGraphicFramePr>
        <p:xfrm>
          <a:off x="6438378" y="1"/>
          <a:ext cx="4697259" cy="2709861"/>
        </p:xfrm>
        <a:graphic>
          <a:graphicData uri="http://schemas.openxmlformats.org/drawingml/2006/chart">
            <c:chart xmlns:c="http://schemas.openxmlformats.org/drawingml/2006/chart" xmlns:r="http://schemas.openxmlformats.org/officeDocument/2006/relationships" r:id="rId2"/>
          </a:graphicData>
        </a:graphic>
      </p:graphicFrame>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36" y="1931831"/>
            <a:ext cx="5615189" cy="4211392"/>
          </a:xfrm>
          <a:prstGeom prst="rect">
            <a:avLst/>
          </a:prstGeom>
          <a:ln>
            <a:solidFill>
              <a:schemeClr val="tx1"/>
            </a:solidFill>
          </a:ln>
        </p:spPr>
      </p:pic>
      <p:graphicFrame>
        <p:nvGraphicFramePr>
          <p:cNvPr id="9" name="Chart 8"/>
          <p:cNvGraphicFramePr>
            <a:graphicFrameLocks/>
          </p:cNvGraphicFramePr>
          <p:nvPr>
            <p:extLst>
              <p:ext uri="{D42A27DB-BD31-4B8C-83A1-F6EECF244321}">
                <p14:modId xmlns:p14="http://schemas.microsoft.com/office/powerpoint/2010/main" val="3003395906"/>
              </p:ext>
            </p:extLst>
          </p:nvPr>
        </p:nvGraphicFramePr>
        <p:xfrm>
          <a:off x="6027313" y="2962140"/>
          <a:ext cx="6284151" cy="389585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1045404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36686</TotalTime>
  <Words>1359</Words>
  <Application>Microsoft Office PowerPoint</Application>
  <PresentationFormat>Widescreen</PresentationFormat>
  <Paragraphs>131</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 Pikin</dc:creator>
  <cp:lastModifiedBy>Alexander Pikin</cp:lastModifiedBy>
  <cp:revision>82</cp:revision>
  <dcterms:created xsi:type="dcterms:W3CDTF">2018-10-19T08:55:35Z</dcterms:created>
  <dcterms:modified xsi:type="dcterms:W3CDTF">2019-01-09T18:36:03Z</dcterms:modified>
</cp:coreProperties>
</file>