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379" r:id="rId2"/>
    <p:sldId id="395" r:id="rId3"/>
    <p:sldId id="396" r:id="rId4"/>
    <p:sldId id="397" r:id="rId5"/>
    <p:sldId id="366" r:id="rId6"/>
  </p:sldIdLst>
  <p:sldSz cx="13004800" cy="97536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Apple SD 산돌고딕 Neo 옅은체"/>
      </a:defRPr>
    </a:lvl1pPr>
    <a:lvl2pPr marL="0" marR="0" indent="228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Apple SD 산돌고딕 Neo 옅은체"/>
      </a:defRPr>
    </a:lvl2pPr>
    <a:lvl3pPr marL="0" marR="0" indent="457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Apple SD 산돌고딕 Neo 옅은체"/>
      </a:defRPr>
    </a:lvl3pPr>
    <a:lvl4pPr marL="0" marR="0" indent="685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Apple SD 산돌고딕 Neo 옅은체"/>
      </a:defRPr>
    </a:lvl4pPr>
    <a:lvl5pPr marL="0" marR="0" indent="9144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Apple SD 산돌고딕 Neo 옅은체"/>
      </a:defRPr>
    </a:lvl5pPr>
    <a:lvl6pPr marL="0" marR="0" indent="11430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Apple SD 산돌고딕 Neo 옅은체"/>
      </a:defRPr>
    </a:lvl6pPr>
    <a:lvl7pPr marL="0" marR="0" indent="1371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Apple SD 산돌고딕 Neo 옅은체"/>
      </a:defRPr>
    </a:lvl7pPr>
    <a:lvl8pPr marL="0" marR="0" indent="1600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Apple SD 산돌고딕 Neo 옅은체"/>
      </a:defRPr>
    </a:lvl8pPr>
    <a:lvl9pPr marL="0" marR="0" indent="1828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Apple SD 산돌고딕 Neo 옅은체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00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Apple SD 산돌고딕 Neo 볼드체"/>
          <a:ea typeface="Apple SD 산돌고딕 Neo 볼드체"/>
          <a:cs typeface="Apple SD 산돌고딕 Neo 볼드체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398CCE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Apple SD 산돌고딕 Neo 볼드체"/>
          <a:ea typeface="Apple SD 산돌고딕 Neo 볼드체"/>
          <a:cs typeface="Apple SD 산돌고딕 Neo 볼드체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E1E0DA"/>
          </a:solidFill>
        </a:fill>
      </a:tcStyle>
    </a:band2H>
    <a:firstCol>
      <a:tcTxStyle b="on" i="off">
        <a:font>
          <a:latin typeface="Apple SD 산돌고딕 Neo 볼드체"/>
          <a:ea typeface="Apple SD 산돌고딕 Neo 볼드체"/>
          <a:cs typeface="Apple SD 산돌고딕 Neo 볼드체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5AC831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n" i="off">
        <a:font>
          <a:latin typeface="Apple SD 산돌고딕 Neo 볼드체"/>
          <a:ea typeface="Apple SD 산돌고딕 Neo 볼드체"/>
          <a:cs typeface="Apple SD 산돌고딕 Neo 볼드체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2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E6E3D7"/>
          </a:solidFill>
        </a:fill>
      </a:tcStyle>
    </a:wholeTbl>
    <a:band2H>
      <a:tcTxStyle/>
      <a:tcStyle>
        <a:tcBdr/>
        <a:fill>
          <a:solidFill>
            <a:srgbClr val="C3C2C2"/>
          </a:solidFill>
        </a:fill>
      </a:tcStyle>
    </a:band2H>
    <a:firstCol>
      <a:tcTxStyle b="on" i="off">
        <a:font>
          <a:latin typeface="Apple SD 산돌고딕 Neo 볼드체"/>
          <a:ea typeface="Apple SD 산돌고딕 Neo 볼드체"/>
          <a:cs typeface="Apple SD 산돌고딕 Neo 볼드체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09C99"/>
          </a:solidFill>
        </a:fill>
      </a:tcStyle>
    </a:firstCol>
    <a:lastRow>
      <a:tcTxStyle b="on" i="off">
        <a:font>
          <a:latin typeface="Apple SD 산돌고딕 Neo 볼드체"/>
          <a:ea typeface="Apple SD 산돌고딕 Neo 볼드체"/>
          <a:cs typeface="Apple SD 산돌고딕 Neo 볼드체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lastRow>
    <a:firstRow>
      <a:tcTxStyle b="on" i="off">
        <a:font>
          <a:latin typeface="Apple SD 산돌고딕 Neo 볼드체"/>
          <a:ea typeface="Apple SD 산돌고딕 Neo 볼드체"/>
          <a:cs typeface="Apple SD 산돌고딕 Neo 볼드체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DCE5E6"/>
          </a:solidFill>
        </a:fill>
      </a:tcStyle>
    </a:band2H>
    <a:firstCol>
      <a:tcTxStyle b="on" i="off">
        <a:font>
          <a:latin typeface="Apple SD 산돌고딕 Neo 볼드체"/>
          <a:ea typeface="Apple SD 산돌고딕 Neo 볼드체"/>
          <a:cs typeface="Apple SD 산돌고딕 Neo 볼드체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Col>
    <a:lastRow>
      <a:tcTxStyle b="on" i="off">
        <a:font>
          <a:latin typeface="Apple SD 산돌고딕 Neo 볼드체"/>
          <a:ea typeface="Apple SD 산돌고딕 Neo 볼드체"/>
          <a:cs typeface="Apple SD 산돌고딕 Neo 볼드체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lastRow>
    <a:firstRow>
      <a:tcTxStyle b="on" i="off">
        <a:font>
          <a:latin typeface="Apple SD 산돌고딕 Neo 볼드체"/>
          <a:ea typeface="Apple SD 산돌고딕 Neo 볼드체"/>
          <a:cs typeface="Apple SD 산돌고딕 Neo 볼드체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D0D1D2"/>
          </a:solidFill>
        </a:fill>
      </a:tcStyle>
    </a:wholeTbl>
    <a:band2H>
      <a:tcTxStyle/>
      <a:tcStyle>
        <a:tcBdr/>
        <a:fill>
          <a:solidFill>
            <a:srgbClr val="DEDEDF"/>
          </a:solidFill>
        </a:fill>
      </a:tcStyle>
    </a:band2H>
    <a:firstCol>
      <a:tcTxStyle b="on" i="off">
        <a:font>
          <a:latin typeface="Apple SD 산돌고딕 Neo 볼드체"/>
          <a:ea typeface="Apple SD 산돌고딕 Neo 볼드체"/>
          <a:cs typeface="Apple SD 산돌고딕 Neo 볼드체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761"/>
          </a:solidFill>
        </a:fill>
      </a:tcStyle>
    </a:firstCol>
    <a:lastRow>
      <a:tcTxStyle b="on" i="off">
        <a:font>
          <a:latin typeface="Apple SD 산돌고딕 Neo 볼드체"/>
          <a:ea typeface="Apple SD 산돌고딕 Neo 볼드체"/>
          <a:cs typeface="Apple SD 산돌고딕 Neo 볼드체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909398"/>
          </a:solidFill>
        </a:fill>
      </a:tcStyle>
    </a:lastRow>
    <a:firstRow>
      <a:tcTxStyle b="on" i="off">
        <a:font>
          <a:latin typeface="Apple SD 산돌고딕 Neo 볼드체"/>
          <a:ea typeface="Apple SD 산돌고딕 Neo 볼드체"/>
          <a:cs typeface="Apple SD 산돌고딕 Neo 볼드체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67C85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Apple SD 산돌고딕 Neo 볼드체"/>
          <a:ea typeface="Apple SD 산돌고딕 Neo 볼드체"/>
          <a:cs typeface="Apple SD 산돌고딕 Neo 볼드체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Apple SD 산돌고딕 Neo 볼드체"/>
          <a:ea typeface="Apple SD 산돌고딕 Neo 볼드체"/>
          <a:cs typeface="Apple SD 산돌고딕 Neo 볼드체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Apple SD 산돌고딕 Neo 볼드체"/>
          <a:ea typeface="Apple SD 산돌고딕 Neo 볼드체"/>
          <a:cs typeface="Apple SD 산돌고딕 Neo 볼드체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  <a:tblStyle styleId="{5940675A-B579-460E-94D1-54222C63F5DA}" styleName="스타일 없음, 표 눈금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345"/>
    <p:restoredTop sz="92801"/>
  </p:normalViewPr>
  <p:slideViewPr>
    <p:cSldViewPr snapToGrid="0" snapToObjects="1">
      <p:cViewPr>
        <p:scale>
          <a:sx n="56" d="100"/>
          <a:sy n="56" d="100"/>
        </p:scale>
        <p:origin x="640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notesMaster" Target="notesMasters/notesMaster1.xml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Shape 127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28" name="Shape 128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99678512"/>
      </p:ext>
    </p:extLst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/>
          <a:lstStyle/>
          <a:p>
            <a:fld id="{650DF683-B365-48A9-84CD-A61C95579542}" type="slidenum">
              <a:rPr lang="ko-KR" altLang="en-US" smtClean="0"/>
              <a:t>1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89533870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/>
          <a:lstStyle/>
          <a:p>
            <a:fld id="{650DF683-B365-48A9-84CD-A61C95579542}" type="slidenum">
              <a:rPr lang="ko-KR" altLang="en-US" smtClean="0"/>
              <a:t>2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40530375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/>
          <a:lstStyle/>
          <a:p>
            <a:fld id="{650DF683-B365-48A9-84CD-A61C95579542}" type="slidenum">
              <a:rPr lang="ko-KR" altLang="en-US" smtClean="0"/>
              <a:t>3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88148561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/>
          <a:lstStyle/>
          <a:p>
            <a:fld id="{650DF683-B365-48A9-84CD-A61C95579542}" type="slidenum">
              <a:rPr lang="ko-KR" altLang="en-US" smtClean="0"/>
              <a:t>4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77131124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/>
          <a:lstStyle/>
          <a:p>
            <a:fld id="{650DF683-B365-48A9-84CD-A61C95579542}" type="slidenum">
              <a:rPr lang="ko-KR" altLang="en-US" smtClean="0"/>
              <a:t>5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9909711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사진 - 수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>
            <a:spLocks noGrp="1"/>
          </p:cNvSpPr>
          <p:nvPr>
            <p:ph type="pic" idx="13"/>
          </p:nvPr>
        </p:nvSpPr>
        <p:spPr>
          <a:xfrm>
            <a:off x="1606550" y="635000"/>
            <a:ext cx="9779000" cy="59182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21" name="Shape 21"/>
          <p:cNvSpPr>
            <a:spLocks noGrp="1"/>
          </p:cNvSpPr>
          <p:nvPr>
            <p:ph type="title"/>
          </p:nvPr>
        </p:nvSpPr>
        <p:spPr>
          <a:xfrm>
            <a:off x="1270000" y="6718300"/>
            <a:ext cx="10464800" cy="1422400"/>
          </a:xfrm>
          <a:prstGeom prst="rect">
            <a:avLst/>
          </a:prstGeom>
        </p:spPr>
        <p:txBody>
          <a:bodyPr anchor="b"/>
          <a:lstStyle/>
          <a:p>
            <a:r>
              <a:t>제목 텍스트</a:t>
            </a:r>
          </a:p>
        </p:txBody>
      </p:sp>
      <p:sp>
        <p:nvSpPr>
          <p:cNvPr id="22" name="Shape 22"/>
          <p:cNvSpPr>
            <a:spLocks noGrp="1"/>
          </p:cNvSpPr>
          <p:nvPr>
            <p:ph type="body" sz="quarter" idx="1"/>
          </p:nvPr>
        </p:nvSpPr>
        <p:spPr>
          <a:xfrm>
            <a:off x="1270000" y="8191500"/>
            <a:ext cx="10464800" cy="11303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200"/>
            </a:lvl1pPr>
            <a:lvl2pPr marL="0" indent="228600" algn="ctr">
              <a:spcBef>
                <a:spcPts val="0"/>
              </a:spcBef>
              <a:buSzTx/>
              <a:buNone/>
              <a:defRPr sz="3200"/>
            </a:lvl2pPr>
            <a:lvl3pPr marL="0" indent="457200" algn="ctr">
              <a:spcBef>
                <a:spcPts val="0"/>
              </a:spcBef>
              <a:buSzTx/>
              <a:buNone/>
              <a:defRPr sz="3200"/>
            </a:lvl3pPr>
            <a:lvl4pPr marL="0" indent="685800" algn="ctr">
              <a:spcBef>
                <a:spcPts val="0"/>
              </a:spcBef>
              <a:buSzTx/>
              <a:buNone/>
              <a:defRPr sz="3200"/>
            </a:lvl4pPr>
            <a:lvl5pPr marL="0" indent="914400" algn="ctr">
              <a:spcBef>
                <a:spcPts val="0"/>
              </a:spcBef>
              <a:buSzTx/>
              <a:buNone/>
              <a:defRPr sz="3200"/>
            </a:lvl5pPr>
          </a:lstStyle>
          <a:p>
            <a:r>
              <a:t>본문 첫 번째 줄</a:t>
            </a:r>
          </a:p>
          <a:p>
            <a:pPr lvl="1"/>
            <a:r>
              <a:t>본문 두 번째 줄</a:t>
            </a:r>
          </a:p>
          <a:p>
            <a:pPr lvl="2"/>
            <a:r>
              <a:t>본문 세 번째 줄</a:t>
            </a:r>
          </a:p>
          <a:p>
            <a:pPr lvl="3"/>
            <a:r>
              <a:t>본문 네 번째 줄</a:t>
            </a:r>
          </a:p>
          <a:p>
            <a:pPr lvl="4"/>
            <a:r>
              <a:t>본문 다섯 번째 줄</a:t>
            </a:r>
          </a:p>
        </p:txBody>
      </p:sp>
      <p:sp>
        <p:nvSpPr>
          <p:cNvPr id="23" name="Shape 23"/>
          <p:cNvSpPr>
            <a:spLocks noGrp="1"/>
          </p:cNvSpPr>
          <p:nvPr>
            <p:ph type="sldNum" sz="quarter" idx="2"/>
          </p:nvPr>
        </p:nvSpPr>
        <p:spPr>
          <a:xfrm>
            <a:off x="6326428" y="9245600"/>
            <a:ext cx="339244" cy="368300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사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Shape 102"/>
          <p:cNvSpPr>
            <a:spLocks noGrp="1"/>
          </p:cNvSpPr>
          <p:nvPr>
            <p:ph type="pic" idx="13"/>
          </p:nvPr>
        </p:nvSpPr>
        <p:spPr>
          <a:xfrm>
            <a:off x="0" y="0"/>
            <a:ext cx="13004800" cy="97536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103" name="Shape 103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6_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Shape 117"/>
          <p:cNvSpPr/>
          <p:nvPr/>
        </p:nvSpPr>
        <p:spPr>
          <a:xfrm flipV="1">
            <a:off x="-1" y="1111160"/>
            <a:ext cx="758613" cy="5070"/>
          </a:xfrm>
          <a:prstGeom prst="line">
            <a:avLst/>
          </a:prstGeom>
          <a:ln w="317500">
            <a:solidFill>
              <a:srgbClr val="DD8047"/>
            </a:solidFill>
            <a:bevel/>
          </a:ln>
        </p:spPr>
        <p:txBody>
          <a:bodyPr lIns="65023" tIns="65023" rIns="65023" bIns="65023"/>
          <a:lstStyle/>
          <a:p>
            <a:pPr algn="l" defTabSz="457200">
              <a:defRPr sz="16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118" name="Shape 118"/>
          <p:cNvSpPr>
            <a:spLocks noGrp="1"/>
          </p:cNvSpPr>
          <p:nvPr>
            <p:ph type="title"/>
          </p:nvPr>
        </p:nvSpPr>
        <p:spPr>
          <a:xfrm>
            <a:off x="-1" y="-1"/>
            <a:ext cx="13004801" cy="1110269"/>
          </a:xfrm>
          <a:prstGeom prst="rect">
            <a:avLst/>
          </a:prstGeom>
        </p:spPr>
        <p:txBody>
          <a:bodyPr lIns="65023" tIns="65023" rIns="65023" bIns="65023">
            <a:noAutofit/>
          </a:bodyPr>
          <a:lstStyle>
            <a:lvl1pPr defTabSz="914400">
              <a:defRPr sz="4400" b="1">
                <a:solidFill>
                  <a:srgbClr val="775F55"/>
                </a:solidFill>
                <a:latin typeface="맑은 고딕"/>
                <a:ea typeface="맑은 고딕"/>
                <a:cs typeface="맑은 고딕"/>
                <a:sym typeface="맑은 고딕"/>
              </a:defRPr>
            </a:lvl1pPr>
          </a:lstStyle>
          <a:p>
            <a:r>
              <a:t>제목 텍스트</a:t>
            </a:r>
          </a:p>
        </p:txBody>
      </p:sp>
      <p:sp>
        <p:nvSpPr>
          <p:cNvPr id="119" name="Shape 119"/>
          <p:cNvSpPr/>
          <p:nvPr/>
        </p:nvSpPr>
        <p:spPr>
          <a:xfrm>
            <a:off x="758611" y="1104053"/>
            <a:ext cx="12274710" cy="22511"/>
          </a:xfrm>
          <a:prstGeom prst="line">
            <a:avLst/>
          </a:prstGeom>
          <a:ln w="25400">
            <a:solidFill>
              <a:srgbClr val="008000"/>
            </a:solidFill>
            <a:bevel/>
          </a:ln>
        </p:spPr>
        <p:txBody>
          <a:bodyPr lIns="65023" tIns="65023" rIns="65023" bIns="65023"/>
          <a:lstStyle/>
          <a:p>
            <a:pPr algn="l" defTabSz="457200">
              <a:defRPr sz="16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120" name="Shape 120"/>
          <p:cNvSpPr/>
          <p:nvPr/>
        </p:nvSpPr>
        <p:spPr>
          <a:xfrm>
            <a:off x="-1" y="823127"/>
            <a:ext cx="758613" cy="5618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65023" tIns="65023" rIns="65023" bIns="65023" anchor="ctr">
            <a:spAutoFit/>
          </a:bodyPr>
          <a:lstStyle>
            <a:lvl1pPr defTabSz="914400">
              <a:defRPr sz="2800" b="1">
                <a:solidFill>
                  <a:srgbClr val="FFFFFF"/>
                </a:solidFill>
                <a:latin typeface="맑은 고딕"/>
                <a:ea typeface="맑은 고딕"/>
                <a:cs typeface="맑은 고딕"/>
                <a:sym typeface="맑은 고딕"/>
              </a:defRPr>
            </a:lvl1pPr>
          </a:lstStyle>
          <a:p>
            <a:pPr>
              <a:defRPr sz="1400" b="0">
                <a:latin typeface="Arial"/>
                <a:ea typeface="Arial"/>
                <a:cs typeface="Arial"/>
                <a:sym typeface="Arial"/>
              </a:defRPr>
            </a:pPr>
            <a:r>
              <a:rPr sz="2800" b="1">
                <a:latin typeface="맑은 고딕"/>
                <a:ea typeface="맑은 고딕"/>
                <a:cs typeface="맑은 고딕"/>
                <a:sym typeface="맑은 고딕"/>
              </a:rPr>
              <a:t>‹#›</a:t>
            </a:r>
          </a:p>
        </p:txBody>
      </p:sp>
      <p:sp>
        <p:nvSpPr>
          <p:cNvPr id="121" name="Shape 121"/>
          <p:cNvSpPr>
            <a:spLocks noGrp="1"/>
          </p:cNvSpPr>
          <p:nvPr>
            <p:ph type="sldNum" sz="quarter" idx="2"/>
          </p:nvPr>
        </p:nvSpPr>
        <p:spPr>
          <a:xfrm>
            <a:off x="9320107" y="8779792"/>
            <a:ext cx="3034454" cy="520701"/>
          </a:xfrm>
          <a:prstGeom prst="rect">
            <a:avLst/>
          </a:prstGeom>
        </p:spPr>
        <p:txBody>
          <a:bodyPr wrap="square" lIns="65023" tIns="65023" rIns="65023" bIns="65023" anchor="ctr">
            <a:normAutofit/>
          </a:bodyPr>
          <a:lstStyle>
            <a:lvl1pPr defTabSz="914400">
              <a:defRPr b="1">
                <a:solidFill>
                  <a:srgbClr val="FFFFFF"/>
                </a:solidFill>
                <a:latin typeface="맑은 고딕"/>
                <a:ea typeface="맑은 고딕"/>
                <a:cs typeface="맑은 고딕"/>
                <a:sym typeface="맑은 고딕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3705199" y="9044781"/>
            <a:ext cx="2926080" cy="519289"/>
          </a:xfrm>
          <a:prstGeom prst="rect">
            <a:avLst/>
          </a:prstGeom>
        </p:spPr>
        <p:txBody>
          <a:bodyPr/>
          <a:lstStyle/>
          <a:p>
            <a:r>
              <a:rPr lang="en-US" altLang="ko-KR"/>
              <a:t>11/16/2017</a:t>
            </a:r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4307840" y="9040144"/>
            <a:ext cx="4389120" cy="519289"/>
          </a:xfrm>
          <a:prstGeom prst="rect">
            <a:avLst/>
          </a:prstGeom>
        </p:spPr>
        <p:txBody>
          <a:bodyPr/>
          <a:lstStyle/>
          <a:p>
            <a:r>
              <a:rPr lang="en-US" altLang="ko-KR"/>
              <a:t>|    ICABU 2017    |</a:t>
            </a:r>
            <a:endParaRPr lang="ko-KR" altLang="en-US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7339463" y="9037701"/>
            <a:ext cx="336631" cy="379591"/>
          </a:xfrm>
        </p:spPr>
        <p:txBody>
          <a:bodyPr/>
          <a:lstStyle/>
          <a:p>
            <a:fld id="{2D8A633F-1ABE-4E7B-B460-43959D99AD3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914264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제목 - 중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Shape 30"/>
          <p:cNvSpPr>
            <a:spLocks noGrp="1"/>
          </p:cNvSpPr>
          <p:nvPr>
            <p:ph type="title"/>
          </p:nvPr>
        </p:nvSpPr>
        <p:spPr>
          <a:xfrm>
            <a:off x="1270000" y="3225800"/>
            <a:ext cx="10464800" cy="3302000"/>
          </a:xfrm>
          <a:prstGeom prst="rect">
            <a:avLst/>
          </a:prstGeom>
        </p:spPr>
        <p:txBody>
          <a:bodyPr/>
          <a:lstStyle/>
          <a:p>
            <a:r>
              <a:t>제목 텍스트</a:t>
            </a:r>
          </a:p>
        </p:txBody>
      </p:sp>
      <p:sp>
        <p:nvSpPr>
          <p:cNvPr id="31" name="Shape 31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사진 - 수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>
            <a:spLocks noGrp="1"/>
          </p:cNvSpPr>
          <p:nvPr>
            <p:ph type="pic" sz="half" idx="13"/>
          </p:nvPr>
        </p:nvSpPr>
        <p:spPr>
          <a:xfrm>
            <a:off x="6718300" y="635000"/>
            <a:ext cx="5334000" cy="82296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39" name="Shape 39"/>
          <p:cNvSpPr>
            <a:spLocks noGrp="1"/>
          </p:cNvSpPr>
          <p:nvPr>
            <p:ph type="title"/>
          </p:nvPr>
        </p:nvSpPr>
        <p:spPr>
          <a:xfrm>
            <a:off x="952500" y="635000"/>
            <a:ext cx="5334000" cy="3987800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t>제목 텍스트</a:t>
            </a:r>
          </a:p>
        </p:txBody>
      </p:sp>
      <p:sp>
        <p:nvSpPr>
          <p:cNvPr id="40" name="Shape 40"/>
          <p:cNvSpPr>
            <a:spLocks noGrp="1"/>
          </p:cNvSpPr>
          <p:nvPr>
            <p:ph type="body" sz="quarter" idx="1"/>
          </p:nvPr>
        </p:nvSpPr>
        <p:spPr>
          <a:xfrm>
            <a:off x="952500" y="4762500"/>
            <a:ext cx="5334000" cy="41021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200"/>
            </a:lvl1pPr>
            <a:lvl2pPr marL="0" indent="228600" algn="ctr">
              <a:spcBef>
                <a:spcPts val="0"/>
              </a:spcBef>
              <a:buSzTx/>
              <a:buNone/>
              <a:defRPr sz="3200"/>
            </a:lvl2pPr>
            <a:lvl3pPr marL="0" indent="457200" algn="ctr">
              <a:spcBef>
                <a:spcPts val="0"/>
              </a:spcBef>
              <a:buSzTx/>
              <a:buNone/>
              <a:defRPr sz="3200"/>
            </a:lvl3pPr>
            <a:lvl4pPr marL="0" indent="685800" algn="ctr">
              <a:spcBef>
                <a:spcPts val="0"/>
              </a:spcBef>
              <a:buSzTx/>
              <a:buNone/>
              <a:defRPr sz="3200"/>
            </a:lvl4pPr>
            <a:lvl5pPr marL="0" indent="914400" algn="ctr">
              <a:spcBef>
                <a:spcPts val="0"/>
              </a:spcBef>
              <a:buSzTx/>
              <a:buNone/>
              <a:defRPr sz="3200"/>
            </a:lvl5pPr>
          </a:lstStyle>
          <a:p>
            <a:r>
              <a:t>본문 첫 번째 줄</a:t>
            </a:r>
          </a:p>
          <a:p>
            <a:pPr lvl="1"/>
            <a:r>
              <a:t>본문 두 번째 줄</a:t>
            </a:r>
          </a:p>
          <a:p>
            <a:pPr lvl="2"/>
            <a:r>
              <a:t>본문 세 번째 줄</a:t>
            </a:r>
          </a:p>
          <a:p>
            <a:pPr lvl="3"/>
            <a:r>
              <a:t>본문 네 번째 줄</a:t>
            </a:r>
          </a:p>
          <a:p>
            <a:pPr lvl="4"/>
            <a:r>
              <a:t>본문 다섯 번째 줄</a:t>
            </a:r>
          </a:p>
        </p:txBody>
      </p:sp>
      <p:sp>
        <p:nvSpPr>
          <p:cNvPr id="41" name="Shape 41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제목 - 상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Shape 48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제목 텍스트</a:t>
            </a:r>
          </a:p>
        </p:txBody>
      </p:sp>
      <p:sp>
        <p:nvSpPr>
          <p:cNvPr id="49" name="Shape 49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제목 및 구분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Shape 56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제목 텍스트</a:t>
            </a:r>
          </a:p>
        </p:txBody>
      </p:sp>
      <p:sp>
        <p:nvSpPr>
          <p:cNvPr id="57" name="Shape 57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본문 첫 번째 줄</a:t>
            </a:r>
          </a:p>
          <a:p>
            <a:pPr lvl="1"/>
            <a:r>
              <a:t>본문 두 번째 줄</a:t>
            </a:r>
          </a:p>
          <a:p>
            <a:pPr lvl="2"/>
            <a:r>
              <a:t>본문 세 번째 줄</a:t>
            </a:r>
          </a:p>
          <a:p>
            <a:pPr lvl="3"/>
            <a:r>
              <a:t>본문 네 번째 줄</a:t>
            </a:r>
          </a:p>
          <a:p>
            <a:pPr lvl="4"/>
            <a:r>
              <a:t>본문 다섯 번째 줄</a:t>
            </a:r>
          </a:p>
        </p:txBody>
      </p:sp>
      <p:sp>
        <p:nvSpPr>
          <p:cNvPr id="58" name="Shape 58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제목, 구분점 및 사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hape 65"/>
          <p:cNvSpPr>
            <a:spLocks noGrp="1"/>
          </p:cNvSpPr>
          <p:nvPr>
            <p:ph type="pic" sz="half" idx="13"/>
          </p:nvPr>
        </p:nvSpPr>
        <p:spPr>
          <a:xfrm>
            <a:off x="6718300" y="2603500"/>
            <a:ext cx="5334000" cy="62865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66" name="Shape 66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제목 텍스트</a:t>
            </a:r>
          </a:p>
        </p:txBody>
      </p:sp>
      <p:sp>
        <p:nvSpPr>
          <p:cNvPr id="67" name="Shape 67"/>
          <p:cNvSpPr>
            <a:spLocks noGrp="1"/>
          </p:cNvSpPr>
          <p:nvPr>
            <p:ph type="body" sz="half" idx="1"/>
          </p:nvPr>
        </p:nvSpPr>
        <p:spPr>
          <a:xfrm>
            <a:off x="952500" y="2603500"/>
            <a:ext cx="5334000" cy="6286500"/>
          </a:xfrm>
          <a:prstGeom prst="rect">
            <a:avLst/>
          </a:prstGeom>
        </p:spPr>
        <p:txBody>
          <a:bodyPr/>
          <a:lstStyle>
            <a:lvl1pPr marL="342900" indent="-342900">
              <a:spcBef>
                <a:spcPts val="3200"/>
              </a:spcBef>
              <a:defRPr sz="2800"/>
            </a:lvl1pPr>
            <a:lvl2pPr marL="685800" indent="-342900">
              <a:spcBef>
                <a:spcPts val="3200"/>
              </a:spcBef>
              <a:defRPr sz="2800"/>
            </a:lvl2pPr>
            <a:lvl3pPr marL="1028700" indent="-342900">
              <a:spcBef>
                <a:spcPts val="3200"/>
              </a:spcBef>
              <a:defRPr sz="2800"/>
            </a:lvl3pPr>
            <a:lvl4pPr marL="1371600" indent="-342900">
              <a:spcBef>
                <a:spcPts val="3200"/>
              </a:spcBef>
              <a:defRPr sz="2800"/>
            </a:lvl4pPr>
            <a:lvl5pPr marL="1714500" indent="-342900">
              <a:spcBef>
                <a:spcPts val="3200"/>
              </a:spcBef>
              <a:defRPr sz="2800"/>
            </a:lvl5pPr>
          </a:lstStyle>
          <a:p>
            <a:r>
              <a:t>본문 첫 번째 줄</a:t>
            </a:r>
          </a:p>
          <a:p>
            <a:pPr lvl="1"/>
            <a:r>
              <a:t>본문 두 번째 줄</a:t>
            </a:r>
          </a:p>
          <a:p>
            <a:pPr lvl="2"/>
            <a:r>
              <a:t>본문 세 번째 줄</a:t>
            </a:r>
          </a:p>
          <a:p>
            <a:pPr lvl="3"/>
            <a:r>
              <a:t>본문 네 번째 줄</a:t>
            </a:r>
          </a:p>
          <a:p>
            <a:pPr lvl="4"/>
            <a:r>
              <a:t>본문 다섯 번째 줄</a:t>
            </a:r>
          </a:p>
        </p:txBody>
      </p:sp>
      <p:sp>
        <p:nvSpPr>
          <p:cNvPr id="68" name="Shape 68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구분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Shape 75"/>
          <p:cNvSpPr>
            <a:spLocks noGrp="1"/>
          </p:cNvSpPr>
          <p:nvPr>
            <p:ph type="body" idx="1"/>
          </p:nvPr>
        </p:nvSpPr>
        <p:spPr>
          <a:xfrm>
            <a:off x="952500" y="1270000"/>
            <a:ext cx="11099800" cy="7213600"/>
          </a:xfrm>
          <a:prstGeom prst="rect">
            <a:avLst/>
          </a:prstGeom>
        </p:spPr>
        <p:txBody>
          <a:bodyPr/>
          <a:lstStyle/>
          <a:p>
            <a:r>
              <a:t>본문 첫 번째 줄</a:t>
            </a:r>
          </a:p>
          <a:p>
            <a:pPr lvl="1"/>
            <a:r>
              <a:t>본문 두 번째 줄</a:t>
            </a:r>
          </a:p>
          <a:p>
            <a:pPr lvl="2"/>
            <a:r>
              <a:t>본문 세 번째 줄</a:t>
            </a:r>
          </a:p>
          <a:p>
            <a:pPr lvl="3"/>
            <a:r>
              <a:t>본문 네 번째 줄</a:t>
            </a:r>
          </a:p>
          <a:p>
            <a:pPr lvl="4"/>
            <a:r>
              <a:t>본문 다섯 번째 줄</a:t>
            </a:r>
          </a:p>
        </p:txBody>
      </p:sp>
      <p:sp>
        <p:nvSpPr>
          <p:cNvPr id="76" name="Shape 76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사진 - 3장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Shape 83"/>
          <p:cNvSpPr>
            <a:spLocks noGrp="1"/>
          </p:cNvSpPr>
          <p:nvPr>
            <p:ph type="pic" sz="quarter" idx="13"/>
          </p:nvPr>
        </p:nvSpPr>
        <p:spPr>
          <a:xfrm>
            <a:off x="6718300" y="5092700"/>
            <a:ext cx="5334000" cy="37719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4" name="Shape 84"/>
          <p:cNvSpPr>
            <a:spLocks noGrp="1"/>
          </p:cNvSpPr>
          <p:nvPr>
            <p:ph type="pic" sz="quarter" idx="14"/>
          </p:nvPr>
        </p:nvSpPr>
        <p:spPr>
          <a:xfrm>
            <a:off x="6724518" y="889000"/>
            <a:ext cx="5334001" cy="37719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5" name="Shape 85"/>
          <p:cNvSpPr>
            <a:spLocks noGrp="1"/>
          </p:cNvSpPr>
          <p:nvPr>
            <p:ph type="pic" sz="half" idx="15"/>
          </p:nvPr>
        </p:nvSpPr>
        <p:spPr>
          <a:xfrm>
            <a:off x="952500" y="889000"/>
            <a:ext cx="5334000" cy="79756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6" name="Shape 86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인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Shape 93"/>
          <p:cNvSpPr>
            <a:spLocks noGrp="1"/>
          </p:cNvSpPr>
          <p:nvPr>
            <p:ph type="body" sz="quarter" idx="13"/>
          </p:nvPr>
        </p:nvSpPr>
        <p:spPr>
          <a:xfrm>
            <a:off x="1270000" y="6362700"/>
            <a:ext cx="10464800" cy="469900"/>
          </a:xfrm>
          <a:prstGeom prst="rect">
            <a:avLst/>
          </a:prstGeom>
        </p:spPr>
        <p:txBody>
          <a:bodyPr anchor="t"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24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–Johnny Appleseed</a:t>
            </a:r>
          </a:p>
        </p:txBody>
      </p:sp>
      <p:sp>
        <p:nvSpPr>
          <p:cNvPr id="94" name="Shape 94"/>
          <p:cNvSpPr>
            <a:spLocks noGrp="1"/>
          </p:cNvSpPr>
          <p:nvPr>
            <p:ph type="body" sz="quarter" idx="14"/>
          </p:nvPr>
        </p:nvSpPr>
        <p:spPr>
          <a:xfrm>
            <a:off x="1270000" y="4267200"/>
            <a:ext cx="10464800" cy="685800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3800"/>
            </a:lvl1pPr>
          </a:lstStyle>
          <a:p>
            <a:r>
              <a:t>‘여기에 인용을 입력하십시오.’ </a:t>
            </a:r>
          </a:p>
        </p:txBody>
      </p:sp>
      <p:sp>
        <p:nvSpPr>
          <p:cNvPr id="95" name="Shape 95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/>
          </p:cNvSpPr>
          <p:nvPr>
            <p:ph type="title"/>
          </p:nvPr>
        </p:nvSpPr>
        <p:spPr>
          <a:xfrm>
            <a:off x="952500" y="444500"/>
            <a:ext cx="11099800" cy="2159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제목 텍스트</a:t>
            </a:r>
          </a:p>
        </p:txBody>
      </p:sp>
      <p:sp>
        <p:nvSpPr>
          <p:cNvPr id="3" name="Shape 3"/>
          <p:cNvSpPr>
            <a:spLocks noGrp="1"/>
          </p:cNvSpPr>
          <p:nvPr>
            <p:ph type="body" idx="1"/>
          </p:nvPr>
        </p:nvSpPr>
        <p:spPr>
          <a:xfrm>
            <a:off x="952500" y="2603500"/>
            <a:ext cx="11099800" cy="6286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본문 첫 번째 줄</a:t>
            </a:r>
          </a:p>
          <a:p>
            <a:pPr lvl="1"/>
            <a:r>
              <a:t>본문 두 번째 줄</a:t>
            </a:r>
          </a:p>
          <a:p>
            <a:pPr lvl="2"/>
            <a:r>
              <a:t>본문 세 번째 줄</a:t>
            </a:r>
          </a:p>
          <a:p>
            <a:pPr lvl="3"/>
            <a:r>
              <a:t>본문 네 번째 줄</a:t>
            </a:r>
          </a:p>
          <a:p>
            <a:pPr lvl="4"/>
            <a:r>
              <a:t>본문 다섯 번째 줄</a:t>
            </a:r>
          </a:p>
        </p:txBody>
      </p:sp>
      <p:sp>
        <p:nvSpPr>
          <p:cNvPr id="4" name="Shape 4"/>
          <p:cNvSpPr>
            <a:spLocks noGrp="1"/>
          </p:cNvSpPr>
          <p:nvPr>
            <p:ph type="sldNum" sz="quarter" idx="2"/>
          </p:nvPr>
        </p:nvSpPr>
        <p:spPr>
          <a:xfrm>
            <a:off x="6326428" y="9251950"/>
            <a:ext cx="339244" cy="368300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>
              <a:defRPr sz="1800"/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1" r:id="rId11"/>
    <p:sldLayoutId id="2147483663" r:id="rId12"/>
  </p:sldLayoutIdLst>
  <p:transition spd="med"/>
  <p:hf hdr="0" ftr="0" dt="0"/>
  <p:txStyles>
    <p:title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Apple SD 산돌고딕 Neo 옅은체"/>
        </a:defRPr>
      </a:lvl1pPr>
      <a:lvl2pPr marL="0" marR="0" indent="228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Apple SD 산돌고딕 Neo 옅은체"/>
        </a:defRPr>
      </a:lvl2pPr>
      <a:lvl3pPr marL="0" marR="0" indent="457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Apple SD 산돌고딕 Neo 옅은체"/>
        </a:defRPr>
      </a:lvl3pPr>
      <a:lvl4pPr marL="0" marR="0" indent="685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Apple SD 산돌고딕 Neo 옅은체"/>
        </a:defRPr>
      </a:lvl4pPr>
      <a:lvl5pPr marL="0" marR="0" indent="914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Apple SD 산돌고딕 Neo 옅은체"/>
        </a:defRPr>
      </a:lvl5pPr>
      <a:lvl6pPr marL="0" marR="0" indent="11430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Apple SD 산돌고딕 Neo 옅은체"/>
        </a:defRPr>
      </a:lvl6pPr>
      <a:lvl7pPr marL="0" marR="0" indent="1371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Apple SD 산돌고딕 Neo 옅은체"/>
        </a:defRPr>
      </a:lvl7pPr>
      <a:lvl8pPr marL="0" marR="0" indent="1600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Apple SD 산돌고딕 Neo 옅은체"/>
        </a:defRPr>
      </a:lvl8pPr>
      <a:lvl9pPr marL="0" marR="0" indent="1828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Apple SD 산돌고딕 Neo 옅은체"/>
        </a:defRPr>
      </a:lvl9pPr>
    </p:titleStyle>
    <p:bodyStyle>
      <a:lvl1pPr marL="444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Apple SD 산돌고딕 Neo 옅은체"/>
        </a:defRPr>
      </a:lvl1pPr>
      <a:lvl2pPr marL="889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Apple SD 산돌고딕 Neo 옅은체"/>
        </a:defRPr>
      </a:lvl2pPr>
      <a:lvl3pPr marL="1333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Apple SD 산돌고딕 Neo 옅은체"/>
        </a:defRPr>
      </a:lvl3pPr>
      <a:lvl4pPr marL="1778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Apple SD 산돌고딕 Neo 옅은체"/>
        </a:defRPr>
      </a:lvl4pPr>
      <a:lvl5pPr marL="2222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Apple SD 산돌고딕 Neo 옅은체"/>
        </a:defRPr>
      </a:lvl5pPr>
      <a:lvl6pPr marL="2667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Apple SD 산돌고딕 Neo 옅은체"/>
        </a:defRPr>
      </a:lvl6pPr>
      <a:lvl7pPr marL="3111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Apple SD 산돌고딕 Neo 옅은체"/>
        </a:defRPr>
      </a:lvl7pPr>
      <a:lvl8pPr marL="3556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Apple SD 산돌고딕 Neo 옅은체"/>
        </a:defRPr>
      </a:lvl8pPr>
      <a:lvl9pPr marL="4000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Apple SD 산돌고딕 Neo 옅은체"/>
        </a:defRPr>
      </a:lvl9pPr>
    </p:bodyStyle>
    <p:other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pple SD 산돌고딕 Neo 옅은체"/>
        </a:defRPr>
      </a:lvl1pPr>
      <a:lvl2pPr marL="0" marR="0" indent="228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pple SD 산돌고딕 Neo 옅은체"/>
        </a:defRPr>
      </a:lvl2pPr>
      <a:lvl3pPr marL="0" marR="0" indent="457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pple SD 산돌고딕 Neo 옅은체"/>
        </a:defRPr>
      </a:lvl3pPr>
      <a:lvl4pPr marL="0" marR="0" indent="685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pple SD 산돌고딕 Neo 옅은체"/>
        </a:defRPr>
      </a:lvl4pPr>
      <a:lvl5pPr marL="0" marR="0" indent="914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pple SD 산돌고딕 Neo 옅은체"/>
        </a:defRPr>
      </a:lvl5pPr>
      <a:lvl6pPr marL="0" marR="0" indent="11430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pple SD 산돌고딕 Neo 옅은체"/>
        </a:defRPr>
      </a:lvl6pPr>
      <a:lvl7pPr marL="0" marR="0" indent="1371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pple SD 산돌고딕 Neo 옅은체"/>
        </a:defRPr>
      </a:lvl7pPr>
      <a:lvl8pPr marL="0" marR="0" indent="1600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pple SD 산돌고딕 Neo 옅은체"/>
        </a:defRPr>
      </a:lvl8pPr>
      <a:lvl9pPr marL="0" marR="0" indent="1828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pple SD 산돌고딕 Neo 옅은체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tif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tiff"/><Relationship Id="rId4" Type="http://schemas.openxmlformats.org/officeDocument/2006/relationships/image" Target="../media/image4.tiff"/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tiff"/><Relationship Id="rId4" Type="http://schemas.openxmlformats.org/officeDocument/2006/relationships/image" Target="../media/image5.tiff"/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5.tif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4" Type="http://schemas.openxmlformats.org/officeDocument/2006/relationships/image" Target="../media/image7.png"/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슬라이드 번호 개체 틀 24">
            <a:extLst>
              <a:ext uri="{FF2B5EF4-FFF2-40B4-BE49-F238E27FC236}">
                <a16:creationId xmlns:a16="http://schemas.microsoft.com/office/drawing/2014/main" xmlns="" id="{8302E622-6672-46BE-85F3-219EBE323F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315418" y="9037701"/>
            <a:ext cx="384721" cy="379591"/>
          </a:xfrm>
        </p:spPr>
        <p:txBody>
          <a:bodyPr/>
          <a:lstStyle/>
          <a:p>
            <a:fld id="{2D8A633F-1ABE-4E7B-B460-43959D99AD3E}" type="slidenum">
              <a:rPr lang="ko-KR" altLang="en-US" smtClean="0">
                <a:latin typeface="Arial" panose="020B0604020202020204" pitchFamily="34" charset="0"/>
                <a:cs typeface="Arial" panose="020B0604020202020204" pitchFamily="34" charset="0"/>
              </a:rPr>
              <a:t>1</a:t>
            </a:fld>
            <a:endParaRPr lang="ko-KR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xmlns="" id="{BEBD29EE-5226-4EE3-88AC-3081D93A776D}"/>
              </a:ext>
            </a:extLst>
          </p:cNvPr>
          <p:cNvSpPr txBox="1"/>
          <p:nvPr/>
        </p:nvSpPr>
        <p:spPr>
          <a:xfrm>
            <a:off x="4240446" y="443297"/>
            <a:ext cx="4711547" cy="8802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5120" dirty="0" smtClean="0">
                <a:latin typeface="Arial" panose="020B0604020202020204" pitchFamily="34" charset="0"/>
                <a:cs typeface="Arial" panose="020B0604020202020204" pitchFamily="34" charset="0"/>
              </a:rPr>
              <a:t>Antiproton Trap</a:t>
            </a:r>
            <a:endParaRPr lang="ko-KR" altLang="en-US" sz="512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" name="그림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7641" y="2049457"/>
            <a:ext cx="12817159" cy="71780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3839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슬라이드 번호 개체 틀 24">
            <a:extLst>
              <a:ext uri="{FF2B5EF4-FFF2-40B4-BE49-F238E27FC236}">
                <a16:creationId xmlns:a16="http://schemas.microsoft.com/office/drawing/2014/main" xmlns="" id="{8302E622-6672-46BE-85F3-219EBE323F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315418" y="9037701"/>
            <a:ext cx="384721" cy="379591"/>
          </a:xfrm>
        </p:spPr>
        <p:txBody>
          <a:bodyPr/>
          <a:lstStyle/>
          <a:p>
            <a:fld id="{2D8A633F-1ABE-4E7B-B460-43959D99AD3E}" type="slidenum">
              <a:rPr lang="ko-KR" altLang="en-US" smtClean="0">
                <a:latin typeface="Arial" panose="020B0604020202020204" pitchFamily="34" charset="0"/>
                <a:cs typeface="Arial" panose="020B0604020202020204" pitchFamily="34" charset="0"/>
              </a:rPr>
              <a:t>2</a:t>
            </a:fld>
            <a:endParaRPr lang="ko-KR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xmlns="" id="{BEBD29EE-5226-4EE3-88AC-3081D93A776D}"/>
              </a:ext>
            </a:extLst>
          </p:cNvPr>
          <p:cNvSpPr txBox="1"/>
          <p:nvPr/>
        </p:nvSpPr>
        <p:spPr>
          <a:xfrm>
            <a:off x="2779314" y="443297"/>
            <a:ext cx="7633821" cy="8802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5120" dirty="0" smtClean="0">
                <a:latin typeface="Arial" panose="020B0604020202020204" pitchFamily="34" charset="0"/>
                <a:cs typeface="Arial" panose="020B0604020202020204" pitchFamily="34" charset="0"/>
              </a:rPr>
              <a:t>Current decelerator setup</a:t>
            </a:r>
            <a:endParaRPr lang="ko-KR" altLang="en-US" sz="512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08324" y="2084070"/>
            <a:ext cx="9575800" cy="2476500"/>
          </a:xfrm>
          <a:prstGeom prst="rect">
            <a:avLst/>
          </a:prstGeom>
        </p:spPr>
      </p:pic>
      <p:pic>
        <p:nvPicPr>
          <p:cNvPr id="3" name="그림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9474" y="5800669"/>
            <a:ext cx="11493500" cy="1803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2226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슬라이드 번호 개체 틀 24">
            <a:extLst>
              <a:ext uri="{FF2B5EF4-FFF2-40B4-BE49-F238E27FC236}">
                <a16:creationId xmlns:a16="http://schemas.microsoft.com/office/drawing/2014/main" xmlns="" id="{8302E622-6672-46BE-85F3-219EBE323F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315418" y="9037701"/>
            <a:ext cx="384721" cy="379591"/>
          </a:xfrm>
        </p:spPr>
        <p:txBody>
          <a:bodyPr/>
          <a:lstStyle/>
          <a:p>
            <a:fld id="{2D8A633F-1ABE-4E7B-B460-43959D99AD3E}" type="slidenum">
              <a:rPr lang="ko-KR" altLang="en-US" smtClean="0">
                <a:latin typeface="Arial" panose="020B0604020202020204" pitchFamily="34" charset="0"/>
                <a:cs typeface="Arial" panose="020B0604020202020204" pitchFamily="34" charset="0"/>
              </a:rPr>
              <a:t>3</a:t>
            </a:fld>
            <a:endParaRPr lang="ko-KR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xmlns="" id="{BEBD29EE-5226-4EE3-88AC-3081D93A776D}"/>
              </a:ext>
            </a:extLst>
          </p:cNvPr>
          <p:cNvSpPr txBox="1"/>
          <p:nvPr/>
        </p:nvSpPr>
        <p:spPr>
          <a:xfrm>
            <a:off x="2779314" y="443297"/>
            <a:ext cx="7633821" cy="8802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5120" dirty="0" smtClean="0">
                <a:latin typeface="Arial" panose="020B0604020202020204" pitchFamily="34" charset="0"/>
                <a:cs typeface="Arial" panose="020B0604020202020204" pitchFamily="34" charset="0"/>
              </a:rPr>
              <a:t>Current decelerator setup</a:t>
            </a:r>
            <a:endParaRPr lang="ko-KR" altLang="en-US" sz="512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그림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H="1">
            <a:off x="594360" y="1754040"/>
            <a:ext cx="11493500" cy="1803400"/>
          </a:xfrm>
          <a:prstGeom prst="rect">
            <a:avLst/>
          </a:prstGeom>
        </p:spPr>
      </p:pic>
      <p:pic>
        <p:nvPicPr>
          <p:cNvPr id="4" name="그림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15717" y="3557440"/>
            <a:ext cx="9199401" cy="61961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1371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슬라이드 번호 개체 틀 24">
            <a:extLst>
              <a:ext uri="{FF2B5EF4-FFF2-40B4-BE49-F238E27FC236}">
                <a16:creationId xmlns:a16="http://schemas.microsoft.com/office/drawing/2014/main" xmlns="" id="{8302E622-6672-46BE-85F3-219EBE323F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385148" y="9037701"/>
            <a:ext cx="245260" cy="410369"/>
          </a:xfrm>
        </p:spPr>
        <p:txBody>
          <a:bodyPr/>
          <a:lstStyle/>
          <a:p>
            <a:fld id="{2D8A633F-1ABE-4E7B-B460-43959D99AD3E}" type="slidenum">
              <a:rPr lang="ko-KR" altLang="en-US" sz="2000" smtClean="0">
                <a:latin typeface="Arial" panose="020B0604020202020204" pitchFamily="34" charset="0"/>
                <a:cs typeface="Arial" panose="020B0604020202020204" pitchFamily="34" charset="0"/>
              </a:rPr>
              <a:t>4</a:t>
            </a:fld>
            <a:endParaRPr lang="ko-KR" alt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그림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55885" y="112262"/>
            <a:ext cx="10680678" cy="7193859"/>
          </a:xfrm>
          <a:prstGeom prst="rect">
            <a:avLst/>
          </a:prstGeom>
        </p:spPr>
      </p:pic>
      <p:sp>
        <p:nvSpPr>
          <p:cNvPr id="7" name="텍스트 상자 6"/>
          <p:cNvSpPr txBox="1"/>
          <p:nvPr/>
        </p:nvSpPr>
        <p:spPr>
          <a:xfrm>
            <a:off x="4966819" y="7529965"/>
            <a:ext cx="6278963" cy="41036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altLang="ko-KR" sz="20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Apple SD 산돌고딕 Neo 옅은체"/>
              </a:rPr>
              <a:t>L1(1705)+</a:t>
            </a:r>
            <a:r>
              <a:rPr kumimoji="0" lang="en-US" altLang="ko-KR" sz="2000" b="0" i="0" u="none" strike="noStrike" cap="none" spc="0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Apple SD 산돌고딕 Neo 옅은체"/>
              </a:rPr>
              <a:t>Tchamber</a:t>
            </a:r>
            <a:r>
              <a:rPr kumimoji="0" lang="en-US" altLang="ko-KR" sz="20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Apple SD 산돌고딕 Neo 옅은체"/>
              </a:rPr>
              <a:t>(345)+L2(338+24+22=384)=2435 mm</a:t>
            </a:r>
            <a:endParaRPr kumimoji="0" lang="ko-KR" altLang="en-US" sz="20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Apple SD 산돌고딕 Neo 옅은체"/>
            </a:endParaRPr>
          </a:p>
        </p:txBody>
      </p:sp>
      <p:sp>
        <p:nvSpPr>
          <p:cNvPr id="8" name="텍스트 상자 7"/>
          <p:cNvSpPr txBox="1"/>
          <p:nvPr/>
        </p:nvSpPr>
        <p:spPr>
          <a:xfrm>
            <a:off x="7611321" y="7899856"/>
            <a:ext cx="3622787" cy="41036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altLang="ko-KR" sz="2000" smtClean="0"/>
              <a:t>+One tube upstream</a:t>
            </a:r>
            <a:r>
              <a:rPr lang="en-US" altLang="ko-KR" sz="2000"/>
              <a:t> </a:t>
            </a:r>
            <a:r>
              <a:rPr lang="en-US" altLang="ko-KR" sz="2000" smtClean="0"/>
              <a:t>~ </a:t>
            </a:r>
            <a:r>
              <a:rPr kumimoji="0" lang="en-US" altLang="ko-KR" sz="2000" b="0" i="0" u="none" strike="noStrike" cap="none" spc="0" normalizeH="0" baseline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sym typeface="Apple SD 산돌고딕 Neo 옅은체"/>
              </a:rPr>
              <a:t>2700 mm</a:t>
            </a:r>
          </a:p>
        </p:txBody>
      </p:sp>
      <p:sp>
        <p:nvSpPr>
          <p:cNvPr id="9" name="텍스트 상자 8"/>
          <p:cNvSpPr txBox="1"/>
          <p:nvPr/>
        </p:nvSpPr>
        <p:spPr>
          <a:xfrm>
            <a:off x="7803135" y="8711532"/>
            <a:ext cx="4257576" cy="41036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altLang="ko-KR" sz="2000" dirty="0" smtClean="0"/>
              <a:t>+ Q. </a:t>
            </a:r>
            <a:r>
              <a:rPr lang="en-US" altLang="ko-KR" sz="2000" dirty="0" err="1" smtClean="0"/>
              <a:t>Triplt</a:t>
            </a:r>
            <a:r>
              <a:rPr lang="en-US" altLang="ko-KR" sz="2000" dirty="0" smtClean="0"/>
              <a:t> dimension could be adjusted</a:t>
            </a:r>
            <a:endParaRPr kumimoji="0" lang="en-US" altLang="ko-KR" sz="2000" b="0" i="0" u="none" strike="noStrike" cap="none" spc="0" normalizeH="0" baseline="0" dirty="0" smtClean="0">
              <a:ln>
                <a:noFill/>
              </a:ln>
              <a:solidFill>
                <a:srgbClr val="000000"/>
              </a:solidFill>
              <a:effectLst/>
              <a:uFillTx/>
              <a:sym typeface="Apple SD 산돌고딕 Neo 옅은체"/>
            </a:endParaRPr>
          </a:p>
        </p:txBody>
      </p:sp>
      <p:sp>
        <p:nvSpPr>
          <p:cNvPr id="10" name="텍스트 상자 9"/>
          <p:cNvSpPr txBox="1"/>
          <p:nvPr/>
        </p:nvSpPr>
        <p:spPr>
          <a:xfrm>
            <a:off x="8995166" y="8269747"/>
            <a:ext cx="2250616" cy="41036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altLang="ko-KR" sz="2000" dirty="0" smtClean="0"/>
              <a:t>+DN160~ </a:t>
            </a:r>
            <a:r>
              <a:rPr kumimoji="0" lang="en-US" altLang="ko-KR" sz="20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sym typeface="Apple SD 산돌고딕 Neo 옅은체"/>
              </a:rPr>
              <a:t>2800 mm</a:t>
            </a:r>
          </a:p>
        </p:txBody>
      </p:sp>
    </p:spTree>
    <p:extLst>
      <p:ext uri="{BB962C8B-B14F-4D97-AF65-F5344CB8AC3E}">
        <p14:creationId xmlns:p14="http://schemas.microsoft.com/office/powerpoint/2010/main" val="1771748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슬라이드 번호 개체 틀 24">
            <a:extLst>
              <a:ext uri="{FF2B5EF4-FFF2-40B4-BE49-F238E27FC236}">
                <a16:creationId xmlns:a16="http://schemas.microsoft.com/office/drawing/2014/main" xmlns="" id="{8302E622-6672-46BE-85F3-219EBE323F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315418" y="9037701"/>
            <a:ext cx="384721" cy="379591"/>
          </a:xfrm>
        </p:spPr>
        <p:txBody>
          <a:bodyPr/>
          <a:lstStyle/>
          <a:p>
            <a:fld id="{2D8A633F-1ABE-4E7B-B460-43959D99AD3E}" type="slidenum">
              <a:rPr lang="ko-KR" altLang="en-US" smtClean="0">
                <a:latin typeface="Arial" panose="020B0604020202020204" pitchFamily="34" charset="0"/>
                <a:cs typeface="Arial" panose="020B0604020202020204" pitchFamily="34" charset="0"/>
              </a:rPr>
              <a:t>5</a:t>
            </a:fld>
            <a:endParaRPr lang="ko-KR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" name="그림 8">
            <a:extLst>
              <a:ext uri="{FF2B5EF4-FFF2-40B4-BE49-F238E27FC236}">
                <a16:creationId xmlns:a16="http://schemas.microsoft.com/office/drawing/2014/main" xmlns="" id="{F1A395FC-538D-4FAF-839F-1A9941DF6BFB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649" r="15340" b="5408"/>
          <a:stretch/>
        </p:blipFill>
        <p:spPr>
          <a:xfrm rot="5400000">
            <a:off x="-238041" y="2125705"/>
            <a:ext cx="4819433" cy="3712050"/>
          </a:xfrm>
          <a:prstGeom prst="rect">
            <a:avLst/>
          </a:prstGeom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xmlns="" id="{BEBD29EE-5226-4EE3-88AC-3081D93A776D}"/>
              </a:ext>
            </a:extLst>
          </p:cNvPr>
          <p:cNvSpPr txBox="1"/>
          <p:nvPr/>
        </p:nvSpPr>
        <p:spPr>
          <a:xfrm>
            <a:off x="2547005" y="237557"/>
            <a:ext cx="7746031" cy="8802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5120" dirty="0" smtClean="0">
                <a:latin typeface="Arial" panose="020B0604020202020204" pitchFamily="34" charset="0"/>
                <a:cs typeface="Arial" panose="020B0604020202020204" pitchFamily="34" charset="0"/>
              </a:rPr>
              <a:t>Superconducting solenoid</a:t>
            </a:r>
            <a:endParaRPr lang="ko-KR" altLang="en-US" sz="512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3" name="그룹 2"/>
          <p:cNvGrpSpPr/>
          <p:nvPr/>
        </p:nvGrpSpPr>
        <p:grpSpPr>
          <a:xfrm>
            <a:off x="5047203" y="1544859"/>
            <a:ext cx="7582451" cy="7492842"/>
            <a:chOff x="4487629" y="1544859"/>
            <a:chExt cx="7582451" cy="7492842"/>
          </a:xfrm>
        </p:grpSpPr>
        <p:pic>
          <p:nvPicPr>
            <p:cNvPr id="15" name="그림 14" descr="화면 캡처">
              <a:extLst>
                <a:ext uri="{FF2B5EF4-FFF2-40B4-BE49-F238E27FC236}">
                  <a16:creationId xmlns:a16="http://schemas.microsoft.com/office/drawing/2014/main" xmlns="" id="{FAD18550-D10A-4EDE-865B-2BE5A2BA41F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8272" b="11475"/>
            <a:stretch/>
          </p:blipFill>
          <p:spPr>
            <a:xfrm>
              <a:off x="4487629" y="1544859"/>
              <a:ext cx="7582451" cy="7492842"/>
            </a:xfrm>
            <a:prstGeom prst="rect">
              <a:avLst/>
            </a:prstGeom>
          </p:spPr>
        </p:pic>
        <p:sp>
          <p:nvSpPr>
            <p:cNvPr id="2" name="텍스트 상자 1"/>
            <p:cNvSpPr txBox="1"/>
            <p:nvPr/>
          </p:nvSpPr>
          <p:spPr>
            <a:xfrm>
              <a:off x="8903760" y="2117725"/>
              <a:ext cx="1532472" cy="65659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ko-KR" sz="3600" b="0" i="0" u="none" strike="noStrike" cap="none" spc="0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Apple SD 산돌고딕 Neo 옅은체"/>
                </a:rPr>
                <a:t>2</a:t>
              </a:r>
              <a:r>
                <a:rPr kumimoji="0" lang="ko-KR" altLang="en-US" sz="3600" b="0" i="0" u="none" strike="noStrike" cap="none" spc="0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Apple SD 산돌고딕 Neo 옅은체"/>
                </a:rPr>
                <a:t> </a:t>
              </a:r>
              <a:r>
                <a:rPr kumimoji="0" lang="en-US" altLang="ko-KR" sz="3600" b="0" i="0" u="none" strike="noStrike" cap="none" spc="0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Apple SD 산돌고딕 Neo 옅은체"/>
                </a:rPr>
                <a:t>gauss</a:t>
              </a:r>
              <a:endParaRPr kumimoji="0" lang="ko-KR" altLang="en-US" sz="36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Apple SD 산돌고딕 Neo 옅은체"/>
              </a:endParaRPr>
            </a:p>
          </p:txBody>
        </p:sp>
        <p:sp>
          <p:nvSpPr>
            <p:cNvPr id="10" name="텍스트 상자 9"/>
            <p:cNvSpPr txBox="1"/>
            <p:nvPr/>
          </p:nvSpPr>
          <p:spPr>
            <a:xfrm>
              <a:off x="9506800" y="8381111"/>
              <a:ext cx="756618" cy="65659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altLang="ko-KR" dirty="0"/>
                <a:t>1</a:t>
              </a:r>
              <a:r>
                <a:rPr kumimoji="0" lang="ko-KR" altLang="en-US" sz="3600" b="0" i="0" u="none" strike="noStrike" cap="none" spc="0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Apple SD 산돌고딕 Neo 옅은체"/>
                </a:rPr>
                <a:t> </a:t>
              </a:r>
              <a:r>
                <a:rPr lang="en-US" altLang="ko-KR" dirty="0"/>
                <a:t>m</a:t>
              </a:r>
              <a:endParaRPr kumimoji="0" lang="ko-KR" altLang="en-US" sz="36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Apple SD 산돌고딕 Neo 옅은체"/>
              </a:endParaRPr>
            </a:p>
          </p:txBody>
        </p:sp>
      </p:grpSp>
      <p:sp>
        <p:nvSpPr>
          <p:cNvPr id="11" name="텍스트 상자 10"/>
          <p:cNvSpPr txBox="1"/>
          <p:nvPr/>
        </p:nvSpPr>
        <p:spPr>
          <a:xfrm>
            <a:off x="458297" y="7312902"/>
            <a:ext cx="4177426" cy="121058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altLang="ko-KR" dirty="0" smtClean="0"/>
              <a:t>For central field = 7 </a:t>
            </a:r>
            <a:r>
              <a:rPr lang="en-US" altLang="ko-KR" dirty="0" smtClean="0"/>
              <a:t>T</a:t>
            </a:r>
          </a:p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altLang="ko-KR" sz="36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Apple SD 산돌고딕 Neo 옅은체"/>
              </a:rPr>
              <a:t>We</a:t>
            </a:r>
            <a:r>
              <a:rPr kumimoji="0" lang="en-US" altLang="ko-KR" sz="3600" b="0" i="0" u="none" strike="noStrike" cap="none" spc="0" normalizeH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Apple SD 산돌고딕 Neo 옅은체"/>
              </a:rPr>
              <a:t> will use 3 T</a:t>
            </a:r>
            <a:endParaRPr kumimoji="0" lang="ko-KR" altLang="en-US" sz="36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Apple SD 산돌고딕 Neo 옅은체"/>
            </a:endParaRPr>
          </a:p>
        </p:txBody>
      </p:sp>
    </p:spTree>
    <p:extLst>
      <p:ext uri="{BB962C8B-B14F-4D97-AF65-F5344CB8AC3E}">
        <p14:creationId xmlns:p14="http://schemas.microsoft.com/office/powerpoint/2010/main" val="1182982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theme1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Apple SD 산돌고딕 Neo 옅은체"/>
        <a:ea typeface="Apple SD 산돌고딕 Neo 옅은체"/>
        <a:cs typeface="Apple SD 산돌고딕 Neo 옅은체"/>
      </a:majorFont>
      <a:minorFont>
        <a:latin typeface="Apple SD 산돌고딕 Neo 옅은체"/>
        <a:ea typeface="Apple SD 산돌고딕 Neo 옅은체"/>
        <a:cs typeface="Apple SD 산돌고딕 Neo 옅은체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127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12700" cap="flat">
          <a:noFill/>
          <a:miter lim="400000"/>
        </a:ln>
        <a:effectLst>
          <a:outerShdw blurRad="38100" dist="25400" dir="5400000" rotWithShape="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Apple SD 산돌고딕 Neo 옅은체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Apple SD 산돌고딕 Neo 옅은체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Apple SD 산돌고딕 Neo 옅은체"/>
        <a:ea typeface="Apple SD 산돌고딕 Neo 옅은체"/>
        <a:cs typeface="Apple SD 산돌고딕 Neo 옅은체"/>
      </a:majorFont>
      <a:minorFont>
        <a:latin typeface="Apple SD 산돌고딕 Neo 옅은체"/>
        <a:ea typeface="Apple SD 산돌고딕 Neo 옅은체"/>
        <a:cs typeface="Apple SD 산돌고딕 Neo 옅은체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127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12700" cap="flat">
          <a:noFill/>
          <a:miter lim="400000"/>
        </a:ln>
        <a:effectLst>
          <a:outerShdw blurRad="38100" dist="25400" dir="5400000" rotWithShape="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Apple SD 산돌고딕 Neo 옅은체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Apple SD 산돌고딕 Neo 옅은체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16207</TotalTime>
  <Words>63</Words>
  <Application>Microsoft Macintosh PowerPoint</Application>
  <PresentationFormat>사용자 지정</PresentationFormat>
  <Paragraphs>22</Paragraphs>
  <Slides>5</Slides>
  <Notes>5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5</vt:i4>
      </vt:variant>
    </vt:vector>
  </HeadingPairs>
  <TitlesOfParts>
    <vt:vector size="11" baseType="lpstr">
      <vt:lpstr>맑은 고딕</vt:lpstr>
      <vt:lpstr>Apple SD 산돌고딕 Neo 옅은체</vt:lpstr>
      <vt:lpstr>Helvetica</vt:lpstr>
      <vt:lpstr>Helvetica Neue</vt:lpstr>
      <vt:lpstr>Arial</vt:lpstr>
      <vt:lpstr>White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15.0032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cp:lastModifiedBy>김 선기</cp:lastModifiedBy>
  <cp:revision>223</cp:revision>
  <cp:lastPrinted>2017-12-19T06:13:33Z</cp:lastPrinted>
  <dcterms:modified xsi:type="dcterms:W3CDTF">2018-11-30T05:50:27Z</dcterms:modified>
</cp:coreProperties>
</file>