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8AC0-7333-4BBF-BDDB-9FF032871899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113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8AC0-7333-4BBF-BDDB-9FF032871899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93295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8AC0-7333-4BBF-BDDB-9FF032871899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438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8AC0-7333-4BBF-BDDB-9FF032871899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58851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8AC0-7333-4BBF-BDDB-9FF032871899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756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8AC0-7333-4BBF-BDDB-9FF032871899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371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8AC0-7333-4BBF-BDDB-9FF032871899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472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8AC0-7333-4BBF-BDDB-9FF032871899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2073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8AC0-7333-4BBF-BDDB-9FF032871899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6035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8AC0-7333-4BBF-BDDB-9FF032871899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7022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D68AC0-7333-4BBF-BDDB-9FF032871899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3548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D68AC0-7333-4BBF-BDDB-9FF032871899}" type="datetimeFigureOut">
              <a:rPr lang="en-GB" smtClean="0"/>
              <a:t>05/12/2018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1DD47-B435-420C-A42C-95FEDC36E3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8985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9392520"/>
              </p:ext>
            </p:extLst>
          </p:nvPr>
        </p:nvGraphicFramePr>
        <p:xfrm>
          <a:off x="278674" y="104613"/>
          <a:ext cx="11707158" cy="611618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4034">
                  <a:extLst>
                    <a:ext uri="{9D8B030D-6E8A-4147-A177-3AD203B41FA5}">
                      <a16:colId xmlns:a16="http://schemas.microsoft.com/office/drawing/2014/main" val="2418667001"/>
                    </a:ext>
                  </a:extLst>
                </a:gridCol>
                <a:gridCol w="8464059">
                  <a:extLst>
                    <a:ext uri="{9D8B030D-6E8A-4147-A177-3AD203B41FA5}">
                      <a16:colId xmlns:a16="http://schemas.microsoft.com/office/drawing/2014/main" val="2880492659"/>
                    </a:ext>
                  </a:extLst>
                </a:gridCol>
                <a:gridCol w="732817">
                  <a:extLst>
                    <a:ext uri="{9D8B030D-6E8A-4147-A177-3AD203B41FA5}">
                      <a16:colId xmlns:a16="http://schemas.microsoft.com/office/drawing/2014/main" val="2094978025"/>
                    </a:ext>
                  </a:extLst>
                </a:gridCol>
                <a:gridCol w="914628">
                  <a:extLst>
                    <a:ext uri="{9D8B030D-6E8A-4147-A177-3AD203B41FA5}">
                      <a16:colId xmlns:a16="http://schemas.microsoft.com/office/drawing/2014/main" val="3634934090"/>
                    </a:ext>
                  </a:extLst>
                </a:gridCol>
                <a:gridCol w="1191620">
                  <a:extLst>
                    <a:ext uri="{9D8B030D-6E8A-4147-A177-3AD203B41FA5}">
                      <a16:colId xmlns:a16="http://schemas.microsoft.com/office/drawing/2014/main" val="667673079"/>
                    </a:ext>
                  </a:extLst>
                </a:gridCol>
              </a:tblGrid>
              <a:tr h="294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200" b="1" i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DFH-DFM meeting: List of on going Actions</a:t>
                      </a:r>
                      <a:endParaRPr lang="en-GB" sz="1400" b="1" dirty="0"/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i="1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en-GB" sz="1200" b="1" i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877337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DFHx</a:t>
                      </a: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2372922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Hx1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</a:rPr>
                        <a:t>Functional </a:t>
                      </a:r>
                      <a:r>
                        <a:rPr lang="en-GB" sz="1200" kern="1400" dirty="0">
                          <a:effectLst/>
                        </a:rPr>
                        <a:t>specifications need to be finalised with the given input and shared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>
                          <a:effectLst/>
                        </a:rPr>
                        <a:t>YL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</a:rPr>
                        <a:t>Dec. 2018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Distributed TBD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7884105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Hx2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Listing of instrumentations needs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JF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Q1</a:t>
                      </a:r>
                      <a:r>
                        <a:rPr lang="en-GB" sz="1200" kern="14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2019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 going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643876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Hx3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Cost and feasibility analysis of using line D for he gas recovery instead of WRL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Q1</a:t>
                      </a:r>
                      <a:r>
                        <a:rPr lang="en-GB" sz="1200" kern="14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2019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7098875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Hx4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List of instrumentation required by cryogenics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Q1</a:t>
                      </a:r>
                      <a:r>
                        <a:rPr lang="en-GB" sz="1200" kern="14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2019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6099606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Hx5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Comparison on splice routing into single/multiple pipes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YL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Dec.</a:t>
                      </a:r>
                      <a:r>
                        <a:rPr lang="en-GB" sz="1200" kern="14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2018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 going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250191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Hx6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Studies on the pre-opening of the MgB2 splices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AB, JF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Ongoing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723771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Hx7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Clarification of the </a:t>
                      </a:r>
                      <a:r>
                        <a:rPr lang="en-GB" sz="1200" kern="14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SCLink</a:t>
                      </a: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inner/outer tubes mechanical</a:t>
                      </a:r>
                      <a:r>
                        <a:rPr lang="en-GB" sz="1200" kern="14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interface (fixed, flexible, free)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ASAP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0471117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Hx8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Cryogenic layout</a:t>
                      </a:r>
                      <a:r>
                        <a:rPr lang="en-GB" sz="1200" kern="14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proposal for the integration of the two units DFH box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ASAP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5001352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4551665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DFM</a:t>
                      </a: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015071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M1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SCLink</a:t>
                      </a:r>
                      <a:r>
                        <a:rPr lang="en-GB" sz="1200" kern="14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helium tube end : study reduction of the 2m flexible length / study the safe handling of the end/splice box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YL, AK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Dec. 2018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643985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M2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Integration: study 2 options</a:t>
                      </a:r>
                      <a:r>
                        <a:rPr lang="en-GB" sz="1200" kern="14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of supporting onto D2 or to the wall/ground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YL, AK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Jan.</a:t>
                      </a:r>
                      <a:r>
                        <a:rPr lang="en-GB" sz="1200" kern="14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2019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0035903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M3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Contact transport to know the space required to install/uninstall the D2 on the jacks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YL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Dec. 2018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668974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M4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Feedback</a:t>
                      </a:r>
                      <a:r>
                        <a:rPr lang="en-GB" sz="1200" kern="14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on pre-design proposal from </a:t>
                      </a:r>
                      <a:r>
                        <a:rPr lang="en-GB" sz="1200" kern="1400" baseline="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SCLink</a:t>
                      </a:r>
                      <a:r>
                        <a:rPr lang="en-GB" sz="1200" kern="14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/cable point of view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AB, JF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Dec. 2018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3116405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M5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Trigger discussion with MPE to define overall protection strategy for D2-DFM-DSHm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???</a:t>
                      </a:r>
                      <a:endParaRPr lang="en-GB" sz="1200" kern="1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Q1 2019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441233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M6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Give input on the volume occupied by the MgB2-HTS</a:t>
                      </a:r>
                      <a:r>
                        <a:rPr lang="en-GB" sz="1200" kern="1400" baseline="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splices in DFM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JF, AB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Q1 2019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9836868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M7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Finalisation of DFM functional specifications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YL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Dec. 2018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 be distributed</a:t>
                      </a: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943328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669635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DFHm</a:t>
                      </a: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5918503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4617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1090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292400"/>
              </p:ext>
            </p:extLst>
          </p:nvPr>
        </p:nvGraphicFramePr>
        <p:xfrm>
          <a:off x="278674" y="104613"/>
          <a:ext cx="11707158" cy="33440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04034">
                  <a:extLst>
                    <a:ext uri="{9D8B030D-6E8A-4147-A177-3AD203B41FA5}">
                      <a16:colId xmlns:a16="http://schemas.microsoft.com/office/drawing/2014/main" val="2418667001"/>
                    </a:ext>
                  </a:extLst>
                </a:gridCol>
                <a:gridCol w="8464059">
                  <a:extLst>
                    <a:ext uri="{9D8B030D-6E8A-4147-A177-3AD203B41FA5}">
                      <a16:colId xmlns:a16="http://schemas.microsoft.com/office/drawing/2014/main" val="2880492659"/>
                    </a:ext>
                  </a:extLst>
                </a:gridCol>
                <a:gridCol w="732817">
                  <a:extLst>
                    <a:ext uri="{9D8B030D-6E8A-4147-A177-3AD203B41FA5}">
                      <a16:colId xmlns:a16="http://schemas.microsoft.com/office/drawing/2014/main" val="2094978025"/>
                    </a:ext>
                  </a:extLst>
                </a:gridCol>
                <a:gridCol w="914628">
                  <a:extLst>
                    <a:ext uri="{9D8B030D-6E8A-4147-A177-3AD203B41FA5}">
                      <a16:colId xmlns:a16="http://schemas.microsoft.com/office/drawing/2014/main" val="3634934090"/>
                    </a:ext>
                  </a:extLst>
                </a:gridCol>
                <a:gridCol w="1191620">
                  <a:extLst>
                    <a:ext uri="{9D8B030D-6E8A-4147-A177-3AD203B41FA5}">
                      <a16:colId xmlns:a16="http://schemas.microsoft.com/office/drawing/2014/main" val="667673079"/>
                    </a:ext>
                  </a:extLst>
                </a:gridCol>
              </a:tblGrid>
              <a:tr h="2947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GB" sz="1200" b="1" i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b="1" dirty="0" smtClean="0"/>
                        <a:t>DFH-DFM meeting: List of Actions COMPLETED</a:t>
                      </a:r>
                      <a:endParaRPr lang="en-GB" sz="1400" b="1" dirty="0"/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200" b="1" i="1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Status</a:t>
                      </a:r>
                      <a:endParaRPr lang="en-GB" sz="1200" b="1" i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877337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DFHx</a:t>
                      </a: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2372922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4551665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DFM</a:t>
                      </a: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7015071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669635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b="1" kern="1400" dirty="0" err="1" smtClean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DFHm</a:t>
                      </a: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b="1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5918503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kern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4461703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Comparison on One-module DFH vs Two-modules DFH solutions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YL</a:t>
                      </a:r>
                      <a:endParaRPr lang="en-GB" sz="1200" i="1" kern="140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</a:rPr>
                        <a:t>14-09-18</a:t>
                      </a:r>
                      <a:endParaRPr lang="en-GB" sz="1200" i="1" kern="140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Done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4696024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Splice geometry input</a:t>
                      </a: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JF</a:t>
                      </a: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14-11-18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Done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4698" marR="64698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2123628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Presentation on cooling of the splices in the DFH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YL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21-11-2018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Done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584775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Input on splices displacements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AB,JF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Done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1931433"/>
                  </a:ext>
                </a:extLst>
              </a:tr>
              <a:tr h="2772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Clarify if the presence of CDB is a driving constrains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JF, YL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ASAP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200" i="1" kern="140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On going</a:t>
                      </a:r>
                      <a:endParaRPr lang="en-GB" sz="1200" i="1" kern="1400" dirty="0">
                        <a:solidFill>
                          <a:schemeClr val="bg1">
                            <a:lumMod val="6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64299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10334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326</Words>
  <Application>Microsoft Office PowerPoint</Application>
  <PresentationFormat>Widescreen</PresentationFormat>
  <Paragraphs>98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Yann Leclercq</dc:creator>
  <cp:lastModifiedBy>Yann Leclercq</cp:lastModifiedBy>
  <cp:revision>19</cp:revision>
  <dcterms:created xsi:type="dcterms:W3CDTF">2018-11-28T13:00:45Z</dcterms:created>
  <dcterms:modified xsi:type="dcterms:W3CDTF">2018-12-05T08:46:22Z</dcterms:modified>
</cp:coreProperties>
</file>