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415"/>
    <p:restoredTop sz="50000"/>
  </p:normalViewPr>
  <p:slideViewPr>
    <p:cSldViewPr snapToGrid="0" snapToObjects="1">
      <p:cViewPr varScale="1">
        <p:scale>
          <a:sx n="85" d="100"/>
          <a:sy n="85" d="100"/>
        </p:scale>
        <p:origin x="18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5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7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1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0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0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9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45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7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3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3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25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498E4-D297-624F-AF6F-CF667305E506}" type="datetimeFigureOut">
              <a:rPr lang="en-US" smtClean="0"/>
              <a:t>12/14/18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0E286-20B4-7D41-95D4-F839A0C1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– 3 Main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000" indent="0">
              <a:buNone/>
            </a:pPr>
            <a:r>
              <a:rPr lang="en-US" dirty="0" smtClean="0"/>
              <a:t>1.) YETS: add </a:t>
            </a:r>
            <a:r>
              <a:rPr lang="en-US" b="1" dirty="0" smtClean="0"/>
              <a:t>beam commissioning </a:t>
            </a:r>
            <a:r>
              <a:rPr lang="en-US" dirty="0" smtClean="0"/>
              <a:t>to re-commissioning </a:t>
            </a:r>
            <a:r>
              <a:rPr lang="en-US" b="1" dirty="0" smtClean="0"/>
              <a:t>check lists</a:t>
            </a:r>
          </a:p>
          <a:p>
            <a:pPr lvl="1"/>
            <a:r>
              <a:rPr lang="en-US" dirty="0" smtClean="0"/>
              <a:t>Further complete and clean up hardware test check lists</a:t>
            </a:r>
          </a:p>
          <a:p>
            <a:pPr lvl="1"/>
            <a:r>
              <a:rPr lang="en-US" dirty="0" smtClean="0"/>
              <a:t>Planning and time allocation of tests</a:t>
            </a:r>
          </a:p>
          <a:p>
            <a:pPr lvl="2"/>
            <a:r>
              <a:rPr lang="en-US" dirty="0" smtClean="0"/>
              <a:t>Add BI shifts, transverse damper,</a:t>
            </a:r>
            <a:r>
              <a:rPr lang="is-IS" dirty="0" smtClean="0"/>
              <a:t>…, who and which beams when.</a:t>
            </a:r>
          </a:p>
          <a:p>
            <a:pPr lvl="1"/>
            <a:r>
              <a:rPr lang="is-IS" dirty="0" smtClean="0"/>
              <a:t>Review approach and procedures afterwards</a:t>
            </a:r>
          </a:p>
          <a:p>
            <a:pPr lvl="1"/>
            <a:r>
              <a:rPr lang="is-IS" dirty="0" smtClean="0"/>
              <a:t>This will serve as template for after LS2</a:t>
            </a:r>
          </a:p>
          <a:p>
            <a:pPr lvl="1"/>
            <a:endParaRPr lang="is-IS" dirty="0"/>
          </a:p>
          <a:p>
            <a:pPr marL="36000" indent="0">
              <a:buNone/>
            </a:pPr>
            <a:r>
              <a:rPr lang="is-IS" dirty="0" smtClean="0"/>
              <a:t>2.) Tools: </a:t>
            </a:r>
          </a:p>
          <a:p>
            <a:pPr lvl="1"/>
            <a:r>
              <a:rPr lang="is-IS" dirty="0" smtClean="0"/>
              <a:t>Launch injector </a:t>
            </a:r>
            <a:r>
              <a:rPr lang="is-IS" b="1" dirty="0" smtClean="0"/>
              <a:t>settings management </a:t>
            </a:r>
            <a:r>
              <a:rPr lang="is-IS" dirty="0" smtClean="0"/>
              <a:t>working group</a:t>
            </a:r>
          </a:p>
          <a:p>
            <a:pPr lvl="2"/>
            <a:r>
              <a:rPr lang="en-US" dirty="0"/>
              <a:t>Review approach </a:t>
            </a:r>
            <a:r>
              <a:rPr lang="en-US" dirty="0" smtClean="0"/>
              <a:t>of timing users versus LSA contexts</a:t>
            </a:r>
          </a:p>
          <a:p>
            <a:pPr lvl="1"/>
            <a:r>
              <a:rPr lang="en-US" b="1" dirty="0" smtClean="0"/>
              <a:t>Establish prioritized list of tools to be prepared/upgraded for after LS2 per machine</a:t>
            </a:r>
          </a:p>
          <a:p>
            <a:pPr lvl="2"/>
            <a:r>
              <a:rPr lang="en-US" dirty="0" smtClean="0"/>
              <a:t>What about machine learning for parameter optimization?</a:t>
            </a:r>
          </a:p>
          <a:p>
            <a:pPr lvl="1"/>
            <a:r>
              <a:rPr lang="en-US" dirty="0" smtClean="0"/>
              <a:t>Develop further </a:t>
            </a:r>
            <a:r>
              <a:rPr lang="en-US" b="1" dirty="0" smtClean="0"/>
              <a:t>online beam parameter (and performance) analysis and tracking</a:t>
            </a:r>
          </a:p>
          <a:p>
            <a:pPr lvl="1"/>
            <a:r>
              <a:rPr lang="en-US" dirty="0" smtClean="0"/>
              <a:t>Prepare list of tools that should be finished for after 2018 run and tested. </a:t>
            </a:r>
          </a:p>
          <a:p>
            <a:pPr marL="662400" lvl="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– 3 Main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" indent="0">
              <a:buNone/>
            </a:pPr>
            <a:r>
              <a:rPr lang="en-US" dirty="0" smtClean="0"/>
              <a:t>3.) How to commission main new LIU systems in the different machines?</a:t>
            </a:r>
          </a:p>
          <a:p>
            <a:pPr lvl="1"/>
            <a:r>
              <a:rPr lang="en-US" dirty="0" smtClean="0"/>
              <a:t>Which beams, which entry conditions, which infrastructure, which steps, which procedure (to be added to check lists), which tools</a:t>
            </a:r>
          </a:p>
          <a:p>
            <a:pPr lvl="1"/>
            <a:r>
              <a:rPr lang="en-US" dirty="0" smtClean="0"/>
              <a:t>Input for next stage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6000" indent="0">
              <a:buNone/>
            </a:pPr>
            <a:r>
              <a:rPr lang="en-US" dirty="0" smtClean="0"/>
              <a:t>Meeting frequency initially once per month</a:t>
            </a:r>
          </a:p>
          <a:p>
            <a:pPr marL="356400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5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906" y="0"/>
            <a:ext cx="955818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88023" y="537588"/>
            <a:ext cx="30159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Merry Christmas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84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182</Words>
  <Application>Microsoft Macintosh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2018 – 3 Main Goals</vt:lpstr>
      <vt:lpstr>2018 – 3 Main Goals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2018-12-14T07:51:45Z</dcterms:created>
  <dcterms:modified xsi:type="dcterms:W3CDTF">2018-12-14T08:00:02Z</dcterms:modified>
</cp:coreProperties>
</file>