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89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73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87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21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79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3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40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5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60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43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30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6050" y="365126"/>
            <a:ext cx="40684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EBEC1-EE80-459A-B29D-41AC2FA5FB18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5FFCD-5196-459C-A403-38CA9C3B0CF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3080" y="505541"/>
            <a:ext cx="2552970" cy="10447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486" y="365126"/>
            <a:ext cx="1683160" cy="118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6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402" y="3243532"/>
            <a:ext cx="7983747" cy="2375403"/>
          </a:xfrm>
        </p:spPr>
        <p:txBody>
          <a:bodyPr>
            <a:normAutofit/>
          </a:bodyPr>
          <a:lstStyle/>
          <a:p>
            <a:r>
              <a:rPr lang="fr-CH" sz="3600" dirty="0" err="1" smtClean="0"/>
              <a:t>Fifth</a:t>
            </a:r>
            <a:r>
              <a:rPr lang="fr-CH" sz="3600" dirty="0" smtClean="0"/>
              <a:t> </a:t>
            </a:r>
            <a:r>
              <a:rPr lang="fr-CH" sz="3600" b="1" dirty="0" smtClean="0"/>
              <a:t>W</a:t>
            </a:r>
            <a:r>
              <a:rPr lang="fr-CH" sz="3600" dirty="0" smtClean="0"/>
              <a:t>orkshop </a:t>
            </a:r>
            <a:r>
              <a:rPr lang="fr-CH" sz="3600" dirty="0" smtClean="0"/>
              <a:t>on </a:t>
            </a:r>
            <a:br>
              <a:rPr lang="fr-CH" sz="3600" dirty="0" smtClean="0"/>
            </a:br>
            <a:r>
              <a:rPr lang="fr-CH" sz="3600" b="1" dirty="0" smtClean="0"/>
              <a:t>A</a:t>
            </a:r>
            <a:r>
              <a:rPr lang="fr-CH" sz="3600" dirty="0" smtClean="0"/>
              <a:t>ccelerator </a:t>
            </a:r>
            <a:r>
              <a:rPr lang="fr-CH" sz="3600" b="1" dirty="0" err="1" smtClean="0"/>
              <a:t>M</a:t>
            </a:r>
            <a:r>
              <a:rPr lang="fr-CH" sz="3600" dirty="0" err="1" smtClean="0"/>
              <a:t>agnets</a:t>
            </a:r>
            <a:r>
              <a:rPr lang="fr-CH" sz="3600" dirty="0" smtClean="0"/>
              <a:t>  in </a:t>
            </a:r>
            <a:r>
              <a:rPr lang="fr-CH" sz="3600" b="1" dirty="0" smtClean="0"/>
              <a:t>HTS</a:t>
            </a:r>
            <a:br>
              <a:rPr lang="fr-CH" sz="3600" b="1" dirty="0" smtClean="0"/>
            </a:br>
            <a:r>
              <a:rPr lang="fr-CH" sz="3600" b="1" dirty="0" smtClean="0"/>
              <a:t>WAMHTS-5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5" y="5618934"/>
            <a:ext cx="6858000" cy="924201"/>
          </a:xfrm>
        </p:spPr>
        <p:txBody>
          <a:bodyPr/>
          <a:lstStyle/>
          <a:p>
            <a:r>
              <a:rPr lang="fr-CH" dirty="0" smtClean="0"/>
              <a:t>Lucio Rossi CERN </a:t>
            </a:r>
            <a:r>
              <a:rPr lang="fr-CH" dirty="0" smtClean="0"/>
              <a:t>– </a:t>
            </a:r>
            <a:r>
              <a:rPr lang="fr-CH" dirty="0" smtClean="0"/>
              <a:t>ARIES </a:t>
            </a:r>
            <a:r>
              <a:rPr lang="fr-CH" dirty="0" err="1" smtClean="0"/>
              <a:t>task</a:t>
            </a:r>
            <a:r>
              <a:rPr lang="fr-CH" dirty="0" smtClean="0"/>
              <a:t> 14.5</a:t>
            </a:r>
            <a:r>
              <a:rPr lang="fr-CH" dirty="0" smtClean="0"/>
              <a:t> </a:t>
            </a:r>
            <a:r>
              <a:rPr lang="fr-CH" dirty="0" err="1" smtClean="0"/>
              <a:t>Coordinator</a:t>
            </a:r>
            <a:endParaRPr lang="fr-CH" dirty="0" smtClean="0"/>
          </a:p>
          <a:p>
            <a:r>
              <a:rPr lang="fr-CH" dirty="0" smtClean="0"/>
              <a:t>Budapest , Hotel Mercure </a:t>
            </a:r>
            <a:r>
              <a:rPr lang="fr-CH" dirty="0" err="1" smtClean="0"/>
              <a:t>Korona</a:t>
            </a:r>
            <a:r>
              <a:rPr lang="fr-CH" dirty="0" smtClean="0"/>
              <a:t>, 11-12 April 2019</a:t>
            </a:r>
            <a:endParaRPr lang="fr-CH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501" t="24358" r="4627" b="43677"/>
          <a:stretch/>
        </p:blipFill>
        <p:spPr>
          <a:xfrm>
            <a:off x="2493818" y="1486761"/>
            <a:ext cx="4839854" cy="2415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363" y="683940"/>
            <a:ext cx="4812673" cy="61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00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6050" y="346653"/>
            <a:ext cx="4240961" cy="1325563"/>
          </a:xfrm>
        </p:spPr>
        <p:txBody>
          <a:bodyPr/>
          <a:lstStyle/>
          <a:p>
            <a:pPr algn="ctr"/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8437"/>
            <a:ext cx="7886700" cy="4549295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/>
              <a:t>Discuss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in HTS </a:t>
            </a:r>
            <a:r>
              <a:rPr lang="fr-CH" dirty="0" err="1" smtClean="0"/>
              <a:t>magnets</a:t>
            </a:r>
            <a:r>
              <a:rPr lang="fr-CH" dirty="0" smtClean="0"/>
              <a:t> for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fr-CH" dirty="0" smtClean="0"/>
          </a:p>
          <a:p>
            <a:r>
              <a:rPr lang="fr-CH" dirty="0" err="1" smtClean="0"/>
              <a:t>Review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</a:t>
            </a:r>
            <a:r>
              <a:rPr lang="fr-CH" dirty="0" smtClean="0"/>
              <a:t>of </a:t>
            </a:r>
            <a:r>
              <a:rPr lang="fr-CH" dirty="0" err="1" smtClean="0"/>
              <a:t>previuous</a:t>
            </a:r>
            <a:r>
              <a:rPr lang="fr-CH" dirty="0" smtClean="0"/>
              <a:t> </a:t>
            </a:r>
            <a:r>
              <a:rPr lang="fr-CH" dirty="0" smtClean="0"/>
              <a:t>Eucard2 program </a:t>
            </a:r>
            <a:r>
              <a:rPr lang="fr-CH" dirty="0" smtClean="0"/>
              <a:t>(2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!)</a:t>
            </a:r>
          </a:p>
          <a:p>
            <a:r>
              <a:rPr lang="fr-CH" dirty="0" err="1"/>
              <a:t>R</a:t>
            </a:r>
            <a:r>
              <a:rPr lang="fr-CH" dirty="0" err="1" smtClean="0"/>
              <a:t>eview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in </a:t>
            </a:r>
            <a:r>
              <a:rPr lang="fr-CH" dirty="0" err="1" smtClean="0"/>
              <a:t>understanding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r>
              <a:rPr lang="fr-CH" dirty="0" smtClean="0"/>
              <a:t> of </a:t>
            </a:r>
            <a:r>
              <a:rPr lang="fr-CH" dirty="0" err="1" smtClean="0"/>
              <a:t>cabling</a:t>
            </a:r>
            <a:r>
              <a:rPr lang="fr-CH" dirty="0" smtClean="0"/>
              <a:t> and </a:t>
            </a:r>
            <a:r>
              <a:rPr lang="fr-CH" dirty="0" err="1" smtClean="0"/>
              <a:t>current</a:t>
            </a:r>
            <a:r>
              <a:rPr lang="fr-CH" dirty="0" smtClean="0"/>
              <a:t> redistribution.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discuss</a:t>
            </a:r>
            <a:r>
              <a:rPr lang="fr-CH" dirty="0" smtClean="0"/>
              <a:t> simulation </a:t>
            </a:r>
            <a:r>
              <a:rPr lang="fr-CH" dirty="0" smtClean="0"/>
              <a:t>and design of N.I. </a:t>
            </a:r>
            <a:r>
              <a:rPr lang="fr-CH" dirty="0" err="1" smtClean="0"/>
              <a:t>coil</a:t>
            </a:r>
            <a:r>
              <a:rPr lang="fr-CH" dirty="0" err="1" smtClean="0"/>
              <a:t>s</a:t>
            </a:r>
            <a:r>
              <a:rPr lang="fr-CH" dirty="0" smtClean="0"/>
              <a:t> (or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ideas</a:t>
            </a:r>
            <a:r>
              <a:rPr lang="fr-CH" dirty="0" smtClean="0"/>
              <a:t>)</a:t>
            </a:r>
            <a:endParaRPr lang="fr-CH" dirty="0" smtClean="0"/>
          </a:p>
          <a:p>
            <a:r>
              <a:rPr lang="fr-CH" dirty="0" smtClean="0"/>
              <a:t>Exchange </a:t>
            </a:r>
            <a:r>
              <a:rPr lang="fr-CH" dirty="0" err="1"/>
              <a:t>experience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various</a:t>
            </a:r>
            <a:r>
              <a:rPr lang="fr-CH" dirty="0"/>
              <a:t> </a:t>
            </a:r>
            <a:r>
              <a:rPr lang="fr-CH" dirty="0" err="1" smtClean="0"/>
              <a:t>communities</a:t>
            </a:r>
            <a:r>
              <a:rPr lang="fr-CH" dirty="0" smtClean="0"/>
              <a:t> and </a:t>
            </a:r>
            <a:r>
              <a:rPr lang="fr-CH" dirty="0" err="1" smtClean="0"/>
              <a:t>reinforce</a:t>
            </a:r>
            <a:r>
              <a:rPr lang="fr-CH" dirty="0" smtClean="0"/>
              <a:t> </a:t>
            </a:r>
            <a:r>
              <a:rPr lang="fr-CH" dirty="0" smtClean="0"/>
              <a:t>collaboration</a:t>
            </a:r>
          </a:p>
          <a:p>
            <a:r>
              <a:rPr lang="fr-CH" dirty="0" smtClean="0"/>
              <a:t>No </a:t>
            </a:r>
            <a:r>
              <a:rPr lang="fr-CH" dirty="0" err="1" smtClean="0"/>
              <a:t>proceedings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papers</a:t>
            </a:r>
            <a:r>
              <a:rPr lang="fr-CH" dirty="0" smtClean="0"/>
              <a:t>) but slides </a:t>
            </a:r>
            <a:r>
              <a:rPr lang="fr-CH" dirty="0" err="1" smtClean="0"/>
              <a:t>available</a:t>
            </a:r>
            <a:r>
              <a:rPr lang="fr-CH" dirty="0" smtClean="0"/>
              <a:t> to </a:t>
            </a:r>
            <a:r>
              <a:rPr lang="fr-CH" dirty="0" err="1" smtClean="0"/>
              <a:t>community</a:t>
            </a:r>
            <a:r>
              <a:rPr lang="fr-CH" dirty="0" smtClean="0"/>
              <a:t> as </a:t>
            </a:r>
            <a:r>
              <a:rPr lang="fr-CH" dirty="0" err="1" smtClean="0"/>
              <a:t>usual</a:t>
            </a:r>
            <a:r>
              <a:rPr lang="fr-CH" dirty="0" smtClean="0"/>
              <a:t> (in case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publish</a:t>
            </a:r>
            <a:r>
              <a:rPr lang="fr-CH" dirty="0" smtClean="0"/>
              <a:t> «</a:t>
            </a:r>
            <a:r>
              <a:rPr lang="fr-CH" dirty="0" err="1" smtClean="0"/>
              <a:t>revised</a:t>
            </a:r>
            <a:r>
              <a:rPr lang="fr-CH" dirty="0"/>
              <a:t> </a:t>
            </a:r>
            <a:r>
              <a:rPr lang="fr-CH" dirty="0" smtClean="0"/>
              <a:t>slides»)</a:t>
            </a:r>
            <a:endParaRPr lang="fr-CH" dirty="0" smtClean="0"/>
          </a:p>
          <a:p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smtClean="0"/>
              <a:t>Soren Prestemon (LBNL), Gijs de Rijk and </a:t>
            </a:r>
            <a:r>
              <a:rPr lang="fr-CH" dirty="0" smtClean="0"/>
              <a:t>Luca Bottura (CERN) for </a:t>
            </a:r>
            <a:r>
              <a:rPr lang="fr-CH" dirty="0" err="1" smtClean="0"/>
              <a:t>helping</a:t>
            </a:r>
            <a:r>
              <a:rPr lang="fr-CH" dirty="0" smtClean="0"/>
              <a:t> in the Program </a:t>
            </a:r>
            <a:r>
              <a:rPr lang="fr-CH" dirty="0" err="1" smtClean="0"/>
              <a:t>Committee</a:t>
            </a:r>
            <a:r>
              <a:rPr lang="fr-CH" dirty="0"/>
              <a:t> </a:t>
            </a:r>
            <a:r>
              <a:rPr lang="fr-CH" dirty="0" smtClean="0"/>
              <a:t>(as </a:t>
            </a:r>
            <a:r>
              <a:rPr lang="fr-CH" dirty="0" err="1" smtClean="0"/>
              <a:t>well</a:t>
            </a:r>
            <a:r>
              <a:rPr lang="fr-CH" dirty="0" smtClean="0"/>
              <a:t> as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colleagues</a:t>
            </a:r>
            <a:r>
              <a:rPr lang="fr-CH" dirty="0" smtClean="0"/>
              <a:t> for inputs!). </a:t>
            </a:r>
            <a:br>
              <a:rPr lang="fr-CH" dirty="0" smtClean="0"/>
            </a:br>
            <a:r>
              <a:rPr lang="fr-CH" dirty="0" smtClean="0"/>
              <a:t>And </a:t>
            </a:r>
            <a:r>
              <a:rPr lang="fr-CH" dirty="0" err="1" smtClean="0"/>
              <a:t>please</a:t>
            </a:r>
            <a:r>
              <a:rPr lang="fr-CH" dirty="0" smtClean="0"/>
              <a:t> apologise to </a:t>
            </a:r>
            <a:r>
              <a:rPr lang="fr-CH" dirty="0" err="1" smtClean="0"/>
              <a:t>whom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not </a:t>
            </a:r>
            <a:r>
              <a:rPr lang="fr-CH" dirty="0" err="1" smtClean="0"/>
              <a:t>asked</a:t>
            </a:r>
            <a:r>
              <a:rPr lang="fr-CH" dirty="0" smtClean="0"/>
              <a:t>.</a:t>
            </a: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5669731"/>
            <a:ext cx="7639392" cy="97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30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4097"/>
            <a:ext cx="7886700" cy="3355975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This workshop </a:t>
            </a:r>
            <a:r>
              <a:rPr lang="en-GB" dirty="0" err="1" smtClean="0"/>
              <a:t>acknowledege</a:t>
            </a:r>
            <a:r>
              <a:rPr lang="en-GB" dirty="0" smtClean="0"/>
              <a:t> the support </a:t>
            </a:r>
            <a:r>
              <a:rPr lang="en-GB" dirty="0" err="1" smtClean="0"/>
              <a:t>ot</a:t>
            </a:r>
            <a:r>
              <a:rPr lang="en-GB" dirty="0" smtClean="0"/>
              <a:t> the ARIES Project</a:t>
            </a:r>
            <a:endParaRPr lang="en-GB" dirty="0"/>
          </a:p>
          <a:p>
            <a:r>
              <a:rPr lang="en-GB" dirty="0" smtClean="0"/>
              <a:t>Thanks </a:t>
            </a:r>
            <a:r>
              <a:rPr lang="en-GB" dirty="0" smtClean="0"/>
              <a:t>to Valerie </a:t>
            </a:r>
            <a:r>
              <a:rPr lang="en-GB" dirty="0" smtClean="0"/>
              <a:t>Brunner</a:t>
            </a:r>
            <a:r>
              <a:rPr lang="en-GB" dirty="0" smtClean="0"/>
              <a:t>, </a:t>
            </a:r>
            <a:r>
              <a:rPr lang="en-GB" dirty="0" smtClean="0"/>
              <a:t> CERN </a:t>
            </a:r>
            <a:r>
              <a:rPr lang="en-GB" dirty="0" smtClean="0"/>
              <a:t>assistant for </a:t>
            </a:r>
            <a:r>
              <a:rPr lang="en-GB" dirty="0" smtClean="0"/>
              <a:t>Aries and future accelerator EU projects, for th</a:t>
            </a:r>
            <a:r>
              <a:rPr lang="en-GB" dirty="0" smtClean="0"/>
              <a:t>e organization.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 not miss: </a:t>
            </a:r>
            <a:r>
              <a:rPr lang="en-GB" dirty="0" smtClean="0"/>
              <a:t>dinner this evening: </a:t>
            </a:r>
            <a:br>
              <a:rPr lang="en-GB" dirty="0" smtClean="0"/>
            </a:br>
            <a:r>
              <a:rPr lang="en-GB" dirty="0" smtClean="0"/>
              <a:t>Meeting at 19.15 in the </a:t>
            </a:r>
            <a:r>
              <a:rPr lang="en-GB" dirty="0" smtClean="0"/>
              <a:t>hotel lobby (dinner at 19.30)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5181600"/>
            <a:ext cx="7639392" cy="97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2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168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Fifth Workshop on  Accelerator Magnets  in HTS WAMHTS-5</vt:lpstr>
      <vt:lpstr>Scope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Third Worshop on Accelerator Magnets  in HTS Welcome and scope</dc:title>
  <dc:creator>Lucio Rossi</dc:creator>
  <cp:lastModifiedBy>Lucio Rossi</cp:lastModifiedBy>
  <cp:revision>19</cp:revision>
  <dcterms:created xsi:type="dcterms:W3CDTF">2015-09-10T11:28:28Z</dcterms:created>
  <dcterms:modified xsi:type="dcterms:W3CDTF">2019-04-11T10:15:46Z</dcterms:modified>
</cp:coreProperties>
</file>