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4" r:id="rId1"/>
  </p:sldMasterIdLst>
  <p:notesMasterIdLst>
    <p:notesMasterId r:id="rId27"/>
  </p:notesMasterIdLst>
  <p:sldIdLst>
    <p:sldId id="256" r:id="rId2"/>
    <p:sldId id="262" r:id="rId3"/>
    <p:sldId id="260" r:id="rId4"/>
    <p:sldId id="261" r:id="rId5"/>
    <p:sldId id="257" r:id="rId6"/>
    <p:sldId id="258" r:id="rId7"/>
    <p:sldId id="263" r:id="rId8"/>
    <p:sldId id="272" r:id="rId9"/>
    <p:sldId id="270" r:id="rId10"/>
    <p:sldId id="291" r:id="rId11"/>
    <p:sldId id="273" r:id="rId12"/>
    <p:sldId id="274" r:id="rId13"/>
    <p:sldId id="292" r:id="rId14"/>
    <p:sldId id="293" r:id="rId15"/>
    <p:sldId id="289" r:id="rId16"/>
    <p:sldId id="266" r:id="rId17"/>
    <p:sldId id="276" r:id="rId18"/>
    <p:sldId id="268" r:id="rId19"/>
    <p:sldId id="287" r:id="rId20"/>
    <p:sldId id="285" r:id="rId21"/>
    <p:sldId id="271" r:id="rId22"/>
    <p:sldId id="278" r:id="rId23"/>
    <p:sldId id="281" r:id="rId24"/>
    <p:sldId id="280" r:id="rId25"/>
    <p:sldId id="290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63" autoAdjust="0"/>
    <p:restoredTop sz="94660"/>
  </p:normalViewPr>
  <p:slideViewPr>
    <p:cSldViewPr snapToGrid="0">
      <p:cViewPr varScale="1">
        <p:scale>
          <a:sx n="70" d="100"/>
          <a:sy n="70" d="100"/>
        </p:scale>
        <p:origin x="70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3415AE-6FBF-4A9F-AA3E-8B4E9B7630AC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A50ABEDD-1974-4CBC-8213-DD6AE43DE114}">
      <dgm:prSet phldrT="[Text]"/>
      <dgm:spPr/>
      <dgm:t>
        <a:bodyPr/>
        <a:lstStyle/>
        <a:p>
          <a:r>
            <a:rPr lang="de-DE" dirty="0" err="1"/>
            <a:t>unknown</a:t>
          </a:r>
          <a:r>
            <a:rPr lang="de-DE" dirty="0"/>
            <a:t> </a:t>
          </a:r>
          <a:r>
            <a:rPr lang="de-DE" dirty="0" err="1"/>
            <a:t>particle</a:t>
          </a:r>
          <a:r>
            <a:rPr lang="de-DE" dirty="0"/>
            <a:t> </a:t>
          </a:r>
          <a:r>
            <a:rPr lang="de-DE" dirty="0" err="1"/>
            <a:t>with</a:t>
          </a:r>
          <a:r>
            <a:rPr lang="de-DE" dirty="0"/>
            <a:t> </a:t>
          </a:r>
          <a:r>
            <a:rPr lang="de-DE" dirty="0" err="1"/>
            <a:t>mass</a:t>
          </a:r>
          <a:r>
            <a:rPr lang="de-DE" dirty="0"/>
            <a:t> in </a:t>
          </a:r>
          <a:r>
            <a:rPr lang="de-DE" dirty="0" err="1"/>
            <a:t>TeV</a:t>
          </a:r>
          <a:r>
            <a:rPr lang="de-DE" dirty="0"/>
            <a:t> </a:t>
          </a:r>
          <a:r>
            <a:rPr lang="de-DE" dirty="0" err="1"/>
            <a:t>range</a:t>
          </a:r>
          <a:endParaRPr lang="de-DE" dirty="0"/>
        </a:p>
      </dgm:t>
    </dgm:pt>
    <dgm:pt modelId="{321C5A75-3828-42FC-A878-04237CF9BC6C}" type="parTrans" cxnId="{B8A5E311-484E-410B-A0D6-4887EAC746CC}">
      <dgm:prSet/>
      <dgm:spPr/>
      <dgm:t>
        <a:bodyPr/>
        <a:lstStyle/>
        <a:p>
          <a:endParaRPr lang="de-DE"/>
        </a:p>
      </dgm:t>
    </dgm:pt>
    <dgm:pt modelId="{F8FF3F60-3DF2-40D8-BDC4-26CA667681C1}" type="sibTrans" cxnId="{B8A5E311-484E-410B-A0D6-4887EAC746CC}">
      <dgm:prSet/>
      <dgm:spPr/>
      <dgm:t>
        <a:bodyPr/>
        <a:lstStyle/>
        <a:p>
          <a:endParaRPr lang="de-DE"/>
        </a:p>
      </dgm:t>
    </dgm:pt>
    <dgm:pt modelId="{F8B7486F-A6C8-47EC-960C-1C489D359239}">
      <dgm:prSet phldrT="[Text]"/>
      <dgm:spPr/>
      <dgm:t>
        <a:bodyPr/>
        <a:lstStyle/>
        <a:p>
          <a:r>
            <a:rPr lang="de-DE" dirty="0" err="1"/>
            <a:t>boosted</a:t>
          </a:r>
          <a:r>
            <a:rPr lang="de-DE" dirty="0"/>
            <a:t> </a:t>
          </a:r>
          <a:r>
            <a:rPr lang="de-DE" dirty="0" err="1"/>
            <a:t>boson</a:t>
          </a:r>
          <a:r>
            <a:rPr lang="de-DE" dirty="0"/>
            <a:t> </a:t>
          </a:r>
        </a:p>
        <a:p>
          <a:r>
            <a:rPr lang="de-DE" dirty="0"/>
            <a:t>(e. g.  Z-boson)</a:t>
          </a:r>
        </a:p>
      </dgm:t>
    </dgm:pt>
    <dgm:pt modelId="{4F6DA0BE-8D05-4A31-BA58-7A3CA7671E7E}" type="parTrans" cxnId="{233B5315-8AAB-4B48-AF4D-770858F051D4}">
      <dgm:prSet/>
      <dgm:spPr/>
      <dgm:t>
        <a:bodyPr/>
        <a:lstStyle/>
        <a:p>
          <a:endParaRPr lang="de-DE"/>
        </a:p>
      </dgm:t>
    </dgm:pt>
    <dgm:pt modelId="{FFF405DC-A3F6-43A4-86D0-1D46C8808B91}" type="sibTrans" cxnId="{233B5315-8AAB-4B48-AF4D-770858F051D4}">
      <dgm:prSet/>
      <dgm:spPr/>
      <dgm:t>
        <a:bodyPr/>
        <a:lstStyle/>
        <a:p>
          <a:endParaRPr lang="de-DE"/>
        </a:p>
      </dgm:t>
    </dgm:pt>
    <dgm:pt modelId="{1B8C85F8-460C-4A02-9CBA-B8E2F4BCFBF5}">
      <dgm:prSet phldrT="[Text]"/>
      <dgm:spPr/>
      <dgm:t>
        <a:bodyPr/>
        <a:lstStyle/>
        <a:p>
          <a:r>
            <a:rPr lang="de-DE" dirty="0"/>
            <a:t>e+</a:t>
          </a:r>
        </a:p>
      </dgm:t>
    </dgm:pt>
    <dgm:pt modelId="{2F9FC9B2-A425-4132-8C8A-D80A605BEA0C}" type="parTrans" cxnId="{4181F5E0-E176-4516-8E3A-8C0A555D3593}">
      <dgm:prSet/>
      <dgm:spPr/>
      <dgm:t>
        <a:bodyPr/>
        <a:lstStyle/>
        <a:p>
          <a:endParaRPr lang="de-DE"/>
        </a:p>
      </dgm:t>
    </dgm:pt>
    <dgm:pt modelId="{49AEAAF4-59C6-4CD8-9881-3A9A0E89A61C}" type="sibTrans" cxnId="{4181F5E0-E176-4516-8E3A-8C0A555D3593}">
      <dgm:prSet/>
      <dgm:spPr/>
      <dgm:t>
        <a:bodyPr/>
        <a:lstStyle/>
        <a:p>
          <a:endParaRPr lang="de-DE"/>
        </a:p>
      </dgm:t>
    </dgm:pt>
    <dgm:pt modelId="{69BB90C5-2B78-44CD-B5D3-F4CC59A2BBAE}">
      <dgm:prSet phldrT="[Text]"/>
      <dgm:spPr/>
      <dgm:t>
        <a:bodyPr/>
        <a:lstStyle/>
        <a:p>
          <a:r>
            <a:rPr lang="de-DE" dirty="0"/>
            <a:t>e-</a:t>
          </a:r>
        </a:p>
      </dgm:t>
    </dgm:pt>
    <dgm:pt modelId="{080F5C6E-AFF6-4FE2-A0E0-FDC7C2638A66}" type="parTrans" cxnId="{B97F594A-1D95-4C1F-92F4-D71B51DFBACB}">
      <dgm:prSet/>
      <dgm:spPr/>
      <dgm:t>
        <a:bodyPr/>
        <a:lstStyle/>
        <a:p>
          <a:endParaRPr lang="de-DE"/>
        </a:p>
      </dgm:t>
    </dgm:pt>
    <dgm:pt modelId="{B62A5F26-D61F-4E88-9037-F9224F89EBC3}" type="sibTrans" cxnId="{B97F594A-1D95-4C1F-92F4-D71B51DFBACB}">
      <dgm:prSet/>
      <dgm:spPr/>
      <dgm:t>
        <a:bodyPr/>
        <a:lstStyle/>
        <a:p>
          <a:endParaRPr lang="de-DE"/>
        </a:p>
      </dgm:t>
    </dgm:pt>
    <dgm:pt modelId="{53A0F847-44EF-4EB9-9196-CFBC81D01217}">
      <dgm:prSet phldrT="[Text]"/>
      <dgm:spPr/>
      <dgm:t>
        <a:bodyPr/>
        <a:lstStyle/>
        <a:p>
          <a:r>
            <a:rPr lang="de-DE" dirty="0" err="1"/>
            <a:t>boosted</a:t>
          </a:r>
          <a:r>
            <a:rPr lang="de-DE" dirty="0"/>
            <a:t> </a:t>
          </a:r>
          <a:r>
            <a:rPr lang="de-DE" dirty="0" err="1"/>
            <a:t>boson</a:t>
          </a:r>
          <a:r>
            <a:rPr lang="de-DE" dirty="0"/>
            <a:t>/</a:t>
          </a:r>
        </a:p>
        <a:p>
          <a:r>
            <a:rPr lang="de-DE" dirty="0"/>
            <a:t>(Higgs/W/Z)</a:t>
          </a:r>
        </a:p>
      </dgm:t>
    </dgm:pt>
    <dgm:pt modelId="{7FB35603-A285-49F4-A12B-ACF246426250}" type="parTrans" cxnId="{5325FFFE-6FB9-4C3C-A0B0-ADBE67A51AF4}">
      <dgm:prSet/>
      <dgm:spPr/>
      <dgm:t>
        <a:bodyPr/>
        <a:lstStyle/>
        <a:p>
          <a:endParaRPr lang="de-DE"/>
        </a:p>
      </dgm:t>
    </dgm:pt>
    <dgm:pt modelId="{B1907A30-6E38-4688-8925-D080750B0798}" type="sibTrans" cxnId="{5325FFFE-6FB9-4C3C-A0B0-ADBE67A51AF4}">
      <dgm:prSet/>
      <dgm:spPr/>
      <dgm:t>
        <a:bodyPr/>
        <a:lstStyle/>
        <a:p>
          <a:endParaRPr lang="de-DE"/>
        </a:p>
      </dgm:t>
    </dgm:pt>
    <dgm:pt modelId="{F21B3D80-452B-47C6-8485-FC3EBE25BBB1}">
      <dgm:prSet phldrT="[Text]"/>
      <dgm:spPr/>
      <dgm:t>
        <a:bodyPr/>
        <a:lstStyle/>
        <a:p>
          <a:r>
            <a:rPr lang="de-DE" dirty="0" err="1"/>
            <a:t>quarks</a:t>
          </a:r>
          <a:r>
            <a:rPr lang="de-DE" dirty="0"/>
            <a:t>/ </a:t>
          </a:r>
          <a:r>
            <a:rPr lang="de-DE" dirty="0" err="1"/>
            <a:t>leptons</a:t>
          </a:r>
          <a:endParaRPr lang="de-DE" dirty="0"/>
        </a:p>
      </dgm:t>
    </dgm:pt>
    <dgm:pt modelId="{A9C7BEF4-D4C7-463C-8E11-82157947F8F5}" type="sibTrans" cxnId="{65D5E8DE-53C7-4430-B90C-1B3DB5758650}">
      <dgm:prSet/>
      <dgm:spPr/>
      <dgm:t>
        <a:bodyPr/>
        <a:lstStyle/>
        <a:p>
          <a:endParaRPr lang="de-DE"/>
        </a:p>
      </dgm:t>
    </dgm:pt>
    <dgm:pt modelId="{97195438-2C73-4819-B183-B8168558D188}" type="parTrans" cxnId="{65D5E8DE-53C7-4430-B90C-1B3DB5758650}">
      <dgm:prSet/>
      <dgm:spPr/>
      <dgm:t>
        <a:bodyPr/>
        <a:lstStyle/>
        <a:p>
          <a:endParaRPr lang="de-DE"/>
        </a:p>
      </dgm:t>
    </dgm:pt>
    <dgm:pt modelId="{168EF657-B11D-4260-8347-782360796C38}" type="pres">
      <dgm:prSet presAssocID="{973415AE-6FBF-4A9F-AA3E-8B4E9B7630A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E79FCDC-94F2-4C7E-9B5A-C4FF633495CE}" type="pres">
      <dgm:prSet presAssocID="{A50ABEDD-1974-4CBC-8213-DD6AE43DE114}" presName="root1" presStyleCnt="0"/>
      <dgm:spPr/>
    </dgm:pt>
    <dgm:pt modelId="{566547DF-1310-4469-8424-7B6E010530C9}" type="pres">
      <dgm:prSet presAssocID="{A50ABEDD-1974-4CBC-8213-DD6AE43DE114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B974658-951D-4A61-A918-CE50B8B1E6BE}" type="pres">
      <dgm:prSet presAssocID="{A50ABEDD-1974-4CBC-8213-DD6AE43DE114}" presName="level2hierChild" presStyleCnt="0"/>
      <dgm:spPr/>
    </dgm:pt>
    <dgm:pt modelId="{72817063-34BC-4B34-AAB6-260C3719BB0E}" type="pres">
      <dgm:prSet presAssocID="{4F6DA0BE-8D05-4A31-BA58-7A3CA7671E7E}" presName="conn2-1" presStyleLbl="parChTrans1D2" presStyleIdx="0" presStyleCnt="2"/>
      <dgm:spPr/>
      <dgm:t>
        <a:bodyPr/>
        <a:lstStyle/>
        <a:p>
          <a:endParaRPr lang="en-US"/>
        </a:p>
      </dgm:t>
    </dgm:pt>
    <dgm:pt modelId="{FDF1552D-958F-4794-A451-0226B9325AA8}" type="pres">
      <dgm:prSet presAssocID="{4F6DA0BE-8D05-4A31-BA58-7A3CA7671E7E}" presName="connTx" presStyleLbl="parChTrans1D2" presStyleIdx="0" presStyleCnt="2"/>
      <dgm:spPr/>
      <dgm:t>
        <a:bodyPr/>
        <a:lstStyle/>
        <a:p>
          <a:endParaRPr lang="en-US"/>
        </a:p>
      </dgm:t>
    </dgm:pt>
    <dgm:pt modelId="{5F0ADE8E-7E8C-4360-8D1E-2D269D927691}" type="pres">
      <dgm:prSet presAssocID="{F8B7486F-A6C8-47EC-960C-1C489D359239}" presName="root2" presStyleCnt="0"/>
      <dgm:spPr/>
    </dgm:pt>
    <dgm:pt modelId="{FD557ECA-FA97-402A-B4B2-C7EBFFB4C4E8}" type="pres">
      <dgm:prSet presAssocID="{F8B7486F-A6C8-47EC-960C-1C489D359239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F5F9EFA-2F17-4098-BDB1-C0E5E0EDB034}" type="pres">
      <dgm:prSet presAssocID="{F8B7486F-A6C8-47EC-960C-1C489D359239}" presName="level3hierChild" presStyleCnt="0"/>
      <dgm:spPr/>
    </dgm:pt>
    <dgm:pt modelId="{FAC9ACB6-A9DF-4DA6-B5FF-12435B2FADC0}" type="pres">
      <dgm:prSet presAssocID="{2F9FC9B2-A425-4132-8C8A-D80A605BEA0C}" presName="conn2-1" presStyleLbl="parChTrans1D3" presStyleIdx="0" presStyleCnt="3"/>
      <dgm:spPr/>
      <dgm:t>
        <a:bodyPr/>
        <a:lstStyle/>
        <a:p>
          <a:endParaRPr lang="en-US"/>
        </a:p>
      </dgm:t>
    </dgm:pt>
    <dgm:pt modelId="{C38F33AC-2BE0-4F5C-81EB-BDF376B36030}" type="pres">
      <dgm:prSet presAssocID="{2F9FC9B2-A425-4132-8C8A-D80A605BEA0C}" presName="connTx" presStyleLbl="parChTrans1D3" presStyleIdx="0" presStyleCnt="3"/>
      <dgm:spPr/>
      <dgm:t>
        <a:bodyPr/>
        <a:lstStyle/>
        <a:p>
          <a:endParaRPr lang="en-US"/>
        </a:p>
      </dgm:t>
    </dgm:pt>
    <dgm:pt modelId="{A83349AF-F37D-4CDE-AAC3-03AD1118D4F2}" type="pres">
      <dgm:prSet presAssocID="{1B8C85F8-460C-4A02-9CBA-B8E2F4BCFBF5}" presName="root2" presStyleCnt="0"/>
      <dgm:spPr/>
    </dgm:pt>
    <dgm:pt modelId="{BAA7201D-450C-432D-9B84-FEAEA0DD5E6F}" type="pres">
      <dgm:prSet presAssocID="{1B8C85F8-460C-4A02-9CBA-B8E2F4BCFBF5}" presName="LevelTwoTextNod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F7F20E0-18D3-4FDB-8EA5-DC4FA709E816}" type="pres">
      <dgm:prSet presAssocID="{1B8C85F8-460C-4A02-9CBA-B8E2F4BCFBF5}" presName="level3hierChild" presStyleCnt="0"/>
      <dgm:spPr/>
    </dgm:pt>
    <dgm:pt modelId="{75F17526-FF2E-4B11-A3A3-BA1CBB76B090}" type="pres">
      <dgm:prSet presAssocID="{080F5C6E-AFF6-4FE2-A0E0-FDC7C2638A66}" presName="conn2-1" presStyleLbl="parChTrans1D3" presStyleIdx="1" presStyleCnt="3"/>
      <dgm:spPr/>
      <dgm:t>
        <a:bodyPr/>
        <a:lstStyle/>
        <a:p>
          <a:endParaRPr lang="en-US"/>
        </a:p>
      </dgm:t>
    </dgm:pt>
    <dgm:pt modelId="{C141A5DA-D688-48E8-B85D-AB29B9D769EE}" type="pres">
      <dgm:prSet presAssocID="{080F5C6E-AFF6-4FE2-A0E0-FDC7C2638A66}" presName="connTx" presStyleLbl="parChTrans1D3" presStyleIdx="1" presStyleCnt="3"/>
      <dgm:spPr/>
      <dgm:t>
        <a:bodyPr/>
        <a:lstStyle/>
        <a:p>
          <a:endParaRPr lang="en-US"/>
        </a:p>
      </dgm:t>
    </dgm:pt>
    <dgm:pt modelId="{04938392-DE5E-464F-B7F5-53FB87ACA7D8}" type="pres">
      <dgm:prSet presAssocID="{69BB90C5-2B78-44CD-B5D3-F4CC59A2BBAE}" presName="root2" presStyleCnt="0"/>
      <dgm:spPr/>
    </dgm:pt>
    <dgm:pt modelId="{8498AE36-C189-4E06-A00E-11C0D171ED6D}" type="pres">
      <dgm:prSet presAssocID="{69BB90C5-2B78-44CD-B5D3-F4CC59A2BBAE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86EB286-9BFA-464B-A742-428DE7743317}" type="pres">
      <dgm:prSet presAssocID="{69BB90C5-2B78-44CD-B5D3-F4CC59A2BBAE}" presName="level3hierChild" presStyleCnt="0"/>
      <dgm:spPr/>
    </dgm:pt>
    <dgm:pt modelId="{DD396E67-52A9-4BD8-8807-4A6D8BF8F3F2}" type="pres">
      <dgm:prSet presAssocID="{7FB35603-A285-49F4-A12B-ACF246426250}" presName="conn2-1" presStyleLbl="parChTrans1D2" presStyleIdx="1" presStyleCnt="2"/>
      <dgm:spPr/>
      <dgm:t>
        <a:bodyPr/>
        <a:lstStyle/>
        <a:p>
          <a:endParaRPr lang="en-US"/>
        </a:p>
      </dgm:t>
    </dgm:pt>
    <dgm:pt modelId="{9567A1A0-9B3A-4F80-8D8F-E08FB57B4C88}" type="pres">
      <dgm:prSet presAssocID="{7FB35603-A285-49F4-A12B-ACF246426250}" presName="connTx" presStyleLbl="parChTrans1D2" presStyleIdx="1" presStyleCnt="2"/>
      <dgm:spPr/>
      <dgm:t>
        <a:bodyPr/>
        <a:lstStyle/>
        <a:p>
          <a:endParaRPr lang="en-US"/>
        </a:p>
      </dgm:t>
    </dgm:pt>
    <dgm:pt modelId="{1F3E0BCB-4C11-4E52-983F-D0197BF4A925}" type="pres">
      <dgm:prSet presAssocID="{53A0F847-44EF-4EB9-9196-CFBC81D01217}" presName="root2" presStyleCnt="0"/>
      <dgm:spPr/>
    </dgm:pt>
    <dgm:pt modelId="{41EB9963-10B5-4946-899D-D88FA285273A}" type="pres">
      <dgm:prSet presAssocID="{53A0F847-44EF-4EB9-9196-CFBC81D01217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88C18E6-94CC-4BD4-B9C1-A240C1A65AA0}" type="pres">
      <dgm:prSet presAssocID="{53A0F847-44EF-4EB9-9196-CFBC81D01217}" presName="level3hierChild" presStyleCnt="0"/>
      <dgm:spPr/>
    </dgm:pt>
    <dgm:pt modelId="{FA183EAC-8E0A-42AD-AC34-98220EA59D39}" type="pres">
      <dgm:prSet presAssocID="{97195438-2C73-4819-B183-B8168558D188}" presName="conn2-1" presStyleLbl="parChTrans1D3" presStyleIdx="2" presStyleCnt="3"/>
      <dgm:spPr/>
      <dgm:t>
        <a:bodyPr/>
        <a:lstStyle/>
        <a:p>
          <a:endParaRPr lang="en-US"/>
        </a:p>
      </dgm:t>
    </dgm:pt>
    <dgm:pt modelId="{1B227A05-C72D-4806-85DC-1C78CE250DF3}" type="pres">
      <dgm:prSet presAssocID="{97195438-2C73-4819-B183-B8168558D188}" presName="connTx" presStyleLbl="parChTrans1D3" presStyleIdx="2" presStyleCnt="3"/>
      <dgm:spPr/>
      <dgm:t>
        <a:bodyPr/>
        <a:lstStyle/>
        <a:p>
          <a:endParaRPr lang="en-US"/>
        </a:p>
      </dgm:t>
    </dgm:pt>
    <dgm:pt modelId="{D3E56C79-E804-4AE8-9FC1-E1FF01B2F679}" type="pres">
      <dgm:prSet presAssocID="{F21B3D80-452B-47C6-8485-FC3EBE25BBB1}" presName="root2" presStyleCnt="0"/>
      <dgm:spPr/>
    </dgm:pt>
    <dgm:pt modelId="{3F7DCD43-6038-479E-A59B-9D748FC42543}" type="pres">
      <dgm:prSet presAssocID="{F21B3D80-452B-47C6-8485-FC3EBE25BBB1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31859D6-3FE9-45B8-A66F-FFA2EBA9AFB9}" type="pres">
      <dgm:prSet presAssocID="{F21B3D80-452B-47C6-8485-FC3EBE25BBB1}" presName="level3hierChild" presStyleCnt="0"/>
      <dgm:spPr/>
    </dgm:pt>
  </dgm:ptLst>
  <dgm:cxnLst>
    <dgm:cxn modelId="{65D5E8DE-53C7-4430-B90C-1B3DB5758650}" srcId="{53A0F847-44EF-4EB9-9196-CFBC81D01217}" destId="{F21B3D80-452B-47C6-8485-FC3EBE25BBB1}" srcOrd="0" destOrd="0" parTransId="{97195438-2C73-4819-B183-B8168558D188}" sibTransId="{A9C7BEF4-D4C7-463C-8E11-82157947F8F5}"/>
    <dgm:cxn modelId="{87AFB1DC-3412-42E7-A679-AEB311382B9F}" type="presOf" srcId="{97195438-2C73-4819-B183-B8168558D188}" destId="{FA183EAC-8E0A-42AD-AC34-98220EA59D39}" srcOrd="0" destOrd="0" presId="urn:microsoft.com/office/officeart/2005/8/layout/hierarchy2"/>
    <dgm:cxn modelId="{ADDB95B2-F310-4680-867D-AB60FD68AD2E}" type="presOf" srcId="{7FB35603-A285-49F4-A12B-ACF246426250}" destId="{9567A1A0-9B3A-4F80-8D8F-E08FB57B4C88}" srcOrd="1" destOrd="0" presId="urn:microsoft.com/office/officeart/2005/8/layout/hierarchy2"/>
    <dgm:cxn modelId="{250756A3-7839-45BD-B4E1-F3FD6F22D9C3}" type="presOf" srcId="{A50ABEDD-1974-4CBC-8213-DD6AE43DE114}" destId="{566547DF-1310-4469-8424-7B6E010530C9}" srcOrd="0" destOrd="0" presId="urn:microsoft.com/office/officeart/2005/8/layout/hierarchy2"/>
    <dgm:cxn modelId="{B8A5E311-484E-410B-A0D6-4887EAC746CC}" srcId="{973415AE-6FBF-4A9F-AA3E-8B4E9B7630AC}" destId="{A50ABEDD-1974-4CBC-8213-DD6AE43DE114}" srcOrd="0" destOrd="0" parTransId="{321C5A75-3828-42FC-A878-04237CF9BC6C}" sibTransId="{F8FF3F60-3DF2-40D8-BDC4-26CA667681C1}"/>
    <dgm:cxn modelId="{B51B355B-1DF8-4C23-8B83-9D605E95E855}" type="presOf" srcId="{2F9FC9B2-A425-4132-8C8A-D80A605BEA0C}" destId="{FAC9ACB6-A9DF-4DA6-B5FF-12435B2FADC0}" srcOrd="0" destOrd="0" presId="urn:microsoft.com/office/officeart/2005/8/layout/hierarchy2"/>
    <dgm:cxn modelId="{1BEE1A5C-A48F-4BCF-9D50-AD7B55F088B7}" type="presOf" srcId="{53A0F847-44EF-4EB9-9196-CFBC81D01217}" destId="{41EB9963-10B5-4946-899D-D88FA285273A}" srcOrd="0" destOrd="0" presId="urn:microsoft.com/office/officeart/2005/8/layout/hierarchy2"/>
    <dgm:cxn modelId="{CC7EC24A-270A-441A-93C1-04E68871EC04}" type="presOf" srcId="{4F6DA0BE-8D05-4A31-BA58-7A3CA7671E7E}" destId="{72817063-34BC-4B34-AAB6-260C3719BB0E}" srcOrd="0" destOrd="0" presId="urn:microsoft.com/office/officeart/2005/8/layout/hierarchy2"/>
    <dgm:cxn modelId="{E9F43366-8113-490B-8A19-88162E95F6BF}" type="presOf" srcId="{080F5C6E-AFF6-4FE2-A0E0-FDC7C2638A66}" destId="{75F17526-FF2E-4B11-A3A3-BA1CBB76B090}" srcOrd="0" destOrd="0" presId="urn:microsoft.com/office/officeart/2005/8/layout/hierarchy2"/>
    <dgm:cxn modelId="{2D968CB9-95AD-4412-B405-F517EDC126B3}" type="presOf" srcId="{97195438-2C73-4819-B183-B8168558D188}" destId="{1B227A05-C72D-4806-85DC-1C78CE250DF3}" srcOrd="1" destOrd="0" presId="urn:microsoft.com/office/officeart/2005/8/layout/hierarchy2"/>
    <dgm:cxn modelId="{471D1577-5859-4D14-B995-7AD0F58F705A}" type="presOf" srcId="{4F6DA0BE-8D05-4A31-BA58-7A3CA7671E7E}" destId="{FDF1552D-958F-4794-A451-0226B9325AA8}" srcOrd="1" destOrd="0" presId="urn:microsoft.com/office/officeart/2005/8/layout/hierarchy2"/>
    <dgm:cxn modelId="{ED1846ED-C836-4B97-9A08-BF2CE15974C7}" type="presOf" srcId="{2F9FC9B2-A425-4132-8C8A-D80A605BEA0C}" destId="{C38F33AC-2BE0-4F5C-81EB-BDF376B36030}" srcOrd="1" destOrd="0" presId="urn:microsoft.com/office/officeart/2005/8/layout/hierarchy2"/>
    <dgm:cxn modelId="{A3221238-89DC-4E43-ADE1-F53AFDF90180}" type="presOf" srcId="{F8B7486F-A6C8-47EC-960C-1C489D359239}" destId="{FD557ECA-FA97-402A-B4B2-C7EBFFB4C4E8}" srcOrd="0" destOrd="0" presId="urn:microsoft.com/office/officeart/2005/8/layout/hierarchy2"/>
    <dgm:cxn modelId="{233B5315-8AAB-4B48-AF4D-770858F051D4}" srcId="{A50ABEDD-1974-4CBC-8213-DD6AE43DE114}" destId="{F8B7486F-A6C8-47EC-960C-1C489D359239}" srcOrd="0" destOrd="0" parTransId="{4F6DA0BE-8D05-4A31-BA58-7A3CA7671E7E}" sibTransId="{FFF405DC-A3F6-43A4-86D0-1D46C8808B91}"/>
    <dgm:cxn modelId="{4181F5E0-E176-4516-8E3A-8C0A555D3593}" srcId="{F8B7486F-A6C8-47EC-960C-1C489D359239}" destId="{1B8C85F8-460C-4A02-9CBA-B8E2F4BCFBF5}" srcOrd="0" destOrd="0" parTransId="{2F9FC9B2-A425-4132-8C8A-D80A605BEA0C}" sibTransId="{49AEAAF4-59C6-4CD8-9881-3A9A0E89A61C}"/>
    <dgm:cxn modelId="{54751E8D-FA7A-41B3-924F-1B372B324ABF}" type="presOf" srcId="{7FB35603-A285-49F4-A12B-ACF246426250}" destId="{DD396E67-52A9-4BD8-8807-4A6D8BF8F3F2}" srcOrd="0" destOrd="0" presId="urn:microsoft.com/office/officeart/2005/8/layout/hierarchy2"/>
    <dgm:cxn modelId="{FE3FE632-21FA-4C1C-95FF-D24D43DF9984}" type="presOf" srcId="{69BB90C5-2B78-44CD-B5D3-F4CC59A2BBAE}" destId="{8498AE36-C189-4E06-A00E-11C0D171ED6D}" srcOrd="0" destOrd="0" presId="urn:microsoft.com/office/officeart/2005/8/layout/hierarchy2"/>
    <dgm:cxn modelId="{10BEC23D-FD47-401A-91AD-F272D591404E}" type="presOf" srcId="{1B8C85F8-460C-4A02-9CBA-B8E2F4BCFBF5}" destId="{BAA7201D-450C-432D-9B84-FEAEA0DD5E6F}" srcOrd="0" destOrd="0" presId="urn:microsoft.com/office/officeart/2005/8/layout/hierarchy2"/>
    <dgm:cxn modelId="{59DF66A2-6C85-4273-BA3B-312007DF2ECC}" type="presOf" srcId="{080F5C6E-AFF6-4FE2-A0E0-FDC7C2638A66}" destId="{C141A5DA-D688-48E8-B85D-AB29B9D769EE}" srcOrd="1" destOrd="0" presId="urn:microsoft.com/office/officeart/2005/8/layout/hierarchy2"/>
    <dgm:cxn modelId="{B97F594A-1D95-4C1F-92F4-D71B51DFBACB}" srcId="{F8B7486F-A6C8-47EC-960C-1C489D359239}" destId="{69BB90C5-2B78-44CD-B5D3-F4CC59A2BBAE}" srcOrd="1" destOrd="0" parTransId="{080F5C6E-AFF6-4FE2-A0E0-FDC7C2638A66}" sibTransId="{B62A5F26-D61F-4E88-9037-F9224F89EBC3}"/>
    <dgm:cxn modelId="{5325FFFE-6FB9-4C3C-A0B0-ADBE67A51AF4}" srcId="{A50ABEDD-1974-4CBC-8213-DD6AE43DE114}" destId="{53A0F847-44EF-4EB9-9196-CFBC81D01217}" srcOrd="1" destOrd="0" parTransId="{7FB35603-A285-49F4-A12B-ACF246426250}" sibTransId="{B1907A30-6E38-4688-8925-D080750B0798}"/>
    <dgm:cxn modelId="{9BEDEAF7-D49F-4C81-A7FA-D4F6616BBD32}" type="presOf" srcId="{973415AE-6FBF-4A9F-AA3E-8B4E9B7630AC}" destId="{168EF657-B11D-4260-8347-782360796C38}" srcOrd="0" destOrd="0" presId="urn:microsoft.com/office/officeart/2005/8/layout/hierarchy2"/>
    <dgm:cxn modelId="{0496E6E7-2E19-484F-BFCF-4A29F4086B2B}" type="presOf" srcId="{F21B3D80-452B-47C6-8485-FC3EBE25BBB1}" destId="{3F7DCD43-6038-479E-A59B-9D748FC42543}" srcOrd="0" destOrd="0" presId="urn:microsoft.com/office/officeart/2005/8/layout/hierarchy2"/>
    <dgm:cxn modelId="{1F56DB2F-402D-4975-BA80-BEF15FEE35F4}" type="presParOf" srcId="{168EF657-B11D-4260-8347-782360796C38}" destId="{0E79FCDC-94F2-4C7E-9B5A-C4FF633495CE}" srcOrd="0" destOrd="0" presId="urn:microsoft.com/office/officeart/2005/8/layout/hierarchy2"/>
    <dgm:cxn modelId="{C072E7FD-BE2D-4BF3-B527-7D5A69D038AE}" type="presParOf" srcId="{0E79FCDC-94F2-4C7E-9B5A-C4FF633495CE}" destId="{566547DF-1310-4469-8424-7B6E010530C9}" srcOrd="0" destOrd="0" presId="urn:microsoft.com/office/officeart/2005/8/layout/hierarchy2"/>
    <dgm:cxn modelId="{6329ECF4-925C-4136-BB16-0D93D7EE0E6E}" type="presParOf" srcId="{0E79FCDC-94F2-4C7E-9B5A-C4FF633495CE}" destId="{8B974658-951D-4A61-A918-CE50B8B1E6BE}" srcOrd="1" destOrd="0" presId="urn:microsoft.com/office/officeart/2005/8/layout/hierarchy2"/>
    <dgm:cxn modelId="{9A448838-2EED-4764-9F8B-0010BF24104F}" type="presParOf" srcId="{8B974658-951D-4A61-A918-CE50B8B1E6BE}" destId="{72817063-34BC-4B34-AAB6-260C3719BB0E}" srcOrd="0" destOrd="0" presId="urn:microsoft.com/office/officeart/2005/8/layout/hierarchy2"/>
    <dgm:cxn modelId="{890DF76D-010B-4066-8F38-6B1E086877D6}" type="presParOf" srcId="{72817063-34BC-4B34-AAB6-260C3719BB0E}" destId="{FDF1552D-958F-4794-A451-0226B9325AA8}" srcOrd="0" destOrd="0" presId="urn:microsoft.com/office/officeart/2005/8/layout/hierarchy2"/>
    <dgm:cxn modelId="{B10C245A-D715-4B31-A946-DFD0653D24D3}" type="presParOf" srcId="{8B974658-951D-4A61-A918-CE50B8B1E6BE}" destId="{5F0ADE8E-7E8C-4360-8D1E-2D269D927691}" srcOrd="1" destOrd="0" presId="urn:microsoft.com/office/officeart/2005/8/layout/hierarchy2"/>
    <dgm:cxn modelId="{8C86F346-6986-4C28-A67A-7CCBEA1CA48A}" type="presParOf" srcId="{5F0ADE8E-7E8C-4360-8D1E-2D269D927691}" destId="{FD557ECA-FA97-402A-B4B2-C7EBFFB4C4E8}" srcOrd="0" destOrd="0" presId="urn:microsoft.com/office/officeart/2005/8/layout/hierarchy2"/>
    <dgm:cxn modelId="{5A93FDEF-6A4E-43F7-A44D-4D5C79CD2811}" type="presParOf" srcId="{5F0ADE8E-7E8C-4360-8D1E-2D269D927691}" destId="{6F5F9EFA-2F17-4098-BDB1-C0E5E0EDB034}" srcOrd="1" destOrd="0" presId="urn:microsoft.com/office/officeart/2005/8/layout/hierarchy2"/>
    <dgm:cxn modelId="{DCB8951B-2229-4EF7-B133-064E68E8A603}" type="presParOf" srcId="{6F5F9EFA-2F17-4098-BDB1-C0E5E0EDB034}" destId="{FAC9ACB6-A9DF-4DA6-B5FF-12435B2FADC0}" srcOrd="0" destOrd="0" presId="urn:microsoft.com/office/officeart/2005/8/layout/hierarchy2"/>
    <dgm:cxn modelId="{5384D98C-688B-4198-B479-0072886AD5AF}" type="presParOf" srcId="{FAC9ACB6-A9DF-4DA6-B5FF-12435B2FADC0}" destId="{C38F33AC-2BE0-4F5C-81EB-BDF376B36030}" srcOrd="0" destOrd="0" presId="urn:microsoft.com/office/officeart/2005/8/layout/hierarchy2"/>
    <dgm:cxn modelId="{07D1B841-B1EC-4F94-AE1C-1785FA437F60}" type="presParOf" srcId="{6F5F9EFA-2F17-4098-BDB1-C0E5E0EDB034}" destId="{A83349AF-F37D-4CDE-AAC3-03AD1118D4F2}" srcOrd="1" destOrd="0" presId="urn:microsoft.com/office/officeart/2005/8/layout/hierarchy2"/>
    <dgm:cxn modelId="{98A432B3-DC0B-4B03-A126-03EB95D294CE}" type="presParOf" srcId="{A83349AF-F37D-4CDE-AAC3-03AD1118D4F2}" destId="{BAA7201D-450C-432D-9B84-FEAEA0DD5E6F}" srcOrd="0" destOrd="0" presId="urn:microsoft.com/office/officeart/2005/8/layout/hierarchy2"/>
    <dgm:cxn modelId="{4AFAC9CD-60D1-4486-BC16-31811FB6D9EC}" type="presParOf" srcId="{A83349AF-F37D-4CDE-AAC3-03AD1118D4F2}" destId="{4F7F20E0-18D3-4FDB-8EA5-DC4FA709E816}" srcOrd="1" destOrd="0" presId="urn:microsoft.com/office/officeart/2005/8/layout/hierarchy2"/>
    <dgm:cxn modelId="{20A5D4F1-B46B-46B5-8B9F-1D172511FAA1}" type="presParOf" srcId="{6F5F9EFA-2F17-4098-BDB1-C0E5E0EDB034}" destId="{75F17526-FF2E-4B11-A3A3-BA1CBB76B090}" srcOrd="2" destOrd="0" presId="urn:microsoft.com/office/officeart/2005/8/layout/hierarchy2"/>
    <dgm:cxn modelId="{67E56BBB-AFE7-40A6-9248-C2CC325C1C6C}" type="presParOf" srcId="{75F17526-FF2E-4B11-A3A3-BA1CBB76B090}" destId="{C141A5DA-D688-48E8-B85D-AB29B9D769EE}" srcOrd="0" destOrd="0" presId="urn:microsoft.com/office/officeart/2005/8/layout/hierarchy2"/>
    <dgm:cxn modelId="{D9F7D3AC-BDA2-4A39-84E8-9B5DC3CD7C4E}" type="presParOf" srcId="{6F5F9EFA-2F17-4098-BDB1-C0E5E0EDB034}" destId="{04938392-DE5E-464F-B7F5-53FB87ACA7D8}" srcOrd="3" destOrd="0" presId="urn:microsoft.com/office/officeart/2005/8/layout/hierarchy2"/>
    <dgm:cxn modelId="{EF6EA8A3-4A4B-443C-8125-656FC57318A6}" type="presParOf" srcId="{04938392-DE5E-464F-B7F5-53FB87ACA7D8}" destId="{8498AE36-C189-4E06-A00E-11C0D171ED6D}" srcOrd="0" destOrd="0" presId="urn:microsoft.com/office/officeart/2005/8/layout/hierarchy2"/>
    <dgm:cxn modelId="{4D5871D1-9740-4905-A10F-9DC28138B499}" type="presParOf" srcId="{04938392-DE5E-464F-B7F5-53FB87ACA7D8}" destId="{186EB286-9BFA-464B-A742-428DE7743317}" srcOrd="1" destOrd="0" presId="urn:microsoft.com/office/officeart/2005/8/layout/hierarchy2"/>
    <dgm:cxn modelId="{A893E3D7-8644-4150-9954-F6F28D382ABE}" type="presParOf" srcId="{8B974658-951D-4A61-A918-CE50B8B1E6BE}" destId="{DD396E67-52A9-4BD8-8807-4A6D8BF8F3F2}" srcOrd="2" destOrd="0" presId="urn:microsoft.com/office/officeart/2005/8/layout/hierarchy2"/>
    <dgm:cxn modelId="{D33AFECC-361F-468C-83BA-D1DF15088E99}" type="presParOf" srcId="{DD396E67-52A9-4BD8-8807-4A6D8BF8F3F2}" destId="{9567A1A0-9B3A-4F80-8D8F-E08FB57B4C88}" srcOrd="0" destOrd="0" presId="urn:microsoft.com/office/officeart/2005/8/layout/hierarchy2"/>
    <dgm:cxn modelId="{7C8731B9-622F-4A12-A331-47AF84956767}" type="presParOf" srcId="{8B974658-951D-4A61-A918-CE50B8B1E6BE}" destId="{1F3E0BCB-4C11-4E52-983F-D0197BF4A925}" srcOrd="3" destOrd="0" presId="urn:microsoft.com/office/officeart/2005/8/layout/hierarchy2"/>
    <dgm:cxn modelId="{FE512C2D-7B93-46D6-81FF-2C0EEA218A53}" type="presParOf" srcId="{1F3E0BCB-4C11-4E52-983F-D0197BF4A925}" destId="{41EB9963-10B5-4946-899D-D88FA285273A}" srcOrd="0" destOrd="0" presId="urn:microsoft.com/office/officeart/2005/8/layout/hierarchy2"/>
    <dgm:cxn modelId="{91F27D81-BF0E-4696-A0F9-2239239ED78E}" type="presParOf" srcId="{1F3E0BCB-4C11-4E52-983F-D0197BF4A925}" destId="{088C18E6-94CC-4BD4-B9C1-A240C1A65AA0}" srcOrd="1" destOrd="0" presId="urn:microsoft.com/office/officeart/2005/8/layout/hierarchy2"/>
    <dgm:cxn modelId="{B431C757-8C1E-4B26-854E-39A31FD5DE32}" type="presParOf" srcId="{088C18E6-94CC-4BD4-B9C1-A240C1A65AA0}" destId="{FA183EAC-8E0A-42AD-AC34-98220EA59D39}" srcOrd="0" destOrd="0" presId="urn:microsoft.com/office/officeart/2005/8/layout/hierarchy2"/>
    <dgm:cxn modelId="{1BF9B75B-0AB3-4241-BF2B-041BC32FA046}" type="presParOf" srcId="{FA183EAC-8E0A-42AD-AC34-98220EA59D39}" destId="{1B227A05-C72D-4806-85DC-1C78CE250DF3}" srcOrd="0" destOrd="0" presId="urn:microsoft.com/office/officeart/2005/8/layout/hierarchy2"/>
    <dgm:cxn modelId="{4EAB15DA-81B9-447D-8851-70137C7B6D79}" type="presParOf" srcId="{088C18E6-94CC-4BD4-B9C1-A240C1A65AA0}" destId="{D3E56C79-E804-4AE8-9FC1-E1FF01B2F679}" srcOrd="1" destOrd="0" presId="urn:microsoft.com/office/officeart/2005/8/layout/hierarchy2"/>
    <dgm:cxn modelId="{4A2EA813-3F65-43F6-8672-1076694E2DCD}" type="presParOf" srcId="{D3E56C79-E804-4AE8-9FC1-E1FF01B2F679}" destId="{3F7DCD43-6038-479E-A59B-9D748FC42543}" srcOrd="0" destOrd="0" presId="urn:microsoft.com/office/officeart/2005/8/layout/hierarchy2"/>
    <dgm:cxn modelId="{F3BD6C5F-F56B-44E8-BF67-592264879B54}" type="presParOf" srcId="{D3E56C79-E804-4AE8-9FC1-E1FF01B2F679}" destId="{631859D6-3FE9-45B8-A66F-FFA2EBA9AFB9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D03863D-3B86-4C27-898E-815C475F9CF4}" type="doc">
      <dgm:prSet loTypeId="urn:microsoft.com/office/officeart/2005/8/layout/hierarchy2" loCatId="hierarchy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de-DE"/>
        </a:p>
      </dgm:t>
    </dgm:pt>
    <dgm:pt modelId="{765EF2EB-D472-415C-B3A4-A573E0355DE6}">
      <dgm:prSet phldrT="[Text]"/>
      <dgm:spPr/>
      <dgm:t>
        <a:bodyPr/>
        <a:lstStyle/>
        <a:p>
          <a:r>
            <a:rPr lang="de-DE" dirty="0"/>
            <a:t>Input sample</a:t>
          </a:r>
        </a:p>
      </dgm:t>
    </dgm:pt>
    <dgm:pt modelId="{BC2B76F8-EE94-4F4D-9650-9CB1C4159122}" type="parTrans" cxnId="{C8289B97-3BA4-4D26-92D6-99FD5B73A619}">
      <dgm:prSet/>
      <dgm:spPr/>
      <dgm:t>
        <a:bodyPr/>
        <a:lstStyle/>
        <a:p>
          <a:endParaRPr lang="de-DE"/>
        </a:p>
      </dgm:t>
    </dgm:pt>
    <dgm:pt modelId="{D8DB414D-9D93-4700-8635-47352ECB512A}" type="sibTrans" cxnId="{C8289B97-3BA4-4D26-92D6-99FD5B73A619}">
      <dgm:prSet/>
      <dgm:spPr/>
      <dgm:t>
        <a:bodyPr/>
        <a:lstStyle/>
        <a:p>
          <a:endParaRPr lang="de-DE"/>
        </a:p>
      </dgm:t>
    </dgm:pt>
    <dgm:pt modelId="{8E60FA21-0C22-47FE-9ECA-2060306ACCB2}">
      <dgm:prSet phldrT="[Text]"/>
      <dgm:spPr/>
      <dgm:t>
        <a:bodyPr/>
        <a:lstStyle/>
        <a:p>
          <a:r>
            <a:rPr lang="de-DE" dirty="0"/>
            <a:t>Background </a:t>
          </a:r>
        </a:p>
      </dgm:t>
    </dgm:pt>
    <dgm:pt modelId="{7483B8D2-0E7E-4737-BEC4-0D191A123F20}" type="parTrans" cxnId="{BAC36DBF-62EB-41FC-A1C3-6FE76DE9CBB9}">
      <dgm:prSet/>
      <dgm:spPr/>
      <dgm:t>
        <a:bodyPr/>
        <a:lstStyle/>
        <a:p>
          <a:endParaRPr lang="de-DE"/>
        </a:p>
      </dgm:t>
    </dgm:pt>
    <dgm:pt modelId="{C11AF790-ABBC-4006-962C-A3A708340244}" type="sibTrans" cxnId="{BAC36DBF-62EB-41FC-A1C3-6FE76DE9CBB9}">
      <dgm:prSet/>
      <dgm:spPr/>
      <dgm:t>
        <a:bodyPr/>
        <a:lstStyle/>
        <a:p>
          <a:endParaRPr lang="de-DE"/>
        </a:p>
      </dgm:t>
    </dgm:pt>
    <dgm:pt modelId="{E1D1E799-B265-47F6-B66B-3F6835C715F0}">
      <dgm:prSet phldrT="[Text]"/>
      <dgm:spPr/>
      <dgm:t>
        <a:bodyPr/>
        <a:lstStyle/>
        <a:p>
          <a:r>
            <a:rPr lang="de-DE" dirty="0"/>
            <a:t>Training sample</a:t>
          </a:r>
        </a:p>
      </dgm:t>
    </dgm:pt>
    <dgm:pt modelId="{858F8526-E3FA-42A2-8272-E1964B5AE1D4}" type="parTrans" cxnId="{10810DC2-3ABF-4DEA-8D17-0CD19DA8E710}">
      <dgm:prSet/>
      <dgm:spPr/>
      <dgm:t>
        <a:bodyPr/>
        <a:lstStyle/>
        <a:p>
          <a:endParaRPr lang="de-DE"/>
        </a:p>
      </dgm:t>
    </dgm:pt>
    <dgm:pt modelId="{C24A3179-6D19-4CB3-9760-564B58842E86}" type="sibTrans" cxnId="{10810DC2-3ABF-4DEA-8D17-0CD19DA8E710}">
      <dgm:prSet/>
      <dgm:spPr/>
      <dgm:t>
        <a:bodyPr/>
        <a:lstStyle/>
        <a:p>
          <a:endParaRPr lang="de-DE"/>
        </a:p>
      </dgm:t>
    </dgm:pt>
    <dgm:pt modelId="{96C23ADF-D948-46B9-A14E-8A10906D3BBD}">
      <dgm:prSet phldrT="[Text]"/>
      <dgm:spPr/>
      <dgm:t>
        <a:bodyPr/>
        <a:lstStyle/>
        <a:p>
          <a:r>
            <a:rPr lang="de-DE" dirty="0"/>
            <a:t>Test sample</a:t>
          </a:r>
        </a:p>
      </dgm:t>
    </dgm:pt>
    <dgm:pt modelId="{403F8FA0-EDE6-4203-922E-AC79E138EB59}" type="parTrans" cxnId="{172C3605-DA60-4068-B106-1F7E682EF89E}">
      <dgm:prSet/>
      <dgm:spPr/>
      <dgm:t>
        <a:bodyPr/>
        <a:lstStyle/>
        <a:p>
          <a:endParaRPr lang="de-DE"/>
        </a:p>
      </dgm:t>
    </dgm:pt>
    <dgm:pt modelId="{36043C64-CC92-4FF2-8B09-0B71CD4BC886}" type="sibTrans" cxnId="{172C3605-DA60-4068-B106-1F7E682EF89E}">
      <dgm:prSet/>
      <dgm:spPr/>
      <dgm:t>
        <a:bodyPr/>
        <a:lstStyle/>
        <a:p>
          <a:endParaRPr lang="de-DE"/>
        </a:p>
      </dgm:t>
    </dgm:pt>
    <dgm:pt modelId="{BCB3D390-F0D5-4A1C-A79A-FAFA401621C6}">
      <dgm:prSet phldrT="[Text]"/>
      <dgm:spPr/>
      <dgm:t>
        <a:bodyPr/>
        <a:lstStyle/>
        <a:p>
          <a:r>
            <a:rPr lang="de-DE" dirty="0"/>
            <a:t>Signal</a:t>
          </a:r>
        </a:p>
      </dgm:t>
    </dgm:pt>
    <dgm:pt modelId="{327E4533-B400-4A52-98E3-04E09452DA62}" type="parTrans" cxnId="{92E1F1E2-9AE9-4125-A8C0-B8629585A2B4}">
      <dgm:prSet/>
      <dgm:spPr/>
      <dgm:t>
        <a:bodyPr/>
        <a:lstStyle/>
        <a:p>
          <a:endParaRPr lang="de-DE"/>
        </a:p>
      </dgm:t>
    </dgm:pt>
    <dgm:pt modelId="{5F7ADFED-DF26-4E6C-8C31-A562FE34213F}" type="sibTrans" cxnId="{92E1F1E2-9AE9-4125-A8C0-B8629585A2B4}">
      <dgm:prSet/>
      <dgm:spPr/>
      <dgm:t>
        <a:bodyPr/>
        <a:lstStyle/>
        <a:p>
          <a:endParaRPr lang="de-DE"/>
        </a:p>
      </dgm:t>
    </dgm:pt>
    <dgm:pt modelId="{3A177E87-8E8D-4B19-BF65-CDD8655E1081}">
      <dgm:prSet phldrT="[Text]"/>
      <dgm:spPr/>
      <dgm:t>
        <a:bodyPr/>
        <a:lstStyle/>
        <a:p>
          <a:r>
            <a:rPr lang="de-DE" dirty="0"/>
            <a:t>Training sample</a:t>
          </a:r>
        </a:p>
      </dgm:t>
    </dgm:pt>
    <dgm:pt modelId="{70E7A33C-0302-4277-A56E-F6B109372690}" type="parTrans" cxnId="{71051786-F4F3-4D31-A32A-B93B5D197686}">
      <dgm:prSet/>
      <dgm:spPr/>
      <dgm:t>
        <a:bodyPr/>
        <a:lstStyle/>
        <a:p>
          <a:endParaRPr lang="de-DE"/>
        </a:p>
      </dgm:t>
    </dgm:pt>
    <dgm:pt modelId="{9E729453-A444-449C-8267-2DEE1E17AF68}" type="sibTrans" cxnId="{71051786-F4F3-4D31-A32A-B93B5D197686}">
      <dgm:prSet/>
      <dgm:spPr/>
      <dgm:t>
        <a:bodyPr/>
        <a:lstStyle/>
        <a:p>
          <a:endParaRPr lang="de-DE"/>
        </a:p>
      </dgm:t>
    </dgm:pt>
    <dgm:pt modelId="{002D60F2-B33D-46A8-8C9A-ED0969E890EA}">
      <dgm:prSet phldrT="[Text]"/>
      <dgm:spPr/>
      <dgm:t>
        <a:bodyPr/>
        <a:lstStyle/>
        <a:p>
          <a:r>
            <a:rPr lang="de-DE" dirty="0"/>
            <a:t>Test sample</a:t>
          </a:r>
        </a:p>
      </dgm:t>
    </dgm:pt>
    <dgm:pt modelId="{2AC9D140-B5DA-4B2E-90FA-4D0969A2D85E}" type="parTrans" cxnId="{894BD4A4-7AFF-4A0F-8ED0-B23244A0C6F1}">
      <dgm:prSet/>
      <dgm:spPr/>
      <dgm:t>
        <a:bodyPr/>
        <a:lstStyle/>
        <a:p>
          <a:endParaRPr lang="de-DE"/>
        </a:p>
      </dgm:t>
    </dgm:pt>
    <dgm:pt modelId="{266774A8-895B-4D1F-A148-BB785208E168}" type="sibTrans" cxnId="{894BD4A4-7AFF-4A0F-8ED0-B23244A0C6F1}">
      <dgm:prSet/>
      <dgm:spPr/>
      <dgm:t>
        <a:bodyPr/>
        <a:lstStyle/>
        <a:p>
          <a:endParaRPr lang="de-DE"/>
        </a:p>
      </dgm:t>
    </dgm:pt>
    <dgm:pt modelId="{5909518E-A8FD-4DDB-AB35-33C4243EC5C4}" type="pres">
      <dgm:prSet presAssocID="{AD03863D-3B86-4C27-898E-815C475F9CF4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BC046A3-6A82-4E37-A40B-58CCA0E73893}" type="pres">
      <dgm:prSet presAssocID="{765EF2EB-D472-415C-B3A4-A573E0355DE6}" presName="root1" presStyleCnt="0"/>
      <dgm:spPr/>
    </dgm:pt>
    <dgm:pt modelId="{39FF68C2-B8AB-41BD-9E8F-E722C9A3CF38}" type="pres">
      <dgm:prSet presAssocID="{765EF2EB-D472-415C-B3A4-A573E0355DE6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8F3AA65-D8AF-4242-8914-28D72AA22B42}" type="pres">
      <dgm:prSet presAssocID="{765EF2EB-D472-415C-B3A4-A573E0355DE6}" presName="level2hierChild" presStyleCnt="0"/>
      <dgm:spPr/>
    </dgm:pt>
    <dgm:pt modelId="{28BD5D1F-714A-4FD5-9FF6-F93EF8F91A88}" type="pres">
      <dgm:prSet presAssocID="{7483B8D2-0E7E-4737-BEC4-0D191A123F20}" presName="conn2-1" presStyleLbl="parChTrans1D2" presStyleIdx="0" presStyleCnt="2"/>
      <dgm:spPr/>
      <dgm:t>
        <a:bodyPr/>
        <a:lstStyle/>
        <a:p>
          <a:endParaRPr lang="en-US"/>
        </a:p>
      </dgm:t>
    </dgm:pt>
    <dgm:pt modelId="{063C33FB-4EC1-4BBD-9D79-E1306BF70389}" type="pres">
      <dgm:prSet presAssocID="{7483B8D2-0E7E-4737-BEC4-0D191A123F20}" presName="connTx" presStyleLbl="parChTrans1D2" presStyleIdx="0" presStyleCnt="2"/>
      <dgm:spPr/>
      <dgm:t>
        <a:bodyPr/>
        <a:lstStyle/>
        <a:p>
          <a:endParaRPr lang="en-US"/>
        </a:p>
      </dgm:t>
    </dgm:pt>
    <dgm:pt modelId="{2C06E93A-7F4A-4C3C-BDEB-5C5DBFF3ACBE}" type="pres">
      <dgm:prSet presAssocID="{8E60FA21-0C22-47FE-9ECA-2060306ACCB2}" presName="root2" presStyleCnt="0"/>
      <dgm:spPr/>
    </dgm:pt>
    <dgm:pt modelId="{43EF3D09-9B77-4585-B797-2F41E11AF8A1}" type="pres">
      <dgm:prSet presAssocID="{8E60FA21-0C22-47FE-9ECA-2060306ACCB2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7A82EAB-4732-4015-9B5A-E568BD4334C6}" type="pres">
      <dgm:prSet presAssocID="{8E60FA21-0C22-47FE-9ECA-2060306ACCB2}" presName="level3hierChild" presStyleCnt="0"/>
      <dgm:spPr/>
    </dgm:pt>
    <dgm:pt modelId="{4998B3F3-83FF-4A9B-B992-D9DA1CD52C9D}" type="pres">
      <dgm:prSet presAssocID="{858F8526-E3FA-42A2-8272-E1964B5AE1D4}" presName="conn2-1" presStyleLbl="parChTrans1D3" presStyleIdx="0" presStyleCnt="4"/>
      <dgm:spPr/>
      <dgm:t>
        <a:bodyPr/>
        <a:lstStyle/>
        <a:p>
          <a:endParaRPr lang="en-US"/>
        </a:p>
      </dgm:t>
    </dgm:pt>
    <dgm:pt modelId="{F6E64A8A-1B49-42FE-89A7-7405AB6FDA7E}" type="pres">
      <dgm:prSet presAssocID="{858F8526-E3FA-42A2-8272-E1964B5AE1D4}" presName="connTx" presStyleLbl="parChTrans1D3" presStyleIdx="0" presStyleCnt="4"/>
      <dgm:spPr/>
      <dgm:t>
        <a:bodyPr/>
        <a:lstStyle/>
        <a:p>
          <a:endParaRPr lang="en-US"/>
        </a:p>
      </dgm:t>
    </dgm:pt>
    <dgm:pt modelId="{3BEF8B33-2FFB-40E6-B8C4-EBF6B654509B}" type="pres">
      <dgm:prSet presAssocID="{E1D1E799-B265-47F6-B66B-3F6835C715F0}" presName="root2" presStyleCnt="0"/>
      <dgm:spPr/>
    </dgm:pt>
    <dgm:pt modelId="{BF8FCE67-6B36-4B5D-BD19-AAE57E368556}" type="pres">
      <dgm:prSet presAssocID="{E1D1E799-B265-47F6-B66B-3F6835C715F0}" presName="LevelTwoTextNode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5067E88-24B4-4F4B-AC7F-D6CBE7032513}" type="pres">
      <dgm:prSet presAssocID="{E1D1E799-B265-47F6-B66B-3F6835C715F0}" presName="level3hierChild" presStyleCnt="0"/>
      <dgm:spPr/>
    </dgm:pt>
    <dgm:pt modelId="{D162BC33-FC24-4066-8099-D340D01C48E8}" type="pres">
      <dgm:prSet presAssocID="{403F8FA0-EDE6-4203-922E-AC79E138EB59}" presName="conn2-1" presStyleLbl="parChTrans1D3" presStyleIdx="1" presStyleCnt="4"/>
      <dgm:spPr/>
      <dgm:t>
        <a:bodyPr/>
        <a:lstStyle/>
        <a:p>
          <a:endParaRPr lang="en-US"/>
        </a:p>
      </dgm:t>
    </dgm:pt>
    <dgm:pt modelId="{49DBD903-C2D8-4212-8BC2-78E85CA10F01}" type="pres">
      <dgm:prSet presAssocID="{403F8FA0-EDE6-4203-922E-AC79E138EB59}" presName="connTx" presStyleLbl="parChTrans1D3" presStyleIdx="1" presStyleCnt="4"/>
      <dgm:spPr/>
      <dgm:t>
        <a:bodyPr/>
        <a:lstStyle/>
        <a:p>
          <a:endParaRPr lang="en-US"/>
        </a:p>
      </dgm:t>
    </dgm:pt>
    <dgm:pt modelId="{BBFF7F0A-2F6D-4EF6-B5E3-FF723DCED45C}" type="pres">
      <dgm:prSet presAssocID="{96C23ADF-D948-46B9-A14E-8A10906D3BBD}" presName="root2" presStyleCnt="0"/>
      <dgm:spPr/>
    </dgm:pt>
    <dgm:pt modelId="{D3125064-4B23-4D37-AEB2-0CB124190C1C}" type="pres">
      <dgm:prSet presAssocID="{96C23ADF-D948-46B9-A14E-8A10906D3BBD}" presName="LevelTwoTextNod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1CD7680-B236-4B49-830F-E1572BA80B9C}" type="pres">
      <dgm:prSet presAssocID="{96C23ADF-D948-46B9-A14E-8A10906D3BBD}" presName="level3hierChild" presStyleCnt="0"/>
      <dgm:spPr/>
    </dgm:pt>
    <dgm:pt modelId="{5D9AD32B-654F-4B1F-8761-A2BD241DA638}" type="pres">
      <dgm:prSet presAssocID="{327E4533-B400-4A52-98E3-04E09452DA62}" presName="conn2-1" presStyleLbl="parChTrans1D2" presStyleIdx="1" presStyleCnt="2"/>
      <dgm:spPr/>
      <dgm:t>
        <a:bodyPr/>
        <a:lstStyle/>
        <a:p>
          <a:endParaRPr lang="en-US"/>
        </a:p>
      </dgm:t>
    </dgm:pt>
    <dgm:pt modelId="{02ED47C2-7CB1-43D5-B401-B39D0A6C055F}" type="pres">
      <dgm:prSet presAssocID="{327E4533-B400-4A52-98E3-04E09452DA62}" presName="connTx" presStyleLbl="parChTrans1D2" presStyleIdx="1" presStyleCnt="2"/>
      <dgm:spPr/>
      <dgm:t>
        <a:bodyPr/>
        <a:lstStyle/>
        <a:p>
          <a:endParaRPr lang="en-US"/>
        </a:p>
      </dgm:t>
    </dgm:pt>
    <dgm:pt modelId="{2EB5AB52-4444-4CD9-9AA8-6946C3443F29}" type="pres">
      <dgm:prSet presAssocID="{BCB3D390-F0D5-4A1C-A79A-FAFA401621C6}" presName="root2" presStyleCnt="0"/>
      <dgm:spPr/>
    </dgm:pt>
    <dgm:pt modelId="{9AD6C8D0-97E7-4229-8112-C0DEB91CFC5C}" type="pres">
      <dgm:prSet presAssocID="{BCB3D390-F0D5-4A1C-A79A-FAFA401621C6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7089954-3660-4196-A4E1-3E4FC4817DA4}" type="pres">
      <dgm:prSet presAssocID="{BCB3D390-F0D5-4A1C-A79A-FAFA401621C6}" presName="level3hierChild" presStyleCnt="0"/>
      <dgm:spPr/>
    </dgm:pt>
    <dgm:pt modelId="{AB229C8A-C911-4550-9254-09C9D1CF3557}" type="pres">
      <dgm:prSet presAssocID="{70E7A33C-0302-4277-A56E-F6B109372690}" presName="conn2-1" presStyleLbl="parChTrans1D3" presStyleIdx="2" presStyleCnt="4"/>
      <dgm:spPr/>
      <dgm:t>
        <a:bodyPr/>
        <a:lstStyle/>
        <a:p>
          <a:endParaRPr lang="en-US"/>
        </a:p>
      </dgm:t>
    </dgm:pt>
    <dgm:pt modelId="{7629BE7A-E6EE-4A03-A642-BA34CD5A35B1}" type="pres">
      <dgm:prSet presAssocID="{70E7A33C-0302-4277-A56E-F6B109372690}" presName="connTx" presStyleLbl="parChTrans1D3" presStyleIdx="2" presStyleCnt="4"/>
      <dgm:spPr/>
      <dgm:t>
        <a:bodyPr/>
        <a:lstStyle/>
        <a:p>
          <a:endParaRPr lang="en-US"/>
        </a:p>
      </dgm:t>
    </dgm:pt>
    <dgm:pt modelId="{F438C4D3-377A-428A-A9B7-05728E846B2C}" type="pres">
      <dgm:prSet presAssocID="{3A177E87-8E8D-4B19-BF65-CDD8655E1081}" presName="root2" presStyleCnt="0"/>
      <dgm:spPr/>
    </dgm:pt>
    <dgm:pt modelId="{DB286322-AC00-4D27-9B35-D102E1520295}" type="pres">
      <dgm:prSet presAssocID="{3A177E87-8E8D-4B19-BF65-CDD8655E1081}" presName="LevelTwoTextNode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92087D4-0055-4CFE-9D44-446FA3AC573C}" type="pres">
      <dgm:prSet presAssocID="{3A177E87-8E8D-4B19-BF65-CDD8655E1081}" presName="level3hierChild" presStyleCnt="0"/>
      <dgm:spPr/>
    </dgm:pt>
    <dgm:pt modelId="{1EE0B675-1661-43B4-AFF7-0DA00C8B7696}" type="pres">
      <dgm:prSet presAssocID="{2AC9D140-B5DA-4B2E-90FA-4D0969A2D85E}" presName="conn2-1" presStyleLbl="parChTrans1D3" presStyleIdx="3" presStyleCnt="4"/>
      <dgm:spPr/>
      <dgm:t>
        <a:bodyPr/>
        <a:lstStyle/>
        <a:p>
          <a:endParaRPr lang="en-US"/>
        </a:p>
      </dgm:t>
    </dgm:pt>
    <dgm:pt modelId="{E8B98755-2C0F-4B5D-B7E2-F25F549E7AEF}" type="pres">
      <dgm:prSet presAssocID="{2AC9D140-B5DA-4B2E-90FA-4D0969A2D85E}" presName="connTx" presStyleLbl="parChTrans1D3" presStyleIdx="3" presStyleCnt="4"/>
      <dgm:spPr/>
      <dgm:t>
        <a:bodyPr/>
        <a:lstStyle/>
        <a:p>
          <a:endParaRPr lang="en-US"/>
        </a:p>
      </dgm:t>
    </dgm:pt>
    <dgm:pt modelId="{FAB70A89-B1F0-4065-960D-2D0763C321F5}" type="pres">
      <dgm:prSet presAssocID="{002D60F2-B33D-46A8-8C9A-ED0969E890EA}" presName="root2" presStyleCnt="0"/>
      <dgm:spPr/>
    </dgm:pt>
    <dgm:pt modelId="{AF6B3E38-AD3F-414B-8C24-39196B572641}" type="pres">
      <dgm:prSet presAssocID="{002D60F2-B33D-46A8-8C9A-ED0969E890EA}" presName="LevelTwoTextNode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C7C00E7-CB92-4691-A52A-BFDE02811157}" type="pres">
      <dgm:prSet presAssocID="{002D60F2-B33D-46A8-8C9A-ED0969E890EA}" presName="level3hierChild" presStyleCnt="0"/>
      <dgm:spPr/>
    </dgm:pt>
  </dgm:ptLst>
  <dgm:cxnLst>
    <dgm:cxn modelId="{A29FC226-5772-471C-9E44-90093AEB0CCF}" type="presOf" srcId="{327E4533-B400-4A52-98E3-04E09452DA62}" destId="{02ED47C2-7CB1-43D5-B401-B39D0A6C055F}" srcOrd="1" destOrd="0" presId="urn:microsoft.com/office/officeart/2005/8/layout/hierarchy2"/>
    <dgm:cxn modelId="{172C3605-DA60-4068-B106-1F7E682EF89E}" srcId="{8E60FA21-0C22-47FE-9ECA-2060306ACCB2}" destId="{96C23ADF-D948-46B9-A14E-8A10906D3BBD}" srcOrd="1" destOrd="0" parTransId="{403F8FA0-EDE6-4203-922E-AC79E138EB59}" sibTransId="{36043C64-CC92-4FF2-8B09-0B71CD4BC886}"/>
    <dgm:cxn modelId="{71051786-F4F3-4D31-A32A-B93B5D197686}" srcId="{BCB3D390-F0D5-4A1C-A79A-FAFA401621C6}" destId="{3A177E87-8E8D-4B19-BF65-CDD8655E1081}" srcOrd="0" destOrd="0" parTransId="{70E7A33C-0302-4277-A56E-F6B109372690}" sibTransId="{9E729453-A444-449C-8267-2DEE1E17AF68}"/>
    <dgm:cxn modelId="{7742E9CA-8321-4135-B1D9-71CD156DB6BE}" type="presOf" srcId="{AD03863D-3B86-4C27-898E-815C475F9CF4}" destId="{5909518E-A8FD-4DDB-AB35-33C4243EC5C4}" srcOrd="0" destOrd="0" presId="urn:microsoft.com/office/officeart/2005/8/layout/hierarchy2"/>
    <dgm:cxn modelId="{92E1F1E2-9AE9-4125-A8C0-B8629585A2B4}" srcId="{765EF2EB-D472-415C-B3A4-A573E0355DE6}" destId="{BCB3D390-F0D5-4A1C-A79A-FAFA401621C6}" srcOrd="1" destOrd="0" parTransId="{327E4533-B400-4A52-98E3-04E09452DA62}" sibTransId="{5F7ADFED-DF26-4E6C-8C31-A562FE34213F}"/>
    <dgm:cxn modelId="{10810DC2-3ABF-4DEA-8D17-0CD19DA8E710}" srcId="{8E60FA21-0C22-47FE-9ECA-2060306ACCB2}" destId="{E1D1E799-B265-47F6-B66B-3F6835C715F0}" srcOrd="0" destOrd="0" parTransId="{858F8526-E3FA-42A2-8272-E1964B5AE1D4}" sibTransId="{C24A3179-6D19-4CB3-9760-564B58842E86}"/>
    <dgm:cxn modelId="{396F238E-ADF7-4724-AA44-F13CA179DE65}" type="presOf" srcId="{327E4533-B400-4A52-98E3-04E09452DA62}" destId="{5D9AD32B-654F-4B1F-8761-A2BD241DA638}" srcOrd="0" destOrd="0" presId="urn:microsoft.com/office/officeart/2005/8/layout/hierarchy2"/>
    <dgm:cxn modelId="{C7674E10-DCC8-476C-9480-91D38F780083}" type="presOf" srcId="{403F8FA0-EDE6-4203-922E-AC79E138EB59}" destId="{D162BC33-FC24-4066-8099-D340D01C48E8}" srcOrd="0" destOrd="0" presId="urn:microsoft.com/office/officeart/2005/8/layout/hierarchy2"/>
    <dgm:cxn modelId="{61A86CE6-9A08-415F-8ECE-156D111F2D34}" type="presOf" srcId="{70E7A33C-0302-4277-A56E-F6B109372690}" destId="{7629BE7A-E6EE-4A03-A642-BA34CD5A35B1}" srcOrd="1" destOrd="0" presId="urn:microsoft.com/office/officeart/2005/8/layout/hierarchy2"/>
    <dgm:cxn modelId="{5C76CD5D-2D88-4E9E-8EB7-D00424BEA058}" type="presOf" srcId="{96C23ADF-D948-46B9-A14E-8A10906D3BBD}" destId="{D3125064-4B23-4D37-AEB2-0CB124190C1C}" srcOrd="0" destOrd="0" presId="urn:microsoft.com/office/officeart/2005/8/layout/hierarchy2"/>
    <dgm:cxn modelId="{6CBA2184-E10D-4B94-B479-A11CA95025BE}" type="presOf" srcId="{765EF2EB-D472-415C-B3A4-A573E0355DE6}" destId="{39FF68C2-B8AB-41BD-9E8F-E722C9A3CF38}" srcOrd="0" destOrd="0" presId="urn:microsoft.com/office/officeart/2005/8/layout/hierarchy2"/>
    <dgm:cxn modelId="{5953EF25-B7C5-49DB-8D14-26A957D5E431}" type="presOf" srcId="{70E7A33C-0302-4277-A56E-F6B109372690}" destId="{AB229C8A-C911-4550-9254-09C9D1CF3557}" srcOrd="0" destOrd="0" presId="urn:microsoft.com/office/officeart/2005/8/layout/hierarchy2"/>
    <dgm:cxn modelId="{894BD4A4-7AFF-4A0F-8ED0-B23244A0C6F1}" srcId="{BCB3D390-F0D5-4A1C-A79A-FAFA401621C6}" destId="{002D60F2-B33D-46A8-8C9A-ED0969E890EA}" srcOrd="1" destOrd="0" parTransId="{2AC9D140-B5DA-4B2E-90FA-4D0969A2D85E}" sibTransId="{266774A8-895B-4D1F-A148-BB785208E168}"/>
    <dgm:cxn modelId="{C8289B97-3BA4-4D26-92D6-99FD5B73A619}" srcId="{AD03863D-3B86-4C27-898E-815C475F9CF4}" destId="{765EF2EB-D472-415C-B3A4-A573E0355DE6}" srcOrd="0" destOrd="0" parTransId="{BC2B76F8-EE94-4F4D-9650-9CB1C4159122}" sibTransId="{D8DB414D-9D93-4700-8635-47352ECB512A}"/>
    <dgm:cxn modelId="{AA573922-2CD0-47C9-B44F-A32DDF99A6AE}" type="presOf" srcId="{403F8FA0-EDE6-4203-922E-AC79E138EB59}" destId="{49DBD903-C2D8-4212-8BC2-78E85CA10F01}" srcOrd="1" destOrd="0" presId="urn:microsoft.com/office/officeart/2005/8/layout/hierarchy2"/>
    <dgm:cxn modelId="{5810D71F-EC4B-4F6F-9857-347B1F6C5A67}" type="presOf" srcId="{7483B8D2-0E7E-4737-BEC4-0D191A123F20}" destId="{063C33FB-4EC1-4BBD-9D79-E1306BF70389}" srcOrd="1" destOrd="0" presId="urn:microsoft.com/office/officeart/2005/8/layout/hierarchy2"/>
    <dgm:cxn modelId="{DF9BB430-A028-4FE2-B933-44EC178A0E46}" type="presOf" srcId="{858F8526-E3FA-42A2-8272-E1964B5AE1D4}" destId="{F6E64A8A-1B49-42FE-89A7-7405AB6FDA7E}" srcOrd="1" destOrd="0" presId="urn:microsoft.com/office/officeart/2005/8/layout/hierarchy2"/>
    <dgm:cxn modelId="{BC17F901-D623-4F16-8426-8731A58E6E97}" type="presOf" srcId="{2AC9D140-B5DA-4B2E-90FA-4D0969A2D85E}" destId="{E8B98755-2C0F-4B5D-B7E2-F25F549E7AEF}" srcOrd="1" destOrd="0" presId="urn:microsoft.com/office/officeart/2005/8/layout/hierarchy2"/>
    <dgm:cxn modelId="{BAC36DBF-62EB-41FC-A1C3-6FE76DE9CBB9}" srcId="{765EF2EB-D472-415C-B3A4-A573E0355DE6}" destId="{8E60FA21-0C22-47FE-9ECA-2060306ACCB2}" srcOrd="0" destOrd="0" parTransId="{7483B8D2-0E7E-4737-BEC4-0D191A123F20}" sibTransId="{C11AF790-ABBC-4006-962C-A3A708340244}"/>
    <dgm:cxn modelId="{4BD878F8-F654-4DC9-8A90-ED5550FF1DE2}" type="presOf" srcId="{BCB3D390-F0D5-4A1C-A79A-FAFA401621C6}" destId="{9AD6C8D0-97E7-4229-8112-C0DEB91CFC5C}" srcOrd="0" destOrd="0" presId="urn:microsoft.com/office/officeart/2005/8/layout/hierarchy2"/>
    <dgm:cxn modelId="{4C6F1322-69FD-4AED-8FA6-72D668D84AB1}" type="presOf" srcId="{3A177E87-8E8D-4B19-BF65-CDD8655E1081}" destId="{DB286322-AC00-4D27-9B35-D102E1520295}" srcOrd="0" destOrd="0" presId="urn:microsoft.com/office/officeart/2005/8/layout/hierarchy2"/>
    <dgm:cxn modelId="{4C163FCF-68F3-46E3-A55E-95C8ED17C255}" type="presOf" srcId="{2AC9D140-B5DA-4B2E-90FA-4D0969A2D85E}" destId="{1EE0B675-1661-43B4-AFF7-0DA00C8B7696}" srcOrd="0" destOrd="0" presId="urn:microsoft.com/office/officeart/2005/8/layout/hierarchy2"/>
    <dgm:cxn modelId="{8E21AC93-26DD-4B5F-9F2B-5D2B2D302B35}" type="presOf" srcId="{7483B8D2-0E7E-4737-BEC4-0D191A123F20}" destId="{28BD5D1F-714A-4FD5-9FF6-F93EF8F91A88}" srcOrd="0" destOrd="0" presId="urn:microsoft.com/office/officeart/2005/8/layout/hierarchy2"/>
    <dgm:cxn modelId="{69703147-567D-439B-902A-7BE6F7B471FC}" type="presOf" srcId="{E1D1E799-B265-47F6-B66B-3F6835C715F0}" destId="{BF8FCE67-6B36-4B5D-BD19-AAE57E368556}" srcOrd="0" destOrd="0" presId="urn:microsoft.com/office/officeart/2005/8/layout/hierarchy2"/>
    <dgm:cxn modelId="{5AA12073-E408-486E-996E-4EC333193DF2}" type="presOf" srcId="{858F8526-E3FA-42A2-8272-E1964B5AE1D4}" destId="{4998B3F3-83FF-4A9B-B992-D9DA1CD52C9D}" srcOrd="0" destOrd="0" presId="urn:microsoft.com/office/officeart/2005/8/layout/hierarchy2"/>
    <dgm:cxn modelId="{D783FE1B-25D6-488A-9791-A2B62C7CDD1F}" type="presOf" srcId="{8E60FA21-0C22-47FE-9ECA-2060306ACCB2}" destId="{43EF3D09-9B77-4585-B797-2F41E11AF8A1}" srcOrd="0" destOrd="0" presId="urn:microsoft.com/office/officeart/2005/8/layout/hierarchy2"/>
    <dgm:cxn modelId="{10B924DA-43B8-4D9E-9597-DFC5FFFED587}" type="presOf" srcId="{002D60F2-B33D-46A8-8C9A-ED0969E890EA}" destId="{AF6B3E38-AD3F-414B-8C24-39196B572641}" srcOrd="0" destOrd="0" presId="urn:microsoft.com/office/officeart/2005/8/layout/hierarchy2"/>
    <dgm:cxn modelId="{373C0EB8-18F5-4965-B54E-A499AF4190DC}" type="presParOf" srcId="{5909518E-A8FD-4DDB-AB35-33C4243EC5C4}" destId="{5BC046A3-6A82-4E37-A40B-58CCA0E73893}" srcOrd="0" destOrd="0" presId="urn:microsoft.com/office/officeart/2005/8/layout/hierarchy2"/>
    <dgm:cxn modelId="{747DE176-6BC6-4E97-B751-94D2804A65C2}" type="presParOf" srcId="{5BC046A3-6A82-4E37-A40B-58CCA0E73893}" destId="{39FF68C2-B8AB-41BD-9E8F-E722C9A3CF38}" srcOrd="0" destOrd="0" presId="urn:microsoft.com/office/officeart/2005/8/layout/hierarchy2"/>
    <dgm:cxn modelId="{98FAC4CA-7A5A-4140-9D56-74D849FA74FA}" type="presParOf" srcId="{5BC046A3-6A82-4E37-A40B-58CCA0E73893}" destId="{C8F3AA65-D8AF-4242-8914-28D72AA22B42}" srcOrd="1" destOrd="0" presId="urn:microsoft.com/office/officeart/2005/8/layout/hierarchy2"/>
    <dgm:cxn modelId="{DC7856DA-3617-4A21-9333-983A39F96DE0}" type="presParOf" srcId="{C8F3AA65-D8AF-4242-8914-28D72AA22B42}" destId="{28BD5D1F-714A-4FD5-9FF6-F93EF8F91A88}" srcOrd="0" destOrd="0" presId="urn:microsoft.com/office/officeart/2005/8/layout/hierarchy2"/>
    <dgm:cxn modelId="{50BC4A6B-A5BC-4EFD-A82C-123307EABCAF}" type="presParOf" srcId="{28BD5D1F-714A-4FD5-9FF6-F93EF8F91A88}" destId="{063C33FB-4EC1-4BBD-9D79-E1306BF70389}" srcOrd="0" destOrd="0" presId="urn:microsoft.com/office/officeart/2005/8/layout/hierarchy2"/>
    <dgm:cxn modelId="{28121A35-D7E8-4F2C-989B-FFD2E94624EB}" type="presParOf" srcId="{C8F3AA65-D8AF-4242-8914-28D72AA22B42}" destId="{2C06E93A-7F4A-4C3C-BDEB-5C5DBFF3ACBE}" srcOrd="1" destOrd="0" presId="urn:microsoft.com/office/officeart/2005/8/layout/hierarchy2"/>
    <dgm:cxn modelId="{421E4DEA-AE9E-4923-9F60-47616A94A239}" type="presParOf" srcId="{2C06E93A-7F4A-4C3C-BDEB-5C5DBFF3ACBE}" destId="{43EF3D09-9B77-4585-B797-2F41E11AF8A1}" srcOrd="0" destOrd="0" presId="urn:microsoft.com/office/officeart/2005/8/layout/hierarchy2"/>
    <dgm:cxn modelId="{329973AF-63E7-4803-B3CA-C085E4DD554C}" type="presParOf" srcId="{2C06E93A-7F4A-4C3C-BDEB-5C5DBFF3ACBE}" destId="{F7A82EAB-4732-4015-9B5A-E568BD4334C6}" srcOrd="1" destOrd="0" presId="urn:microsoft.com/office/officeart/2005/8/layout/hierarchy2"/>
    <dgm:cxn modelId="{F69AF129-F4CA-47D9-8111-9CC50802CA64}" type="presParOf" srcId="{F7A82EAB-4732-4015-9B5A-E568BD4334C6}" destId="{4998B3F3-83FF-4A9B-B992-D9DA1CD52C9D}" srcOrd="0" destOrd="0" presId="urn:microsoft.com/office/officeart/2005/8/layout/hierarchy2"/>
    <dgm:cxn modelId="{24630651-B0D4-4B2E-AA4A-16FAE7FC21D0}" type="presParOf" srcId="{4998B3F3-83FF-4A9B-B992-D9DA1CD52C9D}" destId="{F6E64A8A-1B49-42FE-89A7-7405AB6FDA7E}" srcOrd="0" destOrd="0" presId="urn:microsoft.com/office/officeart/2005/8/layout/hierarchy2"/>
    <dgm:cxn modelId="{B6F61F3D-FB72-4E16-BFAC-8C0F0AA134CF}" type="presParOf" srcId="{F7A82EAB-4732-4015-9B5A-E568BD4334C6}" destId="{3BEF8B33-2FFB-40E6-B8C4-EBF6B654509B}" srcOrd="1" destOrd="0" presId="urn:microsoft.com/office/officeart/2005/8/layout/hierarchy2"/>
    <dgm:cxn modelId="{7ADE52F9-50E5-43A1-BB4A-BC32B46FCC8C}" type="presParOf" srcId="{3BEF8B33-2FFB-40E6-B8C4-EBF6B654509B}" destId="{BF8FCE67-6B36-4B5D-BD19-AAE57E368556}" srcOrd="0" destOrd="0" presId="urn:microsoft.com/office/officeart/2005/8/layout/hierarchy2"/>
    <dgm:cxn modelId="{3B26C233-EEA4-4FE7-84F5-3B49E7934C2B}" type="presParOf" srcId="{3BEF8B33-2FFB-40E6-B8C4-EBF6B654509B}" destId="{05067E88-24B4-4F4B-AC7F-D6CBE7032513}" srcOrd="1" destOrd="0" presId="urn:microsoft.com/office/officeart/2005/8/layout/hierarchy2"/>
    <dgm:cxn modelId="{0AE35E33-74FD-4B91-AAD8-9553DE8BFA60}" type="presParOf" srcId="{F7A82EAB-4732-4015-9B5A-E568BD4334C6}" destId="{D162BC33-FC24-4066-8099-D340D01C48E8}" srcOrd="2" destOrd="0" presId="urn:microsoft.com/office/officeart/2005/8/layout/hierarchy2"/>
    <dgm:cxn modelId="{0043231B-2D85-4562-A920-9C2DB5CECFD8}" type="presParOf" srcId="{D162BC33-FC24-4066-8099-D340D01C48E8}" destId="{49DBD903-C2D8-4212-8BC2-78E85CA10F01}" srcOrd="0" destOrd="0" presId="urn:microsoft.com/office/officeart/2005/8/layout/hierarchy2"/>
    <dgm:cxn modelId="{55D3DEC0-1332-4945-9D29-33D40E0D88D4}" type="presParOf" srcId="{F7A82EAB-4732-4015-9B5A-E568BD4334C6}" destId="{BBFF7F0A-2F6D-4EF6-B5E3-FF723DCED45C}" srcOrd="3" destOrd="0" presId="urn:microsoft.com/office/officeart/2005/8/layout/hierarchy2"/>
    <dgm:cxn modelId="{B1300E34-ACFA-48E1-B57F-5386871FE97B}" type="presParOf" srcId="{BBFF7F0A-2F6D-4EF6-B5E3-FF723DCED45C}" destId="{D3125064-4B23-4D37-AEB2-0CB124190C1C}" srcOrd="0" destOrd="0" presId="urn:microsoft.com/office/officeart/2005/8/layout/hierarchy2"/>
    <dgm:cxn modelId="{B5EA76F8-ECD6-47B7-8FD9-06C3E1D0B6C9}" type="presParOf" srcId="{BBFF7F0A-2F6D-4EF6-B5E3-FF723DCED45C}" destId="{41CD7680-B236-4B49-830F-E1572BA80B9C}" srcOrd="1" destOrd="0" presId="urn:microsoft.com/office/officeart/2005/8/layout/hierarchy2"/>
    <dgm:cxn modelId="{8F9B7AE5-0E3B-4C1B-BC8C-ED90D1012C87}" type="presParOf" srcId="{C8F3AA65-D8AF-4242-8914-28D72AA22B42}" destId="{5D9AD32B-654F-4B1F-8761-A2BD241DA638}" srcOrd="2" destOrd="0" presId="urn:microsoft.com/office/officeart/2005/8/layout/hierarchy2"/>
    <dgm:cxn modelId="{22EB61A2-7403-4084-AB05-D99113143980}" type="presParOf" srcId="{5D9AD32B-654F-4B1F-8761-A2BD241DA638}" destId="{02ED47C2-7CB1-43D5-B401-B39D0A6C055F}" srcOrd="0" destOrd="0" presId="urn:microsoft.com/office/officeart/2005/8/layout/hierarchy2"/>
    <dgm:cxn modelId="{46C7564B-D783-4F8B-A7F8-BB7427DDDF1C}" type="presParOf" srcId="{C8F3AA65-D8AF-4242-8914-28D72AA22B42}" destId="{2EB5AB52-4444-4CD9-9AA8-6946C3443F29}" srcOrd="3" destOrd="0" presId="urn:microsoft.com/office/officeart/2005/8/layout/hierarchy2"/>
    <dgm:cxn modelId="{54C16A6E-99C5-40A1-9949-CC8471A148C7}" type="presParOf" srcId="{2EB5AB52-4444-4CD9-9AA8-6946C3443F29}" destId="{9AD6C8D0-97E7-4229-8112-C0DEB91CFC5C}" srcOrd="0" destOrd="0" presId="urn:microsoft.com/office/officeart/2005/8/layout/hierarchy2"/>
    <dgm:cxn modelId="{2C19F162-F8FD-4E97-9AB7-751449835060}" type="presParOf" srcId="{2EB5AB52-4444-4CD9-9AA8-6946C3443F29}" destId="{07089954-3660-4196-A4E1-3E4FC4817DA4}" srcOrd="1" destOrd="0" presId="urn:microsoft.com/office/officeart/2005/8/layout/hierarchy2"/>
    <dgm:cxn modelId="{7E4F0712-49C4-47E9-B375-744B7BBACF82}" type="presParOf" srcId="{07089954-3660-4196-A4E1-3E4FC4817DA4}" destId="{AB229C8A-C911-4550-9254-09C9D1CF3557}" srcOrd="0" destOrd="0" presId="urn:microsoft.com/office/officeart/2005/8/layout/hierarchy2"/>
    <dgm:cxn modelId="{15EBE71C-6356-4B17-AE95-1DF4F62F61DE}" type="presParOf" srcId="{AB229C8A-C911-4550-9254-09C9D1CF3557}" destId="{7629BE7A-E6EE-4A03-A642-BA34CD5A35B1}" srcOrd="0" destOrd="0" presId="urn:microsoft.com/office/officeart/2005/8/layout/hierarchy2"/>
    <dgm:cxn modelId="{BD6DBFBA-B97A-427A-A37B-CD6349CB19B8}" type="presParOf" srcId="{07089954-3660-4196-A4E1-3E4FC4817DA4}" destId="{F438C4D3-377A-428A-A9B7-05728E846B2C}" srcOrd="1" destOrd="0" presId="urn:microsoft.com/office/officeart/2005/8/layout/hierarchy2"/>
    <dgm:cxn modelId="{F60CF475-B828-442A-AA01-3B1EEFD34D32}" type="presParOf" srcId="{F438C4D3-377A-428A-A9B7-05728E846B2C}" destId="{DB286322-AC00-4D27-9B35-D102E1520295}" srcOrd="0" destOrd="0" presId="urn:microsoft.com/office/officeart/2005/8/layout/hierarchy2"/>
    <dgm:cxn modelId="{59F324F4-32DF-4A0B-AA5A-2FAF953443C3}" type="presParOf" srcId="{F438C4D3-377A-428A-A9B7-05728E846B2C}" destId="{E92087D4-0055-4CFE-9D44-446FA3AC573C}" srcOrd="1" destOrd="0" presId="urn:microsoft.com/office/officeart/2005/8/layout/hierarchy2"/>
    <dgm:cxn modelId="{1A65EDD5-2419-498F-9BF6-715CDEDF9B77}" type="presParOf" srcId="{07089954-3660-4196-A4E1-3E4FC4817DA4}" destId="{1EE0B675-1661-43B4-AFF7-0DA00C8B7696}" srcOrd="2" destOrd="0" presId="urn:microsoft.com/office/officeart/2005/8/layout/hierarchy2"/>
    <dgm:cxn modelId="{DFBC080C-3653-4D52-BD26-C588B7A964E2}" type="presParOf" srcId="{1EE0B675-1661-43B4-AFF7-0DA00C8B7696}" destId="{E8B98755-2C0F-4B5D-B7E2-F25F549E7AEF}" srcOrd="0" destOrd="0" presId="urn:microsoft.com/office/officeart/2005/8/layout/hierarchy2"/>
    <dgm:cxn modelId="{A50E0794-017E-41B2-9AB8-EE1A4701BEB6}" type="presParOf" srcId="{07089954-3660-4196-A4E1-3E4FC4817DA4}" destId="{FAB70A89-B1F0-4065-960D-2D0763C321F5}" srcOrd="3" destOrd="0" presId="urn:microsoft.com/office/officeart/2005/8/layout/hierarchy2"/>
    <dgm:cxn modelId="{29AB1A66-B8CD-44D6-A433-E32D3129E6F0}" type="presParOf" srcId="{FAB70A89-B1F0-4065-960D-2D0763C321F5}" destId="{AF6B3E38-AD3F-414B-8C24-39196B572641}" srcOrd="0" destOrd="0" presId="urn:microsoft.com/office/officeart/2005/8/layout/hierarchy2"/>
    <dgm:cxn modelId="{117F8067-D140-4DA3-A66D-8B14510977EB}" type="presParOf" srcId="{FAB70A89-B1F0-4065-960D-2D0763C321F5}" destId="{DC7C00E7-CB92-4691-A52A-BFDE02811157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A5783A7-46D8-4C22-B980-154A89375C93}" type="doc">
      <dgm:prSet loTypeId="urn:microsoft.com/office/officeart/2005/8/layout/hierarchy2" loCatId="hierarchy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de-DE"/>
        </a:p>
      </dgm:t>
    </dgm:pt>
    <dgm:pt modelId="{DCE1C286-42C6-4B35-B524-C87C82B6C6C4}">
      <dgm:prSet phldrT="[Text]"/>
      <dgm:spPr/>
      <dgm:t>
        <a:bodyPr/>
        <a:lstStyle/>
        <a:p>
          <a:r>
            <a:rPr lang="de-DE" dirty="0"/>
            <a:t>11 819 074</a:t>
          </a:r>
        </a:p>
        <a:p>
          <a:r>
            <a:rPr lang="de-DE" dirty="0" err="1"/>
            <a:t>events</a:t>
          </a:r>
          <a:endParaRPr lang="de-DE" dirty="0"/>
        </a:p>
      </dgm:t>
    </dgm:pt>
    <dgm:pt modelId="{B6785276-BAB5-4E37-956C-B937C96E23E5}" type="parTrans" cxnId="{DC293831-E227-4929-9DAC-62387BD96B2B}">
      <dgm:prSet/>
      <dgm:spPr/>
      <dgm:t>
        <a:bodyPr/>
        <a:lstStyle/>
        <a:p>
          <a:endParaRPr lang="de-DE"/>
        </a:p>
      </dgm:t>
    </dgm:pt>
    <dgm:pt modelId="{E1495235-0B75-4376-A3EC-91FEAEEBD991}" type="sibTrans" cxnId="{DC293831-E227-4929-9DAC-62387BD96B2B}">
      <dgm:prSet/>
      <dgm:spPr/>
      <dgm:t>
        <a:bodyPr/>
        <a:lstStyle/>
        <a:p>
          <a:endParaRPr lang="de-DE"/>
        </a:p>
      </dgm:t>
    </dgm:pt>
    <dgm:pt modelId="{01034800-6390-4E5E-BB39-3769B989CF36}">
      <dgm:prSet phldrT="[Text]"/>
      <dgm:spPr/>
      <dgm:t>
        <a:bodyPr/>
        <a:lstStyle/>
        <a:p>
          <a:r>
            <a:rPr lang="de-DE" dirty="0"/>
            <a:t>10 566 000</a:t>
          </a:r>
        </a:p>
        <a:p>
          <a:r>
            <a:rPr lang="de-DE" dirty="0" err="1"/>
            <a:t>events</a:t>
          </a:r>
          <a:endParaRPr lang="de-DE" dirty="0"/>
        </a:p>
      </dgm:t>
    </dgm:pt>
    <dgm:pt modelId="{98A48A02-25ED-4C44-825E-007A950D5C83}" type="parTrans" cxnId="{BF77F1E5-083C-44F0-BE5C-F1CF2422AC4A}">
      <dgm:prSet/>
      <dgm:spPr/>
      <dgm:t>
        <a:bodyPr/>
        <a:lstStyle/>
        <a:p>
          <a:endParaRPr lang="de-DE"/>
        </a:p>
      </dgm:t>
    </dgm:pt>
    <dgm:pt modelId="{138B5847-D713-4A84-AB8B-85B02FA558E2}" type="sibTrans" cxnId="{BF77F1E5-083C-44F0-BE5C-F1CF2422AC4A}">
      <dgm:prSet/>
      <dgm:spPr/>
      <dgm:t>
        <a:bodyPr/>
        <a:lstStyle/>
        <a:p>
          <a:endParaRPr lang="de-DE"/>
        </a:p>
      </dgm:t>
    </dgm:pt>
    <dgm:pt modelId="{D786C650-A646-4271-977B-F3223FA9B2F1}">
      <dgm:prSet phldrT="[Text]"/>
      <dgm:spPr/>
      <dgm:t>
        <a:bodyPr/>
        <a:lstStyle/>
        <a:p>
          <a:r>
            <a:rPr lang="de-DE" dirty="0"/>
            <a:t>5 283 000</a:t>
          </a:r>
        </a:p>
        <a:p>
          <a:r>
            <a:rPr lang="de-DE" dirty="0" err="1"/>
            <a:t>events</a:t>
          </a:r>
          <a:endParaRPr lang="de-DE" dirty="0"/>
        </a:p>
      </dgm:t>
    </dgm:pt>
    <dgm:pt modelId="{7E569FD8-7D83-43D9-942F-12C272FA3F60}" type="parTrans" cxnId="{7C8E54B3-194F-4AD2-AAF5-A882B57CAAC8}">
      <dgm:prSet/>
      <dgm:spPr/>
      <dgm:t>
        <a:bodyPr/>
        <a:lstStyle/>
        <a:p>
          <a:endParaRPr lang="de-DE"/>
        </a:p>
      </dgm:t>
    </dgm:pt>
    <dgm:pt modelId="{08D41746-8F10-46B9-89FF-EECF2D93FA36}" type="sibTrans" cxnId="{7C8E54B3-194F-4AD2-AAF5-A882B57CAAC8}">
      <dgm:prSet/>
      <dgm:spPr/>
      <dgm:t>
        <a:bodyPr/>
        <a:lstStyle/>
        <a:p>
          <a:endParaRPr lang="de-DE"/>
        </a:p>
      </dgm:t>
    </dgm:pt>
    <dgm:pt modelId="{3946D016-62BA-4764-ABA8-A2B7BF2BCB69}">
      <dgm:prSet phldrT="[Text]"/>
      <dgm:spPr/>
      <dgm:t>
        <a:bodyPr/>
        <a:lstStyle/>
        <a:p>
          <a:r>
            <a:rPr lang="de-DE" dirty="0"/>
            <a:t>5 283 000</a:t>
          </a:r>
        </a:p>
        <a:p>
          <a:r>
            <a:rPr lang="de-DE" dirty="0" err="1"/>
            <a:t>events</a:t>
          </a:r>
          <a:endParaRPr lang="de-DE" dirty="0"/>
        </a:p>
      </dgm:t>
    </dgm:pt>
    <dgm:pt modelId="{76D5A150-9D8A-4B6C-B15A-EC76A6FBE0B9}" type="parTrans" cxnId="{F466B723-B8F4-40E7-8B84-F08C710B25F0}">
      <dgm:prSet/>
      <dgm:spPr/>
      <dgm:t>
        <a:bodyPr/>
        <a:lstStyle/>
        <a:p>
          <a:endParaRPr lang="de-DE"/>
        </a:p>
      </dgm:t>
    </dgm:pt>
    <dgm:pt modelId="{9E855B57-876D-4D5B-8D64-C4FA25349F7F}" type="sibTrans" cxnId="{F466B723-B8F4-40E7-8B84-F08C710B25F0}">
      <dgm:prSet/>
      <dgm:spPr/>
      <dgm:t>
        <a:bodyPr/>
        <a:lstStyle/>
        <a:p>
          <a:endParaRPr lang="de-DE"/>
        </a:p>
      </dgm:t>
    </dgm:pt>
    <dgm:pt modelId="{1CFABD21-ADA2-4CA8-A9E9-1D3DABACEF78}">
      <dgm:prSet phldrT="[Text]"/>
      <dgm:spPr/>
      <dgm:t>
        <a:bodyPr/>
        <a:lstStyle/>
        <a:p>
          <a:r>
            <a:rPr lang="de-DE" dirty="0"/>
            <a:t>1 253 074</a:t>
          </a:r>
        </a:p>
        <a:p>
          <a:r>
            <a:rPr lang="de-DE" dirty="0" err="1"/>
            <a:t>events</a:t>
          </a:r>
          <a:endParaRPr lang="de-DE" dirty="0"/>
        </a:p>
      </dgm:t>
    </dgm:pt>
    <dgm:pt modelId="{23CD06C3-0E9E-4C96-91A8-517FCD174986}" type="parTrans" cxnId="{EBACE168-F846-4F86-BAA1-4D504619848B}">
      <dgm:prSet/>
      <dgm:spPr/>
      <dgm:t>
        <a:bodyPr/>
        <a:lstStyle/>
        <a:p>
          <a:endParaRPr lang="de-DE"/>
        </a:p>
      </dgm:t>
    </dgm:pt>
    <dgm:pt modelId="{82ADF9BD-628D-43BF-B649-A553673A81FC}" type="sibTrans" cxnId="{EBACE168-F846-4F86-BAA1-4D504619848B}">
      <dgm:prSet/>
      <dgm:spPr/>
      <dgm:t>
        <a:bodyPr/>
        <a:lstStyle/>
        <a:p>
          <a:endParaRPr lang="de-DE"/>
        </a:p>
      </dgm:t>
    </dgm:pt>
    <dgm:pt modelId="{53530A72-FD6F-46AA-80E3-A89357DFB198}">
      <dgm:prSet phldrT="[Text]"/>
      <dgm:spPr/>
      <dgm:t>
        <a:bodyPr/>
        <a:lstStyle/>
        <a:p>
          <a:r>
            <a:rPr lang="de-DE" dirty="0"/>
            <a:t>626537 </a:t>
          </a:r>
          <a:r>
            <a:rPr lang="de-DE" dirty="0" err="1"/>
            <a:t>events</a:t>
          </a:r>
          <a:endParaRPr lang="de-DE" dirty="0"/>
        </a:p>
      </dgm:t>
    </dgm:pt>
    <dgm:pt modelId="{72232118-8FF3-4BC6-91B1-773043806E6C}" type="parTrans" cxnId="{9513A687-1BCF-43E9-B171-2B029FAF137A}">
      <dgm:prSet/>
      <dgm:spPr/>
      <dgm:t>
        <a:bodyPr/>
        <a:lstStyle/>
        <a:p>
          <a:endParaRPr lang="de-DE"/>
        </a:p>
      </dgm:t>
    </dgm:pt>
    <dgm:pt modelId="{D9100B01-CBA1-45D5-B400-5C09CE559014}" type="sibTrans" cxnId="{9513A687-1BCF-43E9-B171-2B029FAF137A}">
      <dgm:prSet/>
      <dgm:spPr/>
      <dgm:t>
        <a:bodyPr/>
        <a:lstStyle/>
        <a:p>
          <a:endParaRPr lang="de-DE"/>
        </a:p>
      </dgm:t>
    </dgm:pt>
    <dgm:pt modelId="{7667399B-2606-4B25-9D2A-E468BD0029C2}">
      <dgm:prSet phldrT="[Text]"/>
      <dgm:spPr/>
      <dgm:t>
        <a:bodyPr/>
        <a:lstStyle/>
        <a:p>
          <a:r>
            <a:rPr lang="de-DE" dirty="0"/>
            <a:t>626537 </a:t>
          </a:r>
          <a:r>
            <a:rPr lang="de-DE" dirty="0" err="1"/>
            <a:t>events</a:t>
          </a:r>
          <a:endParaRPr lang="de-DE" dirty="0"/>
        </a:p>
      </dgm:t>
    </dgm:pt>
    <dgm:pt modelId="{FAFDDB76-E701-48A4-95F6-F778D49AB095}" type="parTrans" cxnId="{B6D0BBB3-509F-42E4-A8A4-5A492D797C0D}">
      <dgm:prSet/>
      <dgm:spPr/>
      <dgm:t>
        <a:bodyPr/>
        <a:lstStyle/>
        <a:p>
          <a:endParaRPr lang="de-DE"/>
        </a:p>
      </dgm:t>
    </dgm:pt>
    <dgm:pt modelId="{F759A744-FA6E-479D-9D85-76D939345A9B}" type="sibTrans" cxnId="{B6D0BBB3-509F-42E4-A8A4-5A492D797C0D}">
      <dgm:prSet/>
      <dgm:spPr/>
      <dgm:t>
        <a:bodyPr/>
        <a:lstStyle/>
        <a:p>
          <a:endParaRPr lang="de-DE"/>
        </a:p>
      </dgm:t>
    </dgm:pt>
    <dgm:pt modelId="{77F7EEC6-1E66-4445-8E13-0C67BCE9EDA9}" type="pres">
      <dgm:prSet presAssocID="{2A5783A7-46D8-4C22-B980-154A89375C93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F593119-E0F4-4FCC-BBD8-37F52ED9D9F2}" type="pres">
      <dgm:prSet presAssocID="{DCE1C286-42C6-4B35-B524-C87C82B6C6C4}" presName="root1" presStyleCnt="0"/>
      <dgm:spPr/>
    </dgm:pt>
    <dgm:pt modelId="{D85F57C8-4CE7-445C-A9E4-3D1A3CC4F18B}" type="pres">
      <dgm:prSet presAssocID="{DCE1C286-42C6-4B35-B524-C87C82B6C6C4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22549A9-0772-412A-9CA2-35017EA6030E}" type="pres">
      <dgm:prSet presAssocID="{DCE1C286-42C6-4B35-B524-C87C82B6C6C4}" presName="level2hierChild" presStyleCnt="0"/>
      <dgm:spPr/>
    </dgm:pt>
    <dgm:pt modelId="{1522FEC7-5481-4902-8E12-B1236C056C2A}" type="pres">
      <dgm:prSet presAssocID="{98A48A02-25ED-4C44-825E-007A950D5C83}" presName="conn2-1" presStyleLbl="parChTrans1D2" presStyleIdx="0" presStyleCnt="2"/>
      <dgm:spPr/>
      <dgm:t>
        <a:bodyPr/>
        <a:lstStyle/>
        <a:p>
          <a:endParaRPr lang="en-US"/>
        </a:p>
      </dgm:t>
    </dgm:pt>
    <dgm:pt modelId="{566C5F04-13E5-4588-A199-B98BB68A0733}" type="pres">
      <dgm:prSet presAssocID="{98A48A02-25ED-4C44-825E-007A950D5C83}" presName="connTx" presStyleLbl="parChTrans1D2" presStyleIdx="0" presStyleCnt="2"/>
      <dgm:spPr/>
      <dgm:t>
        <a:bodyPr/>
        <a:lstStyle/>
        <a:p>
          <a:endParaRPr lang="en-US"/>
        </a:p>
      </dgm:t>
    </dgm:pt>
    <dgm:pt modelId="{2B0D3A5D-E8B0-4F7A-963C-E7478DA2E801}" type="pres">
      <dgm:prSet presAssocID="{01034800-6390-4E5E-BB39-3769B989CF36}" presName="root2" presStyleCnt="0"/>
      <dgm:spPr/>
    </dgm:pt>
    <dgm:pt modelId="{1C327023-ED8A-4274-9B00-77D3855226EF}" type="pres">
      <dgm:prSet presAssocID="{01034800-6390-4E5E-BB39-3769B989CF36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3C9CAB1-E5DA-49B6-B48B-D708398F7FC0}" type="pres">
      <dgm:prSet presAssocID="{01034800-6390-4E5E-BB39-3769B989CF36}" presName="level3hierChild" presStyleCnt="0"/>
      <dgm:spPr/>
    </dgm:pt>
    <dgm:pt modelId="{26F33420-3A48-4B50-9D67-7E45EBC3E94C}" type="pres">
      <dgm:prSet presAssocID="{7E569FD8-7D83-43D9-942F-12C272FA3F60}" presName="conn2-1" presStyleLbl="parChTrans1D3" presStyleIdx="0" presStyleCnt="4"/>
      <dgm:spPr/>
      <dgm:t>
        <a:bodyPr/>
        <a:lstStyle/>
        <a:p>
          <a:endParaRPr lang="en-US"/>
        </a:p>
      </dgm:t>
    </dgm:pt>
    <dgm:pt modelId="{A74C6977-04C4-4A0F-BAE8-99B1B3F3635D}" type="pres">
      <dgm:prSet presAssocID="{7E569FD8-7D83-43D9-942F-12C272FA3F60}" presName="connTx" presStyleLbl="parChTrans1D3" presStyleIdx="0" presStyleCnt="4"/>
      <dgm:spPr/>
      <dgm:t>
        <a:bodyPr/>
        <a:lstStyle/>
        <a:p>
          <a:endParaRPr lang="en-US"/>
        </a:p>
      </dgm:t>
    </dgm:pt>
    <dgm:pt modelId="{BBACF66B-7916-4352-899D-6A8BF4D66BCD}" type="pres">
      <dgm:prSet presAssocID="{D786C650-A646-4271-977B-F3223FA9B2F1}" presName="root2" presStyleCnt="0"/>
      <dgm:spPr/>
    </dgm:pt>
    <dgm:pt modelId="{F49F40CB-F692-44ED-A2CC-E77D5593DD50}" type="pres">
      <dgm:prSet presAssocID="{D786C650-A646-4271-977B-F3223FA9B2F1}" presName="LevelTwoTextNode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E28404-690B-4138-B413-49892952E5D1}" type="pres">
      <dgm:prSet presAssocID="{D786C650-A646-4271-977B-F3223FA9B2F1}" presName="level3hierChild" presStyleCnt="0"/>
      <dgm:spPr/>
    </dgm:pt>
    <dgm:pt modelId="{A11EB27A-7C3B-4DC0-9E47-0AF6738C7B8D}" type="pres">
      <dgm:prSet presAssocID="{76D5A150-9D8A-4B6C-B15A-EC76A6FBE0B9}" presName="conn2-1" presStyleLbl="parChTrans1D3" presStyleIdx="1" presStyleCnt="4"/>
      <dgm:spPr/>
      <dgm:t>
        <a:bodyPr/>
        <a:lstStyle/>
        <a:p>
          <a:endParaRPr lang="en-US"/>
        </a:p>
      </dgm:t>
    </dgm:pt>
    <dgm:pt modelId="{FE69B315-A495-40F2-83FC-08B21376C795}" type="pres">
      <dgm:prSet presAssocID="{76D5A150-9D8A-4B6C-B15A-EC76A6FBE0B9}" presName="connTx" presStyleLbl="parChTrans1D3" presStyleIdx="1" presStyleCnt="4"/>
      <dgm:spPr/>
      <dgm:t>
        <a:bodyPr/>
        <a:lstStyle/>
        <a:p>
          <a:endParaRPr lang="en-US"/>
        </a:p>
      </dgm:t>
    </dgm:pt>
    <dgm:pt modelId="{6A064569-F182-4B2B-A660-F73E192F4458}" type="pres">
      <dgm:prSet presAssocID="{3946D016-62BA-4764-ABA8-A2B7BF2BCB69}" presName="root2" presStyleCnt="0"/>
      <dgm:spPr/>
    </dgm:pt>
    <dgm:pt modelId="{CD0CB389-1C69-4C87-89A5-EA947E621B25}" type="pres">
      <dgm:prSet presAssocID="{3946D016-62BA-4764-ABA8-A2B7BF2BCB69}" presName="LevelTwoTextNod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6B7B36B-5641-45E2-93E4-6562CAA670AA}" type="pres">
      <dgm:prSet presAssocID="{3946D016-62BA-4764-ABA8-A2B7BF2BCB69}" presName="level3hierChild" presStyleCnt="0"/>
      <dgm:spPr/>
    </dgm:pt>
    <dgm:pt modelId="{B8DD5255-F2DF-450A-84FF-840EDFE7FDB7}" type="pres">
      <dgm:prSet presAssocID="{23CD06C3-0E9E-4C96-91A8-517FCD174986}" presName="conn2-1" presStyleLbl="parChTrans1D2" presStyleIdx="1" presStyleCnt="2"/>
      <dgm:spPr/>
      <dgm:t>
        <a:bodyPr/>
        <a:lstStyle/>
        <a:p>
          <a:endParaRPr lang="en-US"/>
        </a:p>
      </dgm:t>
    </dgm:pt>
    <dgm:pt modelId="{7F2A446E-CEB8-44B7-AEC8-C7D827EBDB99}" type="pres">
      <dgm:prSet presAssocID="{23CD06C3-0E9E-4C96-91A8-517FCD174986}" presName="connTx" presStyleLbl="parChTrans1D2" presStyleIdx="1" presStyleCnt="2"/>
      <dgm:spPr/>
      <dgm:t>
        <a:bodyPr/>
        <a:lstStyle/>
        <a:p>
          <a:endParaRPr lang="en-US"/>
        </a:p>
      </dgm:t>
    </dgm:pt>
    <dgm:pt modelId="{5044D623-5AFD-4014-A09C-099BB1A9718F}" type="pres">
      <dgm:prSet presAssocID="{1CFABD21-ADA2-4CA8-A9E9-1D3DABACEF78}" presName="root2" presStyleCnt="0"/>
      <dgm:spPr/>
    </dgm:pt>
    <dgm:pt modelId="{085CD2BD-A6D7-471C-BA7B-CC513250566E}" type="pres">
      <dgm:prSet presAssocID="{1CFABD21-ADA2-4CA8-A9E9-1D3DABACEF78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8C124A9-99C6-43F2-8248-E9CBF4D082E3}" type="pres">
      <dgm:prSet presAssocID="{1CFABD21-ADA2-4CA8-A9E9-1D3DABACEF78}" presName="level3hierChild" presStyleCnt="0"/>
      <dgm:spPr/>
    </dgm:pt>
    <dgm:pt modelId="{BD5334C7-827B-4630-B178-6F07C10FDFBF}" type="pres">
      <dgm:prSet presAssocID="{72232118-8FF3-4BC6-91B1-773043806E6C}" presName="conn2-1" presStyleLbl="parChTrans1D3" presStyleIdx="2" presStyleCnt="4"/>
      <dgm:spPr/>
      <dgm:t>
        <a:bodyPr/>
        <a:lstStyle/>
        <a:p>
          <a:endParaRPr lang="en-US"/>
        </a:p>
      </dgm:t>
    </dgm:pt>
    <dgm:pt modelId="{67310AC3-A533-434B-91CB-B313B3C02B8F}" type="pres">
      <dgm:prSet presAssocID="{72232118-8FF3-4BC6-91B1-773043806E6C}" presName="connTx" presStyleLbl="parChTrans1D3" presStyleIdx="2" presStyleCnt="4"/>
      <dgm:spPr/>
      <dgm:t>
        <a:bodyPr/>
        <a:lstStyle/>
        <a:p>
          <a:endParaRPr lang="en-US"/>
        </a:p>
      </dgm:t>
    </dgm:pt>
    <dgm:pt modelId="{70413F99-0798-4306-A8DF-D83790A81589}" type="pres">
      <dgm:prSet presAssocID="{53530A72-FD6F-46AA-80E3-A89357DFB198}" presName="root2" presStyleCnt="0"/>
      <dgm:spPr/>
    </dgm:pt>
    <dgm:pt modelId="{CCFB8AAA-6E52-42F6-A9B7-16EF2E5B16A7}" type="pres">
      <dgm:prSet presAssocID="{53530A72-FD6F-46AA-80E3-A89357DFB198}" presName="LevelTwoTextNode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AD368E0-AE6E-4A0F-93D3-31FE397183E3}" type="pres">
      <dgm:prSet presAssocID="{53530A72-FD6F-46AA-80E3-A89357DFB198}" presName="level3hierChild" presStyleCnt="0"/>
      <dgm:spPr/>
    </dgm:pt>
    <dgm:pt modelId="{14E08DEB-674C-483F-9842-69288220B592}" type="pres">
      <dgm:prSet presAssocID="{FAFDDB76-E701-48A4-95F6-F778D49AB095}" presName="conn2-1" presStyleLbl="parChTrans1D3" presStyleIdx="3" presStyleCnt="4"/>
      <dgm:spPr/>
      <dgm:t>
        <a:bodyPr/>
        <a:lstStyle/>
        <a:p>
          <a:endParaRPr lang="en-US"/>
        </a:p>
      </dgm:t>
    </dgm:pt>
    <dgm:pt modelId="{EE85B028-08CB-4FE6-B0C4-825874CF1D41}" type="pres">
      <dgm:prSet presAssocID="{FAFDDB76-E701-48A4-95F6-F778D49AB095}" presName="connTx" presStyleLbl="parChTrans1D3" presStyleIdx="3" presStyleCnt="4"/>
      <dgm:spPr/>
      <dgm:t>
        <a:bodyPr/>
        <a:lstStyle/>
        <a:p>
          <a:endParaRPr lang="en-US"/>
        </a:p>
      </dgm:t>
    </dgm:pt>
    <dgm:pt modelId="{5DB6C0D5-CEE2-44C7-ADFA-69370615343F}" type="pres">
      <dgm:prSet presAssocID="{7667399B-2606-4B25-9D2A-E468BD0029C2}" presName="root2" presStyleCnt="0"/>
      <dgm:spPr/>
    </dgm:pt>
    <dgm:pt modelId="{B6EC9F16-8166-44DE-809B-7038BFD94EF3}" type="pres">
      <dgm:prSet presAssocID="{7667399B-2606-4B25-9D2A-E468BD0029C2}" presName="LevelTwoTextNode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B169B26-99BA-4D57-8758-F1A22FAC72E3}" type="pres">
      <dgm:prSet presAssocID="{7667399B-2606-4B25-9D2A-E468BD0029C2}" presName="level3hierChild" presStyleCnt="0"/>
      <dgm:spPr/>
    </dgm:pt>
  </dgm:ptLst>
  <dgm:cxnLst>
    <dgm:cxn modelId="{86C50480-5361-4982-BB4A-15640B88A41C}" type="presOf" srcId="{72232118-8FF3-4BC6-91B1-773043806E6C}" destId="{67310AC3-A533-434B-91CB-B313B3C02B8F}" srcOrd="1" destOrd="0" presId="urn:microsoft.com/office/officeart/2005/8/layout/hierarchy2"/>
    <dgm:cxn modelId="{9513A687-1BCF-43E9-B171-2B029FAF137A}" srcId="{1CFABD21-ADA2-4CA8-A9E9-1D3DABACEF78}" destId="{53530A72-FD6F-46AA-80E3-A89357DFB198}" srcOrd="0" destOrd="0" parTransId="{72232118-8FF3-4BC6-91B1-773043806E6C}" sibTransId="{D9100B01-CBA1-45D5-B400-5C09CE559014}"/>
    <dgm:cxn modelId="{ECC7DCD1-5495-4ACF-BBCA-B2C73D8777DD}" type="presOf" srcId="{7E569FD8-7D83-43D9-942F-12C272FA3F60}" destId="{A74C6977-04C4-4A0F-BAE8-99B1B3F3635D}" srcOrd="1" destOrd="0" presId="urn:microsoft.com/office/officeart/2005/8/layout/hierarchy2"/>
    <dgm:cxn modelId="{6ACE6C32-1151-4F17-93CB-0EF41145FC11}" type="presOf" srcId="{D786C650-A646-4271-977B-F3223FA9B2F1}" destId="{F49F40CB-F692-44ED-A2CC-E77D5593DD50}" srcOrd="0" destOrd="0" presId="urn:microsoft.com/office/officeart/2005/8/layout/hierarchy2"/>
    <dgm:cxn modelId="{0C6E2362-2C06-4EEB-8E00-5960CBBC5668}" type="presOf" srcId="{FAFDDB76-E701-48A4-95F6-F778D49AB095}" destId="{EE85B028-08CB-4FE6-B0C4-825874CF1D41}" srcOrd="1" destOrd="0" presId="urn:microsoft.com/office/officeart/2005/8/layout/hierarchy2"/>
    <dgm:cxn modelId="{A7B78843-086F-420B-9F3D-4B3BE4D86AE5}" type="presOf" srcId="{98A48A02-25ED-4C44-825E-007A950D5C83}" destId="{566C5F04-13E5-4588-A199-B98BB68A0733}" srcOrd="1" destOrd="0" presId="urn:microsoft.com/office/officeart/2005/8/layout/hierarchy2"/>
    <dgm:cxn modelId="{67D0C3A7-871E-433A-9632-5EABBCE5AF20}" type="presOf" srcId="{98A48A02-25ED-4C44-825E-007A950D5C83}" destId="{1522FEC7-5481-4902-8E12-B1236C056C2A}" srcOrd="0" destOrd="0" presId="urn:microsoft.com/office/officeart/2005/8/layout/hierarchy2"/>
    <dgm:cxn modelId="{FAF045B6-DA7B-4120-9BEA-7DFE178D9581}" type="presOf" srcId="{76D5A150-9D8A-4B6C-B15A-EC76A6FBE0B9}" destId="{A11EB27A-7C3B-4DC0-9E47-0AF6738C7B8D}" srcOrd="0" destOrd="0" presId="urn:microsoft.com/office/officeart/2005/8/layout/hierarchy2"/>
    <dgm:cxn modelId="{F466B723-B8F4-40E7-8B84-F08C710B25F0}" srcId="{01034800-6390-4E5E-BB39-3769B989CF36}" destId="{3946D016-62BA-4764-ABA8-A2B7BF2BCB69}" srcOrd="1" destOrd="0" parTransId="{76D5A150-9D8A-4B6C-B15A-EC76A6FBE0B9}" sibTransId="{9E855B57-876D-4D5B-8D64-C4FA25349F7F}"/>
    <dgm:cxn modelId="{7C8E54B3-194F-4AD2-AAF5-A882B57CAAC8}" srcId="{01034800-6390-4E5E-BB39-3769B989CF36}" destId="{D786C650-A646-4271-977B-F3223FA9B2F1}" srcOrd="0" destOrd="0" parTransId="{7E569FD8-7D83-43D9-942F-12C272FA3F60}" sibTransId="{08D41746-8F10-46B9-89FF-EECF2D93FA36}"/>
    <dgm:cxn modelId="{DC293831-E227-4929-9DAC-62387BD96B2B}" srcId="{2A5783A7-46D8-4C22-B980-154A89375C93}" destId="{DCE1C286-42C6-4B35-B524-C87C82B6C6C4}" srcOrd="0" destOrd="0" parTransId="{B6785276-BAB5-4E37-956C-B937C96E23E5}" sibTransId="{E1495235-0B75-4376-A3EC-91FEAEEBD991}"/>
    <dgm:cxn modelId="{B6D0BBB3-509F-42E4-A8A4-5A492D797C0D}" srcId="{1CFABD21-ADA2-4CA8-A9E9-1D3DABACEF78}" destId="{7667399B-2606-4B25-9D2A-E468BD0029C2}" srcOrd="1" destOrd="0" parTransId="{FAFDDB76-E701-48A4-95F6-F778D49AB095}" sibTransId="{F759A744-FA6E-479D-9D85-76D939345A9B}"/>
    <dgm:cxn modelId="{B491C394-729B-43A9-9973-0A2EC83B959B}" type="presOf" srcId="{01034800-6390-4E5E-BB39-3769B989CF36}" destId="{1C327023-ED8A-4274-9B00-77D3855226EF}" srcOrd="0" destOrd="0" presId="urn:microsoft.com/office/officeart/2005/8/layout/hierarchy2"/>
    <dgm:cxn modelId="{E8851D45-CFCA-4012-98E4-82ACC4A567C5}" type="presOf" srcId="{7E569FD8-7D83-43D9-942F-12C272FA3F60}" destId="{26F33420-3A48-4B50-9D67-7E45EBC3E94C}" srcOrd="0" destOrd="0" presId="urn:microsoft.com/office/officeart/2005/8/layout/hierarchy2"/>
    <dgm:cxn modelId="{4EBFA543-8A32-458F-A50D-16056A24EE52}" type="presOf" srcId="{7667399B-2606-4B25-9D2A-E468BD0029C2}" destId="{B6EC9F16-8166-44DE-809B-7038BFD94EF3}" srcOrd="0" destOrd="0" presId="urn:microsoft.com/office/officeart/2005/8/layout/hierarchy2"/>
    <dgm:cxn modelId="{B890F1A8-13CF-44E3-A843-44340A234196}" type="presOf" srcId="{FAFDDB76-E701-48A4-95F6-F778D49AB095}" destId="{14E08DEB-674C-483F-9842-69288220B592}" srcOrd="0" destOrd="0" presId="urn:microsoft.com/office/officeart/2005/8/layout/hierarchy2"/>
    <dgm:cxn modelId="{164DB64C-D0F9-4146-9823-156D6344295E}" type="presOf" srcId="{72232118-8FF3-4BC6-91B1-773043806E6C}" destId="{BD5334C7-827B-4630-B178-6F07C10FDFBF}" srcOrd="0" destOrd="0" presId="urn:microsoft.com/office/officeart/2005/8/layout/hierarchy2"/>
    <dgm:cxn modelId="{007E7807-AD4A-4A4D-B454-34AEB844795E}" type="presOf" srcId="{23CD06C3-0E9E-4C96-91A8-517FCD174986}" destId="{7F2A446E-CEB8-44B7-AEC8-C7D827EBDB99}" srcOrd="1" destOrd="0" presId="urn:microsoft.com/office/officeart/2005/8/layout/hierarchy2"/>
    <dgm:cxn modelId="{2C5ABA2A-6340-40F6-A00C-2C7645435534}" type="presOf" srcId="{DCE1C286-42C6-4B35-B524-C87C82B6C6C4}" destId="{D85F57C8-4CE7-445C-A9E4-3D1A3CC4F18B}" srcOrd="0" destOrd="0" presId="urn:microsoft.com/office/officeart/2005/8/layout/hierarchy2"/>
    <dgm:cxn modelId="{EBACE168-F846-4F86-BAA1-4D504619848B}" srcId="{DCE1C286-42C6-4B35-B524-C87C82B6C6C4}" destId="{1CFABD21-ADA2-4CA8-A9E9-1D3DABACEF78}" srcOrd="1" destOrd="0" parTransId="{23CD06C3-0E9E-4C96-91A8-517FCD174986}" sibTransId="{82ADF9BD-628D-43BF-B649-A553673A81FC}"/>
    <dgm:cxn modelId="{A56A60C8-EE4B-4D16-B005-CDF878544FFC}" type="presOf" srcId="{2A5783A7-46D8-4C22-B980-154A89375C93}" destId="{77F7EEC6-1E66-4445-8E13-0C67BCE9EDA9}" srcOrd="0" destOrd="0" presId="urn:microsoft.com/office/officeart/2005/8/layout/hierarchy2"/>
    <dgm:cxn modelId="{BF77F1E5-083C-44F0-BE5C-F1CF2422AC4A}" srcId="{DCE1C286-42C6-4B35-B524-C87C82B6C6C4}" destId="{01034800-6390-4E5E-BB39-3769B989CF36}" srcOrd="0" destOrd="0" parTransId="{98A48A02-25ED-4C44-825E-007A950D5C83}" sibTransId="{138B5847-D713-4A84-AB8B-85B02FA558E2}"/>
    <dgm:cxn modelId="{A537D97B-DFC8-4D33-A2C7-3BB9378BFF45}" type="presOf" srcId="{53530A72-FD6F-46AA-80E3-A89357DFB198}" destId="{CCFB8AAA-6E52-42F6-A9B7-16EF2E5B16A7}" srcOrd="0" destOrd="0" presId="urn:microsoft.com/office/officeart/2005/8/layout/hierarchy2"/>
    <dgm:cxn modelId="{FB2037E6-294F-4455-BFB9-09A1387C508C}" type="presOf" srcId="{1CFABD21-ADA2-4CA8-A9E9-1D3DABACEF78}" destId="{085CD2BD-A6D7-471C-BA7B-CC513250566E}" srcOrd="0" destOrd="0" presId="urn:microsoft.com/office/officeart/2005/8/layout/hierarchy2"/>
    <dgm:cxn modelId="{E958A11D-0138-42F2-BFAF-12E13EE78558}" type="presOf" srcId="{23CD06C3-0E9E-4C96-91A8-517FCD174986}" destId="{B8DD5255-F2DF-450A-84FF-840EDFE7FDB7}" srcOrd="0" destOrd="0" presId="urn:microsoft.com/office/officeart/2005/8/layout/hierarchy2"/>
    <dgm:cxn modelId="{80CCAB17-C4CE-4091-8060-50F449D5501F}" type="presOf" srcId="{3946D016-62BA-4764-ABA8-A2B7BF2BCB69}" destId="{CD0CB389-1C69-4C87-89A5-EA947E621B25}" srcOrd="0" destOrd="0" presId="urn:microsoft.com/office/officeart/2005/8/layout/hierarchy2"/>
    <dgm:cxn modelId="{9EE55554-536D-479F-9BB3-BFC272A67ECB}" type="presOf" srcId="{76D5A150-9D8A-4B6C-B15A-EC76A6FBE0B9}" destId="{FE69B315-A495-40F2-83FC-08B21376C795}" srcOrd="1" destOrd="0" presId="urn:microsoft.com/office/officeart/2005/8/layout/hierarchy2"/>
    <dgm:cxn modelId="{0F2CD84A-A05F-4CBB-B74D-9A273B852B6D}" type="presParOf" srcId="{77F7EEC6-1E66-4445-8E13-0C67BCE9EDA9}" destId="{DF593119-E0F4-4FCC-BBD8-37F52ED9D9F2}" srcOrd="0" destOrd="0" presId="urn:microsoft.com/office/officeart/2005/8/layout/hierarchy2"/>
    <dgm:cxn modelId="{254E6D15-5E35-4668-8CBD-A340716B8FA4}" type="presParOf" srcId="{DF593119-E0F4-4FCC-BBD8-37F52ED9D9F2}" destId="{D85F57C8-4CE7-445C-A9E4-3D1A3CC4F18B}" srcOrd="0" destOrd="0" presId="urn:microsoft.com/office/officeart/2005/8/layout/hierarchy2"/>
    <dgm:cxn modelId="{F2449DF0-4316-4101-963E-AEBDE73CE7E9}" type="presParOf" srcId="{DF593119-E0F4-4FCC-BBD8-37F52ED9D9F2}" destId="{322549A9-0772-412A-9CA2-35017EA6030E}" srcOrd="1" destOrd="0" presId="urn:microsoft.com/office/officeart/2005/8/layout/hierarchy2"/>
    <dgm:cxn modelId="{D0196926-A93D-459D-868B-1B5EA07BD8A8}" type="presParOf" srcId="{322549A9-0772-412A-9CA2-35017EA6030E}" destId="{1522FEC7-5481-4902-8E12-B1236C056C2A}" srcOrd="0" destOrd="0" presId="urn:microsoft.com/office/officeart/2005/8/layout/hierarchy2"/>
    <dgm:cxn modelId="{8F147423-A84D-4D0F-BF0A-85F664730114}" type="presParOf" srcId="{1522FEC7-5481-4902-8E12-B1236C056C2A}" destId="{566C5F04-13E5-4588-A199-B98BB68A0733}" srcOrd="0" destOrd="0" presId="urn:microsoft.com/office/officeart/2005/8/layout/hierarchy2"/>
    <dgm:cxn modelId="{86CC780D-632D-489B-BA34-20C58BFAE4EB}" type="presParOf" srcId="{322549A9-0772-412A-9CA2-35017EA6030E}" destId="{2B0D3A5D-E8B0-4F7A-963C-E7478DA2E801}" srcOrd="1" destOrd="0" presId="urn:microsoft.com/office/officeart/2005/8/layout/hierarchy2"/>
    <dgm:cxn modelId="{0BE4ACFE-8A8B-4632-A046-661178C46AD1}" type="presParOf" srcId="{2B0D3A5D-E8B0-4F7A-963C-E7478DA2E801}" destId="{1C327023-ED8A-4274-9B00-77D3855226EF}" srcOrd="0" destOrd="0" presId="urn:microsoft.com/office/officeart/2005/8/layout/hierarchy2"/>
    <dgm:cxn modelId="{8515F6C4-3A61-45D2-A306-52DCF79E5B15}" type="presParOf" srcId="{2B0D3A5D-E8B0-4F7A-963C-E7478DA2E801}" destId="{73C9CAB1-E5DA-49B6-B48B-D708398F7FC0}" srcOrd="1" destOrd="0" presId="urn:microsoft.com/office/officeart/2005/8/layout/hierarchy2"/>
    <dgm:cxn modelId="{D3D2D719-0899-4DA7-AC19-6F231C3C2778}" type="presParOf" srcId="{73C9CAB1-E5DA-49B6-B48B-D708398F7FC0}" destId="{26F33420-3A48-4B50-9D67-7E45EBC3E94C}" srcOrd="0" destOrd="0" presId="urn:microsoft.com/office/officeart/2005/8/layout/hierarchy2"/>
    <dgm:cxn modelId="{EDAD8E1B-458E-45D5-9A08-0CAA4578F755}" type="presParOf" srcId="{26F33420-3A48-4B50-9D67-7E45EBC3E94C}" destId="{A74C6977-04C4-4A0F-BAE8-99B1B3F3635D}" srcOrd="0" destOrd="0" presId="urn:microsoft.com/office/officeart/2005/8/layout/hierarchy2"/>
    <dgm:cxn modelId="{1A7A7459-EB90-410A-B891-353C2155AE0C}" type="presParOf" srcId="{73C9CAB1-E5DA-49B6-B48B-D708398F7FC0}" destId="{BBACF66B-7916-4352-899D-6A8BF4D66BCD}" srcOrd="1" destOrd="0" presId="urn:microsoft.com/office/officeart/2005/8/layout/hierarchy2"/>
    <dgm:cxn modelId="{25F7C9D9-7BD5-4E60-8202-0364866D694D}" type="presParOf" srcId="{BBACF66B-7916-4352-899D-6A8BF4D66BCD}" destId="{F49F40CB-F692-44ED-A2CC-E77D5593DD50}" srcOrd="0" destOrd="0" presId="urn:microsoft.com/office/officeart/2005/8/layout/hierarchy2"/>
    <dgm:cxn modelId="{4D8A9EFE-ABFF-4068-8868-723101534DBE}" type="presParOf" srcId="{BBACF66B-7916-4352-899D-6A8BF4D66BCD}" destId="{E2E28404-690B-4138-B413-49892952E5D1}" srcOrd="1" destOrd="0" presId="urn:microsoft.com/office/officeart/2005/8/layout/hierarchy2"/>
    <dgm:cxn modelId="{810C33E7-346B-4CE3-BFE9-6068E9B48F65}" type="presParOf" srcId="{73C9CAB1-E5DA-49B6-B48B-D708398F7FC0}" destId="{A11EB27A-7C3B-4DC0-9E47-0AF6738C7B8D}" srcOrd="2" destOrd="0" presId="urn:microsoft.com/office/officeart/2005/8/layout/hierarchy2"/>
    <dgm:cxn modelId="{5DB6BD95-7ACF-4AF8-A829-9A6358E74EF1}" type="presParOf" srcId="{A11EB27A-7C3B-4DC0-9E47-0AF6738C7B8D}" destId="{FE69B315-A495-40F2-83FC-08B21376C795}" srcOrd="0" destOrd="0" presId="urn:microsoft.com/office/officeart/2005/8/layout/hierarchy2"/>
    <dgm:cxn modelId="{DFD56039-151B-47B2-AA18-03340CEE0214}" type="presParOf" srcId="{73C9CAB1-E5DA-49B6-B48B-D708398F7FC0}" destId="{6A064569-F182-4B2B-A660-F73E192F4458}" srcOrd="3" destOrd="0" presId="urn:microsoft.com/office/officeart/2005/8/layout/hierarchy2"/>
    <dgm:cxn modelId="{E0588E21-B4C5-45AE-9A87-17A8E3B55EDD}" type="presParOf" srcId="{6A064569-F182-4B2B-A660-F73E192F4458}" destId="{CD0CB389-1C69-4C87-89A5-EA947E621B25}" srcOrd="0" destOrd="0" presId="urn:microsoft.com/office/officeart/2005/8/layout/hierarchy2"/>
    <dgm:cxn modelId="{DF405AF8-1729-49FD-BA23-9220D9355EDC}" type="presParOf" srcId="{6A064569-F182-4B2B-A660-F73E192F4458}" destId="{F6B7B36B-5641-45E2-93E4-6562CAA670AA}" srcOrd="1" destOrd="0" presId="urn:microsoft.com/office/officeart/2005/8/layout/hierarchy2"/>
    <dgm:cxn modelId="{C5B0D418-5B1E-48EB-B017-AE7C0BA7F93C}" type="presParOf" srcId="{322549A9-0772-412A-9CA2-35017EA6030E}" destId="{B8DD5255-F2DF-450A-84FF-840EDFE7FDB7}" srcOrd="2" destOrd="0" presId="urn:microsoft.com/office/officeart/2005/8/layout/hierarchy2"/>
    <dgm:cxn modelId="{AA959CC4-7C22-4757-8D12-ACCBE1C967BE}" type="presParOf" srcId="{B8DD5255-F2DF-450A-84FF-840EDFE7FDB7}" destId="{7F2A446E-CEB8-44B7-AEC8-C7D827EBDB99}" srcOrd="0" destOrd="0" presId="urn:microsoft.com/office/officeart/2005/8/layout/hierarchy2"/>
    <dgm:cxn modelId="{E39EC525-CB73-4CA6-A5A8-963FB8142E8D}" type="presParOf" srcId="{322549A9-0772-412A-9CA2-35017EA6030E}" destId="{5044D623-5AFD-4014-A09C-099BB1A9718F}" srcOrd="3" destOrd="0" presId="urn:microsoft.com/office/officeart/2005/8/layout/hierarchy2"/>
    <dgm:cxn modelId="{D53CDAE3-1135-4D4F-98FB-90702C76B0BB}" type="presParOf" srcId="{5044D623-5AFD-4014-A09C-099BB1A9718F}" destId="{085CD2BD-A6D7-471C-BA7B-CC513250566E}" srcOrd="0" destOrd="0" presId="urn:microsoft.com/office/officeart/2005/8/layout/hierarchy2"/>
    <dgm:cxn modelId="{3728BE54-7D6C-4DBA-B7F7-A3116F7C5FB1}" type="presParOf" srcId="{5044D623-5AFD-4014-A09C-099BB1A9718F}" destId="{B8C124A9-99C6-43F2-8248-E9CBF4D082E3}" srcOrd="1" destOrd="0" presId="urn:microsoft.com/office/officeart/2005/8/layout/hierarchy2"/>
    <dgm:cxn modelId="{FB6096D5-63AC-4B71-B6F0-2C7708DD4185}" type="presParOf" srcId="{B8C124A9-99C6-43F2-8248-E9CBF4D082E3}" destId="{BD5334C7-827B-4630-B178-6F07C10FDFBF}" srcOrd="0" destOrd="0" presId="urn:microsoft.com/office/officeart/2005/8/layout/hierarchy2"/>
    <dgm:cxn modelId="{37408154-08B8-401A-9ACD-C56DAC9AF963}" type="presParOf" srcId="{BD5334C7-827B-4630-B178-6F07C10FDFBF}" destId="{67310AC3-A533-434B-91CB-B313B3C02B8F}" srcOrd="0" destOrd="0" presId="urn:microsoft.com/office/officeart/2005/8/layout/hierarchy2"/>
    <dgm:cxn modelId="{E6D7B7CB-1D7E-4E03-9766-C9F5F30C4A0E}" type="presParOf" srcId="{B8C124A9-99C6-43F2-8248-E9CBF4D082E3}" destId="{70413F99-0798-4306-A8DF-D83790A81589}" srcOrd="1" destOrd="0" presId="urn:microsoft.com/office/officeart/2005/8/layout/hierarchy2"/>
    <dgm:cxn modelId="{5B66F767-96DB-44C3-B90C-E9D2522C0B05}" type="presParOf" srcId="{70413F99-0798-4306-A8DF-D83790A81589}" destId="{CCFB8AAA-6E52-42F6-A9B7-16EF2E5B16A7}" srcOrd="0" destOrd="0" presId="urn:microsoft.com/office/officeart/2005/8/layout/hierarchy2"/>
    <dgm:cxn modelId="{16CD211C-9ED9-4F64-92F0-D1994A6B6975}" type="presParOf" srcId="{70413F99-0798-4306-A8DF-D83790A81589}" destId="{7AD368E0-AE6E-4A0F-93D3-31FE397183E3}" srcOrd="1" destOrd="0" presId="urn:microsoft.com/office/officeart/2005/8/layout/hierarchy2"/>
    <dgm:cxn modelId="{EA7DAB9C-4241-45A6-B17B-57911569541A}" type="presParOf" srcId="{B8C124A9-99C6-43F2-8248-E9CBF4D082E3}" destId="{14E08DEB-674C-483F-9842-69288220B592}" srcOrd="2" destOrd="0" presId="urn:microsoft.com/office/officeart/2005/8/layout/hierarchy2"/>
    <dgm:cxn modelId="{62964AD7-7C20-4298-A48C-3AF82C18AA50}" type="presParOf" srcId="{14E08DEB-674C-483F-9842-69288220B592}" destId="{EE85B028-08CB-4FE6-B0C4-825874CF1D41}" srcOrd="0" destOrd="0" presId="urn:microsoft.com/office/officeart/2005/8/layout/hierarchy2"/>
    <dgm:cxn modelId="{C07538B7-F7EC-474C-B66F-665485169CCC}" type="presParOf" srcId="{B8C124A9-99C6-43F2-8248-E9CBF4D082E3}" destId="{5DB6C0D5-CEE2-44C7-ADFA-69370615343F}" srcOrd="3" destOrd="0" presId="urn:microsoft.com/office/officeart/2005/8/layout/hierarchy2"/>
    <dgm:cxn modelId="{D79E3D23-194D-46E9-8668-40EE7177D0C1}" type="presParOf" srcId="{5DB6C0D5-CEE2-44C7-ADFA-69370615343F}" destId="{B6EC9F16-8166-44DE-809B-7038BFD94EF3}" srcOrd="0" destOrd="0" presId="urn:microsoft.com/office/officeart/2005/8/layout/hierarchy2"/>
    <dgm:cxn modelId="{777BE6DC-2976-458D-896F-8CFE49CF614C}" type="presParOf" srcId="{5DB6C0D5-CEE2-44C7-ADFA-69370615343F}" destId="{CB169B26-99BA-4D57-8758-F1A22FAC72E3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2119B4-F2B1-4FF0-88A6-5E4394E00897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C6680B-1949-46C2-BAA9-2EE58E23EC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384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AC1B287-7DBC-4C7C-9240-1AD0BB4C8226}" type="datetime1">
              <a:rPr lang="en-US" smtClean="0"/>
              <a:t>10/18/2019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Sophia Veneris, 18.10.2019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599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4ACC4-C1A8-4896-9145-716F8ADAE841}" type="datetime1">
              <a:rPr lang="en-US" smtClean="0"/>
              <a:t>10/18/2019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Sophia Veneris, 18.10.2019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092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630E322-8DE8-42CB-9401-A0751B8B7AB9}" type="datetime1">
              <a:rPr lang="en-US" smtClean="0"/>
              <a:t>10/18/2019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r>
              <a:rPr lang="en-US"/>
              <a:t>Sophia Veneris, 18.10.2019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037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6"/>
            <a:ext cx="11309338" cy="110154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020824"/>
            <a:ext cx="11029615" cy="405079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713500" y="6232263"/>
            <a:ext cx="2844799" cy="365125"/>
          </a:xfrm>
        </p:spPr>
        <p:txBody>
          <a:bodyPr/>
          <a:lstStyle/>
          <a:p>
            <a:fld id="{8680701A-4A11-4546-BC7C-25E031430ED6}" type="datetime1">
              <a:rPr lang="en-US" smtClean="0"/>
              <a:t>10/18/2019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6251169"/>
            <a:ext cx="6917210" cy="365125"/>
          </a:xfrm>
        </p:spPr>
        <p:txBody>
          <a:bodyPr/>
          <a:lstStyle/>
          <a:p>
            <a:r>
              <a:rPr lang="en-US"/>
              <a:t>Sophia Veneris, 18.10.2019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299" y="6235590"/>
            <a:ext cx="1052508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537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C35EEF8-CBEC-4E94-88AA-4769CA2DAFB0}" type="datetime1">
              <a:rPr lang="en-US" smtClean="0"/>
              <a:t>10/18/2019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Sophia Veneris, 18.10.2019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378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47232-8D38-48DC-B839-1A2449B70523}" type="datetime1">
              <a:rPr lang="en-US" smtClean="0"/>
              <a:t>10/18/2019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Sophia Veneris, 18.10.2019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295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24D0-1B14-4031-A1FB-55885A0AD909}" type="datetime1">
              <a:rPr lang="en-US" smtClean="0"/>
              <a:t>10/18/2019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Sophia Veneris, 18.10.2019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925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9A99A-96C8-4F13-8ABA-EFCD580F5F0D}" type="datetime1">
              <a:rPr lang="en-US" smtClean="0"/>
              <a:t>10/18/2019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Sophia Veneris, 18.10.2019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98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2746A-05E4-4AF8-8DC6-03DA1236C209}" type="datetime1">
              <a:rPr lang="en-US" smtClean="0"/>
              <a:t>10/18/2019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Sophia Veneris, 18.10.2019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125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96E45B3-399F-43FC-9D65-B036CC10D339}" type="datetime1">
              <a:rPr lang="en-US" smtClean="0"/>
              <a:t>10/18/2019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Sophia Veneris, 18.10.2019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449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6B9E-5880-466C-B0A8-92F8B3A88FF5}" type="datetime1">
              <a:rPr lang="en-US" smtClean="0"/>
              <a:t>10/18/2019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Sophia Veneris, 18.10.2019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9673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4DF0A126-7138-4310-9329-DAF20287168E}" type="datetime1">
              <a:rPr lang="en-US" smtClean="0"/>
              <a:t>10/18/2019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r>
              <a:rPr lang="en-US"/>
              <a:t>Sophia Veneris, 18.10.2019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22171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7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pdf/1902.04655.pdf" TargetMode="External"/><Relationship Id="rId3" Type="http://schemas.openxmlformats.org/officeDocument/2006/relationships/hyperlink" Target="http://atlasexperiment.org/photos/logos-2015-png.html" TargetMode="External"/><Relationship Id="rId7" Type="http://schemas.openxmlformats.org/officeDocument/2006/relationships/hyperlink" Target="http://tmva.sourceforge.net/" TargetMode="External"/><Relationship Id="rId2" Type="http://schemas.openxmlformats.org/officeDocument/2006/relationships/hyperlink" Target="https://home.cern/sites/home.web.cern.ch/files/logo/cern-logo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tlas.physicsmasterclasses.org/zpath_files/img/highslide/feynman/Zprime_ElectronPositron.png" TargetMode="External"/><Relationship Id="rId5" Type="http://schemas.openxmlformats.org/officeDocument/2006/relationships/hyperlink" Target="http://www.physik.uni-regensburg.de/service/schulen/nwt_logo.jpg" TargetMode="External"/><Relationship Id="rId10" Type="http://schemas.openxmlformats.org/officeDocument/2006/relationships/image" Target="../media/image6.png"/><Relationship Id="rId4" Type="http://schemas.openxmlformats.org/officeDocument/2006/relationships/hyperlink" Target="https://www.mpp.mpg.de/fileadmin/config/themes/mpp/images/mpp-mpg-logo.png" TargetMode="External"/><Relationship Id="rId9" Type="http://schemas.openxmlformats.org/officeDocument/2006/relationships/hyperlink" Target="https://root.cern.ch/download/doc/tmva/TMVAUsersGuide.pdf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7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22FA46E9-63EE-4AD4-A5E6-381D8CCDA31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9051755E-8733-43C3-B113-324EA6AE893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xmlns="" id="{E9060B26-2838-494E-AE20-3FC5C88045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1193" y="1122440"/>
            <a:ext cx="7095379" cy="3245806"/>
          </a:xfrm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de-DE" sz="4000" dirty="0" err="1">
                <a:solidFill>
                  <a:srgbClr val="FFFFFF"/>
                </a:solidFill>
                <a:cs typeface="Arial" panose="020B0604020202020204" pitchFamily="34" charset="0"/>
              </a:rPr>
              <a:t>Machine</a:t>
            </a:r>
            <a:r>
              <a:rPr lang="de-DE" sz="4000" dirty="0">
                <a:solidFill>
                  <a:srgbClr val="FFFFFF"/>
                </a:solidFill>
                <a:cs typeface="Arial" panose="020B0604020202020204" pitchFamily="34" charset="0"/>
              </a:rPr>
              <a:t>-Learning</a:t>
            </a:r>
            <a:br>
              <a:rPr lang="de-DE" sz="4000" dirty="0">
                <a:solidFill>
                  <a:srgbClr val="FFFFFF"/>
                </a:solidFill>
                <a:cs typeface="Arial" panose="020B0604020202020204" pitchFamily="34" charset="0"/>
              </a:rPr>
            </a:br>
            <a:r>
              <a:rPr lang="de-DE" sz="4000" dirty="0" err="1">
                <a:solidFill>
                  <a:srgbClr val="FFFFFF"/>
                </a:solidFill>
                <a:cs typeface="Arial" panose="020B0604020202020204" pitchFamily="34" charset="0"/>
              </a:rPr>
              <a:t>based</a:t>
            </a:r>
            <a:r>
              <a:rPr lang="de-DE" sz="4000" dirty="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lang="de-DE" sz="4000" dirty="0" err="1">
                <a:solidFill>
                  <a:srgbClr val="FFFFFF"/>
                </a:solidFill>
                <a:cs typeface="Arial" panose="020B0604020202020204" pitchFamily="34" charset="0"/>
              </a:rPr>
              <a:t>Identification</a:t>
            </a:r>
            <a:r>
              <a:rPr lang="de-DE" sz="4000" dirty="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lang="de-DE" sz="4000" dirty="0" err="1">
                <a:solidFill>
                  <a:srgbClr val="FFFFFF"/>
                </a:solidFill>
                <a:cs typeface="Arial" panose="020B0604020202020204" pitchFamily="34" charset="0"/>
              </a:rPr>
              <a:t>of</a:t>
            </a:r>
            <a:r>
              <a:rPr lang="de-DE" sz="4000" dirty="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lang="de-DE" sz="4000" dirty="0" err="1">
                <a:solidFill>
                  <a:srgbClr val="FFFFFF"/>
                </a:solidFill>
                <a:cs typeface="Arial" panose="020B0604020202020204" pitchFamily="34" charset="0"/>
              </a:rPr>
              <a:t>highly</a:t>
            </a:r>
            <a:r>
              <a:rPr lang="de-DE" sz="4000" dirty="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lang="de-DE" sz="4000" dirty="0" err="1">
                <a:solidFill>
                  <a:srgbClr val="FFFFFF"/>
                </a:solidFill>
                <a:cs typeface="Arial" panose="020B0604020202020204" pitchFamily="34" charset="0"/>
              </a:rPr>
              <a:t>collimated</a:t>
            </a:r>
            <a:r>
              <a:rPr lang="de-DE" sz="4000" dirty="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lang="de-DE" sz="4000" dirty="0" err="1">
                <a:solidFill>
                  <a:srgbClr val="FFFFFF"/>
                </a:solidFill>
                <a:cs typeface="Arial" panose="020B0604020202020204" pitchFamily="34" charset="0"/>
              </a:rPr>
              <a:t>Electron</a:t>
            </a:r>
            <a:r>
              <a:rPr lang="de-DE" sz="4000" dirty="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lang="de-DE" sz="4000" dirty="0" err="1">
                <a:solidFill>
                  <a:srgbClr val="FFFFFF"/>
                </a:solidFill>
                <a:cs typeface="Arial" panose="020B0604020202020204" pitchFamily="34" charset="0"/>
              </a:rPr>
              <a:t>pairs</a:t>
            </a:r>
            <a:r>
              <a:rPr lang="de-DE" sz="4000" dirty="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lang="de-DE" sz="4000" dirty="0" err="1">
                <a:solidFill>
                  <a:srgbClr val="FFFFFF"/>
                </a:solidFill>
                <a:cs typeface="Arial" panose="020B0604020202020204" pitchFamily="34" charset="0"/>
              </a:rPr>
              <a:t>from</a:t>
            </a:r>
            <a:r>
              <a:rPr lang="de-DE" sz="4000" dirty="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lang="de-DE" sz="4000" dirty="0" err="1">
                <a:solidFill>
                  <a:srgbClr val="FFFFFF"/>
                </a:solidFill>
                <a:cs typeface="Arial" panose="020B0604020202020204" pitchFamily="34" charset="0"/>
              </a:rPr>
              <a:t>boosted</a:t>
            </a:r>
            <a:r>
              <a:rPr lang="de-DE" sz="4000" dirty="0">
                <a:solidFill>
                  <a:srgbClr val="FFFFFF"/>
                </a:solidFill>
                <a:cs typeface="Arial" panose="020B0604020202020204" pitchFamily="34" charset="0"/>
              </a:rPr>
              <a:t> Z-Boson </a:t>
            </a:r>
            <a:r>
              <a:rPr lang="de-DE" sz="4000" dirty="0" err="1">
                <a:solidFill>
                  <a:srgbClr val="FFFFFF"/>
                </a:solidFill>
                <a:cs typeface="Arial" panose="020B0604020202020204" pitchFamily="34" charset="0"/>
              </a:rPr>
              <a:t>decays</a:t>
            </a:r>
            <a:endParaRPr lang="de-DE" sz="4000" dirty="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xmlns="" id="{E82058B0-80B2-4FC4-B7B9-F836A09E89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9910" y="5333270"/>
            <a:ext cx="7095379" cy="1023580"/>
          </a:xfrm>
        </p:spPr>
        <p:txBody>
          <a:bodyPr anchor="t">
            <a:normAutofit fontScale="62500" lnSpcReduction="20000"/>
          </a:bodyPr>
          <a:lstStyle/>
          <a:p>
            <a:pPr>
              <a:lnSpc>
                <a:spcPct val="90000"/>
              </a:lnSpc>
            </a:pPr>
            <a:r>
              <a:rPr lang="de-DE" sz="2800" dirty="0">
                <a:solidFill>
                  <a:srgbClr val="FFFFFF"/>
                </a:solidFill>
              </a:rPr>
              <a:t>CERN Project </a:t>
            </a:r>
            <a:r>
              <a:rPr lang="de-DE" sz="2800" dirty="0" err="1">
                <a:solidFill>
                  <a:srgbClr val="FFFFFF"/>
                </a:solidFill>
              </a:rPr>
              <a:t>weeks</a:t>
            </a:r>
            <a:r>
              <a:rPr lang="de-DE" sz="2800" dirty="0">
                <a:solidFill>
                  <a:srgbClr val="FFFFFF"/>
                </a:solidFill>
              </a:rPr>
              <a:t> - final </a:t>
            </a:r>
            <a:r>
              <a:rPr lang="de-DE" sz="2800" dirty="0" err="1">
                <a:solidFill>
                  <a:srgbClr val="FFFFFF"/>
                </a:solidFill>
              </a:rPr>
              <a:t>presentation</a:t>
            </a:r>
            <a:r>
              <a:rPr lang="de-DE" sz="2800" dirty="0">
                <a:solidFill>
                  <a:srgbClr val="FFFFFF"/>
                </a:solidFill>
              </a:rPr>
              <a:t>: 18.10.2019</a:t>
            </a:r>
          </a:p>
          <a:p>
            <a:pPr>
              <a:lnSpc>
                <a:spcPct val="90000"/>
              </a:lnSpc>
            </a:pPr>
            <a:r>
              <a:rPr lang="de-DE" sz="2800" dirty="0">
                <a:solidFill>
                  <a:srgbClr val="FFFFFF"/>
                </a:solidFill>
              </a:rPr>
              <a:t>Sophia Veneris, </a:t>
            </a:r>
            <a:r>
              <a:rPr lang="de-DE" sz="2800" dirty="0" err="1">
                <a:solidFill>
                  <a:srgbClr val="FFFFFF"/>
                </a:solidFill>
              </a:rPr>
              <a:t>Rhabanus</a:t>
            </a:r>
            <a:r>
              <a:rPr lang="de-DE" sz="2800" dirty="0">
                <a:solidFill>
                  <a:srgbClr val="FFFFFF"/>
                </a:solidFill>
              </a:rPr>
              <a:t>-</a:t>
            </a:r>
            <a:r>
              <a:rPr lang="de-DE" sz="2800" dirty="0" err="1">
                <a:solidFill>
                  <a:srgbClr val="FFFFFF"/>
                </a:solidFill>
              </a:rPr>
              <a:t>maurus</a:t>
            </a:r>
            <a:r>
              <a:rPr lang="de-DE" sz="2800" dirty="0">
                <a:solidFill>
                  <a:srgbClr val="FFFFFF"/>
                </a:solidFill>
              </a:rPr>
              <a:t>-gymnasium St. </a:t>
            </a:r>
            <a:r>
              <a:rPr lang="de-DE" sz="2800" dirty="0" err="1">
                <a:solidFill>
                  <a:srgbClr val="FFFFFF"/>
                </a:solidFill>
              </a:rPr>
              <a:t>ottilien</a:t>
            </a:r>
            <a:endParaRPr lang="de-DE" sz="2800" dirty="0">
              <a:solidFill>
                <a:srgbClr val="FFFFFF"/>
              </a:solidFill>
            </a:endParaRPr>
          </a:p>
          <a:p>
            <a:pPr>
              <a:lnSpc>
                <a:spcPct val="90000"/>
              </a:lnSpc>
            </a:pPr>
            <a:r>
              <a:rPr lang="de-DE" sz="2800" dirty="0">
                <a:solidFill>
                  <a:srgbClr val="FFFFFF"/>
                </a:solidFill>
              </a:rPr>
              <a:t>Supervisor: Dr. Dominik Duda, </a:t>
            </a:r>
            <a:r>
              <a:rPr lang="de-DE" sz="2800" dirty="0" err="1">
                <a:solidFill>
                  <a:srgbClr val="FFFFFF"/>
                </a:solidFill>
              </a:rPr>
              <a:t>Mpp</a:t>
            </a:r>
            <a:r>
              <a:rPr lang="de-DE" sz="2800" dirty="0">
                <a:solidFill>
                  <a:srgbClr val="FFFFFF"/>
                </a:solidFill>
              </a:rPr>
              <a:t> München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5D1D12E1-1FA6-47FA-8881-51575623854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81190" y="457200"/>
            <a:ext cx="7460955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2D4E268B-06AB-45F2-92B8-0BD5D388283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8137398" y="457201"/>
            <a:ext cx="3599768" cy="1920239"/>
          </a:xfrm>
          <a:prstGeom prst="rect">
            <a:avLst/>
          </a:prstGeom>
          <a:solidFill>
            <a:srgbClr val="FFFFFF"/>
          </a:solidFill>
          <a:ln w="19050">
            <a:solidFill>
              <a:schemeClr val="accent1">
                <a:alpha val="9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xmlns="" id="{D9D62949-FED0-4217-B508-C36DF298D1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5991" y="878519"/>
            <a:ext cx="3264818" cy="1052903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436C77B8-E7CE-4C0F-AA89-78959D58224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8134402" y="2445806"/>
            <a:ext cx="3599768" cy="1922440"/>
          </a:xfrm>
          <a:prstGeom prst="rect">
            <a:avLst/>
          </a:prstGeom>
          <a:solidFill>
            <a:srgbClr val="FFFFFF"/>
          </a:solidFill>
          <a:ln w="19050">
            <a:solidFill>
              <a:schemeClr val="accent1">
                <a:alpha val="9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Grafik 7" descr="Ein Bild, das Zeichnung enthält.&#10;&#10;Automatisch generierte Beschreibung">
            <a:extLst>
              <a:ext uri="{FF2B5EF4-FFF2-40B4-BE49-F238E27FC236}">
                <a16:creationId xmlns:a16="http://schemas.microsoft.com/office/drawing/2014/main" xmlns="" id="{214DD4D7-BAC3-47CD-B972-D27B8FB9F7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3214" y="2617080"/>
            <a:ext cx="3215358" cy="1590299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A7AAA68F-3F21-449E-9EB0-71E176B322C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8134401" y="4436609"/>
            <a:ext cx="3599768" cy="1920241"/>
          </a:xfrm>
          <a:prstGeom prst="rect">
            <a:avLst/>
          </a:prstGeom>
          <a:solidFill>
            <a:srgbClr val="FFFFFF"/>
          </a:solidFill>
          <a:ln w="19050">
            <a:solidFill>
              <a:schemeClr val="accent1">
                <a:alpha val="9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xmlns="" id="{10959044-C687-4D0F-AD16-7C00E616B64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361" y="4605685"/>
            <a:ext cx="1610897" cy="1590298"/>
          </a:xfrm>
          <a:prstGeom prst="rect">
            <a:avLst/>
          </a:prstGeom>
        </p:spPr>
      </p:pic>
      <p:pic>
        <p:nvPicPr>
          <p:cNvPr id="16" name="Grafik 15" descr="Ein Bild, das Zeichnung enthält.&#10;&#10;Automatisch generierte Beschreibung">
            <a:extLst>
              <a:ext uri="{FF2B5EF4-FFF2-40B4-BE49-F238E27FC236}">
                <a16:creationId xmlns:a16="http://schemas.microsoft.com/office/drawing/2014/main" xmlns="" id="{558892CF-0FEC-480B-9A53-F4451D08F0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7761" y="4462817"/>
            <a:ext cx="3370056" cy="1770346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xmlns="" id="{A6EEF4B2-EC93-49C0-A311-79722B316E6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4329" y="559583"/>
            <a:ext cx="966440" cy="954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4192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xmlns="" id="{65D9C196-56A3-4D2B-B250-2501F51B4C1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3A6EBF77-A535-4798-83D5-C5D9C36BFA8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46533" y="457202"/>
            <a:ext cx="7592567" cy="5856457"/>
          </a:xfrm>
          <a:prstGeom prst="rect">
            <a:avLst/>
          </a:prstGeom>
          <a:noFill/>
          <a:ln w="9525">
            <a:solidFill>
              <a:srgbClr val="3D3E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DDB2DB23-D2D0-4E56-A97D-E9B80FD3E4A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8129873" y="457202"/>
            <a:ext cx="3615593" cy="5859734"/>
          </a:xfrm>
          <a:prstGeom prst="rect">
            <a:avLst/>
          </a:prstGeom>
          <a:solidFill>
            <a:srgbClr val="3D3E5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EEA8AC81-0AC2-41C2-8C9A-3ED83E46E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192" y="6401104"/>
            <a:ext cx="691721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>
                <a:solidFill>
                  <a:schemeClr val="tx2"/>
                </a:solidFill>
              </a:rPr>
              <a:t>Sophia Veneris, 18.10.2019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xmlns="" id="{4AA484EF-7392-4D46-8ADF-B45BBA32D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6405430"/>
            <a:ext cx="105251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A98EE3D-8CD1-4C3F-BD1C-C98C9596463C}" type="slidenum">
              <a:rPr lang="en-US">
                <a:solidFill>
                  <a:schemeClr val="tx2"/>
                </a:solidFill>
              </a:rPr>
              <a:pPr>
                <a:spcAft>
                  <a:spcPts val="600"/>
                </a:spcAft>
              </a:pPr>
              <a:t>10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xmlns="" id="{01A3135F-FC4E-4B11-B716-726EF57CE2FB}"/>
              </a:ext>
            </a:extLst>
          </p:cNvPr>
          <p:cNvSpPr txBox="1"/>
          <p:nvPr/>
        </p:nvSpPr>
        <p:spPr>
          <a:xfrm>
            <a:off x="8282763" y="627321"/>
            <a:ext cx="332804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u="sng" dirty="0" err="1"/>
              <a:t>Fat</a:t>
            </a:r>
            <a:r>
              <a:rPr lang="de-DE" sz="2000" u="sng" dirty="0"/>
              <a:t> </a:t>
            </a:r>
            <a:r>
              <a:rPr lang="de-DE" sz="2000" u="sng" dirty="0" err="1"/>
              <a:t>Electron</a:t>
            </a:r>
            <a:r>
              <a:rPr lang="de-DE" sz="2000" u="sng" dirty="0"/>
              <a:t> </a:t>
            </a:r>
            <a:r>
              <a:rPr lang="de-DE" sz="2000" u="sng" dirty="0" err="1"/>
              <a:t>Mass</a:t>
            </a:r>
            <a:r>
              <a:rPr lang="de-DE" sz="2000" u="sng" dirty="0"/>
              <a:t>:</a:t>
            </a:r>
          </a:p>
          <a:p>
            <a:endParaRPr lang="de-DE" sz="2000" u="sng" dirty="0"/>
          </a:p>
          <a:p>
            <a:r>
              <a:rPr lang="de-DE" sz="2000" dirty="0" err="1"/>
              <a:t>as</a:t>
            </a:r>
            <a:r>
              <a:rPr lang="de-DE" sz="2000" dirty="0"/>
              <a:t> </a:t>
            </a:r>
            <a:r>
              <a:rPr lang="de-DE" sz="2000" dirty="0" err="1"/>
              <a:t>measured</a:t>
            </a:r>
            <a:r>
              <a:rPr lang="de-DE" sz="2000" dirty="0"/>
              <a:t> </a:t>
            </a:r>
            <a:r>
              <a:rPr lang="de-DE" sz="2000" dirty="0" err="1"/>
              <a:t>by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electromgnetic</a:t>
            </a:r>
            <a:r>
              <a:rPr lang="de-DE" sz="2000" dirty="0"/>
              <a:t> </a:t>
            </a:r>
            <a:r>
              <a:rPr lang="de-DE" sz="2000" dirty="0" err="1"/>
              <a:t>calorimeter</a:t>
            </a:r>
            <a:r>
              <a:rPr lang="de-DE" sz="2000" dirty="0"/>
              <a:t> </a:t>
            </a:r>
            <a:r>
              <a:rPr lang="de-DE" sz="2000" dirty="0" err="1"/>
              <a:t>system</a:t>
            </a:r>
            <a:endParaRPr lang="de-DE" sz="2000" dirty="0"/>
          </a:p>
        </p:txBody>
      </p:sp>
      <p:pic>
        <p:nvPicPr>
          <p:cNvPr id="7" name="Grafik 6" descr="Ein Bild, das Text, Karte enthält.&#10;&#10;Automatisch generierte Beschreibung">
            <a:extLst>
              <a:ext uri="{FF2B5EF4-FFF2-40B4-BE49-F238E27FC236}">
                <a16:creationId xmlns:a16="http://schemas.microsoft.com/office/drawing/2014/main" xmlns="" id="{B1021778-020D-49AE-B3A7-8E9FA608D0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227" y="472949"/>
            <a:ext cx="6255145" cy="5838622"/>
          </a:xfrm>
          <a:prstGeom prst="rect">
            <a:avLst/>
          </a:prstGeom>
        </p:spPr>
      </p:pic>
      <p:sp>
        <p:nvSpPr>
          <p:cNvPr id="12" name="Inhaltsplatzhalter 4">
            <a:extLst>
              <a:ext uri="{FF2B5EF4-FFF2-40B4-BE49-F238E27FC236}">
                <a16:creationId xmlns:a16="http://schemas.microsoft.com/office/drawing/2014/main" xmlns="" id="{29CCBF78-6563-4550-B581-63784446C436}"/>
              </a:ext>
            </a:extLst>
          </p:cNvPr>
          <p:cNvSpPr txBox="1">
            <a:spLocks/>
          </p:cNvSpPr>
          <p:nvPr/>
        </p:nvSpPr>
        <p:spPr>
          <a:xfrm>
            <a:off x="8437777" y="4984246"/>
            <a:ext cx="3018018" cy="842019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>
            <a:normAutofit fontScale="92500"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anose="05020102010507070707" pitchFamily="18" charset="2"/>
              <a:buNone/>
            </a:pPr>
            <a:r>
              <a:rPr lang="de-DE" sz="2400" dirty="0" err="1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Fat</a:t>
            </a:r>
            <a:r>
              <a:rPr lang="de-DE" sz="24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de-DE" sz="2400" dirty="0" err="1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Electron</a:t>
            </a:r>
            <a:r>
              <a:rPr lang="de-DE" sz="24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= </a:t>
            </a:r>
            <a:r>
              <a:rPr lang="de-DE" sz="2400" i="1" dirty="0" err="1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dielectron</a:t>
            </a:r>
            <a:r>
              <a:rPr lang="de-DE" sz="2400" i="1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de-DE" sz="2400" i="1" dirty="0" err="1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candidate</a:t>
            </a:r>
            <a:r>
              <a:rPr lang="de-DE" sz="2400" i="1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de-DE" sz="2400" i="1" dirty="0" err="1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jet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7153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1259A422-0023-4292-8200-E080556F30F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A2413CA5-4739-4BC9-8BB3-B0A4928D314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64C47201-AC30-4402-BAAD-85469D1CD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192" y="6380436"/>
            <a:ext cx="691721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>
                <a:solidFill>
                  <a:schemeClr val="bg1"/>
                </a:solidFill>
              </a:rPr>
              <a:t>Sophia Veneris, 18.10.2019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xmlns="" id="{33C79BCB-E062-44E7-8EA8-F5909A297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6384762"/>
            <a:ext cx="105251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A98EE3D-8CD1-4C3F-BD1C-C98C9596463C}" type="slidenum">
              <a:rPr lang="en-US">
                <a:solidFill>
                  <a:schemeClr val="bg1"/>
                </a:solidFill>
              </a:rPr>
              <a:pPr>
                <a:spcAft>
                  <a:spcPts val="600"/>
                </a:spcAft>
              </a:pPr>
              <a:t>11</a:t>
            </a:fld>
            <a:endParaRPr lang="en-US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elle 4">
                <a:extLst>
                  <a:ext uri="{FF2B5EF4-FFF2-40B4-BE49-F238E27FC236}">
                    <a16:creationId xmlns:a16="http://schemas.microsoft.com/office/drawing/2014/main" xmlns="" id="{4E9633FA-4303-4F2B-B47E-E980514B23D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22723460"/>
                  </p:ext>
                </p:extLst>
              </p:nvPr>
            </p:nvGraphicFramePr>
            <p:xfrm>
              <a:off x="635153" y="542515"/>
              <a:ext cx="10761595" cy="574734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977118">
                      <a:extLst>
                        <a:ext uri="{9D8B030D-6E8A-4147-A177-3AD203B41FA5}">
                          <a16:colId xmlns:a16="http://schemas.microsoft.com/office/drawing/2014/main" xmlns="" val="36666333"/>
                        </a:ext>
                      </a:extLst>
                    </a:gridCol>
                    <a:gridCol w="7784477">
                      <a:extLst>
                        <a:ext uri="{9D8B030D-6E8A-4147-A177-3AD203B41FA5}">
                          <a16:colId xmlns:a16="http://schemas.microsoft.com/office/drawing/2014/main" xmlns="" val="3745462113"/>
                        </a:ext>
                      </a:extLst>
                    </a:gridCol>
                  </a:tblGrid>
                  <a:tr h="438387">
                    <a:tc>
                      <a:txBody>
                        <a:bodyPr/>
                        <a:lstStyle/>
                        <a:p>
                          <a:r>
                            <a:rPr lang="de-DE" sz="2300" dirty="0"/>
                            <a:t>variable</a:t>
                          </a:r>
                        </a:p>
                      </a:txBody>
                      <a:tcPr marL="114331" marR="114331" marT="57166" marB="5716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DE" sz="2300"/>
                            <a:t>definition</a:t>
                          </a:r>
                        </a:p>
                      </a:txBody>
                      <a:tcPr marL="114331" marR="114331" marT="57166" marB="5716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3747108946"/>
                      </a:ext>
                    </a:extLst>
                  </a:tr>
                  <a:tr h="503059">
                    <a:tc>
                      <a:txBody>
                        <a:bodyPr/>
                        <a:lstStyle/>
                        <a:p>
                          <a:r>
                            <a:rPr lang="de-DE" sz="2300" dirty="0" err="1"/>
                            <a:t>FatElectron_M</a:t>
                          </a:r>
                          <a:endParaRPr lang="de-DE" sz="2300" dirty="0"/>
                        </a:p>
                      </a:txBody>
                      <a:tcPr marL="114331" marR="114331" marT="57166" marB="5716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DE" sz="2300"/>
                            <a:t>Mass of a Fat Electron</a:t>
                          </a:r>
                        </a:p>
                      </a:txBody>
                      <a:tcPr marL="114331" marR="114331" marT="57166" marB="5716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2765330837"/>
                      </a:ext>
                    </a:extLst>
                  </a:tr>
                  <a:tr h="503059">
                    <a:tc>
                      <a:txBody>
                        <a:bodyPr/>
                        <a:lstStyle/>
                        <a:p>
                          <a:r>
                            <a:rPr lang="de-DE" sz="2300" dirty="0" err="1"/>
                            <a:t>FatElectron_ntrks</a:t>
                          </a:r>
                          <a:endParaRPr lang="de-DE" sz="2300" dirty="0"/>
                        </a:p>
                      </a:txBody>
                      <a:tcPr marL="114331" marR="114331" marT="57166" marB="5716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DE" sz="2300"/>
                            <a:t>Number of tracks</a:t>
                          </a:r>
                        </a:p>
                      </a:txBody>
                      <a:tcPr marL="114331" marR="114331" marT="57166" marB="5716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56351733"/>
                      </a:ext>
                    </a:extLst>
                  </a:tr>
                  <a:tr h="846053">
                    <a:tc>
                      <a:txBody>
                        <a:bodyPr/>
                        <a:lstStyle/>
                        <a:p>
                          <a:r>
                            <a:rPr lang="de-DE" sz="2300" dirty="0" err="1"/>
                            <a:t>FatElectron_EMFrac</a:t>
                          </a:r>
                          <a:endParaRPr lang="de-DE" sz="2300" dirty="0"/>
                        </a:p>
                      </a:txBody>
                      <a:tcPr marL="114331" marR="114331" marT="57166" marB="5716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DE" sz="2300" dirty="0" err="1"/>
                            <a:t>Fraction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of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the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jet´s</a:t>
                          </a:r>
                          <a:r>
                            <a:rPr lang="de-DE" sz="2300" dirty="0"/>
                            <a:t> total </a:t>
                          </a:r>
                          <a:r>
                            <a:rPr lang="de-DE" sz="2300" dirty="0" err="1"/>
                            <a:t>energy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which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is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located</a:t>
                          </a:r>
                          <a:r>
                            <a:rPr lang="de-DE" sz="2300" dirty="0"/>
                            <a:t> in </a:t>
                          </a:r>
                          <a:r>
                            <a:rPr lang="de-DE" sz="2300" dirty="0" err="1"/>
                            <a:t>the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electromagnetic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calorimeter</a:t>
                          </a:r>
                          <a:endParaRPr lang="de-DE" sz="2300" dirty="0"/>
                        </a:p>
                      </a:txBody>
                      <a:tcPr marL="114331" marR="114331" marT="57166" marB="5716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3952850426"/>
                      </a:ext>
                    </a:extLst>
                  </a:tr>
                  <a:tr h="877733">
                    <a:tc>
                      <a:txBody>
                        <a:bodyPr/>
                        <a:lstStyle/>
                        <a:p>
                          <a:r>
                            <a:rPr lang="de-DE" sz="2300"/>
                            <a:t>FatElectron_balance</a:t>
                          </a:r>
                        </a:p>
                      </a:txBody>
                      <a:tcPr marL="114331" marR="114331" marT="57166" marB="5716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23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nor/>
                                      </m:rPr>
                                      <a:rPr lang="en-US" sz="2300" dirty="0" smtClean="0"/>
                                      <m:t>(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2300" dirty="0" smtClean="0"/>
                                      <m:t>trk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2300" dirty="0" smtClean="0"/>
                                      <m:t>1 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2300" dirty="0" smtClean="0"/>
                                      <m:t>p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de-DE" sz="2300" b="0" i="0" dirty="0" smtClean="0"/>
                                      <m:t>T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2300" dirty="0" smtClean="0"/>
                                      <m:t> − 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2300" dirty="0" smtClean="0"/>
                                      <m:t>trk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2300" dirty="0" smtClean="0"/>
                                      <m:t>2 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2300" dirty="0" smtClean="0"/>
                                      <m:t>p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de-DE" sz="2300" b="0" i="0" dirty="0" smtClean="0"/>
                                      <m:t>T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2300" dirty="0" smtClean="0"/>
                                      <m:t>)</m:t>
                                    </m:r>
                                  </m:num>
                                  <m:den>
                                    <m:r>
                                      <m:rPr>
                                        <m:nor/>
                                      </m:rPr>
                                      <a:rPr lang="en-US" sz="2300" dirty="0" smtClean="0"/>
                                      <m:t>(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2300" dirty="0" smtClean="0"/>
                                      <m:t>trk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2300" dirty="0" smtClean="0"/>
                                      <m:t>1 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2300" dirty="0" smtClean="0"/>
                                      <m:t>p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de-DE" sz="2300" b="0" i="0" dirty="0" smtClean="0"/>
                                      <m:t>T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2300" dirty="0" smtClean="0"/>
                                      <m:t>  + 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2300" dirty="0" smtClean="0"/>
                                      <m:t>trk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2300" dirty="0" smtClean="0"/>
                                      <m:t>2 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2300" dirty="0" smtClean="0"/>
                                      <m:t>p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de-DE" sz="2300" b="0" i="0" dirty="0" smtClean="0"/>
                                      <m:t>T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2300" dirty="0" smtClean="0"/>
                                      <m:t>)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de-DE" sz="2300" dirty="0"/>
                        </a:p>
                      </a:txBody>
                      <a:tcPr marL="114331" marR="114331" marT="57166" marB="5716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3557585491"/>
                      </a:ext>
                    </a:extLst>
                  </a:tr>
                  <a:tr h="846053">
                    <a:tc>
                      <a:txBody>
                        <a:bodyPr/>
                        <a:lstStyle/>
                        <a:p>
                          <a:r>
                            <a:rPr lang="de-DE" sz="2300"/>
                            <a:t>Trk1_dRToJet</a:t>
                          </a:r>
                        </a:p>
                      </a:txBody>
                      <a:tcPr marL="114331" marR="114331" marT="57166" marB="5716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DE" sz="2300" dirty="0"/>
                            <a:t>radial </a:t>
                          </a:r>
                          <a:r>
                            <a:rPr lang="de-DE" sz="2300" dirty="0" err="1"/>
                            <a:t>distance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between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the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electron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candidate</a:t>
                          </a:r>
                          <a:r>
                            <a:rPr lang="de-DE" sz="2300" dirty="0"/>
                            <a:t> track and </a:t>
                          </a:r>
                          <a:r>
                            <a:rPr lang="de-DE" sz="2300" dirty="0" err="1"/>
                            <a:t>the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jet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axis</a:t>
                          </a:r>
                          <a:r>
                            <a:rPr lang="de-DE" sz="2300" dirty="0"/>
                            <a:t> (</a:t>
                          </a:r>
                          <a:r>
                            <a:rPr lang="de-DE" sz="2300" dirty="0" err="1"/>
                            <a:t>highest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pT</a:t>
                          </a:r>
                          <a:r>
                            <a:rPr lang="de-DE" sz="2300" dirty="0"/>
                            <a:t> track)</a:t>
                          </a:r>
                        </a:p>
                      </a:txBody>
                      <a:tcPr marL="114331" marR="114331" marT="57166" marB="5716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313615700"/>
                      </a:ext>
                    </a:extLst>
                  </a:tr>
                  <a:tr h="846053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2300"/>
                            <a:t>Trk2_dRToJet</a:t>
                          </a:r>
                        </a:p>
                      </a:txBody>
                      <a:tcPr marL="114331" marR="114331" marT="57166" marB="5716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2300" dirty="0"/>
                            <a:t>radial </a:t>
                          </a:r>
                          <a:r>
                            <a:rPr lang="de-DE" sz="2300" dirty="0" err="1"/>
                            <a:t>distance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between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the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eletron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candidate</a:t>
                          </a:r>
                          <a:r>
                            <a:rPr lang="de-DE" sz="2300" dirty="0"/>
                            <a:t> track and </a:t>
                          </a:r>
                          <a:r>
                            <a:rPr lang="de-DE" sz="2300" dirty="0" err="1"/>
                            <a:t>the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jet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axis</a:t>
                          </a:r>
                          <a:r>
                            <a:rPr lang="de-DE" sz="2300" dirty="0"/>
                            <a:t> (</a:t>
                          </a:r>
                          <a:r>
                            <a:rPr lang="de-DE" sz="2300" dirty="0" err="1"/>
                            <a:t>second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highest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pT</a:t>
                          </a:r>
                          <a:r>
                            <a:rPr lang="de-DE" sz="2300" dirty="0"/>
                            <a:t> track)</a:t>
                          </a:r>
                        </a:p>
                      </a:txBody>
                      <a:tcPr marL="114331" marR="114331" marT="57166" marB="5716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2708576005"/>
                      </a:ext>
                    </a:extLst>
                  </a:tr>
                  <a:tr h="744222">
                    <a:tc>
                      <a:txBody>
                        <a:bodyPr/>
                        <a:lstStyle/>
                        <a:p>
                          <a:r>
                            <a:rPr lang="de-DE" sz="2300" dirty="0" err="1"/>
                            <a:t>dR_tt</a:t>
                          </a:r>
                          <a:endParaRPr lang="de-DE" sz="2300" dirty="0"/>
                        </a:p>
                      </a:txBody>
                      <a:tcPr marL="159441" marR="159441" marT="79720" marB="7972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DE" sz="2300" dirty="0"/>
                            <a:t>radial </a:t>
                          </a:r>
                          <a:r>
                            <a:rPr lang="de-DE" sz="2300" dirty="0" err="1"/>
                            <a:t>distance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between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the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highest</a:t>
                          </a:r>
                          <a:r>
                            <a:rPr lang="de-DE" sz="2300" dirty="0"/>
                            <a:t> and </a:t>
                          </a:r>
                          <a:r>
                            <a:rPr lang="de-DE" sz="2300" dirty="0" err="1"/>
                            <a:t>second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highest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pT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tracks</a:t>
                          </a:r>
                          <a:endParaRPr lang="de-DE" sz="2300" dirty="0"/>
                        </a:p>
                      </a:txBody>
                      <a:tcPr marL="159441" marR="159441" marT="79720" marB="7972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99876498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elle 4">
                <a:extLst>
                  <a:ext uri="{FF2B5EF4-FFF2-40B4-BE49-F238E27FC236}">
                    <a16:creationId xmlns:a16="http://schemas.microsoft.com/office/drawing/2014/main" id="{4E9633FA-4303-4F2B-B47E-E980514B23D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22723460"/>
                  </p:ext>
                </p:extLst>
              </p:nvPr>
            </p:nvGraphicFramePr>
            <p:xfrm>
              <a:off x="635153" y="542515"/>
              <a:ext cx="10761595" cy="574734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977118">
                      <a:extLst>
                        <a:ext uri="{9D8B030D-6E8A-4147-A177-3AD203B41FA5}">
                          <a16:colId xmlns:a16="http://schemas.microsoft.com/office/drawing/2014/main" val="36666333"/>
                        </a:ext>
                      </a:extLst>
                    </a:gridCol>
                    <a:gridCol w="7784477">
                      <a:extLst>
                        <a:ext uri="{9D8B030D-6E8A-4147-A177-3AD203B41FA5}">
                          <a16:colId xmlns:a16="http://schemas.microsoft.com/office/drawing/2014/main" val="3745462113"/>
                        </a:ext>
                      </a:extLst>
                    </a:gridCol>
                  </a:tblGrid>
                  <a:tr h="464852">
                    <a:tc>
                      <a:txBody>
                        <a:bodyPr/>
                        <a:lstStyle/>
                        <a:p>
                          <a:r>
                            <a:rPr lang="de-DE" sz="2300" dirty="0"/>
                            <a:t>variable</a:t>
                          </a:r>
                        </a:p>
                      </a:txBody>
                      <a:tcPr marL="114331" marR="114331" marT="57166" marB="5716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DE" sz="2300"/>
                            <a:t>definition</a:t>
                          </a:r>
                        </a:p>
                      </a:txBody>
                      <a:tcPr marL="114331" marR="114331" marT="57166" marB="5716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47108946"/>
                      </a:ext>
                    </a:extLst>
                  </a:tr>
                  <a:tr h="503059">
                    <a:tc>
                      <a:txBody>
                        <a:bodyPr/>
                        <a:lstStyle/>
                        <a:p>
                          <a:r>
                            <a:rPr lang="de-DE" sz="2300" dirty="0" err="1"/>
                            <a:t>FatElectron_M</a:t>
                          </a:r>
                          <a:endParaRPr lang="de-DE" sz="2300" dirty="0"/>
                        </a:p>
                      </a:txBody>
                      <a:tcPr marL="114331" marR="114331" marT="57166" marB="5716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DE" sz="2300"/>
                            <a:t>Mass of a Fat Electron</a:t>
                          </a:r>
                        </a:p>
                      </a:txBody>
                      <a:tcPr marL="114331" marR="114331" marT="57166" marB="5716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65330837"/>
                      </a:ext>
                    </a:extLst>
                  </a:tr>
                  <a:tr h="503059">
                    <a:tc>
                      <a:txBody>
                        <a:bodyPr/>
                        <a:lstStyle/>
                        <a:p>
                          <a:r>
                            <a:rPr lang="de-DE" sz="2300" dirty="0" err="1"/>
                            <a:t>FatElectron_ntrks</a:t>
                          </a:r>
                          <a:endParaRPr lang="de-DE" sz="2300" dirty="0"/>
                        </a:p>
                      </a:txBody>
                      <a:tcPr marL="114331" marR="114331" marT="57166" marB="5716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DE" sz="2300"/>
                            <a:t>Number of tracks</a:t>
                          </a:r>
                        </a:p>
                      </a:txBody>
                      <a:tcPr marL="114331" marR="114331" marT="57166" marB="5716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56351733"/>
                      </a:ext>
                    </a:extLst>
                  </a:tr>
                  <a:tr h="846053">
                    <a:tc>
                      <a:txBody>
                        <a:bodyPr/>
                        <a:lstStyle/>
                        <a:p>
                          <a:r>
                            <a:rPr lang="de-DE" sz="2300" dirty="0" err="1"/>
                            <a:t>FatElectron_EMFrac</a:t>
                          </a:r>
                          <a:endParaRPr lang="de-DE" sz="2300" dirty="0"/>
                        </a:p>
                      </a:txBody>
                      <a:tcPr marL="114331" marR="114331" marT="57166" marB="5716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DE" sz="2300" dirty="0" err="1"/>
                            <a:t>Fraction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of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the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jet´s</a:t>
                          </a:r>
                          <a:r>
                            <a:rPr lang="de-DE" sz="2300" dirty="0"/>
                            <a:t> total </a:t>
                          </a:r>
                          <a:r>
                            <a:rPr lang="de-DE" sz="2300" dirty="0" err="1"/>
                            <a:t>energy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which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is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located</a:t>
                          </a:r>
                          <a:r>
                            <a:rPr lang="de-DE" sz="2300" dirty="0"/>
                            <a:t> in </a:t>
                          </a:r>
                          <a:r>
                            <a:rPr lang="de-DE" sz="2300" dirty="0" err="1"/>
                            <a:t>the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electromagnetic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calorimeter</a:t>
                          </a:r>
                          <a:endParaRPr lang="de-DE" sz="2300" dirty="0"/>
                        </a:p>
                      </a:txBody>
                      <a:tcPr marL="114331" marR="114331" marT="57166" marB="5716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952850426"/>
                      </a:ext>
                    </a:extLst>
                  </a:tr>
                  <a:tr h="877733">
                    <a:tc>
                      <a:txBody>
                        <a:bodyPr/>
                        <a:lstStyle/>
                        <a:p>
                          <a:r>
                            <a:rPr lang="de-DE" sz="2300"/>
                            <a:t>FatElectron_balance</a:t>
                          </a:r>
                        </a:p>
                      </a:txBody>
                      <a:tcPr marL="114331" marR="114331" marT="57166" marB="5716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114331" marR="114331" marT="57166" marB="5716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8371" t="-268750" r="-157" b="-30208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57585491"/>
                      </a:ext>
                    </a:extLst>
                  </a:tr>
                  <a:tr h="846053">
                    <a:tc>
                      <a:txBody>
                        <a:bodyPr/>
                        <a:lstStyle/>
                        <a:p>
                          <a:r>
                            <a:rPr lang="de-DE" sz="2300"/>
                            <a:t>Trk1_dRToJet</a:t>
                          </a:r>
                        </a:p>
                      </a:txBody>
                      <a:tcPr marL="114331" marR="114331" marT="57166" marB="5716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DE" sz="2300" dirty="0"/>
                            <a:t>radial </a:t>
                          </a:r>
                          <a:r>
                            <a:rPr lang="de-DE" sz="2300" dirty="0" err="1"/>
                            <a:t>distance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between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the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electron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candidate</a:t>
                          </a:r>
                          <a:r>
                            <a:rPr lang="de-DE" sz="2300" dirty="0"/>
                            <a:t> track and </a:t>
                          </a:r>
                          <a:r>
                            <a:rPr lang="de-DE" sz="2300" dirty="0" err="1"/>
                            <a:t>the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jet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axis</a:t>
                          </a:r>
                          <a:r>
                            <a:rPr lang="de-DE" sz="2300" dirty="0"/>
                            <a:t> (</a:t>
                          </a:r>
                          <a:r>
                            <a:rPr lang="de-DE" sz="2300" dirty="0" err="1"/>
                            <a:t>highest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pT</a:t>
                          </a:r>
                          <a:r>
                            <a:rPr lang="de-DE" sz="2300" dirty="0"/>
                            <a:t> track)</a:t>
                          </a:r>
                        </a:p>
                      </a:txBody>
                      <a:tcPr marL="114331" marR="114331" marT="57166" marB="5716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313615700"/>
                      </a:ext>
                    </a:extLst>
                  </a:tr>
                  <a:tr h="846053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2300"/>
                            <a:t>Trk2_dRToJet</a:t>
                          </a:r>
                        </a:p>
                      </a:txBody>
                      <a:tcPr marL="114331" marR="114331" marT="57166" marB="5716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2300" dirty="0"/>
                            <a:t>radial </a:t>
                          </a:r>
                          <a:r>
                            <a:rPr lang="de-DE" sz="2300" dirty="0" err="1"/>
                            <a:t>distance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between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the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eletron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candidate</a:t>
                          </a:r>
                          <a:r>
                            <a:rPr lang="de-DE" sz="2300" dirty="0"/>
                            <a:t> track and </a:t>
                          </a:r>
                          <a:r>
                            <a:rPr lang="de-DE" sz="2300" dirty="0" err="1"/>
                            <a:t>the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jet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axis</a:t>
                          </a:r>
                          <a:r>
                            <a:rPr lang="de-DE" sz="2300" dirty="0"/>
                            <a:t> (</a:t>
                          </a:r>
                          <a:r>
                            <a:rPr lang="de-DE" sz="2300" dirty="0" err="1"/>
                            <a:t>second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highest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pT</a:t>
                          </a:r>
                          <a:r>
                            <a:rPr lang="de-DE" sz="2300" dirty="0"/>
                            <a:t> track)</a:t>
                          </a:r>
                        </a:p>
                      </a:txBody>
                      <a:tcPr marL="114331" marR="114331" marT="57166" marB="5716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08576005"/>
                      </a:ext>
                    </a:extLst>
                  </a:tr>
                  <a:tr h="860480">
                    <a:tc>
                      <a:txBody>
                        <a:bodyPr/>
                        <a:lstStyle/>
                        <a:p>
                          <a:r>
                            <a:rPr lang="de-DE" sz="2300" dirty="0" err="1"/>
                            <a:t>dR_tt</a:t>
                          </a:r>
                          <a:endParaRPr lang="de-DE" sz="2300" dirty="0"/>
                        </a:p>
                      </a:txBody>
                      <a:tcPr marL="159441" marR="159441" marT="79720" marB="7972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DE" sz="2300" dirty="0"/>
                            <a:t>radial </a:t>
                          </a:r>
                          <a:r>
                            <a:rPr lang="de-DE" sz="2300" dirty="0" err="1"/>
                            <a:t>distance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between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the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highest</a:t>
                          </a:r>
                          <a:r>
                            <a:rPr lang="de-DE" sz="2300" dirty="0"/>
                            <a:t> and </a:t>
                          </a:r>
                          <a:r>
                            <a:rPr lang="de-DE" sz="2300" dirty="0" err="1"/>
                            <a:t>second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highest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pT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tracks</a:t>
                          </a:r>
                          <a:endParaRPr lang="de-DE" sz="2300" dirty="0"/>
                        </a:p>
                      </a:txBody>
                      <a:tcPr marL="159441" marR="159441" marT="79720" marB="7972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998764983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1431249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1259A422-0023-4292-8200-E080556F30F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A2413CA5-4739-4BC9-8BB3-B0A4928D314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9B3C6C92-4B0A-4E87-B20C-D7399FB94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192" y="6380436"/>
            <a:ext cx="691721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>
                <a:solidFill>
                  <a:schemeClr val="bg1"/>
                </a:solidFill>
              </a:rPr>
              <a:t>Sophia Veneris, 18.10.2019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xmlns="" id="{8C693A00-C821-440F-AB4C-915E1D2DE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6384762"/>
            <a:ext cx="105251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A98EE3D-8CD1-4C3F-BD1C-C98C9596463C}" type="slidenum">
              <a:rPr lang="en-US">
                <a:solidFill>
                  <a:schemeClr val="bg1"/>
                </a:solidFill>
              </a:rPr>
              <a:pPr>
                <a:spcAft>
                  <a:spcPts val="600"/>
                </a:spcAft>
              </a:pPr>
              <a:t>12</a:t>
            </a:fld>
            <a:endParaRPr lang="en-US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elle 4">
                <a:extLst>
                  <a:ext uri="{FF2B5EF4-FFF2-40B4-BE49-F238E27FC236}">
                    <a16:creationId xmlns:a16="http://schemas.microsoft.com/office/drawing/2014/main" xmlns="" id="{C3305DAE-1BA7-4663-AE61-884A308F87B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69396640"/>
                  </p:ext>
                </p:extLst>
              </p:nvPr>
            </p:nvGraphicFramePr>
            <p:xfrm>
              <a:off x="616936" y="539810"/>
              <a:ext cx="10495588" cy="536969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16428">
                      <a:extLst>
                        <a:ext uri="{9D8B030D-6E8A-4147-A177-3AD203B41FA5}">
                          <a16:colId xmlns:a16="http://schemas.microsoft.com/office/drawing/2014/main" xmlns="" val="36666333"/>
                        </a:ext>
                      </a:extLst>
                    </a:gridCol>
                    <a:gridCol w="8479160">
                      <a:extLst>
                        <a:ext uri="{9D8B030D-6E8A-4147-A177-3AD203B41FA5}">
                          <a16:colId xmlns:a16="http://schemas.microsoft.com/office/drawing/2014/main" xmlns="" val="3745462113"/>
                        </a:ext>
                      </a:extLst>
                    </a:gridCol>
                  </a:tblGrid>
                  <a:tr h="338968">
                    <a:tc>
                      <a:txBody>
                        <a:bodyPr/>
                        <a:lstStyle/>
                        <a:p>
                          <a:r>
                            <a:rPr lang="de-DE" sz="2300" b="1" kern="1200" dirty="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variable</a:t>
                          </a:r>
                        </a:p>
                      </a:txBody>
                      <a:tcPr marL="159441" marR="159441" marT="79720" marB="7972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DE" sz="2300" b="1" kern="1200" dirty="0" err="1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definition</a:t>
                          </a:r>
                          <a:endParaRPr lang="de-DE" sz="2300" b="1" kern="1200" dirty="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159441" marR="159441" marT="79720" marB="7972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3747108946"/>
                      </a:ext>
                    </a:extLst>
                  </a:tr>
                  <a:tr h="672224">
                    <a:tc>
                      <a:txBody>
                        <a:bodyPr/>
                        <a:lstStyle/>
                        <a:p>
                          <a:r>
                            <a:rPr lang="de-DE" sz="2300" dirty="0"/>
                            <a:t>Trk1_EOverP</a:t>
                          </a:r>
                        </a:p>
                      </a:txBody>
                      <a:tcPr marL="159441" marR="159441" marT="79720" marB="7972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de-DE" sz="23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DE" sz="2300" i="1" smtClean="0">
                                      <a:latin typeface="Cambria Math" panose="02040503050406030204" pitchFamily="18" charset="0"/>
                                    </a:rPr>
                                    <m:t>𝑒𝑛𝑒𝑟𝑔𝑦</m:t>
                                  </m:r>
                                  <m:r>
                                    <a:rPr lang="de-DE" sz="230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de-DE" sz="2300" b="0" i="1" smtClean="0">
                                      <a:latin typeface="Cambria Math" panose="02040503050406030204" pitchFamily="18" charset="0"/>
                                    </a:rPr>
                                    <m:t>𝑖𝑛</m:t>
                                  </m:r>
                                  <m:r>
                                    <a:rPr lang="de-DE" sz="23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de-DE" sz="2300" b="0" i="1" smtClean="0">
                                      <a:latin typeface="Cambria Math" panose="02040503050406030204" pitchFamily="18" charset="0"/>
                                    </a:rPr>
                                    <m:t>𝑒𝑙𝑒𝑐𝑡𝑟𝑜𝑚𝑎𝑔𝑛𝑒𝑡𝑖𝑐</m:t>
                                  </m:r>
                                  <m:r>
                                    <a:rPr lang="de-DE" sz="23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de-DE" sz="2300" b="0" i="1" smtClean="0">
                                      <a:latin typeface="Cambria Math" panose="02040503050406030204" pitchFamily="18" charset="0"/>
                                    </a:rPr>
                                    <m:t>𝑐𝑎𝑙𝑜𝑟𝑖𝑚𝑒𝑡𝑒𝑟</m:t>
                                  </m:r>
                                  <m:r>
                                    <a:rPr lang="de-DE" sz="230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de-DE" sz="2300" i="1" smtClean="0">
                                      <a:latin typeface="Cambria Math" panose="02040503050406030204" pitchFamily="18" charset="0"/>
                                    </a:rPr>
                                    <m:t>𝑐𝑙𝑢𝑠𝑡𝑒𝑟</m:t>
                                  </m:r>
                                </m:num>
                                <m:den>
                                  <m:r>
                                    <a:rPr lang="de-DE" sz="2300" b="0" i="1" smtClean="0">
                                      <a:latin typeface="Cambria Math" panose="02040503050406030204" pitchFamily="18" charset="0"/>
                                    </a:rPr>
                                    <m:t>𝑚𝑜𝑚𝑒𝑛𝑡𝑢𝑚</m:t>
                                  </m:r>
                                  <m:r>
                                    <a:rPr lang="de-DE" sz="23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de-DE" sz="2300" b="0" i="1" smtClean="0">
                                      <a:latin typeface="Cambria Math" panose="02040503050406030204" pitchFamily="18" charset="0"/>
                                    </a:rPr>
                                    <m:t>𝑜𝑓</m:t>
                                  </m:r>
                                  <m:r>
                                    <a:rPr lang="de-DE" sz="23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de-DE" sz="2300" b="0" i="1" smtClean="0">
                                      <a:latin typeface="Cambria Math" panose="02040503050406030204" pitchFamily="18" charset="0"/>
                                    </a:rPr>
                                    <m:t>𝑡h𝑒</m:t>
                                  </m:r>
                                  <m:r>
                                    <a:rPr lang="de-DE" sz="23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de-DE" sz="2300" b="0" i="1" smtClean="0">
                                      <a:latin typeface="Cambria Math" panose="02040503050406030204" pitchFamily="18" charset="0"/>
                                    </a:rPr>
                                    <m:t>𝑡𝑟𝑎𝑐𝑘</m:t>
                                  </m:r>
                                </m:den>
                              </m:f>
                            </m:oMath>
                          </a14:m>
                          <a:r>
                            <a:rPr lang="de-DE" sz="2300" dirty="0"/>
                            <a:t>(</a:t>
                          </a:r>
                          <a:r>
                            <a:rPr lang="de-DE" sz="2300" dirty="0" err="1"/>
                            <a:t>highest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pT</a:t>
                          </a:r>
                          <a:r>
                            <a:rPr lang="de-DE" sz="2300" dirty="0"/>
                            <a:t> track)</a:t>
                          </a:r>
                        </a:p>
                      </a:txBody>
                      <a:tcPr marL="159441" marR="159441" marT="79720" marB="7972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3952850426"/>
                      </a:ext>
                    </a:extLst>
                  </a:tr>
                  <a:tr h="672224">
                    <a:tc>
                      <a:txBody>
                        <a:bodyPr/>
                        <a:lstStyle/>
                        <a:p>
                          <a:r>
                            <a:rPr lang="de-DE" sz="2300" dirty="0"/>
                            <a:t>Trk2_EOverP</a:t>
                          </a:r>
                        </a:p>
                      </a:txBody>
                      <a:tcPr marL="159441" marR="159441" marT="79720" marB="7972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de-DE" sz="23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DE" sz="2300" i="1" smtClean="0">
                                      <a:latin typeface="Cambria Math" panose="02040503050406030204" pitchFamily="18" charset="0"/>
                                    </a:rPr>
                                    <m:t>𝑒𝑛𝑒𝑟𝑔𝑦</m:t>
                                  </m:r>
                                  <m:r>
                                    <a:rPr lang="de-DE" sz="230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de-DE" sz="2300" b="0" i="1" smtClean="0">
                                      <a:latin typeface="Cambria Math" panose="02040503050406030204" pitchFamily="18" charset="0"/>
                                    </a:rPr>
                                    <m:t>𝑖𝑛</m:t>
                                  </m:r>
                                  <m:r>
                                    <a:rPr lang="de-DE" sz="23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de-DE" sz="2300" b="0" i="1" smtClean="0">
                                      <a:latin typeface="Cambria Math" panose="02040503050406030204" pitchFamily="18" charset="0"/>
                                    </a:rPr>
                                    <m:t>𝑒𝑙𝑒𝑐𝑡𝑟𝑜𝑚𝑎𝑔𝑛𝑒𝑡𝑖𝑐</m:t>
                                  </m:r>
                                  <m:r>
                                    <a:rPr lang="de-DE" sz="23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de-DE" sz="2300" b="0" i="1" smtClean="0">
                                      <a:latin typeface="Cambria Math" panose="02040503050406030204" pitchFamily="18" charset="0"/>
                                    </a:rPr>
                                    <m:t>𝑐𝑎𝑙𝑜𝑟𝑖𝑚𝑒𝑡𝑒𝑟</m:t>
                                  </m:r>
                                  <m:r>
                                    <a:rPr lang="de-DE" sz="230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de-DE" sz="2300" i="1" smtClean="0">
                                      <a:latin typeface="Cambria Math" panose="02040503050406030204" pitchFamily="18" charset="0"/>
                                    </a:rPr>
                                    <m:t>𝑐𝑙𝑢𝑠𝑡𝑒𝑟</m:t>
                                  </m:r>
                                </m:num>
                                <m:den>
                                  <m:r>
                                    <a:rPr lang="de-DE" sz="2300" b="0" i="1" smtClean="0">
                                      <a:latin typeface="Cambria Math" panose="02040503050406030204" pitchFamily="18" charset="0"/>
                                    </a:rPr>
                                    <m:t>𝑚𝑜𝑚𝑒𝑛𝑡𝑢𝑚</m:t>
                                  </m:r>
                                  <m:r>
                                    <a:rPr lang="de-DE" sz="23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de-DE" sz="2300" b="0" i="1" smtClean="0">
                                      <a:latin typeface="Cambria Math" panose="02040503050406030204" pitchFamily="18" charset="0"/>
                                    </a:rPr>
                                    <m:t>𝑜𝑓</m:t>
                                  </m:r>
                                  <m:r>
                                    <a:rPr lang="de-DE" sz="23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de-DE" sz="2300" b="0" i="1" smtClean="0">
                                      <a:latin typeface="Cambria Math" panose="02040503050406030204" pitchFamily="18" charset="0"/>
                                    </a:rPr>
                                    <m:t>𝑡h𝑒</m:t>
                                  </m:r>
                                  <m:r>
                                    <a:rPr lang="de-DE" sz="23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de-DE" sz="2300" b="0" i="1" smtClean="0">
                                      <a:latin typeface="Cambria Math" panose="02040503050406030204" pitchFamily="18" charset="0"/>
                                    </a:rPr>
                                    <m:t>𝑡𝑟𝑎𝑐𝑘</m:t>
                                  </m:r>
                                </m:den>
                              </m:f>
                            </m:oMath>
                          </a14:m>
                          <a:r>
                            <a:rPr lang="de-DE" sz="2300" dirty="0"/>
                            <a:t>(</a:t>
                          </a:r>
                          <a:r>
                            <a:rPr lang="de-DE" sz="2300" dirty="0" err="1"/>
                            <a:t>second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highest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pT</a:t>
                          </a:r>
                          <a:r>
                            <a:rPr lang="de-DE" sz="2300" dirty="0"/>
                            <a:t> track)</a:t>
                          </a:r>
                        </a:p>
                      </a:txBody>
                      <a:tcPr marL="159441" marR="159441" marT="79720" marB="7972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3557585491"/>
                      </a:ext>
                    </a:extLst>
                  </a:tr>
                  <a:tr h="592232">
                    <a:tc>
                      <a:txBody>
                        <a:bodyPr/>
                        <a:lstStyle/>
                        <a:p>
                          <a:r>
                            <a:rPr lang="de-DE" sz="2300" dirty="0"/>
                            <a:t>Trk1_dPhi</a:t>
                          </a:r>
                        </a:p>
                      </a:txBody>
                      <a:tcPr marL="159441" marR="159441" marT="79720" marB="7972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300" dirty="0" err="1"/>
                            <a:t>dPhi</a:t>
                          </a:r>
                          <a:r>
                            <a:rPr lang="en-US" sz="2300" dirty="0"/>
                            <a:t> (distance in Phi-direction) between track and cluster </a:t>
                          </a:r>
                          <a:r>
                            <a:rPr lang="de-DE" sz="2300" dirty="0"/>
                            <a:t>(</a:t>
                          </a:r>
                          <a:r>
                            <a:rPr lang="de-DE" sz="2300" dirty="0" err="1"/>
                            <a:t>highest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pT</a:t>
                          </a:r>
                          <a:r>
                            <a:rPr lang="de-DE" sz="2300" dirty="0"/>
                            <a:t> track)</a:t>
                          </a:r>
                        </a:p>
                      </a:txBody>
                      <a:tcPr marL="159441" marR="159441" marT="79720" marB="7972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313615700"/>
                      </a:ext>
                    </a:extLst>
                  </a:tr>
                  <a:tr h="672224">
                    <a:tc>
                      <a:txBody>
                        <a:bodyPr/>
                        <a:lstStyle/>
                        <a:p>
                          <a:r>
                            <a:rPr lang="de-DE" sz="2300"/>
                            <a:t>Trk2_dPhi</a:t>
                          </a:r>
                        </a:p>
                      </a:txBody>
                      <a:tcPr marL="159441" marR="159441" marT="79720" marB="7972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300" dirty="0" err="1"/>
                            <a:t>dPhi</a:t>
                          </a:r>
                          <a:r>
                            <a:rPr lang="en-US" sz="2300" dirty="0"/>
                            <a:t> (distance in Phi-direction) between track and cluster </a:t>
                          </a:r>
                          <a:r>
                            <a:rPr lang="de-DE" sz="2300" dirty="0"/>
                            <a:t>(</a:t>
                          </a:r>
                          <a:r>
                            <a:rPr lang="de-DE" sz="2300" dirty="0" err="1"/>
                            <a:t>second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highest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pT</a:t>
                          </a:r>
                          <a:r>
                            <a:rPr lang="de-DE" sz="2300" dirty="0"/>
                            <a:t> track)</a:t>
                          </a:r>
                        </a:p>
                      </a:txBody>
                      <a:tcPr marL="159441" marR="159441" marT="79720" marB="7972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2708576005"/>
                      </a:ext>
                    </a:extLst>
                  </a:tr>
                  <a:tr h="672224">
                    <a:tc>
                      <a:txBody>
                        <a:bodyPr/>
                        <a:lstStyle/>
                        <a:p>
                          <a:r>
                            <a:rPr lang="de-DE" sz="2300"/>
                            <a:t>Trk1_dEta</a:t>
                          </a:r>
                        </a:p>
                      </a:txBody>
                      <a:tcPr marL="159441" marR="159441" marT="79720" marB="7972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300" dirty="0" err="1"/>
                            <a:t>dEta</a:t>
                          </a:r>
                          <a:r>
                            <a:rPr lang="en-US" sz="2300" dirty="0"/>
                            <a:t> (distance in Eta-direction) between track and cluster </a:t>
                          </a:r>
                          <a:r>
                            <a:rPr lang="de-DE" sz="2300" dirty="0"/>
                            <a:t>(</a:t>
                          </a:r>
                          <a:r>
                            <a:rPr lang="de-DE" sz="2300" dirty="0" err="1"/>
                            <a:t>highest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pT</a:t>
                          </a:r>
                          <a:r>
                            <a:rPr lang="de-DE" sz="2300" dirty="0"/>
                            <a:t> track)</a:t>
                          </a:r>
                        </a:p>
                      </a:txBody>
                      <a:tcPr marL="159441" marR="159441" marT="79720" marB="7972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2368626520"/>
                      </a:ext>
                    </a:extLst>
                  </a:tr>
                  <a:tr h="780069">
                    <a:tc>
                      <a:txBody>
                        <a:bodyPr/>
                        <a:lstStyle/>
                        <a:p>
                          <a:r>
                            <a:rPr lang="de-DE" sz="2300" dirty="0"/>
                            <a:t>Trk2_dEta</a:t>
                          </a:r>
                        </a:p>
                      </a:txBody>
                      <a:tcPr marL="159441" marR="159441" marT="79720" marB="7972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300" dirty="0" err="1"/>
                            <a:t>dEta</a:t>
                          </a:r>
                          <a:r>
                            <a:rPr lang="en-US" sz="2300" dirty="0"/>
                            <a:t> (distance in Eta-direction) between track and cluster</a:t>
                          </a:r>
                          <a:r>
                            <a:rPr lang="de-DE" sz="2300" dirty="0"/>
                            <a:t> (</a:t>
                          </a:r>
                          <a:r>
                            <a:rPr lang="de-DE" sz="2300" dirty="0" err="1"/>
                            <a:t>second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highest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pT</a:t>
                          </a:r>
                          <a:r>
                            <a:rPr lang="de-DE" sz="2300" dirty="0"/>
                            <a:t> track)</a:t>
                          </a:r>
                        </a:p>
                      </a:txBody>
                      <a:tcPr marL="159441" marR="159441" marT="79720" marB="7972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77337239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elle 4">
                <a:extLst>
                  <a:ext uri="{FF2B5EF4-FFF2-40B4-BE49-F238E27FC236}">
                    <a16:creationId xmlns:a16="http://schemas.microsoft.com/office/drawing/2014/main" id="{C3305DAE-1BA7-4663-AE61-884A308F87B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69396640"/>
                  </p:ext>
                </p:extLst>
              </p:nvPr>
            </p:nvGraphicFramePr>
            <p:xfrm>
              <a:off x="616936" y="539810"/>
              <a:ext cx="10495588" cy="536969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16428">
                      <a:extLst>
                        <a:ext uri="{9D8B030D-6E8A-4147-A177-3AD203B41FA5}">
                          <a16:colId xmlns:a16="http://schemas.microsoft.com/office/drawing/2014/main" val="36666333"/>
                        </a:ext>
                      </a:extLst>
                    </a:gridCol>
                    <a:gridCol w="8479160">
                      <a:extLst>
                        <a:ext uri="{9D8B030D-6E8A-4147-A177-3AD203B41FA5}">
                          <a16:colId xmlns:a16="http://schemas.microsoft.com/office/drawing/2014/main" val="3745462113"/>
                        </a:ext>
                      </a:extLst>
                    </a:gridCol>
                  </a:tblGrid>
                  <a:tr h="509960">
                    <a:tc>
                      <a:txBody>
                        <a:bodyPr/>
                        <a:lstStyle/>
                        <a:p>
                          <a:r>
                            <a:rPr lang="de-DE" sz="2300" b="1" kern="1200" dirty="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variable</a:t>
                          </a:r>
                        </a:p>
                      </a:txBody>
                      <a:tcPr marL="159441" marR="159441" marT="79720" marB="7972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DE" sz="2300" b="1" kern="1200" dirty="0" err="1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definition</a:t>
                          </a:r>
                          <a:endParaRPr lang="de-DE" sz="2300" b="1" kern="1200" dirty="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159441" marR="159441" marT="79720" marB="7972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47108946"/>
                      </a:ext>
                    </a:extLst>
                  </a:tr>
                  <a:tr h="708906">
                    <a:tc>
                      <a:txBody>
                        <a:bodyPr/>
                        <a:lstStyle/>
                        <a:p>
                          <a:r>
                            <a:rPr lang="de-DE" sz="2300" dirty="0"/>
                            <a:t>Trk1_EOverP</a:t>
                          </a:r>
                        </a:p>
                      </a:txBody>
                      <a:tcPr marL="159441" marR="159441" marT="79720" marB="7972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159441" marR="159441" marT="79720" marB="7972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3868" t="-74138" r="-216" b="-60172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52850426"/>
                      </a:ext>
                    </a:extLst>
                  </a:tr>
                  <a:tr h="708906">
                    <a:tc>
                      <a:txBody>
                        <a:bodyPr/>
                        <a:lstStyle/>
                        <a:p>
                          <a:r>
                            <a:rPr lang="de-DE" sz="2300" dirty="0"/>
                            <a:t>Trk2_EOverP</a:t>
                          </a:r>
                        </a:p>
                      </a:txBody>
                      <a:tcPr marL="159441" marR="159441" marT="79720" marB="7972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159441" marR="159441" marT="79720" marB="7972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3868" t="-172650" r="-216" b="-49658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57585491"/>
                      </a:ext>
                    </a:extLst>
                  </a:tr>
                  <a:tr h="860480">
                    <a:tc>
                      <a:txBody>
                        <a:bodyPr/>
                        <a:lstStyle/>
                        <a:p>
                          <a:r>
                            <a:rPr lang="de-DE" sz="2300" dirty="0"/>
                            <a:t>Trk1_dPhi</a:t>
                          </a:r>
                        </a:p>
                      </a:txBody>
                      <a:tcPr marL="159441" marR="159441" marT="79720" marB="7972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300" dirty="0" err="1"/>
                            <a:t>dPhi</a:t>
                          </a:r>
                          <a:r>
                            <a:rPr lang="en-US" sz="2300" dirty="0"/>
                            <a:t> (distance in Phi-direction) between track and cluster </a:t>
                          </a:r>
                          <a:r>
                            <a:rPr lang="de-DE" sz="2300" dirty="0"/>
                            <a:t>(</a:t>
                          </a:r>
                          <a:r>
                            <a:rPr lang="de-DE" sz="2300" dirty="0" err="1"/>
                            <a:t>highest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pT</a:t>
                          </a:r>
                          <a:r>
                            <a:rPr lang="de-DE" sz="2300" dirty="0"/>
                            <a:t> track)</a:t>
                          </a:r>
                        </a:p>
                      </a:txBody>
                      <a:tcPr marL="159441" marR="159441" marT="79720" marB="7972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313615700"/>
                      </a:ext>
                    </a:extLst>
                  </a:tr>
                  <a:tr h="860480">
                    <a:tc>
                      <a:txBody>
                        <a:bodyPr/>
                        <a:lstStyle/>
                        <a:p>
                          <a:r>
                            <a:rPr lang="de-DE" sz="2300"/>
                            <a:t>Trk2_dPhi</a:t>
                          </a:r>
                        </a:p>
                      </a:txBody>
                      <a:tcPr marL="159441" marR="159441" marT="79720" marB="7972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300" dirty="0" err="1"/>
                            <a:t>dPhi</a:t>
                          </a:r>
                          <a:r>
                            <a:rPr lang="en-US" sz="2300" dirty="0"/>
                            <a:t> (distance in Phi-direction) between track and cluster </a:t>
                          </a:r>
                          <a:r>
                            <a:rPr lang="de-DE" sz="2300" dirty="0"/>
                            <a:t>(</a:t>
                          </a:r>
                          <a:r>
                            <a:rPr lang="de-DE" sz="2300" dirty="0" err="1"/>
                            <a:t>second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highest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pT</a:t>
                          </a:r>
                          <a:r>
                            <a:rPr lang="de-DE" sz="2300" dirty="0"/>
                            <a:t> track)</a:t>
                          </a:r>
                        </a:p>
                      </a:txBody>
                      <a:tcPr marL="159441" marR="159441" marT="79720" marB="7972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08576005"/>
                      </a:ext>
                    </a:extLst>
                  </a:tr>
                  <a:tr h="860480">
                    <a:tc>
                      <a:txBody>
                        <a:bodyPr/>
                        <a:lstStyle/>
                        <a:p>
                          <a:r>
                            <a:rPr lang="de-DE" sz="2300"/>
                            <a:t>Trk1_dEta</a:t>
                          </a:r>
                        </a:p>
                      </a:txBody>
                      <a:tcPr marL="159441" marR="159441" marT="79720" marB="7972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300" dirty="0" err="1"/>
                            <a:t>dEta</a:t>
                          </a:r>
                          <a:r>
                            <a:rPr lang="en-US" sz="2300" dirty="0"/>
                            <a:t> (distance in Eta-direction) between track and cluster </a:t>
                          </a:r>
                          <a:r>
                            <a:rPr lang="de-DE" sz="2300" dirty="0"/>
                            <a:t>(</a:t>
                          </a:r>
                          <a:r>
                            <a:rPr lang="de-DE" sz="2300" dirty="0" err="1"/>
                            <a:t>highest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pT</a:t>
                          </a:r>
                          <a:r>
                            <a:rPr lang="de-DE" sz="2300" dirty="0"/>
                            <a:t> track)</a:t>
                          </a:r>
                        </a:p>
                      </a:txBody>
                      <a:tcPr marL="159441" marR="159441" marT="79720" marB="7972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368626520"/>
                      </a:ext>
                    </a:extLst>
                  </a:tr>
                  <a:tr h="860480">
                    <a:tc>
                      <a:txBody>
                        <a:bodyPr/>
                        <a:lstStyle/>
                        <a:p>
                          <a:r>
                            <a:rPr lang="de-DE" sz="2300" dirty="0"/>
                            <a:t>Trk2_dEta</a:t>
                          </a:r>
                        </a:p>
                      </a:txBody>
                      <a:tcPr marL="159441" marR="159441" marT="79720" marB="7972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300" dirty="0" err="1"/>
                            <a:t>dEta</a:t>
                          </a:r>
                          <a:r>
                            <a:rPr lang="en-US" sz="2300" dirty="0"/>
                            <a:t> (distance in Eta-direction) between track and cluster</a:t>
                          </a:r>
                          <a:r>
                            <a:rPr lang="de-DE" sz="2300" dirty="0"/>
                            <a:t> (</a:t>
                          </a:r>
                          <a:r>
                            <a:rPr lang="de-DE" sz="2300" dirty="0" err="1"/>
                            <a:t>second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highest</a:t>
                          </a:r>
                          <a:r>
                            <a:rPr lang="de-DE" sz="2300" dirty="0"/>
                            <a:t> </a:t>
                          </a:r>
                          <a:r>
                            <a:rPr lang="de-DE" sz="2300" dirty="0" err="1"/>
                            <a:t>pT</a:t>
                          </a:r>
                          <a:r>
                            <a:rPr lang="de-DE" sz="2300" dirty="0"/>
                            <a:t> track)</a:t>
                          </a:r>
                        </a:p>
                      </a:txBody>
                      <a:tcPr marL="159441" marR="159441" marT="79720" marB="7972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77337239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938758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xmlns="" id="{851563DF-7189-42A8-B594-775096BC09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de-DE" dirty="0"/>
              <a:t>2DComparison </a:t>
            </a:r>
            <a:r>
              <a:rPr lang="de-DE" dirty="0" err="1"/>
              <a:t>FatElectron_M</a:t>
            </a:r>
            <a:r>
              <a:rPr lang="de-DE" dirty="0"/>
              <a:t>  vs. </a:t>
            </a:r>
            <a:r>
              <a:rPr lang="de-DE" dirty="0" err="1"/>
              <a:t>FatElectron_EMFrac</a:t>
            </a:r>
            <a:r>
              <a:rPr lang="de-DE" dirty="0"/>
              <a:t> 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AB2F6156-EE16-49AD-BEB4-CB3F26F48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Sophia Veneris, 18.10.2019</a:t>
            </a:r>
            <a:endParaRPr lang="en-US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xmlns="" id="{82BA36B5-3073-4183-A698-E12D1B4C6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13</a:t>
            </a:fld>
            <a:endParaRPr lang="en-US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xmlns="" id="{804E596A-4328-46CC-9CF3-765870E594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7556" y="764898"/>
            <a:ext cx="963251" cy="951058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xmlns="" id="{5F2FE03C-2DF0-4187-B98B-5708A9C8B27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5651" y="3520409"/>
            <a:ext cx="3073598" cy="2929523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xmlns="" id="{BA7C8EA6-F798-4AC5-9511-35C1FC7DEDD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9249" y="1778698"/>
            <a:ext cx="3281088" cy="3101354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xmlns="" id="{D143FCB0-197B-44A4-BFA4-3E7F4388951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6512" y="1890457"/>
            <a:ext cx="2917064" cy="2800804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xmlns="" id="{5B759965-8360-4477-AAE3-2D9DE0A773F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72064"/>
            <a:ext cx="2812559" cy="2636366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xmlns="" id="{F692A33F-FA43-4561-9A20-B7C6105AD27F}"/>
              </a:ext>
            </a:extLst>
          </p:cNvPr>
          <p:cNvSpPr txBox="1"/>
          <p:nvPr/>
        </p:nvSpPr>
        <p:spPr>
          <a:xfrm>
            <a:off x="581192" y="3059668"/>
            <a:ext cx="1189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QCDjets</a:t>
            </a:r>
            <a:endParaRPr lang="de-DE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xmlns="" id="{3B7D624B-1B69-48B6-8E9F-973D26A5CD2E}"/>
              </a:ext>
            </a:extLst>
          </p:cNvPr>
          <p:cNvSpPr txBox="1"/>
          <p:nvPr/>
        </p:nvSpPr>
        <p:spPr>
          <a:xfrm>
            <a:off x="6096000" y="3032695"/>
            <a:ext cx="1189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QCDjets</a:t>
            </a:r>
            <a:endParaRPr lang="de-DE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xmlns="" id="{6ACAFD9A-DBB7-46F5-B766-B87C95CFEFD8}"/>
              </a:ext>
            </a:extLst>
          </p:cNvPr>
          <p:cNvSpPr txBox="1"/>
          <p:nvPr/>
        </p:nvSpPr>
        <p:spPr>
          <a:xfrm>
            <a:off x="3263573" y="3760405"/>
            <a:ext cx="1189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Zee</a:t>
            </a:r>
            <a:endParaRPr lang="de-DE" dirty="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xmlns="" id="{C567A327-5CED-47CC-920F-EA6E2FED0E60}"/>
              </a:ext>
            </a:extLst>
          </p:cNvPr>
          <p:cNvSpPr txBox="1"/>
          <p:nvPr/>
        </p:nvSpPr>
        <p:spPr>
          <a:xfrm>
            <a:off x="9378784" y="3945071"/>
            <a:ext cx="1189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Zee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925697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xmlns="" id="{8F404549-B4DC-481C-926C-DED3EF1C585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614406"/>
            <a:ext cx="12192000" cy="624359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1E8FD5CD-351E-4B06-8B78-BD5102D009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42377" y="614407"/>
            <a:ext cx="3707477" cy="561177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Titel 3">
            <a:extLst>
              <a:ext uri="{FF2B5EF4-FFF2-40B4-BE49-F238E27FC236}">
                <a16:creationId xmlns:a16="http://schemas.microsoft.com/office/drawing/2014/main" xmlns="" id="{91B0EEE1-3673-4FFA-AC53-C1DEC343E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255" y="702156"/>
            <a:ext cx="3409783" cy="1013800"/>
          </a:xfrm>
        </p:spPr>
        <p:txBody>
          <a:bodyPr>
            <a:normAutofit/>
          </a:bodyPr>
          <a:lstStyle/>
          <a:p>
            <a:r>
              <a:rPr lang="de-DE" dirty="0"/>
              <a:t>BDT </a:t>
            </a:r>
            <a:r>
              <a:rPr lang="de-DE" dirty="0" err="1"/>
              <a:t>response</a:t>
            </a:r>
            <a:endParaRPr lang="de-DE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xmlns="" id="{1D957EDE-4660-4581-8304-42A820C4CD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255" y="1964168"/>
            <a:ext cx="3409782" cy="403658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Working points: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Loose: 99% efficient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Medium: 95% efficient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Tight: 90% efficient</a:t>
            </a:r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xmlns="" id="{D3E0B670-C1AC-4F38-AFC0-675B0371F5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6156" y="614405"/>
            <a:ext cx="6106875" cy="5816799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C690D70D-A439-46D0-8293-503D0305C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192" y="6400800"/>
            <a:ext cx="691721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Sophia Veneris, 18.10.2019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xmlns="" id="{55792A08-9EE9-41DE-A76A-35918EB30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6400800"/>
            <a:ext cx="1052508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A98EE3D-8CD1-4C3F-BD1C-C98C9596463C}" type="slidenum">
              <a:rPr lang="en-US" smtClean="0"/>
              <a:pPr>
                <a:spcAft>
                  <a:spcPts val="600"/>
                </a:spcAft>
              </a:pPr>
              <a:t>14</a:t>
            </a:fld>
            <a:endParaRPr lang="en-US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xmlns="" id="{3BDFD31D-91B6-415E-9675-3FAC4A7D3B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3866" y="5137003"/>
            <a:ext cx="963251" cy="951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8656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EE6605A3-2178-4C05-A4A7-892D29BB6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Results</a:t>
            </a: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xmlns="" id="{16AF9025-CE24-43FC-9743-2637E9ABD8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7556" y="764898"/>
            <a:ext cx="963251" cy="951058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xmlns="" id="{93A44B8F-8A1A-44C9-9169-2C948E029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Sophia Veneris, 18.10.2019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24F4653E-AEEA-43E3-88A6-77F185570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15</a:t>
            </a:fld>
            <a:endParaRPr lang="en-US" dirty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xmlns="" id="{70AF1E20-B283-4819-BAD5-D14AD9472A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8290" y="2313154"/>
            <a:ext cx="5332517" cy="3779948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xmlns="" id="{891C0C7D-EAA1-4CA7-BBC7-5B62D6909B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208" y="2307653"/>
            <a:ext cx="5371791" cy="3790950"/>
          </a:xfrm>
          <a:prstGeom prst="rect">
            <a:avLst/>
          </a:prstGeom>
        </p:spPr>
      </p:pic>
      <p:sp>
        <p:nvSpPr>
          <p:cNvPr id="19" name="Inhaltsplatzhalter 18">
            <a:extLst>
              <a:ext uri="{FF2B5EF4-FFF2-40B4-BE49-F238E27FC236}">
                <a16:creationId xmlns:a16="http://schemas.microsoft.com/office/drawing/2014/main" xmlns="" id="{CB14E3D5-56D9-41FD-BBE5-2D446C1EBA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5900" y="1839849"/>
            <a:ext cx="10124907" cy="4842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400" b="1" i="1" dirty="0" err="1"/>
              <a:t>Zee</a:t>
            </a:r>
            <a:r>
              <a:rPr lang="de-DE" sz="2400" b="1" i="1" dirty="0"/>
              <a:t>											</a:t>
            </a:r>
            <a:r>
              <a:rPr lang="de-DE" sz="2400" b="1" i="1" dirty="0" err="1"/>
              <a:t>QCDjets</a:t>
            </a:r>
            <a:endParaRPr lang="de-DE" sz="2400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feld 19">
                <a:extLst>
                  <a:ext uri="{FF2B5EF4-FFF2-40B4-BE49-F238E27FC236}">
                    <a16:creationId xmlns:a16="http://schemas.microsoft.com/office/drawing/2014/main" xmlns="" id="{A0D3E4D9-5603-4B50-BA15-480F64FF606B}"/>
                  </a:ext>
                </a:extLst>
              </p:cNvPr>
              <p:cNvSpPr txBox="1"/>
              <p:nvPr/>
            </p:nvSpPr>
            <p:spPr>
              <a:xfrm>
                <a:off x="4345423" y="6111167"/>
                <a:ext cx="6593745" cy="579133"/>
              </a:xfrm>
              <a:prstGeom prst="rect">
                <a:avLst/>
              </a:prstGeom>
              <a:noFill/>
              <a:ln>
                <a:solidFill>
                  <a:srgbClr val="FFC00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de-DE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Efficiency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4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𝑛𝑢𝑚𝑏𝑒𝑟</m:t>
                        </m:r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𝑜𝑓</m:t>
                        </m:r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𝑜𝑏𝑗𝑒𝑐𝑡𝑠</m:t>
                        </m:r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𝑤𝑖𝑡h</m:t>
                        </m:r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𝑟𝑒𝑞𝑢𝑖𝑟𝑒𝑑</m:t>
                        </m:r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𝑝𝑟𝑜𝑝𝑒𝑟𝑡𝑖𝑒𝑠</m:t>
                        </m:r>
                      </m:num>
                      <m:den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𝑛𝑢𝑚𝑏𝑒𝑟</m:t>
                        </m:r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𝑜𝑓</m:t>
                        </m:r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𝑡𝑜𝑡𝑎𝑙</m:t>
                        </m:r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𝑜𝑏𝑗𝑒𝑐𝑡𝑠</m:t>
                        </m:r>
                      </m:den>
                    </m:f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20" name="Textfeld 19">
                <a:extLst>
                  <a:ext uri="{FF2B5EF4-FFF2-40B4-BE49-F238E27FC236}">
                    <a16:creationId xmlns:a16="http://schemas.microsoft.com/office/drawing/2014/main" id="{A0D3E4D9-5603-4B50-BA15-480F64FF60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5423" y="6111167"/>
                <a:ext cx="6593745" cy="579133"/>
              </a:xfrm>
              <a:prstGeom prst="rect">
                <a:avLst/>
              </a:prstGeom>
              <a:blipFill>
                <a:blip r:embed="rId5"/>
                <a:stretch>
                  <a:fillRect l="-1754" t="-1031" b="-8247"/>
                </a:stretch>
              </a:blipFill>
              <a:ln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539011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EE6605A3-2178-4C05-A4A7-892D29BB6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3. </a:t>
            </a:r>
            <a:r>
              <a:rPr lang="de-DE" dirty="0" err="1"/>
              <a:t>Conclusion</a:t>
            </a:r>
            <a:r>
              <a:rPr lang="de-DE" dirty="0"/>
              <a:t> and </a:t>
            </a:r>
            <a:r>
              <a:rPr lang="de-DE" dirty="0" err="1"/>
              <a:t>outlook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5733F152-30B2-4600-9856-E1B03128BB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020823"/>
            <a:ext cx="11029615" cy="3961593"/>
          </a:xfrm>
        </p:spPr>
        <p:txBody>
          <a:bodyPr/>
          <a:lstStyle/>
          <a:p>
            <a:r>
              <a:rPr lang="de-DE" sz="2000" dirty="0" err="1"/>
              <a:t>Studied</a:t>
            </a:r>
            <a:r>
              <a:rPr lang="de-DE" sz="2000" dirty="0"/>
              <a:t> </a:t>
            </a:r>
            <a:r>
              <a:rPr lang="de-DE" sz="2000" dirty="0" err="1"/>
              <a:t>several</a:t>
            </a:r>
            <a:r>
              <a:rPr lang="de-DE" sz="2000" dirty="0"/>
              <a:t> </a:t>
            </a:r>
            <a:r>
              <a:rPr lang="de-DE" sz="2000" dirty="0" err="1"/>
              <a:t>quantities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</a:t>
            </a:r>
            <a:r>
              <a:rPr lang="de-DE" sz="2000" dirty="0" err="1"/>
              <a:t>their</a:t>
            </a:r>
            <a:r>
              <a:rPr lang="de-DE" sz="2000" dirty="0"/>
              <a:t> </a:t>
            </a:r>
            <a:r>
              <a:rPr lang="de-DE" sz="2000" dirty="0" err="1"/>
              <a:t>ability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separate </a:t>
            </a:r>
            <a:r>
              <a:rPr lang="de-DE" sz="2000" dirty="0" err="1"/>
              <a:t>signal</a:t>
            </a:r>
            <a:r>
              <a:rPr lang="de-DE" sz="2000" dirty="0"/>
              <a:t> </a:t>
            </a:r>
            <a:r>
              <a:rPr lang="de-DE" sz="2000" dirty="0" err="1"/>
              <a:t>from</a:t>
            </a:r>
            <a:r>
              <a:rPr lang="de-DE" sz="2000" dirty="0"/>
              <a:t> </a:t>
            </a:r>
            <a:r>
              <a:rPr lang="de-DE" sz="2000" dirty="0" err="1"/>
              <a:t>background</a:t>
            </a:r>
            <a:endParaRPr lang="de-DE" sz="2000" dirty="0"/>
          </a:p>
          <a:p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results</a:t>
            </a:r>
            <a:r>
              <a:rPr lang="de-DE" sz="2000" dirty="0"/>
              <a:t> </a:t>
            </a:r>
            <a:r>
              <a:rPr lang="de-DE" sz="2000" dirty="0" err="1"/>
              <a:t>improve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identification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Z -&gt; </a:t>
            </a:r>
            <a:r>
              <a:rPr lang="de-DE" sz="2000" dirty="0" err="1"/>
              <a:t>ee</a:t>
            </a:r>
            <a:r>
              <a:rPr lang="de-DE" sz="2000" dirty="0"/>
              <a:t> </a:t>
            </a:r>
            <a:r>
              <a:rPr lang="de-DE" sz="2000" dirty="0" err="1"/>
              <a:t>substantially</a:t>
            </a:r>
            <a:endParaRPr lang="de-DE" sz="2000" dirty="0"/>
          </a:p>
          <a:p>
            <a:r>
              <a:rPr lang="de-DE" sz="2000" dirty="0"/>
              <a:t>Outstanding </a:t>
            </a:r>
            <a:r>
              <a:rPr lang="de-DE" sz="2000" dirty="0" err="1"/>
              <a:t>tasks</a:t>
            </a:r>
            <a:r>
              <a:rPr lang="de-DE" sz="2000" dirty="0"/>
              <a:t>:</a:t>
            </a:r>
          </a:p>
          <a:p>
            <a:pPr lvl="1"/>
            <a:r>
              <a:rPr lang="de-DE" sz="1800" dirty="0"/>
              <a:t>Test, </a:t>
            </a:r>
            <a:r>
              <a:rPr lang="de-DE" sz="1800" dirty="0" err="1"/>
              <a:t>if</a:t>
            </a:r>
            <a:r>
              <a:rPr lang="de-DE" sz="1800" dirty="0"/>
              <a:t> </a:t>
            </a:r>
            <a:r>
              <a:rPr lang="de-DE" sz="1800" dirty="0" err="1"/>
              <a:t>decorrelation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</a:t>
            </a:r>
            <a:r>
              <a:rPr lang="de-DE" sz="1800" dirty="0" err="1"/>
              <a:t>mass</a:t>
            </a:r>
            <a:r>
              <a:rPr lang="de-DE" sz="1800" dirty="0"/>
              <a:t>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needed</a:t>
            </a:r>
            <a:endParaRPr lang="de-DE" sz="1800" dirty="0"/>
          </a:p>
          <a:p>
            <a:pPr lvl="1"/>
            <a:r>
              <a:rPr lang="de-DE" sz="1800" dirty="0" err="1"/>
              <a:t>pT</a:t>
            </a:r>
            <a:r>
              <a:rPr lang="de-DE" sz="1800" dirty="0"/>
              <a:t>- and Eta- </a:t>
            </a:r>
            <a:r>
              <a:rPr lang="de-DE" sz="1800" dirty="0" err="1"/>
              <a:t>dependence</a:t>
            </a:r>
            <a:r>
              <a:rPr lang="de-DE" sz="1800" dirty="0"/>
              <a:t> must </a:t>
            </a:r>
            <a:r>
              <a:rPr lang="de-DE" sz="1800" dirty="0" err="1"/>
              <a:t>be</a:t>
            </a:r>
            <a:r>
              <a:rPr lang="de-DE" sz="1800" dirty="0"/>
              <a:t> </a:t>
            </a:r>
            <a:r>
              <a:rPr lang="de-DE" sz="1800" dirty="0" err="1"/>
              <a:t>taken</a:t>
            </a:r>
            <a:r>
              <a:rPr lang="de-DE" sz="1800" dirty="0"/>
              <a:t> </a:t>
            </a:r>
            <a:r>
              <a:rPr lang="de-DE" sz="1800" dirty="0" err="1"/>
              <a:t>into</a:t>
            </a:r>
            <a:r>
              <a:rPr lang="de-DE" sz="1800" dirty="0"/>
              <a:t> </a:t>
            </a:r>
            <a:r>
              <a:rPr lang="de-DE" sz="1800" dirty="0" err="1"/>
              <a:t>account</a:t>
            </a:r>
            <a:r>
              <a:rPr lang="de-DE" sz="1800" dirty="0"/>
              <a:t> </a:t>
            </a:r>
            <a:r>
              <a:rPr lang="de-DE" sz="1800" dirty="0" err="1"/>
              <a:t>during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training</a:t>
            </a:r>
            <a:endParaRPr lang="de-DE" sz="1800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sz="2000" dirty="0"/>
              <a:t>=&gt; </a:t>
            </a:r>
            <a:r>
              <a:rPr lang="de-DE" sz="2000" dirty="0" err="1"/>
              <a:t>Aiming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establish</a:t>
            </a:r>
            <a:r>
              <a:rPr lang="de-DE" sz="2000" dirty="0"/>
              <a:t> </a:t>
            </a:r>
            <a:r>
              <a:rPr lang="de-DE" sz="2000" dirty="0" err="1"/>
              <a:t>this</a:t>
            </a:r>
            <a:r>
              <a:rPr lang="de-DE" sz="2000" dirty="0"/>
              <a:t> </a:t>
            </a:r>
            <a:r>
              <a:rPr lang="de-DE" sz="2000" dirty="0" err="1"/>
              <a:t>technique</a:t>
            </a:r>
            <a:r>
              <a:rPr lang="de-DE" sz="2000" dirty="0"/>
              <a:t> </a:t>
            </a:r>
            <a:r>
              <a:rPr lang="de-DE" sz="2000" dirty="0" err="1"/>
              <a:t>eventually</a:t>
            </a:r>
            <a:r>
              <a:rPr lang="de-DE" sz="2000" dirty="0"/>
              <a:t> </a:t>
            </a:r>
            <a:r>
              <a:rPr lang="de-DE" sz="2000" dirty="0" err="1"/>
              <a:t>as</a:t>
            </a:r>
            <a:r>
              <a:rPr lang="de-DE" sz="2000" dirty="0"/>
              <a:t> a </a:t>
            </a:r>
            <a:r>
              <a:rPr lang="de-DE" sz="2000" dirty="0" err="1"/>
              <a:t>common</a:t>
            </a:r>
            <a:r>
              <a:rPr lang="de-DE" sz="2000" dirty="0"/>
              <a:t> </a:t>
            </a:r>
            <a:r>
              <a:rPr lang="de-DE" sz="2000" dirty="0" err="1"/>
              <a:t>tool</a:t>
            </a:r>
            <a:r>
              <a:rPr lang="de-DE" sz="2000" dirty="0"/>
              <a:t> in ATLAS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xmlns="" id="{16AF9025-CE24-43FC-9743-2637E9ABD8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7556" y="764898"/>
            <a:ext cx="963251" cy="951058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xmlns="" id="{329780BF-46C3-4262-B79D-1C8C412BD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Sophia Veneris, 18.10.2019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EAB20060-DDC9-4EAC-ABFF-4CB480CCB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0107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39E331C1-83F2-4A5D-9033-E321B2942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!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7EBEA476-B866-4380-BAA1-F7ADE6FCDD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dirty="0" err="1"/>
              <a:t>to</a:t>
            </a:r>
            <a:endParaRPr lang="de-DE" dirty="0"/>
          </a:p>
          <a:p>
            <a:r>
              <a:rPr lang="de-DE" dirty="0" err="1"/>
              <a:t>my</a:t>
            </a:r>
            <a:r>
              <a:rPr lang="de-DE" dirty="0"/>
              <a:t> </a:t>
            </a:r>
            <a:r>
              <a:rPr lang="de-DE" dirty="0" err="1"/>
              <a:t>supervisor</a:t>
            </a:r>
            <a:r>
              <a:rPr lang="de-DE" dirty="0"/>
              <a:t>: Dr. Dominik Duda (Max-Planck-Institut für Physik, München)</a:t>
            </a:r>
          </a:p>
          <a:p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organizer</a:t>
            </a:r>
            <a:r>
              <a:rPr lang="de-DE" dirty="0"/>
              <a:t>: Sebastian </a:t>
            </a:r>
            <a:r>
              <a:rPr lang="de-DE" dirty="0" err="1"/>
              <a:t>Fabianski</a:t>
            </a:r>
            <a:r>
              <a:rPr lang="de-DE" dirty="0"/>
              <a:t> (Netzwerk Teilchenwelt)</a:t>
            </a:r>
          </a:p>
          <a:p>
            <a:r>
              <a:rPr lang="de-DE" dirty="0"/>
              <a:t>Prof. Dr. Siegfried Bethke (Max-Planck-Institut für Physik, München)</a:t>
            </a:r>
          </a:p>
          <a:p>
            <a:r>
              <a:rPr lang="de-DE" dirty="0"/>
              <a:t>Prof. Dr. Andrzej </a:t>
            </a:r>
            <a:r>
              <a:rPr lang="de-DE" dirty="0" err="1"/>
              <a:t>Buras</a:t>
            </a:r>
            <a:r>
              <a:rPr lang="de-DE" dirty="0"/>
              <a:t> (TU München)</a:t>
            </a:r>
          </a:p>
          <a:p>
            <a:r>
              <a:rPr lang="de-DE" dirty="0"/>
              <a:t>Dr. Sandra Kortner (Max-Planck-Institut für Physik, München)</a:t>
            </a:r>
            <a:endParaRPr lang="de-DE" b="1" dirty="0"/>
          </a:p>
          <a:p>
            <a:r>
              <a:rPr lang="de-DE" dirty="0"/>
              <a:t>Barbara </a:t>
            </a:r>
            <a:r>
              <a:rPr lang="de-DE" dirty="0" err="1"/>
              <a:t>Wankerl</a:t>
            </a:r>
            <a:r>
              <a:rPr lang="de-DE" dirty="0"/>
              <a:t> (Netzwerk Teilchenwelt / Max-Planck-Institut für Physik, München) </a:t>
            </a:r>
          </a:p>
          <a:p>
            <a:r>
              <a:rPr lang="de-DE" dirty="0"/>
              <a:t>Dr. Pater Timotheus Bosch OSB (</a:t>
            </a:r>
            <a:r>
              <a:rPr lang="de-DE" dirty="0" err="1"/>
              <a:t>Rhabanus</a:t>
            </a:r>
            <a:r>
              <a:rPr lang="de-DE" dirty="0"/>
              <a:t>-Maurus-Gymnasium St. Ottilien)</a:t>
            </a:r>
          </a:p>
          <a:p>
            <a:r>
              <a:rPr lang="de-DE" dirty="0"/>
              <a:t>Markus Schnell (</a:t>
            </a:r>
            <a:r>
              <a:rPr lang="de-DE" dirty="0" err="1"/>
              <a:t>Rhabanus</a:t>
            </a:r>
            <a:r>
              <a:rPr lang="de-DE" dirty="0"/>
              <a:t>-Maurus-Gymnasium St. Ottilien)</a:t>
            </a:r>
          </a:p>
          <a:p>
            <a:r>
              <a:rPr lang="de-DE" dirty="0" err="1"/>
              <a:t>my</a:t>
            </a:r>
            <a:r>
              <a:rPr lang="de-DE" dirty="0"/>
              <a:t> </a:t>
            </a:r>
            <a:r>
              <a:rPr lang="de-DE" dirty="0" err="1"/>
              <a:t>school´s</a:t>
            </a:r>
            <a:r>
              <a:rPr lang="de-DE" dirty="0"/>
              <a:t> </a:t>
            </a:r>
            <a:r>
              <a:rPr lang="de-DE" dirty="0" err="1"/>
              <a:t>headmasters</a:t>
            </a:r>
            <a:r>
              <a:rPr lang="de-DE" dirty="0"/>
              <a:t> (Michael </a:t>
            </a:r>
            <a:r>
              <a:rPr lang="de-DE" dirty="0" err="1"/>
              <a:t>Häußinger</a:t>
            </a:r>
            <a:r>
              <a:rPr lang="de-DE" dirty="0"/>
              <a:t>,  Werner Hörmann : </a:t>
            </a:r>
            <a:r>
              <a:rPr lang="de-DE" dirty="0" err="1"/>
              <a:t>Rhabanus</a:t>
            </a:r>
            <a:r>
              <a:rPr lang="de-DE" dirty="0"/>
              <a:t>-Maurus-Gymnasium St. Ottilien)</a:t>
            </a:r>
          </a:p>
          <a:p>
            <a:r>
              <a:rPr lang="de-DE" dirty="0"/>
              <a:t>… and </a:t>
            </a:r>
            <a:r>
              <a:rPr lang="de-DE" dirty="0" err="1"/>
              <a:t>to</a:t>
            </a:r>
            <a:r>
              <a:rPr lang="de-DE" dirty="0"/>
              <a:t> all </a:t>
            </a:r>
            <a:r>
              <a:rPr lang="de-DE" dirty="0" err="1"/>
              <a:t>other</a:t>
            </a:r>
            <a:r>
              <a:rPr lang="de-DE" dirty="0"/>
              <a:t> </a:t>
            </a:r>
            <a:r>
              <a:rPr lang="de-DE" dirty="0" err="1"/>
              <a:t>scientists</a:t>
            </a:r>
            <a:r>
              <a:rPr lang="de-DE" dirty="0"/>
              <a:t>, </a:t>
            </a:r>
            <a:r>
              <a:rPr lang="de-DE" dirty="0" err="1"/>
              <a:t>teachers</a:t>
            </a:r>
            <a:r>
              <a:rPr lang="de-DE" dirty="0"/>
              <a:t>, </a:t>
            </a:r>
            <a:r>
              <a:rPr lang="de-DE" dirty="0" err="1"/>
              <a:t>classmates</a:t>
            </a:r>
            <a:r>
              <a:rPr lang="de-DE" dirty="0"/>
              <a:t> and </a:t>
            </a:r>
            <a:r>
              <a:rPr lang="de-DE" dirty="0" err="1"/>
              <a:t>friends</a:t>
            </a:r>
            <a:r>
              <a:rPr lang="de-DE" dirty="0"/>
              <a:t> </a:t>
            </a:r>
            <a:r>
              <a:rPr lang="de-DE" dirty="0" err="1"/>
              <a:t>who</a:t>
            </a:r>
            <a:r>
              <a:rPr lang="de-DE" dirty="0"/>
              <a:t> </a:t>
            </a:r>
            <a:r>
              <a:rPr lang="de-DE" dirty="0" err="1"/>
              <a:t>supported</a:t>
            </a:r>
            <a:r>
              <a:rPr lang="de-DE" dirty="0"/>
              <a:t> </a:t>
            </a:r>
            <a:r>
              <a:rPr lang="de-DE" dirty="0" err="1"/>
              <a:t>me</a:t>
            </a:r>
            <a:r>
              <a:rPr lang="de-DE" dirty="0"/>
              <a:t> in and </a:t>
            </a:r>
            <a:r>
              <a:rPr lang="de-DE" dirty="0" err="1"/>
              <a:t>during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project</a:t>
            </a:r>
            <a:r>
              <a:rPr lang="de-DE" dirty="0"/>
              <a:t>!</a:t>
            </a:r>
          </a:p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xmlns="" id="{F9A5065F-5102-45CD-9EE7-91D5B1836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Sophia Veneris, 18.10.2019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915AB4F4-D53F-4070-92F7-A60D8CA51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81553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EE6605A3-2178-4C05-A4A7-892D29BB6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4. </a:t>
            </a:r>
            <a:r>
              <a:rPr lang="de-DE" dirty="0" err="1"/>
              <a:t>references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5733F152-30B2-4600-9856-E1B03128BB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Graphics:</a:t>
            </a:r>
          </a:p>
          <a:p>
            <a:pPr lvl="1"/>
            <a:r>
              <a:rPr lang="de-DE" dirty="0">
                <a:hlinkClick r:id="rId2"/>
              </a:rPr>
              <a:t>https://home.cern/sites/home.web.cern.ch/files/logo/cern-logo.png</a:t>
            </a:r>
            <a:endParaRPr lang="de-DE" dirty="0"/>
          </a:p>
          <a:p>
            <a:pPr lvl="1"/>
            <a:r>
              <a:rPr lang="de-DE" dirty="0">
                <a:hlinkClick r:id="rId3"/>
              </a:rPr>
              <a:t>http://atlasexperiment.org/photos/logos-2015-png.html</a:t>
            </a:r>
            <a:endParaRPr lang="de-DE" dirty="0"/>
          </a:p>
          <a:p>
            <a:pPr lvl="1"/>
            <a:r>
              <a:rPr lang="de-DE" dirty="0">
                <a:hlinkClick r:id="rId4"/>
              </a:rPr>
              <a:t>https://www.mpp.mpg.de/fileadmin/config/themes/mpp/images/mpp-mpg-logo.png</a:t>
            </a:r>
            <a:endParaRPr lang="de-DE" dirty="0"/>
          </a:p>
          <a:p>
            <a:pPr lvl="1"/>
            <a:r>
              <a:rPr lang="de-DE" dirty="0">
                <a:hlinkClick r:id="rId5"/>
              </a:rPr>
              <a:t>http://www.physik.uni-regensburg.de/service/schulen/nwt_logo.jpg</a:t>
            </a:r>
            <a:endParaRPr lang="de-DE" dirty="0"/>
          </a:p>
          <a:p>
            <a:pPr lvl="1"/>
            <a:r>
              <a:rPr lang="de-DE" dirty="0">
                <a:hlinkClick r:id="rId6"/>
              </a:rPr>
              <a:t>https://atlas.physicsmasterclasses.org/zpath_files/img/highslide/feynman/Zprime_ElectronPositron.png</a:t>
            </a:r>
            <a:endParaRPr lang="de-DE" dirty="0"/>
          </a:p>
          <a:p>
            <a:r>
              <a:rPr lang="de-DE" dirty="0"/>
              <a:t>Content:</a:t>
            </a:r>
          </a:p>
          <a:p>
            <a:pPr lvl="1"/>
            <a:r>
              <a:rPr lang="de-DE" dirty="0">
                <a:hlinkClick r:id="rId7"/>
              </a:rPr>
              <a:t>http://tmva.sourceforge.net/</a:t>
            </a:r>
            <a:endParaRPr lang="de-DE" dirty="0"/>
          </a:p>
          <a:p>
            <a:pPr lvl="1"/>
            <a:r>
              <a:rPr lang="de-DE" dirty="0">
                <a:hlinkClick r:id="rId8"/>
              </a:rPr>
              <a:t>https://arxiv.org/pdf/1902.04655.pdf</a:t>
            </a:r>
            <a:endParaRPr lang="de-DE" dirty="0"/>
          </a:p>
          <a:p>
            <a:pPr lvl="1"/>
            <a:r>
              <a:rPr lang="de-DE" dirty="0">
                <a:hlinkClick r:id="rId9"/>
              </a:rPr>
              <a:t>https://root.cern.ch/download/doc/tmva/TMVAUsersGuide.pdf</a:t>
            </a:r>
            <a:endParaRPr lang="de-DE" dirty="0"/>
          </a:p>
          <a:p>
            <a:pPr lvl="1"/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xmlns="" id="{16AF9025-CE24-43FC-9743-2637E9ABD89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647556" y="764898"/>
            <a:ext cx="963251" cy="951058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xmlns="" id="{329780BF-46C3-4262-B79D-1C8C412BD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Sophia Veneris, 18.10.2019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EAB20060-DDC9-4EAC-ABFF-4CB480CCB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6427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48E96387-12F1-45E4-9322-ABBF2EE040E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A9F421DD-DE4E-4547-A904-3F80E25E3F3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09985DEC-1215-4209-9708-B45CC977402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90EB7086-616E-4D44-94BE-D0F76356178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xmlns="" id="{F115DB35-53D7-4EDC-A965-A434929617C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638175"/>
            <a:ext cx="12191999" cy="62198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xmlns="" id="{2B0342F4-3022-431B-98EB-A031E4420B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31147" y="1208531"/>
            <a:ext cx="5918837" cy="4735069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4B610F9C-62FE-46FC-8607-C35030B6321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8042147" y="723899"/>
            <a:ext cx="3703320" cy="566666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xmlns="" id="{FFD90003-8BD5-469D-97C6-A6F2569FF0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6275" y="1419225"/>
            <a:ext cx="3081576" cy="208586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>
                <a:solidFill>
                  <a:srgbClr val="FFFFFF"/>
                </a:solidFill>
              </a:rPr>
              <a:t>Backup slides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xmlns="" id="{D83A9707-DDF9-4E69-BD02-4CE598C92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192" y="6400800"/>
            <a:ext cx="691721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r>
              <a:rPr lang="en-US" kern="1200" cap="all">
                <a:solidFill>
                  <a:schemeClr val="accent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Sophia Veneris, 18.10.2019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52C86811-E9AC-4B17-A94A-CDD92CEF8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6400800"/>
            <a:ext cx="101644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3A98EE3D-8CD1-4C3F-BD1C-C98C9596463C}" type="slidenum">
              <a:rPr lang="en-US" smtClean="0">
                <a:solidFill>
                  <a:schemeClr val="accent1">
                    <a:lumMod val="75000"/>
                    <a:lumOff val="25000"/>
                  </a:schemeClr>
                </a:solidFill>
              </a:rPr>
              <a:pPr defTabSz="914400">
                <a:spcAft>
                  <a:spcPts val="600"/>
                </a:spcAft>
              </a:pPr>
              <a:t>19</a:t>
            </a:fld>
            <a:endParaRPr lang="en-US">
              <a:solidFill>
                <a:schemeClr val="accent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129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EE6605A3-2178-4C05-A4A7-892D29BB6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introduction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5733F152-30B2-4600-9856-E1B03128BB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  <a:p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xmlns="" id="{16AF9025-CE24-43FC-9743-2637E9ABD8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7556" y="764898"/>
            <a:ext cx="963251" cy="951058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xmlns="" id="{93A44B8F-8A1A-44C9-9169-2C948E029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Sophia Veneris, 18.10.2019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24F4653E-AEEA-43E3-88A6-77F185570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2</a:t>
            </a:fld>
            <a:endParaRPr lang="en-US" dirty="0"/>
          </a:p>
        </p:txBody>
      </p:sp>
      <p:graphicFrame>
        <p:nvGraphicFramePr>
          <p:cNvPr id="7" name="Diagramm 6">
            <a:extLst>
              <a:ext uri="{FF2B5EF4-FFF2-40B4-BE49-F238E27FC236}">
                <a16:creationId xmlns:a16="http://schemas.microsoft.com/office/drawing/2014/main" xmlns="" id="{422E5D5E-6523-43BB-8F65-4578D4051BE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65323505"/>
              </p:ext>
            </p:extLst>
          </p:nvPr>
        </p:nvGraphicFramePr>
        <p:xfrm>
          <a:off x="4025890" y="2452145"/>
          <a:ext cx="6945023" cy="405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feld 7">
            <a:extLst>
              <a:ext uri="{FF2B5EF4-FFF2-40B4-BE49-F238E27FC236}">
                <a16:creationId xmlns:a16="http://schemas.microsoft.com/office/drawing/2014/main" xmlns="" id="{5693DA95-A819-4E47-8757-264FFC1A9DB4}"/>
              </a:ext>
            </a:extLst>
          </p:cNvPr>
          <p:cNvSpPr txBox="1"/>
          <p:nvPr/>
        </p:nvSpPr>
        <p:spPr>
          <a:xfrm>
            <a:off x="581191" y="5412619"/>
            <a:ext cx="58924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- </a:t>
            </a:r>
            <a:r>
              <a:rPr lang="de-DE" sz="2000" dirty="0" err="1"/>
              <a:t>standard</a:t>
            </a:r>
            <a:r>
              <a:rPr lang="de-DE" sz="2000" dirty="0"/>
              <a:t> ATLAS </a:t>
            </a:r>
            <a:r>
              <a:rPr lang="de-DE" sz="2000" dirty="0" err="1"/>
              <a:t>techniques</a:t>
            </a:r>
            <a:r>
              <a:rPr lang="de-DE" sz="2000" dirty="0"/>
              <a:t> </a:t>
            </a:r>
            <a:r>
              <a:rPr lang="de-DE" sz="2000" dirty="0" err="1"/>
              <a:t>only</a:t>
            </a:r>
            <a:r>
              <a:rPr lang="de-DE" sz="2000" dirty="0"/>
              <a:t> </a:t>
            </a:r>
            <a:r>
              <a:rPr lang="de-DE" sz="2000" dirty="0" err="1"/>
              <a:t>available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</a:t>
            </a:r>
            <a:r>
              <a:rPr lang="de-DE" sz="2000" dirty="0" err="1"/>
              <a:t>hadronic</a:t>
            </a:r>
            <a:r>
              <a:rPr lang="de-DE" sz="2000" dirty="0"/>
              <a:t> </a:t>
            </a:r>
            <a:r>
              <a:rPr lang="de-DE" sz="2000" dirty="0" err="1"/>
              <a:t>boson</a:t>
            </a:r>
            <a:r>
              <a:rPr lang="de-DE" sz="2000" dirty="0"/>
              <a:t> </a:t>
            </a:r>
            <a:r>
              <a:rPr lang="de-DE" sz="2000" dirty="0" err="1"/>
              <a:t>decays</a:t>
            </a:r>
            <a:r>
              <a:rPr lang="de-DE" sz="2000" dirty="0"/>
              <a:t>, but not </a:t>
            </a:r>
            <a:r>
              <a:rPr lang="de-DE" sz="2000" dirty="0" err="1"/>
              <a:t>for</a:t>
            </a:r>
            <a:r>
              <a:rPr lang="de-DE" sz="2000" dirty="0"/>
              <a:t> </a:t>
            </a:r>
            <a:r>
              <a:rPr lang="de-DE" sz="2000" dirty="0" err="1"/>
              <a:t>decays</a:t>
            </a:r>
            <a:r>
              <a:rPr lang="de-DE" sz="2000" dirty="0"/>
              <a:t> </a:t>
            </a:r>
            <a:r>
              <a:rPr lang="de-DE" sz="2000" dirty="0" err="1"/>
              <a:t>into</a:t>
            </a:r>
            <a:r>
              <a:rPr lang="de-DE" sz="2000" dirty="0"/>
              <a:t> </a:t>
            </a:r>
            <a:r>
              <a:rPr lang="de-DE" sz="2000" dirty="0" err="1"/>
              <a:t>electrons</a:t>
            </a:r>
            <a:endParaRPr lang="de-DE" sz="2000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xmlns="" id="{FF110D33-FFC1-4B81-8E24-5AD978B434DB}"/>
              </a:ext>
            </a:extLst>
          </p:cNvPr>
          <p:cNvSpPr txBox="1"/>
          <p:nvPr/>
        </p:nvSpPr>
        <p:spPr>
          <a:xfrm>
            <a:off x="581191" y="2147277"/>
            <a:ext cx="6061653" cy="1323439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/>
              <a:t>Many </a:t>
            </a:r>
            <a:r>
              <a:rPr lang="de-DE" sz="2000" dirty="0" err="1"/>
              <a:t>bsm-theories</a:t>
            </a:r>
            <a:r>
              <a:rPr lang="de-DE" sz="2000" dirty="0"/>
              <a:t> (= </a:t>
            </a:r>
            <a:r>
              <a:rPr lang="de-DE" sz="2000" b="1" dirty="0" err="1"/>
              <a:t>b</a:t>
            </a:r>
            <a:r>
              <a:rPr lang="de-DE" sz="2000" dirty="0" err="1"/>
              <a:t>eyond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b="1" dirty="0" err="1"/>
              <a:t>s</a:t>
            </a:r>
            <a:r>
              <a:rPr lang="de-DE" sz="2000" dirty="0" err="1"/>
              <a:t>tandard</a:t>
            </a:r>
            <a:r>
              <a:rPr lang="de-DE" sz="2000" dirty="0"/>
              <a:t> </a:t>
            </a:r>
            <a:r>
              <a:rPr lang="de-DE" sz="2000" b="1" dirty="0" err="1"/>
              <a:t>m</a:t>
            </a:r>
            <a:r>
              <a:rPr lang="de-DE" sz="2000" dirty="0" err="1"/>
              <a:t>odel</a:t>
            </a:r>
            <a:r>
              <a:rPr lang="de-DE" sz="2000" dirty="0"/>
              <a:t> –</a:t>
            </a:r>
            <a:r>
              <a:rPr lang="de-DE" sz="2000" dirty="0" err="1"/>
              <a:t>theories</a:t>
            </a:r>
            <a:r>
              <a:rPr lang="de-DE" sz="2000" dirty="0"/>
              <a:t>) </a:t>
            </a:r>
            <a:r>
              <a:rPr lang="de-DE" sz="2000" dirty="0" err="1"/>
              <a:t>predict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existence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high-</a:t>
            </a:r>
            <a:r>
              <a:rPr lang="de-DE" sz="2000" dirty="0" err="1"/>
              <a:t>mass</a:t>
            </a:r>
            <a:r>
              <a:rPr lang="de-DE" sz="2000" dirty="0"/>
              <a:t> </a:t>
            </a:r>
            <a:r>
              <a:rPr lang="de-DE" sz="2000" dirty="0" err="1"/>
              <a:t>particles</a:t>
            </a:r>
            <a:endParaRPr lang="de-DE" sz="2000" dirty="0"/>
          </a:p>
          <a:p>
            <a:r>
              <a:rPr lang="de-DE" sz="2000" dirty="0" err="1"/>
              <a:t>which</a:t>
            </a:r>
            <a:r>
              <a:rPr lang="de-DE" sz="2000" dirty="0"/>
              <a:t> </a:t>
            </a:r>
            <a:r>
              <a:rPr lang="de-DE" sz="2000" dirty="0" err="1"/>
              <a:t>decay</a:t>
            </a:r>
            <a:r>
              <a:rPr lang="de-DE" sz="2000" dirty="0"/>
              <a:t> </a:t>
            </a:r>
            <a:r>
              <a:rPr lang="de-DE" sz="2000" dirty="0" err="1"/>
              <a:t>dominantely</a:t>
            </a:r>
            <a:r>
              <a:rPr lang="de-DE" sz="2000" dirty="0"/>
              <a:t> in </a:t>
            </a:r>
            <a:r>
              <a:rPr lang="de-DE" sz="2000" dirty="0" err="1"/>
              <a:t>strongly</a:t>
            </a:r>
            <a:r>
              <a:rPr lang="de-DE" sz="2000" dirty="0"/>
              <a:t> </a:t>
            </a:r>
            <a:r>
              <a:rPr lang="de-DE" sz="2000" dirty="0" err="1"/>
              <a:t>boosted</a:t>
            </a:r>
            <a:r>
              <a:rPr lang="de-DE" sz="2000" dirty="0"/>
              <a:t> W-, Z- and/</a:t>
            </a:r>
            <a:r>
              <a:rPr lang="de-DE" sz="2000" dirty="0" err="1"/>
              <a:t>or</a:t>
            </a:r>
            <a:r>
              <a:rPr lang="de-DE" sz="2000" dirty="0"/>
              <a:t> Higgs-bosons</a:t>
            </a:r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652946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D54966EC-CB33-4A70-8574-2404622B3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de-DE" dirty="0" err="1"/>
              <a:t>histograms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08F738E9-B1B8-48CB-BC6F-823DF1E7E1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plot</a:t>
            </a:r>
            <a:r>
              <a:rPr lang="de-DE" dirty="0"/>
              <a:t> </a:t>
            </a:r>
            <a:r>
              <a:rPr lang="de-DE" dirty="0" err="1"/>
              <a:t>making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python</a:t>
            </a:r>
            <a:endParaRPr lang="de-DE" dirty="0"/>
          </a:p>
          <a:p>
            <a:r>
              <a:rPr lang="de-DE" dirty="0"/>
              <a:t>1-component </a:t>
            </a:r>
            <a:r>
              <a:rPr lang="de-DE" dirty="0" err="1"/>
              <a:t>histograms</a:t>
            </a:r>
            <a:r>
              <a:rPr lang="de-DE" dirty="0"/>
              <a:t>:</a:t>
            </a:r>
          </a:p>
          <a:p>
            <a:pPr lvl="1"/>
            <a:r>
              <a:rPr lang="de-DE" dirty="0"/>
              <a:t>A variable </a:t>
            </a:r>
            <a:r>
              <a:rPr lang="de-DE" dirty="0" err="1"/>
              <a:t>along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x-</a:t>
            </a:r>
            <a:r>
              <a:rPr lang="de-DE" dirty="0" err="1"/>
              <a:t>axis</a:t>
            </a:r>
            <a:endParaRPr lang="de-DE" dirty="0"/>
          </a:p>
          <a:p>
            <a:pPr lvl="1"/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probability</a:t>
            </a:r>
            <a:r>
              <a:rPr lang="de-DE" dirty="0"/>
              <a:t> </a:t>
            </a:r>
            <a:r>
              <a:rPr lang="de-DE" dirty="0" err="1"/>
              <a:t>distribution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displayed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y-</a:t>
            </a:r>
            <a:r>
              <a:rPr lang="de-DE" dirty="0" err="1"/>
              <a:t>axis</a:t>
            </a:r>
            <a:endParaRPr lang="de-DE" dirty="0"/>
          </a:p>
          <a:p>
            <a:r>
              <a:rPr lang="de-DE" dirty="0"/>
              <a:t>2-component </a:t>
            </a:r>
            <a:r>
              <a:rPr lang="de-DE" dirty="0" err="1"/>
              <a:t>histograms</a:t>
            </a:r>
            <a:r>
              <a:rPr lang="de-DE" dirty="0"/>
              <a:t>:</a:t>
            </a:r>
          </a:p>
          <a:p>
            <a:pPr lvl="1"/>
            <a:r>
              <a:rPr lang="de-DE" dirty="0"/>
              <a:t>A variable </a:t>
            </a:r>
            <a:r>
              <a:rPr lang="de-DE" dirty="0" err="1"/>
              <a:t>along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x-</a:t>
            </a:r>
            <a:r>
              <a:rPr lang="de-DE" dirty="0" err="1"/>
              <a:t>axis</a:t>
            </a:r>
            <a:endParaRPr lang="de-DE" dirty="0"/>
          </a:p>
          <a:p>
            <a:pPr lvl="1"/>
            <a:r>
              <a:rPr lang="de-DE" dirty="0" err="1"/>
              <a:t>Another</a:t>
            </a:r>
            <a:r>
              <a:rPr lang="de-DE" dirty="0"/>
              <a:t> variable </a:t>
            </a:r>
            <a:r>
              <a:rPr lang="de-DE" dirty="0" err="1"/>
              <a:t>along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y-</a:t>
            </a:r>
            <a:r>
              <a:rPr lang="de-DE" dirty="0" err="1"/>
              <a:t>axis</a:t>
            </a:r>
            <a:endParaRPr lang="de-DE" dirty="0"/>
          </a:p>
          <a:p>
            <a:pPr lvl="1"/>
            <a:r>
              <a:rPr lang="de-DE" dirty="0"/>
              <a:t>The </a:t>
            </a:r>
            <a:r>
              <a:rPr lang="de-DE" dirty="0" err="1"/>
              <a:t>probability</a:t>
            </a:r>
            <a:r>
              <a:rPr lang="de-DE" dirty="0"/>
              <a:t> </a:t>
            </a:r>
            <a:r>
              <a:rPr lang="de-DE" dirty="0" err="1"/>
              <a:t>distribution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shown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different </a:t>
            </a:r>
            <a:r>
              <a:rPr lang="de-DE" dirty="0" err="1"/>
              <a:t>colours</a:t>
            </a:r>
            <a:r>
              <a:rPr lang="de-DE" dirty="0"/>
              <a:t> (</a:t>
            </a:r>
            <a:r>
              <a:rPr lang="de-DE" dirty="0" err="1"/>
              <a:t>colour</a:t>
            </a:r>
            <a:r>
              <a:rPr lang="de-DE" dirty="0"/>
              <a:t> </a:t>
            </a:r>
            <a:r>
              <a:rPr lang="de-DE" dirty="0" err="1"/>
              <a:t>range</a:t>
            </a:r>
            <a:r>
              <a:rPr lang="de-DE" dirty="0"/>
              <a:t>)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xmlns="" id="{6F1E3E78-4CBA-4799-A94D-99A00BDCA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Sophia Veneris, 18.10.2019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53D58B99-0EC2-4ED9-8E35-23C5AB0BB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20</a:t>
            </a:fld>
            <a:endParaRPr lang="en-US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xmlns="" id="{D653608C-539C-453E-91E8-947F30CF9D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7556" y="764898"/>
            <a:ext cx="963251" cy="951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4211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xmlns="" id="{65D9C196-56A3-4D2B-B250-2501F51B4C1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3A6EBF77-A535-4798-83D5-C5D9C36BFA8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46533" y="457202"/>
            <a:ext cx="7592567" cy="5856457"/>
          </a:xfrm>
          <a:prstGeom prst="rect">
            <a:avLst/>
          </a:prstGeom>
          <a:noFill/>
          <a:ln w="9525">
            <a:solidFill>
              <a:srgbClr val="4A41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fik 4" descr="Ein Bild, das Text, Karte enthält.&#10;&#10;Automatisch generierte Beschreibung">
            <a:extLst>
              <a:ext uri="{FF2B5EF4-FFF2-40B4-BE49-F238E27FC236}">
                <a16:creationId xmlns:a16="http://schemas.microsoft.com/office/drawing/2014/main" xmlns="" id="{B11A159E-DB80-4B53-8ACE-BF3D7C4F70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128" y="471611"/>
            <a:ext cx="6033820" cy="5837721"/>
          </a:xfrm>
          <a:prstGeom prst="rect">
            <a:avLst/>
          </a:prstGeom>
          <a:ln>
            <a:noFill/>
          </a:ln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DDB2DB23-D2D0-4E56-A97D-E9B80FD3E4A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8129873" y="457202"/>
            <a:ext cx="3615593" cy="5859734"/>
          </a:xfrm>
          <a:prstGeom prst="rect">
            <a:avLst/>
          </a:prstGeom>
          <a:solidFill>
            <a:srgbClr val="4A41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9D6C332C-EE5E-4747-B7D6-B9E548F00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192" y="6401104"/>
            <a:ext cx="691721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>
                <a:solidFill>
                  <a:schemeClr val="tx2"/>
                </a:solidFill>
              </a:rPr>
              <a:t>Sophia Veneris, 18.10.2019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xmlns="" id="{8DE97A06-C801-4CA2-A4CD-AFE025AE7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6405430"/>
            <a:ext cx="105251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A98EE3D-8CD1-4C3F-BD1C-C98C9596463C}" type="slidenum">
              <a:rPr lang="en-US">
                <a:solidFill>
                  <a:schemeClr val="tx2"/>
                </a:solidFill>
              </a:rPr>
              <a:pPr>
                <a:spcAft>
                  <a:spcPts val="600"/>
                </a:spcAft>
              </a:pPr>
              <a:t>21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xmlns="" id="{D85FE37C-649A-4B9A-A471-662611C33633}"/>
              </a:ext>
            </a:extLst>
          </p:cNvPr>
          <p:cNvSpPr txBox="1"/>
          <p:nvPr/>
        </p:nvSpPr>
        <p:spPr>
          <a:xfrm>
            <a:off x="8129873" y="457203"/>
            <a:ext cx="36155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u="sng" dirty="0"/>
              <a:t>h_Trk1_z0: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67233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12">
            <a:extLst>
              <a:ext uri="{FF2B5EF4-FFF2-40B4-BE49-F238E27FC236}">
                <a16:creationId xmlns:a16="http://schemas.microsoft.com/office/drawing/2014/main" xmlns="" id="{65D9C196-56A3-4D2B-B250-2501F51B4C1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1" name="Rectangle 14">
            <a:extLst>
              <a:ext uri="{FF2B5EF4-FFF2-40B4-BE49-F238E27FC236}">
                <a16:creationId xmlns:a16="http://schemas.microsoft.com/office/drawing/2014/main" xmlns="" id="{3A6EBF77-A535-4798-83D5-C5D9C36BFA8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46533" y="457202"/>
            <a:ext cx="7592567" cy="5856457"/>
          </a:xfrm>
          <a:prstGeom prst="rect">
            <a:avLst/>
          </a:prstGeom>
          <a:noFill/>
          <a:ln w="9525">
            <a:solidFill>
              <a:srgbClr val="6835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Inhaltsplatzhalter 7" descr="Ein Bild, das Screenshot enthält.&#10;&#10;Automatisch generierte Beschreibung">
            <a:extLst>
              <a:ext uri="{FF2B5EF4-FFF2-40B4-BE49-F238E27FC236}">
                <a16:creationId xmlns:a16="http://schemas.microsoft.com/office/drawing/2014/main" xmlns="" id="{FE4B7770-2597-4E21-8D5F-427804CFCC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46" y="778935"/>
            <a:ext cx="6900283" cy="5209714"/>
          </a:xfrm>
          <a:prstGeom prst="rect">
            <a:avLst/>
          </a:prstGeom>
          <a:ln>
            <a:noFill/>
          </a:ln>
        </p:spPr>
      </p:pic>
      <p:sp>
        <p:nvSpPr>
          <p:cNvPr id="12" name="Rectangle 16">
            <a:extLst>
              <a:ext uri="{FF2B5EF4-FFF2-40B4-BE49-F238E27FC236}">
                <a16:creationId xmlns:a16="http://schemas.microsoft.com/office/drawing/2014/main" xmlns="" id="{DDB2DB23-D2D0-4E56-A97D-E9B80FD3E4A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8129873" y="457202"/>
            <a:ext cx="3615593" cy="5859734"/>
          </a:xfrm>
          <a:prstGeom prst="rect">
            <a:avLst/>
          </a:prstGeom>
          <a:solidFill>
            <a:srgbClr val="6835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B06A2181-50FB-40D0-8B51-3013415A3B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192" y="6401104"/>
            <a:ext cx="6917210" cy="365125"/>
          </a:xfrm>
        </p:spPr>
        <p:txBody>
          <a:bodyPr vert="horz" lIns="91440" tIns="45720" rIns="91440" bIns="45720" rtlCol="0">
            <a:normAutofit/>
          </a:bodyPr>
          <a:lstStyle/>
          <a:p>
            <a:pPr defTabSz="914400">
              <a:spcAft>
                <a:spcPts val="600"/>
              </a:spcAft>
            </a:pPr>
            <a:r>
              <a:rPr lang="en-US" kern="1200" cap="all">
                <a:solidFill>
                  <a:schemeClr val="tx2"/>
                </a:solidFill>
                <a:latin typeface="+mn-lt"/>
                <a:ea typeface="+mn-ea"/>
                <a:cs typeface="+mn-cs"/>
              </a:rPr>
              <a:t>Sophia Veneris, 18.10.2019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xmlns="" id="{22931890-E3D6-40E4-9E62-4CFF39934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6405430"/>
            <a:ext cx="1052510" cy="365125"/>
          </a:xfrm>
        </p:spPr>
        <p:txBody>
          <a:bodyPr vert="horz" lIns="91440" tIns="45720" rIns="91440" bIns="45720" rtlCol="0">
            <a:normAutofit/>
          </a:bodyPr>
          <a:lstStyle/>
          <a:p>
            <a:pPr defTabSz="914400">
              <a:spcAft>
                <a:spcPts val="600"/>
              </a:spcAft>
            </a:pPr>
            <a:fld id="{3A98EE3D-8CD1-4C3F-BD1C-C98C9596463C}" type="slidenum">
              <a:rPr lang="en-US">
                <a:solidFill>
                  <a:schemeClr val="tx2"/>
                </a:solidFill>
              </a:rPr>
              <a:pPr defTabSz="914400">
                <a:spcAft>
                  <a:spcPts val="600"/>
                </a:spcAft>
              </a:pPr>
              <a:t>22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xmlns="" id="{13182BEB-5899-422E-9A91-5B894DAFD32E}"/>
              </a:ext>
            </a:extLst>
          </p:cNvPr>
          <p:cNvSpPr txBox="1"/>
          <p:nvPr/>
        </p:nvSpPr>
        <p:spPr>
          <a:xfrm>
            <a:off x="8400182" y="778935"/>
            <a:ext cx="3074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Overtraining</a:t>
            </a:r>
            <a:r>
              <a:rPr lang="de-DE" dirty="0"/>
              <a:t> Check</a:t>
            </a:r>
          </a:p>
        </p:txBody>
      </p:sp>
    </p:spTree>
    <p:extLst>
      <p:ext uri="{BB962C8B-B14F-4D97-AF65-F5344CB8AC3E}">
        <p14:creationId xmlns:p14="http://schemas.microsoft.com/office/powerpoint/2010/main" val="15562682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1259A422-0023-4292-8200-E080556F30F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C38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A2413CA5-4739-4BC9-8BB3-B0A4928D314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A5B67A95-FFF0-4866-BB48-6F0B5948C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192" y="6380436"/>
            <a:ext cx="691721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>
                <a:solidFill>
                  <a:schemeClr val="bg1"/>
                </a:solidFill>
              </a:rPr>
              <a:t>Sophia Veneris, 18.10.2019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xmlns="" id="{7B47B081-A493-4CBE-A19C-321B25DFC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6384762"/>
            <a:ext cx="105251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A98EE3D-8CD1-4C3F-BD1C-C98C9596463C}" type="slidenum">
              <a:rPr lang="en-US">
                <a:solidFill>
                  <a:schemeClr val="bg1"/>
                </a:solidFill>
              </a:rPr>
              <a:pPr>
                <a:spcAft>
                  <a:spcPts val="600"/>
                </a:spcAft>
              </a:pPr>
              <a:t>23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Grafik 5" descr="Ein Bild, das Karte enthält.&#10;&#10;Automatisch generierte Beschreibung">
            <a:extLst>
              <a:ext uri="{FF2B5EF4-FFF2-40B4-BE49-F238E27FC236}">
                <a16:creationId xmlns:a16="http://schemas.microsoft.com/office/drawing/2014/main" xmlns="" id="{B04241EF-6A31-45A8-9983-4158696513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856" y="685631"/>
            <a:ext cx="10458287" cy="5486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8829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1259A422-0023-4292-8200-E080556F30F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C38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A2413CA5-4739-4BC9-8BB3-B0A4928D314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fik 4" descr="Ein Bild, das Karte enthält.&#10;&#10;Automatisch generierte Beschreibung">
            <a:extLst>
              <a:ext uri="{FF2B5EF4-FFF2-40B4-BE49-F238E27FC236}">
                <a16:creationId xmlns:a16="http://schemas.microsoft.com/office/drawing/2014/main" xmlns="" id="{38E45C63-06BD-4D6E-BCFC-4C56A49233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277" y="643467"/>
            <a:ext cx="10511445" cy="5571066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A5B67A95-FFF0-4866-BB48-6F0B5948C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192" y="6380436"/>
            <a:ext cx="691721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>
                <a:solidFill>
                  <a:schemeClr val="bg1"/>
                </a:solidFill>
              </a:rPr>
              <a:t>Sophia Veneris, 18.10.2019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xmlns="" id="{7B47B081-A493-4CBE-A19C-321B25DFC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6384762"/>
            <a:ext cx="105251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A98EE3D-8CD1-4C3F-BD1C-C98C9596463C}" type="slidenum">
              <a:rPr lang="en-US">
                <a:solidFill>
                  <a:schemeClr val="bg1"/>
                </a:solidFill>
              </a:rPr>
              <a:pPr>
                <a:spcAft>
                  <a:spcPts val="600"/>
                </a:spcAft>
              </a:pPr>
              <a:t>24</a:t>
            </a:fld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7487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EE6605A3-2178-4C05-A4A7-892D29BB6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T-efficiency </a:t>
            </a:r>
            <a:r>
              <a:rPr lang="de-DE" dirty="0" err="1"/>
              <a:t>plots</a:t>
            </a:r>
            <a:r>
              <a:rPr lang="de-DE" dirty="0"/>
              <a:t>: Eta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5733F152-30B2-4600-9856-E1B03128BB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  <a:p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xmlns="" id="{16AF9025-CE24-43FC-9743-2637E9ABD8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7556" y="764898"/>
            <a:ext cx="963251" cy="951058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xmlns="" id="{93A44B8F-8A1A-44C9-9169-2C948E029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Sophia Veneris, 18.10.2019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24F4653E-AEEA-43E3-88A6-77F185570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25</a:t>
            </a:fld>
            <a:endParaRPr lang="en-US" dirty="0"/>
          </a:p>
        </p:txBody>
      </p:sp>
      <p:sp>
        <p:nvSpPr>
          <p:cNvPr id="7" name="Inhaltsplatzhalter 18">
            <a:extLst>
              <a:ext uri="{FF2B5EF4-FFF2-40B4-BE49-F238E27FC236}">
                <a16:creationId xmlns:a16="http://schemas.microsoft.com/office/drawing/2014/main" xmlns="" id="{4F2E9121-FBB7-4D6E-A0B2-5F4E46D0F2B4}"/>
              </a:ext>
            </a:extLst>
          </p:cNvPr>
          <p:cNvSpPr txBox="1">
            <a:spLocks/>
          </p:cNvSpPr>
          <p:nvPr/>
        </p:nvSpPr>
        <p:spPr>
          <a:xfrm>
            <a:off x="1485900" y="1839849"/>
            <a:ext cx="10124907" cy="4842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anose="05020102010507070707" pitchFamily="18" charset="2"/>
              <a:buNone/>
            </a:pPr>
            <a:r>
              <a:rPr lang="de-DE" sz="2400" b="1" i="1" dirty="0" err="1"/>
              <a:t>Zee</a:t>
            </a:r>
            <a:r>
              <a:rPr lang="de-DE" sz="2400" b="1" i="1" dirty="0"/>
              <a:t>										</a:t>
            </a:r>
            <a:r>
              <a:rPr lang="de-DE" sz="2400" b="1" i="1" dirty="0" err="1"/>
              <a:t>single</a:t>
            </a:r>
            <a:r>
              <a:rPr lang="de-DE" sz="2400" b="1" i="1" dirty="0"/>
              <a:t> </a:t>
            </a:r>
            <a:r>
              <a:rPr lang="de-DE" sz="2400" b="1" i="1" dirty="0" err="1"/>
              <a:t>ejets</a:t>
            </a:r>
            <a:endParaRPr lang="de-DE" sz="2400" b="1" i="1" dirty="0"/>
          </a:p>
        </p:txBody>
      </p:sp>
      <p:pic>
        <p:nvPicPr>
          <p:cNvPr id="9" name="Grafik 8" descr="Ein Bild, das Text, Karte enthält.&#10;&#10;Automatisch generierte Beschreibung">
            <a:extLst>
              <a:ext uri="{FF2B5EF4-FFF2-40B4-BE49-F238E27FC236}">
                <a16:creationId xmlns:a16="http://schemas.microsoft.com/office/drawing/2014/main" xmlns="" id="{E16EAFAF-0989-45F9-8FB1-B833D90072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92" y="2324100"/>
            <a:ext cx="5527333" cy="391149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xmlns="" id="{7DC5A809-0E20-470D-A872-E504731594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4684" y="2330674"/>
            <a:ext cx="5527333" cy="3920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467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EE6605A3-2178-4C05-A4A7-892D29BB6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>
            <a:normAutofit/>
          </a:bodyPr>
          <a:lstStyle/>
          <a:p>
            <a:r>
              <a:rPr lang="de-DE" dirty="0" err="1"/>
              <a:t>basics</a:t>
            </a:r>
            <a:r>
              <a:rPr lang="de-DE" dirty="0"/>
              <a:t/>
            </a:r>
            <a:br>
              <a:rPr lang="de-DE" dirty="0"/>
            </a:br>
            <a:r>
              <a:rPr lang="de-DE" dirty="0" err="1"/>
              <a:t>decay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high </a:t>
            </a:r>
            <a:r>
              <a:rPr lang="de-DE" dirty="0" err="1"/>
              <a:t>pt</a:t>
            </a:r>
            <a:r>
              <a:rPr lang="de-DE" dirty="0"/>
              <a:t> Z-bosons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5733F152-30B2-4600-9856-E1B03128BB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020824"/>
            <a:ext cx="11029615" cy="2027920"/>
          </a:xfrm>
        </p:spPr>
        <p:txBody>
          <a:bodyPr>
            <a:normAutofit/>
          </a:bodyPr>
          <a:lstStyle/>
          <a:p>
            <a:r>
              <a:rPr lang="de-DE" sz="2400" dirty="0" err="1"/>
              <a:t>pT</a:t>
            </a:r>
            <a:r>
              <a:rPr lang="de-DE" sz="2400" dirty="0"/>
              <a:t> = </a:t>
            </a:r>
            <a:r>
              <a:rPr lang="de-DE" sz="2400" dirty="0" err="1"/>
              <a:t>transverse</a:t>
            </a:r>
            <a:r>
              <a:rPr lang="de-DE" sz="2400" dirty="0"/>
              <a:t> </a:t>
            </a:r>
            <a:r>
              <a:rPr lang="de-DE" sz="2400" dirty="0" err="1"/>
              <a:t>momentum</a:t>
            </a:r>
            <a:endParaRPr lang="de-DE" sz="2400" dirty="0"/>
          </a:p>
          <a:p>
            <a:r>
              <a:rPr lang="de-DE" sz="2400" dirty="0" err="1"/>
              <a:t>why</a:t>
            </a:r>
            <a:r>
              <a:rPr lang="de-DE" sz="2400" dirty="0"/>
              <a:t> </a:t>
            </a:r>
            <a:r>
              <a:rPr lang="de-DE" sz="2400" dirty="0" err="1"/>
              <a:t>are</a:t>
            </a:r>
            <a:r>
              <a:rPr lang="de-DE" sz="2400" dirty="0"/>
              <a:t> high </a:t>
            </a:r>
            <a:r>
              <a:rPr lang="de-DE" sz="2400" dirty="0" err="1"/>
              <a:t>pT</a:t>
            </a:r>
            <a:r>
              <a:rPr lang="de-DE" sz="2400" dirty="0"/>
              <a:t> Z-bosons so </a:t>
            </a:r>
            <a:r>
              <a:rPr lang="de-DE" sz="2400" dirty="0" err="1"/>
              <a:t>interesting</a:t>
            </a:r>
            <a:r>
              <a:rPr lang="de-DE" sz="2400" dirty="0"/>
              <a:t> </a:t>
            </a:r>
            <a:r>
              <a:rPr lang="de-DE" sz="2400" dirty="0" err="1"/>
              <a:t>to</a:t>
            </a:r>
            <a:r>
              <a:rPr lang="de-DE" sz="2400" dirty="0"/>
              <a:t> </a:t>
            </a:r>
            <a:r>
              <a:rPr lang="de-DE" sz="2400" dirty="0" err="1"/>
              <a:t>us</a:t>
            </a:r>
            <a:r>
              <a:rPr lang="de-DE" sz="2400" dirty="0"/>
              <a:t>?</a:t>
            </a:r>
          </a:p>
          <a:p>
            <a:pPr lvl="1"/>
            <a:r>
              <a:rPr lang="de-DE" sz="2200" dirty="0"/>
              <a:t>Key </a:t>
            </a:r>
            <a:r>
              <a:rPr lang="de-DE" sz="2200" dirty="0" err="1"/>
              <a:t>to</a:t>
            </a:r>
            <a:r>
              <a:rPr lang="de-DE" sz="2200" dirty="0"/>
              <a:t> </a:t>
            </a:r>
            <a:r>
              <a:rPr lang="de-DE" sz="2200" dirty="0" err="1"/>
              <a:t>searches</a:t>
            </a:r>
            <a:r>
              <a:rPr lang="de-DE" sz="2200" dirty="0"/>
              <a:t> </a:t>
            </a:r>
            <a:r>
              <a:rPr lang="de-DE" sz="2200" dirty="0" err="1"/>
              <a:t>for</a:t>
            </a:r>
            <a:r>
              <a:rPr lang="de-DE" sz="2200" dirty="0"/>
              <a:t> </a:t>
            </a:r>
            <a:r>
              <a:rPr lang="de-DE" sz="2200" dirty="0" err="1"/>
              <a:t>new</a:t>
            </a:r>
            <a:r>
              <a:rPr lang="de-DE" sz="2200" dirty="0"/>
              <a:t> </a:t>
            </a:r>
            <a:r>
              <a:rPr lang="de-DE" sz="2200" dirty="0" err="1"/>
              <a:t>physics</a:t>
            </a:r>
            <a:r>
              <a:rPr lang="de-DE" sz="2200" dirty="0"/>
              <a:t> </a:t>
            </a:r>
          </a:p>
          <a:p>
            <a:pPr lvl="1"/>
            <a:r>
              <a:rPr lang="de-DE" sz="2200" dirty="0"/>
              <a:t>Unique </a:t>
            </a:r>
            <a:r>
              <a:rPr lang="de-DE" sz="2200" dirty="0" err="1"/>
              <a:t>signature</a:t>
            </a:r>
            <a:r>
              <a:rPr lang="de-DE" sz="2200" dirty="0"/>
              <a:t> in </a:t>
            </a:r>
            <a:r>
              <a:rPr lang="de-DE" sz="2200" dirty="0" err="1"/>
              <a:t>the</a:t>
            </a:r>
            <a:r>
              <a:rPr lang="de-DE" sz="2200" dirty="0"/>
              <a:t> </a:t>
            </a:r>
            <a:r>
              <a:rPr lang="de-DE" sz="2200" dirty="0" err="1"/>
              <a:t>detector</a:t>
            </a:r>
            <a:endParaRPr lang="de-DE" sz="2200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xmlns="" id="{16AF9025-CE24-43FC-9743-2637E9ABD8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7556" y="764898"/>
            <a:ext cx="963251" cy="951058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xmlns="" id="{1219BFD7-61EC-4D06-8CED-5B7BDA716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Sophia Veneris, 18.10.2019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9F9BF45A-B362-40A1-8D78-16BCD0DCC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3</a:t>
            </a:fld>
            <a:endParaRPr lang="en-US" dirty="0"/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xmlns="" id="{EDA5CB46-D5C9-4669-80B6-DED99B83A626}"/>
              </a:ext>
            </a:extLst>
          </p:cNvPr>
          <p:cNvGrpSpPr/>
          <p:nvPr/>
        </p:nvGrpSpPr>
        <p:grpSpPr>
          <a:xfrm>
            <a:off x="4007526" y="4196820"/>
            <a:ext cx="3196423" cy="2196390"/>
            <a:chOff x="6846074" y="2031224"/>
            <a:chExt cx="3196423" cy="2196390"/>
          </a:xfrm>
        </p:grpSpPr>
        <p:pic>
          <p:nvPicPr>
            <p:cNvPr id="8" name="Grafik 7" descr="Ein Bild, das Foto, Tisch, Mann, weiß enthält.&#10;&#10;Automatisch generierte Beschreibung">
              <a:extLst>
                <a:ext uri="{FF2B5EF4-FFF2-40B4-BE49-F238E27FC236}">
                  <a16:creationId xmlns:a16="http://schemas.microsoft.com/office/drawing/2014/main" xmlns="" id="{F3F8C70D-7D35-474F-8AD2-D3902CB452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019" b="6368"/>
            <a:stretch/>
          </p:blipFill>
          <p:spPr>
            <a:xfrm>
              <a:off x="6846074" y="2031224"/>
              <a:ext cx="3196423" cy="202792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feld 8">
                  <a:extLst>
                    <a:ext uri="{FF2B5EF4-FFF2-40B4-BE49-F238E27FC236}">
                      <a16:creationId xmlns:a16="http://schemas.microsoft.com/office/drawing/2014/main" xmlns="" id="{51D237D8-FA7E-48CF-BFFF-11A235E9F0AF}"/>
                    </a:ext>
                  </a:extLst>
                </p:cNvPr>
                <p:cNvSpPr txBox="1"/>
                <p:nvPr/>
              </p:nvSpPr>
              <p:spPr>
                <a:xfrm>
                  <a:off x="6846074" y="3557622"/>
                  <a:ext cx="2146852" cy="66999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 err="1"/>
                    <a:t>boosted</a:t>
                  </a:r>
                  <a:r>
                    <a:rPr lang="de-DE" dirty="0"/>
                    <a:t>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de-DE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p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de-DE" i="1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a14:m>
                  <a:r>
                    <a:rPr lang="de-DE" dirty="0"/>
                    <a:t> </a:t>
                  </a:r>
                  <a:r>
                    <a:rPr lang="de-DE" dirty="0" err="1"/>
                    <a:t>decay</a:t>
                  </a:r>
                  <a:r>
                    <a:rPr lang="de-DE" dirty="0"/>
                    <a:t> </a:t>
                  </a:r>
                </a:p>
              </p:txBody>
            </p:sp>
          </mc:Choice>
          <mc:Fallback xmlns="">
            <p:sp>
              <p:nvSpPr>
                <p:cNvPr id="9" name="Textfeld 8">
                  <a:extLst>
                    <a:ext uri="{FF2B5EF4-FFF2-40B4-BE49-F238E27FC236}">
                      <a16:creationId xmlns:a16="http://schemas.microsoft.com/office/drawing/2014/main" id="{51D237D8-FA7E-48CF-BFFF-11A235E9F0A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46074" y="3557622"/>
                  <a:ext cx="2146852" cy="669992"/>
                </a:xfrm>
                <a:prstGeom prst="rect">
                  <a:avLst/>
                </a:prstGeom>
                <a:blipFill>
                  <a:blip r:embed="rId4"/>
                  <a:stretch>
                    <a:fillRect l="-2266" t="-5455" b="-10000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xmlns="" id="{EB5035A8-EEF0-4DE8-8E43-1AA83436CFE6}"/>
              </a:ext>
            </a:extLst>
          </p:cNvPr>
          <p:cNvGrpSpPr/>
          <p:nvPr/>
        </p:nvGrpSpPr>
        <p:grpSpPr>
          <a:xfrm>
            <a:off x="7839066" y="4484537"/>
            <a:ext cx="3433020" cy="1895861"/>
            <a:chOff x="6885192" y="4501258"/>
            <a:chExt cx="3215233" cy="173268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feld 9">
                  <a:extLst>
                    <a:ext uri="{FF2B5EF4-FFF2-40B4-BE49-F238E27FC236}">
                      <a16:creationId xmlns:a16="http://schemas.microsoft.com/office/drawing/2014/main" xmlns="" id="{A049087C-7471-454F-9B83-099710FD96C7}"/>
                    </a:ext>
                  </a:extLst>
                </p:cNvPr>
                <p:cNvSpPr txBox="1"/>
                <p:nvPr/>
              </p:nvSpPr>
              <p:spPr>
                <a:xfrm>
                  <a:off x="6885192" y="5587612"/>
                  <a:ext cx="205938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 err="1"/>
                    <a:t>strongly</a:t>
                  </a:r>
                  <a:r>
                    <a:rPr lang="de-DE" dirty="0"/>
                    <a:t> </a:t>
                  </a:r>
                  <a:r>
                    <a:rPr lang="de-DE" dirty="0" err="1"/>
                    <a:t>boosted</a:t>
                  </a:r>
                  <a:r>
                    <a:rPr lang="de-DE" dirty="0"/>
                    <a:t>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de-DE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p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de-DE" i="1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a14:m>
                  <a:r>
                    <a:rPr lang="de-DE" dirty="0"/>
                    <a:t> </a:t>
                  </a:r>
                  <a:r>
                    <a:rPr lang="de-DE" dirty="0" err="1"/>
                    <a:t>decay</a:t>
                  </a:r>
                  <a:endParaRPr lang="de-DE" dirty="0"/>
                </a:p>
              </p:txBody>
            </p:sp>
          </mc:Choice>
          <mc:Fallback xmlns="">
            <p:sp>
              <p:nvSpPr>
                <p:cNvPr id="10" name="Textfeld 9">
                  <a:extLst>
                    <a:ext uri="{FF2B5EF4-FFF2-40B4-BE49-F238E27FC236}">
                      <a16:creationId xmlns:a16="http://schemas.microsoft.com/office/drawing/2014/main" id="{A049087C-7471-454F-9B83-099710FD96C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85192" y="5587612"/>
                  <a:ext cx="2059388" cy="646331"/>
                </a:xfrm>
                <a:prstGeom prst="rect">
                  <a:avLst/>
                </a:prstGeom>
                <a:blipFill>
                  <a:blip r:embed="rId5"/>
                  <a:stretch>
                    <a:fillRect l="-2493" t="-5172" b="-4310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xmlns="" id="{B76C0AF8-A3FB-4DC6-91AA-6C0B2F1E9F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43017" r="44939" b="32948"/>
            <a:stretch/>
          </p:blipFill>
          <p:spPr>
            <a:xfrm>
              <a:off x="6885192" y="4870864"/>
              <a:ext cx="1758968" cy="570000"/>
            </a:xfrm>
            <a:prstGeom prst="rect">
              <a:avLst/>
            </a:prstGeom>
          </p:spPr>
        </p:pic>
        <p:grpSp>
          <p:nvGrpSpPr>
            <p:cNvPr id="12" name="Gruppieren 11">
              <a:extLst>
                <a:ext uri="{FF2B5EF4-FFF2-40B4-BE49-F238E27FC236}">
                  <a16:creationId xmlns:a16="http://schemas.microsoft.com/office/drawing/2014/main" xmlns="" id="{22D86D02-37A7-4560-BECE-AD662BEB5916}"/>
                </a:ext>
              </a:extLst>
            </p:cNvPr>
            <p:cNvGrpSpPr/>
            <p:nvPr/>
          </p:nvGrpSpPr>
          <p:grpSpPr>
            <a:xfrm>
              <a:off x="8622964" y="5044945"/>
              <a:ext cx="1477461" cy="99796"/>
              <a:chOff x="8583846" y="5074409"/>
              <a:chExt cx="1477461" cy="99796"/>
            </a:xfrm>
          </p:grpSpPr>
          <p:grpSp>
            <p:nvGrpSpPr>
              <p:cNvPr id="26" name="Gruppieren 25">
                <a:extLst>
                  <a:ext uri="{FF2B5EF4-FFF2-40B4-BE49-F238E27FC236}">
                    <a16:creationId xmlns:a16="http://schemas.microsoft.com/office/drawing/2014/main" xmlns="" id="{472E6EB3-8897-4F5C-A126-ED1F1142B0A4}"/>
                  </a:ext>
                </a:extLst>
              </p:cNvPr>
              <p:cNvGrpSpPr/>
              <p:nvPr/>
            </p:nvGrpSpPr>
            <p:grpSpPr>
              <a:xfrm rot="120000">
                <a:off x="8585309" y="5074409"/>
                <a:ext cx="1475998" cy="99796"/>
                <a:chOff x="9003554" y="4927495"/>
                <a:chExt cx="1286141" cy="1543"/>
              </a:xfrm>
            </p:grpSpPr>
            <p:cxnSp>
              <p:nvCxnSpPr>
                <p:cNvPr id="18" name="Gerade Verbindung mit Pfeil 17">
                  <a:extLst>
                    <a:ext uri="{FF2B5EF4-FFF2-40B4-BE49-F238E27FC236}">
                      <a16:creationId xmlns:a16="http://schemas.microsoft.com/office/drawing/2014/main" xmlns="" id="{9DF1D1F3-3D41-4786-9733-CF2FD858A61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60484" flipV="1">
                  <a:off x="9019500" y="4927639"/>
                  <a:ext cx="914806" cy="1215"/>
                </a:xfrm>
                <a:prstGeom prst="straightConnector1">
                  <a:avLst/>
                </a:prstGeom>
                <a:ln w="952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Gerader Verbinder 22">
                  <a:extLst>
                    <a:ext uri="{FF2B5EF4-FFF2-40B4-BE49-F238E27FC236}">
                      <a16:creationId xmlns:a16="http://schemas.microsoft.com/office/drawing/2014/main" xmlns="" id="{090CD8A6-E76D-4084-8CD5-33BD3E38B15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80484">
                  <a:off x="9003554" y="4927495"/>
                  <a:ext cx="1286141" cy="1543"/>
                </a:xfrm>
                <a:prstGeom prst="line">
                  <a:avLst/>
                </a:prstGeom>
                <a:ln w="952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" name="Gruppieren 24">
                <a:extLst>
                  <a:ext uri="{FF2B5EF4-FFF2-40B4-BE49-F238E27FC236}">
                    <a16:creationId xmlns:a16="http://schemas.microsoft.com/office/drawing/2014/main" xmlns="" id="{6C826260-2445-437F-BFCD-0545C81FFA91}"/>
                  </a:ext>
                </a:extLst>
              </p:cNvPr>
              <p:cNvGrpSpPr/>
              <p:nvPr/>
            </p:nvGrpSpPr>
            <p:grpSpPr>
              <a:xfrm>
                <a:off x="8583846" y="5075615"/>
                <a:ext cx="1473866" cy="4"/>
                <a:chOff x="8971730" y="5185324"/>
                <a:chExt cx="1473866" cy="4"/>
              </a:xfrm>
            </p:grpSpPr>
            <p:cxnSp>
              <p:nvCxnSpPr>
                <p:cNvPr id="20" name="Gerade Verbindung mit Pfeil 19">
                  <a:extLst>
                    <a:ext uri="{FF2B5EF4-FFF2-40B4-BE49-F238E27FC236}">
                      <a16:creationId xmlns:a16="http://schemas.microsoft.com/office/drawing/2014/main" xmlns="" id="{F6DB9745-3496-4F78-B0F5-4CF7F82BE13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718450" y="5185328"/>
                  <a:ext cx="727146" cy="0"/>
                </a:xfrm>
                <a:prstGeom prst="straightConnector1">
                  <a:avLst/>
                </a:prstGeom>
                <a:ln w="952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Gerader Verbinder 23">
                  <a:extLst>
                    <a:ext uri="{FF2B5EF4-FFF2-40B4-BE49-F238E27FC236}">
                      <a16:creationId xmlns:a16="http://schemas.microsoft.com/office/drawing/2014/main" xmlns="" id="{D8A44DFE-189F-48CB-AD9C-064AC1648E4F}"/>
                    </a:ext>
                  </a:extLst>
                </p:cNvPr>
                <p:cNvCxnSpPr/>
                <p:nvPr/>
              </p:nvCxnSpPr>
              <p:spPr>
                <a:xfrm>
                  <a:off x="8971730" y="5185324"/>
                  <a:ext cx="1426464" cy="0"/>
                </a:xfrm>
                <a:prstGeom prst="line">
                  <a:avLst/>
                </a:prstGeom>
                <a:ln w="952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feld 13">
                  <a:extLst>
                    <a:ext uri="{FF2B5EF4-FFF2-40B4-BE49-F238E27FC236}">
                      <a16:creationId xmlns:a16="http://schemas.microsoft.com/office/drawing/2014/main" xmlns="" id="{44AA8EFF-E7B1-4E4B-8179-3728D963BE33}"/>
                    </a:ext>
                  </a:extLst>
                </p:cNvPr>
                <p:cNvSpPr txBox="1"/>
                <p:nvPr/>
              </p:nvSpPr>
              <p:spPr>
                <a:xfrm>
                  <a:off x="9352967" y="4501258"/>
                  <a:ext cx="715618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de-DE" sz="15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sz="15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de-DE" sz="15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de-DE" sz="1500" dirty="0"/>
                </a:p>
              </p:txBody>
            </p:sp>
          </mc:Choice>
          <mc:Fallback xmlns="">
            <p:sp>
              <p:nvSpPr>
                <p:cNvPr id="14" name="Textfeld 13">
                  <a:extLst>
                    <a:ext uri="{FF2B5EF4-FFF2-40B4-BE49-F238E27FC236}">
                      <a16:creationId xmlns:a16="http://schemas.microsoft.com/office/drawing/2014/main" id="{44AA8EFF-E7B1-4E4B-8179-3728D963BE3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52967" y="4501258"/>
                  <a:ext cx="715618" cy="323165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feld 14">
                  <a:extLst>
                    <a:ext uri="{FF2B5EF4-FFF2-40B4-BE49-F238E27FC236}">
                      <a16:creationId xmlns:a16="http://schemas.microsoft.com/office/drawing/2014/main" xmlns="" id="{186D7FA5-96EA-4008-849A-0B6C9E2FA3A3}"/>
                    </a:ext>
                  </a:extLst>
                </p:cNvPr>
                <p:cNvSpPr txBox="1"/>
                <p:nvPr/>
              </p:nvSpPr>
              <p:spPr>
                <a:xfrm>
                  <a:off x="9286987" y="5126407"/>
                  <a:ext cx="548641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de-DE" sz="15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sz="15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de-DE" sz="15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de-DE" sz="1500" dirty="0"/>
                </a:p>
              </p:txBody>
            </p:sp>
          </mc:Choice>
          <mc:Fallback xmlns="">
            <p:sp>
              <p:nvSpPr>
                <p:cNvPr id="15" name="Textfeld 14">
                  <a:extLst>
                    <a:ext uri="{FF2B5EF4-FFF2-40B4-BE49-F238E27FC236}">
                      <a16:creationId xmlns:a16="http://schemas.microsoft.com/office/drawing/2014/main" id="{186D7FA5-96EA-4008-849A-0B6C9E2FA3A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86987" y="5126407"/>
                  <a:ext cx="548641" cy="323165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1" name="Gruppieren 40">
            <a:extLst>
              <a:ext uri="{FF2B5EF4-FFF2-40B4-BE49-F238E27FC236}">
                <a16:creationId xmlns:a16="http://schemas.microsoft.com/office/drawing/2014/main" xmlns="" id="{D61EBC6F-AF82-4374-8224-92085A8262A4}"/>
              </a:ext>
            </a:extLst>
          </p:cNvPr>
          <p:cNvGrpSpPr/>
          <p:nvPr/>
        </p:nvGrpSpPr>
        <p:grpSpPr>
          <a:xfrm>
            <a:off x="578524" y="4932703"/>
            <a:ext cx="2788433" cy="1278173"/>
            <a:chOff x="581192" y="4932998"/>
            <a:chExt cx="2788433" cy="1278173"/>
          </a:xfrm>
        </p:grpSpPr>
        <p:grpSp>
          <p:nvGrpSpPr>
            <p:cNvPr id="36" name="Gruppieren 35">
              <a:extLst>
                <a:ext uri="{FF2B5EF4-FFF2-40B4-BE49-F238E27FC236}">
                  <a16:creationId xmlns:a16="http://schemas.microsoft.com/office/drawing/2014/main" xmlns="" id="{8D43A53B-08E9-4567-8A53-755C609BC7AB}"/>
                </a:ext>
              </a:extLst>
            </p:cNvPr>
            <p:cNvGrpSpPr/>
            <p:nvPr/>
          </p:nvGrpSpPr>
          <p:grpSpPr>
            <a:xfrm>
              <a:off x="849625" y="4932998"/>
              <a:ext cx="2520000" cy="318572"/>
              <a:chOff x="849625" y="5314661"/>
              <a:chExt cx="2520000" cy="318572"/>
            </a:xfrm>
          </p:grpSpPr>
          <p:cxnSp>
            <p:nvCxnSpPr>
              <p:cNvPr id="21" name="Gerade Verbindung mit Pfeil 20">
                <a:extLst>
                  <a:ext uri="{FF2B5EF4-FFF2-40B4-BE49-F238E27FC236}">
                    <a16:creationId xmlns:a16="http://schemas.microsoft.com/office/drawing/2014/main" xmlns="" id="{5267FD1F-7625-4E6B-8AC6-C0A381E713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90949" y="5492268"/>
                <a:ext cx="720000" cy="115172"/>
              </a:xfrm>
              <a:prstGeom prst="straightConnector1">
                <a:avLst/>
              </a:prstGeom>
              <a:ln w="952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7" name="Gerade Verbindung mit Pfeil 26">
                <a:extLst>
                  <a:ext uri="{FF2B5EF4-FFF2-40B4-BE49-F238E27FC236}">
                    <a16:creationId xmlns:a16="http://schemas.microsoft.com/office/drawing/2014/main" xmlns="" id="{5CB061B9-20EB-444F-9301-309ECB9AD896}"/>
                  </a:ext>
                </a:extLst>
              </p:cNvPr>
              <p:cNvCxnSpPr>
                <a:cxnSpLocks/>
              </p:cNvCxnSpPr>
              <p:nvPr/>
            </p:nvCxnSpPr>
            <p:spPr>
              <a:xfrm rot="21120000" flipH="1" flipV="1">
                <a:off x="1366628" y="5314661"/>
                <a:ext cx="720000" cy="230344"/>
              </a:xfrm>
              <a:prstGeom prst="straightConnector1">
                <a:avLst/>
              </a:prstGeom>
              <a:ln w="952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2" name="Ellipse 31">
                <a:extLst>
                  <a:ext uri="{FF2B5EF4-FFF2-40B4-BE49-F238E27FC236}">
                    <a16:creationId xmlns:a16="http://schemas.microsoft.com/office/drawing/2014/main" xmlns="" id="{D7F86E83-3E7E-4C79-8466-733B0ED3913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59100" y="5461084"/>
                <a:ext cx="57600" cy="576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35" name="Gerader Verbinder 34">
                <a:extLst>
                  <a:ext uri="{FF2B5EF4-FFF2-40B4-BE49-F238E27FC236}">
                    <a16:creationId xmlns:a16="http://schemas.microsoft.com/office/drawing/2014/main" xmlns="" id="{ABBEF5E7-325F-4E00-B9CC-81BF09669327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">
                <a:off x="849625" y="5358913"/>
                <a:ext cx="2520000" cy="27432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feld 36">
                  <a:extLst>
                    <a:ext uri="{FF2B5EF4-FFF2-40B4-BE49-F238E27FC236}">
                      <a16:creationId xmlns:a16="http://schemas.microsoft.com/office/drawing/2014/main" xmlns="" id="{DBFF8D15-5F76-44C5-8C86-C80169ECF82C}"/>
                    </a:ext>
                  </a:extLst>
                </p:cNvPr>
                <p:cNvSpPr txBox="1"/>
                <p:nvPr/>
              </p:nvSpPr>
              <p:spPr>
                <a:xfrm>
                  <a:off x="581192" y="5564840"/>
                  <a:ext cx="2146852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de-DE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p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de-DE" i="1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a14:m>
                  <a:r>
                    <a:rPr lang="de-DE" dirty="0"/>
                    <a:t> </a:t>
                  </a:r>
                  <a:r>
                    <a:rPr lang="de-DE" dirty="0" err="1"/>
                    <a:t>decay</a:t>
                  </a:r>
                  <a:r>
                    <a:rPr lang="de-DE" dirty="0"/>
                    <a:t> at </a:t>
                  </a:r>
                  <a:r>
                    <a:rPr lang="de-DE" dirty="0" err="1"/>
                    <a:t>rest</a:t>
                  </a:r>
                  <a:r>
                    <a:rPr lang="de-DE" dirty="0"/>
                    <a:t> (back-</a:t>
                  </a:r>
                  <a:r>
                    <a:rPr lang="de-DE" dirty="0" err="1"/>
                    <a:t>to</a:t>
                  </a:r>
                  <a:r>
                    <a:rPr lang="de-DE" dirty="0"/>
                    <a:t>-back)</a:t>
                  </a:r>
                </a:p>
              </p:txBody>
            </p:sp>
          </mc:Choice>
          <mc:Fallback xmlns="">
            <p:sp>
              <p:nvSpPr>
                <p:cNvPr id="37" name="Textfeld 36">
                  <a:extLst>
                    <a:ext uri="{FF2B5EF4-FFF2-40B4-BE49-F238E27FC236}">
                      <a16:creationId xmlns:a16="http://schemas.microsoft.com/office/drawing/2014/main" id="{DBFF8D15-5F76-44C5-8C86-C80169ECF82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1192" y="5564840"/>
                  <a:ext cx="2146852" cy="646331"/>
                </a:xfrm>
                <a:prstGeom prst="rect">
                  <a:avLst/>
                </a:prstGeom>
                <a:blipFill>
                  <a:blip r:embed="rId9"/>
                  <a:stretch>
                    <a:fillRect l="-2557" t="-5660" r="-4830" b="-14151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Rechteck 37">
                  <a:extLst>
                    <a:ext uri="{FF2B5EF4-FFF2-40B4-BE49-F238E27FC236}">
                      <a16:creationId xmlns:a16="http://schemas.microsoft.com/office/drawing/2014/main" xmlns="" id="{5F4A53BB-AC0E-4D19-BE3F-E1A2592B1205}"/>
                    </a:ext>
                  </a:extLst>
                </p:cNvPr>
                <p:cNvSpPr/>
                <p:nvPr/>
              </p:nvSpPr>
              <p:spPr>
                <a:xfrm>
                  <a:off x="1885254" y="5136746"/>
                  <a:ext cx="449097" cy="3231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de-DE" sz="15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sz="1500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p>
                            <m:r>
                              <a:rPr lang="de-DE" sz="15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p>
                      </m:oMath>
                    </m:oMathPara>
                  </a14:m>
                  <a:endParaRPr lang="de-DE" sz="1500" dirty="0"/>
                </a:p>
              </p:txBody>
            </p:sp>
          </mc:Choice>
          <mc:Fallback xmlns="">
            <p:sp>
              <p:nvSpPr>
                <p:cNvPr id="38" name="Rechteck 37">
                  <a:extLst>
                    <a:ext uri="{FF2B5EF4-FFF2-40B4-BE49-F238E27FC236}">
                      <a16:creationId xmlns:a16="http://schemas.microsoft.com/office/drawing/2014/main" id="{5F4A53BB-AC0E-4D19-BE3F-E1A2592B120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85254" y="5136746"/>
                  <a:ext cx="449097" cy="323165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feld 38">
                  <a:extLst>
                    <a:ext uri="{FF2B5EF4-FFF2-40B4-BE49-F238E27FC236}">
                      <a16:creationId xmlns:a16="http://schemas.microsoft.com/office/drawing/2014/main" xmlns="" id="{C63633B9-68C5-492A-A11C-8648B49DBE11}"/>
                    </a:ext>
                  </a:extLst>
                </p:cNvPr>
                <p:cNvSpPr txBox="1"/>
                <p:nvPr/>
              </p:nvSpPr>
              <p:spPr>
                <a:xfrm>
                  <a:off x="2680547" y="4955753"/>
                  <a:ext cx="548641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de-DE" sz="15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sz="15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de-DE" sz="15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de-DE" sz="1500" dirty="0"/>
                </a:p>
              </p:txBody>
            </p:sp>
          </mc:Choice>
          <mc:Fallback xmlns="">
            <p:sp>
              <p:nvSpPr>
                <p:cNvPr id="39" name="Textfeld 38">
                  <a:extLst>
                    <a:ext uri="{FF2B5EF4-FFF2-40B4-BE49-F238E27FC236}">
                      <a16:creationId xmlns:a16="http://schemas.microsoft.com/office/drawing/2014/main" id="{C63633B9-68C5-492A-A11C-8648B49DBE1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80547" y="4955753"/>
                  <a:ext cx="548641" cy="323165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feld 39">
                  <a:extLst>
                    <a:ext uri="{FF2B5EF4-FFF2-40B4-BE49-F238E27FC236}">
                      <a16:creationId xmlns:a16="http://schemas.microsoft.com/office/drawing/2014/main" xmlns="" id="{E85D3FA6-2B80-4B63-BC9E-C85D3C7BC4E3}"/>
                    </a:ext>
                  </a:extLst>
                </p:cNvPr>
                <p:cNvSpPr txBox="1"/>
                <p:nvPr/>
              </p:nvSpPr>
              <p:spPr>
                <a:xfrm>
                  <a:off x="1169796" y="4987566"/>
                  <a:ext cx="548641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de-DE" sz="15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sz="15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de-DE" sz="15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de-DE" sz="1500" dirty="0"/>
                </a:p>
              </p:txBody>
            </p:sp>
          </mc:Choice>
          <mc:Fallback xmlns="">
            <p:sp>
              <p:nvSpPr>
                <p:cNvPr id="40" name="Textfeld 39">
                  <a:extLst>
                    <a:ext uri="{FF2B5EF4-FFF2-40B4-BE49-F238E27FC236}">
                      <a16:creationId xmlns:a16="http://schemas.microsoft.com/office/drawing/2014/main" id="{E85D3FA6-2B80-4B63-BC9E-C85D3C7BC4E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69796" y="4987566"/>
                  <a:ext cx="548641" cy="323165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" name="Textfeld 6">
            <a:extLst>
              <a:ext uri="{FF2B5EF4-FFF2-40B4-BE49-F238E27FC236}">
                <a16:creationId xmlns:a16="http://schemas.microsoft.com/office/drawing/2014/main" xmlns="" id="{DD3DE2DC-31D6-4E91-9384-195595470F08}"/>
              </a:ext>
            </a:extLst>
          </p:cNvPr>
          <p:cNvSpPr txBox="1"/>
          <p:nvPr/>
        </p:nvSpPr>
        <p:spPr>
          <a:xfrm>
            <a:off x="7023887" y="1946801"/>
            <a:ext cx="4393975" cy="646331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de-DE" i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energy</a:t>
            </a:r>
            <a:r>
              <a:rPr lang="de-DE" i="1" dirty="0">
                <a:latin typeface="Cambria Math" panose="02040503050406030204" pitchFamily="18" charset="0"/>
                <a:ea typeface="Cambria Math" panose="02040503050406030204" pitchFamily="18" charset="0"/>
              </a:rPr>
              <a:t> and </a:t>
            </a:r>
            <a:r>
              <a:rPr lang="de-DE" i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momentum</a:t>
            </a:r>
            <a:r>
              <a:rPr lang="de-DE" i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de-DE" i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conservation</a:t>
            </a:r>
            <a:r>
              <a:rPr lang="de-DE" i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de-DE" i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law</a:t>
            </a:r>
            <a:r>
              <a:rPr lang="de-DE" i="1" dirty="0">
                <a:latin typeface="Cambria Math" panose="02040503050406030204" pitchFamily="18" charset="0"/>
                <a:ea typeface="Cambria Math" panose="02040503050406030204" pitchFamily="18" charset="0"/>
              </a:rPr>
              <a:t>:  </a:t>
            </a:r>
            <a:r>
              <a:rPr lang="de-DE" i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energy</a:t>
            </a:r>
            <a:r>
              <a:rPr lang="de-DE" i="1" dirty="0">
                <a:latin typeface="Cambria Math" panose="02040503050406030204" pitchFamily="18" charset="0"/>
                <a:ea typeface="Cambria Math" panose="02040503050406030204" pitchFamily="18" charset="0"/>
              </a:rPr>
              <a:t> and </a:t>
            </a:r>
            <a:r>
              <a:rPr lang="de-DE" i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momentum</a:t>
            </a:r>
            <a:r>
              <a:rPr lang="de-DE" i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de-DE" i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cannot</a:t>
            </a:r>
            <a:r>
              <a:rPr lang="de-DE" i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de-DE" i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be</a:t>
            </a:r>
            <a:r>
              <a:rPr lang="de-DE" i="1" dirty="0">
                <a:latin typeface="Cambria Math" panose="02040503050406030204" pitchFamily="18" charset="0"/>
                <a:ea typeface="Cambria Math" panose="02040503050406030204" pitchFamily="18" charset="0"/>
              </a:rPr>
              <a:t> lost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xmlns="" id="{3AB9D3A1-CE60-4544-9F77-4A2A17C23ACF}"/>
              </a:ext>
            </a:extLst>
          </p:cNvPr>
          <p:cNvSpPr txBox="1"/>
          <p:nvPr/>
        </p:nvSpPr>
        <p:spPr>
          <a:xfrm>
            <a:off x="8831934" y="3121532"/>
            <a:ext cx="2585928" cy="954107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err="1"/>
              <a:t>H</a:t>
            </a:r>
            <a:r>
              <a:rPr lang="de-DE" dirty="0" err="1"/>
              <a:t>ighly</a:t>
            </a:r>
            <a:r>
              <a:rPr lang="de-DE" dirty="0"/>
              <a:t> </a:t>
            </a:r>
            <a:r>
              <a:rPr lang="de-DE" dirty="0" err="1"/>
              <a:t>collimated</a:t>
            </a:r>
            <a:r>
              <a:rPr lang="de-DE" dirty="0"/>
              <a:t> : parallel and </a:t>
            </a:r>
            <a:r>
              <a:rPr lang="de-DE" dirty="0" err="1"/>
              <a:t>very</a:t>
            </a:r>
            <a:r>
              <a:rPr lang="de-DE" dirty="0"/>
              <a:t> </a:t>
            </a:r>
            <a:r>
              <a:rPr lang="de-DE" dirty="0" err="1"/>
              <a:t>close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other</a:t>
            </a:r>
            <a:endParaRPr lang="de-DE" dirty="0"/>
          </a:p>
        </p:txBody>
      </p: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xmlns="" id="{3C1C0B99-8B69-4CEE-936D-9B36C32F1320}"/>
              </a:ext>
            </a:extLst>
          </p:cNvPr>
          <p:cNvCxnSpPr>
            <a:stCxn id="13" idx="2"/>
            <a:endCxn id="14" idx="1"/>
          </p:cNvCxnSpPr>
          <p:nvPr/>
        </p:nvCxnSpPr>
        <p:spPr>
          <a:xfrm>
            <a:off x="10124898" y="4075639"/>
            <a:ext cx="349100" cy="5856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5071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EE6605A3-2178-4C05-A4A7-892D29BB6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Basics</a:t>
            </a:r>
            <a:br>
              <a:rPr lang="de-DE" dirty="0"/>
            </a:br>
            <a:r>
              <a:rPr lang="de-DE" dirty="0" err="1"/>
              <a:t>highly</a:t>
            </a:r>
            <a:r>
              <a:rPr lang="de-DE" dirty="0"/>
              <a:t> </a:t>
            </a:r>
            <a:r>
              <a:rPr lang="de-DE" dirty="0" err="1"/>
              <a:t>collimated</a:t>
            </a:r>
            <a:r>
              <a:rPr lang="de-DE" dirty="0"/>
              <a:t> </a:t>
            </a:r>
            <a:r>
              <a:rPr lang="de-DE" dirty="0" err="1"/>
              <a:t>Electron</a:t>
            </a:r>
            <a:r>
              <a:rPr lang="de-DE" dirty="0"/>
              <a:t> </a:t>
            </a:r>
            <a:r>
              <a:rPr lang="de-DE" dirty="0" err="1"/>
              <a:t>pairs</a:t>
            </a:r>
            <a:r>
              <a:rPr lang="de-DE" dirty="0"/>
              <a:t>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5733F152-30B2-4600-9856-E1B03128BB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020824"/>
            <a:ext cx="3974624" cy="4214766"/>
          </a:xfrm>
        </p:spPr>
        <p:txBody>
          <a:bodyPr>
            <a:normAutofit/>
          </a:bodyPr>
          <a:lstStyle/>
          <a:p>
            <a:r>
              <a:rPr lang="de-DE" sz="2000" dirty="0"/>
              <a:t>Efficiency </a:t>
            </a:r>
            <a:r>
              <a:rPr lang="de-DE" sz="2000" dirty="0" err="1"/>
              <a:t>to</a:t>
            </a:r>
            <a:r>
              <a:rPr lang="de-DE" sz="2000" dirty="0"/>
              <a:t> find </a:t>
            </a:r>
            <a:r>
              <a:rPr lang="de-DE" sz="2000" dirty="0" err="1"/>
              <a:t>both</a:t>
            </a:r>
            <a:r>
              <a:rPr lang="de-DE" sz="2000" dirty="0"/>
              <a:t> </a:t>
            </a:r>
            <a:r>
              <a:rPr lang="de-DE" sz="2000" dirty="0" err="1"/>
              <a:t>electrons</a:t>
            </a:r>
            <a:r>
              <a:rPr lang="de-DE" sz="2000" dirty="0"/>
              <a:t> </a:t>
            </a:r>
            <a:r>
              <a:rPr lang="de-DE" sz="2000" dirty="0" err="1"/>
              <a:t>with</a:t>
            </a:r>
            <a:r>
              <a:rPr lang="de-DE" sz="2000" dirty="0"/>
              <a:t> </a:t>
            </a:r>
            <a:r>
              <a:rPr lang="de-DE" sz="2000" dirty="0" err="1"/>
              <a:t>standard</a:t>
            </a:r>
            <a:r>
              <a:rPr lang="de-DE" sz="2000" dirty="0"/>
              <a:t> ATLAS </a:t>
            </a:r>
            <a:r>
              <a:rPr lang="de-DE" sz="2000" dirty="0" err="1"/>
              <a:t>reconstruction</a:t>
            </a:r>
            <a:r>
              <a:rPr lang="de-DE" sz="2000" dirty="0"/>
              <a:t>/</a:t>
            </a:r>
            <a:r>
              <a:rPr lang="de-DE" sz="2000" dirty="0" err="1"/>
              <a:t>identification</a:t>
            </a:r>
            <a:r>
              <a:rPr lang="de-DE" sz="2000" dirty="0"/>
              <a:t> </a:t>
            </a:r>
            <a:r>
              <a:rPr lang="de-DE" sz="2000" dirty="0" err="1"/>
              <a:t>techniques</a:t>
            </a:r>
            <a:r>
              <a:rPr lang="de-DE" sz="2000" dirty="0"/>
              <a:t> </a:t>
            </a:r>
            <a:r>
              <a:rPr lang="de-DE" sz="2000" dirty="0" err="1"/>
              <a:t>is</a:t>
            </a:r>
            <a:r>
              <a:rPr lang="de-DE" sz="2000" dirty="0"/>
              <a:t> </a:t>
            </a:r>
            <a:r>
              <a:rPr lang="de-DE" sz="2000" dirty="0" err="1"/>
              <a:t>strongly</a:t>
            </a:r>
            <a:r>
              <a:rPr lang="de-DE" sz="2000" dirty="0"/>
              <a:t> </a:t>
            </a:r>
            <a:r>
              <a:rPr lang="de-DE" sz="2000" dirty="0" err="1"/>
              <a:t>degraded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Z-bosons </a:t>
            </a:r>
            <a:r>
              <a:rPr lang="de-DE" sz="2000" dirty="0" err="1"/>
              <a:t>with</a:t>
            </a:r>
            <a:r>
              <a:rPr lang="de-DE" sz="2000" dirty="0"/>
              <a:t> a </a:t>
            </a:r>
            <a:r>
              <a:rPr lang="de-DE" sz="2000" dirty="0" err="1"/>
              <a:t>pT</a:t>
            </a:r>
            <a:r>
              <a:rPr lang="de-DE" sz="2000" dirty="0"/>
              <a:t> </a:t>
            </a:r>
            <a:r>
              <a:rPr lang="de-DE" sz="2000" dirty="0" err="1"/>
              <a:t>beyond</a:t>
            </a:r>
            <a:r>
              <a:rPr lang="de-DE" sz="2000" dirty="0"/>
              <a:t> 1 </a:t>
            </a:r>
            <a:r>
              <a:rPr lang="de-DE" sz="2000" dirty="0" err="1"/>
              <a:t>TeV</a:t>
            </a:r>
            <a:endParaRPr lang="de-DE" sz="2000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xmlns="" id="{16AF9025-CE24-43FC-9743-2637E9ABD8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7556" y="764898"/>
            <a:ext cx="963251" cy="951058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xmlns="" id="{D42D873B-F2EA-4B8A-A1E8-8C55702E5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Sophia Veneris, 18.10.2019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3C073D6D-EDC3-4012-B561-3EB3A9837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4</a:t>
            </a:fld>
            <a:endParaRPr lang="en-US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xmlns="" id="{2A8C2DC4-5819-4C91-BB2E-E9E7BB012DE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9" r="2325"/>
          <a:stretch/>
        </p:blipFill>
        <p:spPr>
          <a:xfrm>
            <a:off x="4691610" y="1778698"/>
            <a:ext cx="6611699" cy="4725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9674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A88673B2-982A-48DD-A18E-5BFC232EE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Basics</a:t>
            </a:r>
            <a:br>
              <a:rPr lang="de-DE" dirty="0"/>
            </a:br>
            <a:r>
              <a:rPr lang="de-DE" dirty="0" err="1"/>
              <a:t>the</a:t>
            </a:r>
            <a:r>
              <a:rPr lang="de-DE" dirty="0"/>
              <a:t> ATLAS-Experiment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BC8CDE01-D03D-42CC-B518-6FE5B3594E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3" y="2020824"/>
            <a:ext cx="4873310" cy="4050792"/>
          </a:xfrm>
        </p:spPr>
        <p:txBody>
          <a:bodyPr/>
          <a:lstStyle/>
          <a:p>
            <a:r>
              <a:rPr lang="de-DE" dirty="0"/>
              <a:t>multi-</a:t>
            </a:r>
            <a:r>
              <a:rPr lang="de-DE" dirty="0" err="1"/>
              <a:t>purpose</a:t>
            </a:r>
            <a:r>
              <a:rPr lang="de-DE" dirty="0"/>
              <a:t> </a:t>
            </a:r>
            <a:r>
              <a:rPr lang="de-DE" dirty="0" err="1"/>
              <a:t>particle</a:t>
            </a:r>
            <a:r>
              <a:rPr lang="de-DE" dirty="0"/>
              <a:t> </a:t>
            </a:r>
            <a:r>
              <a:rPr lang="de-DE" dirty="0" err="1"/>
              <a:t>detector</a:t>
            </a:r>
            <a:endParaRPr lang="de-DE" dirty="0"/>
          </a:p>
          <a:p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our</a:t>
            </a:r>
            <a:r>
              <a:rPr lang="de-DE" dirty="0"/>
              <a:t> </a:t>
            </a:r>
            <a:r>
              <a:rPr lang="de-DE" dirty="0" err="1"/>
              <a:t>analysis</a:t>
            </a:r>
            <a:r>
              <a:rPr lang="de-DE" dirty="0"/>
              <a:t> relevant:</a:t>
            </a:r>
          </a:p>
          <a:p>
            <a:pPr lvl="1"/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tracking</a:t>
            </a:r>
            <a:r>
              <a:rPr lang="de-DE" dirty="0"/>
              <a:t> </a:t>
            </a:r>
            <a:r>
              <a:rPr lang="de-DE" dirty="0" err="1"/>
              <a:t>system</a:t>
            </a:r>
            <a:endParaRPr lang="de-DE" dirty="0"/>
          </a:p>
          <a:p>
            <a:pPr lvl="2"/>
            <a:r>
              <a:rPr lang="de-DE" dirty="0"/>
              <a:t>Pixel </a:t>
            </a:r>
            <a:r>
              <a:rPr lang="de-DE" dirty="0" err="1"/>
              <a:t>detector</a:t>
            </a:r>
            <a:endParaRPr lang="de-DE" dirty="0"/>
          </a:p>
          <a:p>
            <a:pPr lvl="2"/>
            <a:r>
              <a:rPr lang="de-DE" dirty="0"/>
              <a:t>Silicon-strip </a:t>
            </a:r>
            <a:r>
              <a:rPr lang="de-DE" dirty="0" err="1"/>
              <a:t>detectors</a:t>
            </a:r>
            <a:endParaRPr lang="de-DE" dirty="0"/>
          </a:p>
          <a:p>
            <a:pPr lvl="2"/>
            <a:r>
              <a:rPr lang="de-DE" dirty="0"/>
              <a:t>TRT = </a:t>
            </a:r>
            <a:r>
              <a:rPr lang="de-DE" dirty="0" err="1"/>
              <a:t>transition</a:t>
            </a:r>
            <a:r>
              <a:rPr lang="de-DE" dirty="0"/>
              <a:t> </a:t>
            </a:r>
            <a:r>
              <a:rPr lang="de-DE" dirty="0" err="1"/>
              <a:t>radiation</a:t>
            </a:r>
            <a:r>
              <a:rPr lang="de-DE" dirty="0"/>
              <a:t> </a:t>
            </a:r>
            <a:r>
              <a:rPr lang="de-DE" dirty="0" err="1"/>
              <a:t>tracker</a:t>
            </a:r>
            <a:r>
              <a:rPr lang="de-DE" dirty="0"/>
              <a:t> </a:t>
            </a:r>
          </a:p>
          <a:p>
            <a:pPr lvl="1"/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electromagnetic</a:t>
            </a:r>
            <a:r>
              <a:rPr lang="de-DE" dirty="0"/>
              <a:t> </a:t>
            </a:r>
            <a:r>
              <a:rPr lang="de-DE" dirty="0" err="1"/>
              <a:t>calorimeter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xmlns="" id="{F2A55B26-42B5-463B-A932-045630B03D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7556" y="764898"/>
            <a:ext cx="963251" cy="951058"/>
          </a:xfrm>
          <a:prstGeom prst="rect">
            <a:avLst/>
          </a:prstGeom>
        </p:spPr>
      </p:pic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139AC3A0-64EF-4CBC-9E54-5D417AC1C7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192" y="6155844"/>
            <a:ext cx="6917210" cy="365125"/>
          </a:xfrm>
        </p:spPr>
        <p:txBody>
          <a:bodyPr/>
          <a:lstStyle/>
          <a:p>
            <a:r>
              <a:rPr lang="en-US" dirty="0"/>
              <a:t>Sophia Veneris, 18.10.2019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36E7D2EE-EA24-4EFA-8A6C-FD0778ECC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5</a:t>
            </a:fld>
            <a:endParaRPr lang="en-US" dirty="0"/>
          </a:p>
        </p:txBody>
      </p:sp>
      <p:pic>
        <p:nvPicPr>
          <p:cNvPr id="8" name="Grafik 7" descr="Ein Bild, das Text, Karte enthält.&#10;&#10;Automatisch generierte Beschreibung">
            <a:extLst>
              <a:ext uri="{FF2B5EF4-FFF2-40B4-BE49-F238E27FC236}">
                <a16:creationId xmlns:a16="http://schemas.microsoft.com/office/drawing/2014/main" xmlns="" id="{D30F668A-D175-4F94-A667-3E328C2444E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7" t="16636" r="3090" b="1994"/>
          <a:stretch/>
        </p:blipFill>
        <p:spPr>
          <a:xfrm>
            <a:off x="5539616" y="1936596"/>
            <a:ext cx="6071191" cy="3937257"/>
          </a:xfrm>
          <a:prstGeom prst="rect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xmlns="" id="{DFD03AAB-2F45-40CA-A28C-860576A94B83}"/>
              </a:ext>
            </a:extLst>
          </p:cNvPr>
          <p:cNvSpPr txBox="1"/>
          <p:nvPr/>
        </p:nvSpPr>
        <p:spPr>
          <a:xfrm>
            <a:off x="3030279" y="2998381"/>
            <a:ext cx="499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93742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EE6605A3-2178-4C05-A4A7-892D29BB6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de-DE" dirty="0"/>
              <a:t>Basics</a:t>
            </a:r>
            <a:br>
              <a:rPr lang="de-DE" dirty="0"/>
            </a:br>
            <a:r>
              <a:rPr lang="de-DE" dirty="0" err="1"/>
              <a:t>machine-learning</a:t>
            </a:r>
            <a:r>
              <a:rPr lang="de-DE" dirty="0"/>
              <a:t>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5733F152-30B2-4600-9856-E1B03128BB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020824"/>
            <a:ext cx="5302773" cy="1408176"/>
          </a:xfrm>
        </p:spPr>
        <p:txBody>
          <a:bodyPr/>
          <a:lstStyle/>
          <a:p>
            <a:r>
              <a:rPr lang="de-DE" dirty="0"/>
              <a:t>BDT = </a:t>
            </a:r>
            <a:r>
              <a:rPr lang="de-DE" b="1" dirty="0" err="1"/>
              <a:t>B</a:t>
            </a:r>
            <a:r>
              <a:rPr lang="de-DE" dirty="0" err="1"/>
              <a:t>oosted</a:t>
            </a:r>
            <a:r>
              <a:rPr lang="de-DE" dirty="0"/>
              <a:t> </a:t>
            </a:r>
            <a:r>
              <a:rPr lang="de-DE" b="1" dirty="0" err="1"/>
              <a:t>D</a:t>
            </a:r>
            <a:r>
              <a:rPr lang="de-DE" dirty="0" err="1"/>
              <a:t>ecision</a:t>
            </a:r>
            <a:r>
              <a:rPr lang="de-DE" dirty="0"/>
              <a:t> </a:t>
            </a:r>
            <a:r>
              <a:rPr lang="de-DE" b="1" dirty="0" err="1"/>
              <a:t>T</a:t>
            </a:r>
            <a:r>
              <a:rPr lang="de-DE" dirty="0" err="1"/>
              <a:t>ree</a:t>
            </a:r>
            <a:endParaRPr lang="de-DE" dirty="0"/>
          </a:p>
          <a:p>
            <a:pPr lvl="1"/>
            <a:r>
              <a:rPr lang="de-DE" dirty="0"/>
              <a:t>=&gt;</a:t>
            </a:r>
            <a:r>
              <a:rPr lang="de-DE" dirty="0" err="1"/>
              <a:t>decision</a:t>
            </a:r>
            <a:r>
              <a:rPr lang="de-DE" dirty="0"/>
              <a:t> </a:t>
            </a:r>
            <a:r>
              <a:rPr lang="de-DE" dirty="0" err="1"/>
              <a:t>tree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weighs</a:t>
            </a:r>
            <a:r>
              <a:rPr lang="de-DE" dirty="0"/>
              <a:t> </a:t>
            </a:r>
            <a:r>
              <a:rPr lang="de-DE" dirty="0" err="1"/>
              <a:t>incorrect</a:t>
            </a:r>
            <a:r>
              <a:rPr lang="de-DE" dirty="0"/>
              <a:t> </a:t>
            </a:r>
            <a:r>
              <a:rPr lang="de-DE" dirty="0" err="1"/>
              <a:t>classifications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next</a:t>
            </a:r>
            <a:r>
              <a:rPr lang="de-DE" dirty="0"/>
              <a:t> </a:t>
            </a:r>
            <a:r>
              <a:rPr lang="de-DE" dirty="0" err="1"/>
              <a:t>tree-modeling</a:t>
            </a:r>
            <a:r>
              <a:rPr lang="de-DE" dirty="0"/>
              <a:t> </a:t>
            </a:r>
            <a:r>
              <a:rPr lang="de-DE" dirty="0" err="1"/>
              <a:t>higher</a:t>
            </a:r>
            <a:r>
              <a:rPr lang="de-DE" dirty="0"/>
              <a:t>                                 in </a:t>
            </a:r>
            <a:r>
              <a:rPr lang="de-DE" dirty="0" err="1"/>
              <a:t>order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improve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separation</a:t>
            </a:r>
            <a:r>
              <a:rPr lang="de-DE" dirty="0"/>
              <a:t> </a:t>
            </a:r>
            <a:r>
              <a:rPr lang="de-DE" dirty="0" err="1"/>
              <a:t>efficiency</a:t>
            </a: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xmlns="" id="{16AF9025-CE24-43FC-9743-2637E9ABD8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7556" y="764898"/>
            <a:ext cx="963251" cy="951058"/>
          </a:xfrm>
          <a:prstGeom prst="rect">
            <a:avLst/>
          </a:prstGeom>
        </p:spPr>
      </p:pic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xmlns="" id="{C3FC653E-35BC-49B5-8855-7F0A6BC44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192" y="6251169"/>
            <a:ext cx="6917210" cy="365125"/>
          </a:xfrm>
        </p:spPr>
        <p:txBody>
          <a:bodyPr/>
          <a:lstStyle/>
          <a:p>
            <a:r>
              <a:rPr lang="en-US"/>
              <a:t>Sophia Veneris, 18.10.2019</a:t>
            </a:r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xmlns="" id="{70087438-739B-4131-85BB-7156D342B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299" y="6235590"/>
            <a:ext cx="1052508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t>6</a:t>
            </a:fld>
            <a:endParaRPr lang="en-US" dirty="0"/>
          </a:p>
        </p:txBody>
      </p:sp>
      <p:pic>
        <p:nvPicPr>
          <p:cNvPr id="8" name="Grafik 7" descr="Ein Bild, das Text, Karte enthält.&#10;&#10;Automatisch generierte Beschreibung">
            <a:extLst>
              <a:ext uri="{FF2B5EF4-FFF2-40B4-BE49-F238E27FC236}">
                <a16:creationId xmlns:a16="http://schemas.microsoft.com/office/drawing/2014/main" xmlns="" id="{CE506D52-C76F-439F-957B-C14B651E0FD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9" t="898" r="2786" b="1426"/>
          <a:stretch/>
        </p:blipFill>
        <p:spPr>
          <a:xfrm>
            <a:off x="5883965" y="1844523"/>
            <a:ext cx="5557962" cy="4589208"/>
          </a:xfrm>
          <a:prstGeom prst="rect">
            <a:avLst/>
          </a:prstGeom>
        </p:spPr>
      </p:pic>
      <p:grpSp>
        <p:nvGrpSpPr>
          <p:cNvPr id="9" name="Gruppieren 8">
            <a:extLst>
              <a:ext uri="{FF2B5EF4-FFF2-40B4-BE49-F238E27FC236}">
                <a16:creationId xmlns:a16="http://schemas.microsoft.com/office/drawing/2014/main" xmlns="" id="{0EF78102-0044-48D0-A26D-99D6BB90B7B8}"/>
              </a:ext>
            </a:extLst>
          </p:cNvPr>
          <p:cNvGrpSpPr/>
          <p:nvPr/>
        </p:nvGrpSpPr>
        <p:grpSpPr>
          <a:xfrm>
            <a:off x="2138626" y="3331618"/>
            <a:ext cx="3711915" cy="3368587"/>
            <a:chOff x="989558" y="450853"/>
            <a:chExt cx="6100478" cy="5856457"/>
          </a:xfrm>
        </p:grpSpPr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xmlns="" id="{9A98B7A1-1340-4D48-8872-AAF8D3EA3E5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89558" y="450853"/>
              <a:ext cx="6100478" cy="5856457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11" name="Gerader Verbinder 10">
              <a:extLst>
                <a:ext uri="{FF2B5EF4-FFF2-40B4-BE49-F238E27FC236}">
                  <a16:creationId xmlns:a16="http://schemas.microsoft.com/office/drawing/2014/main" xmlns="" id="{E4C4DBB5-CFD5-4FB5-96D0-9E11BE20D8C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86995" y="2492346"/>
              <a:ext cx="0" cy="3269185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360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EE6605A3-2178-4C05-A4A7-892D29BB6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Strategy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>Training </a:t>
            </a:r>
            <a:r>
              <a:rPr lang="de-DE" dirty="0" err="1"/>
              <a:t>with</a:t>
            </a:r>
            <a:r>
              <a:rPr lang="de-DE" dirty="0"/>
              <a:t> TMVA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5733F152-30B2-4600-9856-E1B03128BB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1818523"/>
            <a:ext cx="7866892" cy="4050792"/>
          </a:xfrm>
        </p:spPr>
        <p:txBody>
          <a:bodyPr>
            <a:normAutofit/>
          </a:bodyPr>
          <a:lstStyle/>
          <a:p>
            <a:r>
              <a:rPr lang="de-DE" dirty="0"/>
              <a:t>TMVA (</a:t>
            </a:r>
            <a:r>
              <a:rPr lang="de-DE" dirty="0" err="1"/>
              <a:t>short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:  </a:t>
            </a:r>
            <a:r>
              <a:rPr lang="en-US" b="1" dirty="0"/>
              <a:t>T</a:t>
            </a:r>
            <a:r>
              <a:rPr lang="en-US" dirty="0"/>
              <a:t>oolkit for </a:t>
            </a:r>
            <a:r>
              <a:rPr lang="en-US" b="1" dirty="0"/>
              <a:t>M</a:t>
            </a:r>
            <a:r>
              <a:rPr lang="en-US" dirty="0"/>
              <a:t>ulti</a:t>
            </a:r>
            <a:r>
              <a:rPr lang="en-US" b="1" dirty="0"/>
              <a:t>v</a:t>
            </a:r>
            <a:r>
              <a:rPr lang="en-US" dirty="0"/>
              <a:t>ariate Data </a:t>
            </a:r>
            <a:r>
              <a:rPr lang="en-US" b="1" dirty="0"/>
              <a:t>A</a:t>
            </a:r>
            <a:r>
              <a:rPr lang="en-US" dirty="0"/>
              <a:t>nalysis with ROOT) </a:t>
            </a:r>
            <a:endParaRPr lang="de-DE" dirty="0"/>
          </a:p>
          <a:p>
            <a:r>
              <a:rPr lang="de-DE" dirty="0"/>
              <a:t>Training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simulated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samples</a:t>
            </a:r>
            <a:r>
              <a:rPr lang="de-DE" dirty="0"/>
              <a:t> (Monte Carlo Simulation):</a:t>
            </a:r>
          </a:p>
          <a:p>
            <a:pPr lvl="1"/>
            <a:r>
              <a:rPr lang="de-DE" dirty="0"/>
              <a:t>Monte Carlo </a:t>
            </a:r>
            <a:r>
              <a:rPr lang="de-DE" dirty="0" err="1"/>
              <a:t>simulation</a:t>
            </a:r>
            <a:r>
              <a:rPr lang="de-DE" dirty="0"/>
              <a:t>: </a:t>
            </a:r>
            <a:r>
              <a:rPr lang="de-DE" dirty="0" err="1"/>
              <a:t>based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„</a:t>
            </a:r>
            <a:r>
              <a:rPr lang="de-DE" dirty="0" err="1"/>
              <a:t>law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large </a:t>
            </a:r>
            <a:r>
              <a:rPr lang="de-DE" dirty="0" err="1"/>
              <a:t>numbers</a:t>
            </a:r>
            <a:r>
              <a:rPr lang="de-DE" dirty="0"/>
              <a:t>“  </a:t>
            </a:r>
          </a:p>
          <a:p>
            <a:pPr lvl="1"/>
            <a:r>
              <a:rPr lang="de-DE" dirty="0"/>
              <a:t>Same </a:t>
            </a:r>
            <a:r>
              <a:rPr lang="de-DE" dirty="0" err="1"/>
              <a:t>amount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, </a:t>
            </a:r>
            <a:r>
              <a:rPr lang="de-DE" dirty="0" err="1"/>
              <a:t>signal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background</a:t>
            </a:r>
            <a:r>
              <a:rPr lang="de-DE" dirty="0"/>
              <a:t>, in </a:t>
            </a:r>
            <a:r>
              <a:rPr lang="de-DE" dirty="0" err="1"/>
              <a:t>training</a:t>
            </a:r>
            <a:r>
              <a:rPr lang="de-DE" dirty="0"/>
              <a:t> 							and </a:t>
            </a:r>
            <a:r>
              <a:rPr lang="de-DE" dirty="0" err="1"/>
              <a:t>test</a:t>
            </a:r>
            <a:r>
              <a:rPr lang="de-DE" dirty="0"/>
              <a:t> sample </a:t>
            </a:r>
          </a:p>
          <a:p>
            <a:pPr marL="0" indent="0">
              <a:buNone/>
            </a:pPr>
            <a:endParaRPr lang="de-DE" dirty="0"/>
          </a:p>
          <a:p>
            <a:r>
              <a:rPr lang="de-DE" dirty="0"/>
              <a:t>(1.)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program</a:t>
            </a:r>
            <a:r>
              <a:rPr lang="de-DE" dirty="0"/>
              <a:t> </a:t>
            </a:r>
            <a:r>
              <a:rPr lang="de-DE" dirty="0" err="1"/>
              <a:t>trains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training</a:t>
            </a:r>
            <a:r>
              <a:rPr lang="de-DE" dirty="0"/>
              <a:t> sample </a:t>
            </a:r>
            <a:r>
              <a:rPr lang="de-DE" dirty="0" err="1"/>
              <a:t>to</a:t>
            </a:r>
            <a:r>
              <a:rPr lang="de-DE" dirty="0"/>
              <a:t> find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best</a:t>
            </a:r>
            <a:r>
              <a:rPr lang="de-DE" dirty="0"/>
              <a:t> </a:t>
            </a:r>
            <a:r>
              <a:rPr lang="de-DE" dirty="0" err="1"/>
              <a:t>cuts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separating</a:t>
            </a:r>
            <a:r>
              <a:rPr lang="de-DE" dirty="0"/>
              <a:t> </a:t>
            </a:r>
            <a:r>
              <a:rPr lang="de-DE" dirty="0" err="1"/>
              <a:t>signal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background</a:t>
            </a:r>
            <a:endParaRPr lang="de-DE" dirty="0"/>
          </a:p>
          <a:p>
            <a:r>
              <a:rPr lang="de-DE" dirty="0"/>
              <a:t>(2.)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test</a:t>
            </a:r>
            <a:r>
              <a:rPr lang="de-DE" dirty="0"/>
              <a:t> sample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used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probe </a:t>
            </a:r>
            <a:r>
              <a:rPr lang="de-DE" dirty="0" err="1"/>
              <a:t>for</a:t>
            </a:r>
            <a:r>
              <a:rPr lang="de-DE" dirty="0"/>
              <a:t> possible </a:t>
            </a:r>
            <a:r>
              <a:rPr lang="de-DE" dirty="0" err="1"/>
              <a:t>overtraining</a:t>
            </a: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xmlns="" id="{16AF9025-CE24-43FC-9743-2637E9ABD8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7556" y="764898"/>
            <a:ext cx="963251" cy="951058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xmlns="" id="{5E3B4B7A-79AF-4B01-90EC-7981F536E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Sophia Veneris, 18.10.2019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2B09BEA9-089D-4ACC-8DB2-1F1513DAF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7</a:t>
            </a:fld>
            <a:endParaRPr lang="en-US" dirty="0"/>
          </a:p>
        </p:txBody>
      </p:sp>
      <p:graphicFrame>
        <p:nvGraphicFramePr>
          <p:cNvPr id="8" name="Diagramm 7">
            <a:extLst>
              <a:ext uri="{FF2B5EF4-FFF2-40B4-BE49-F238E27FC236}">
                <a16:creationId xmlns:a16="http://schemas.microsoft.com/office/drawing/2014/main" xmlns="" id="{EB915A1E-2BD5-4F70-9A97-6B5850B0BDD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50593586"/>
              </p:ext>
            </p:extLst>
          </p:nvPr>
        </p:nvGraphicFramePr>
        <p:xfrm>
          <a:off x="6206591" y="2162209"/>
          <a:ext cx="5812715" cy="27735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9" name="Diagramm 8">
            <a:extLst>
              <a:ext uri="{FF2B5EF4-FFF2-40B4-BE49-F238E27FC236}">
                <a16:creationId xmlns:a16="http://schemas.microsoft.com/office/drawing/2014/main" xmlns="" id="{064509AA-CA9C-4937-AFC3-F0F34724D7D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9089593"/>
              </p:ext>
            </p:extLst>
          </p:nvPr>
        </p:nvGraphicFramePr>
        <p:xfrm>
          <a:off x="6206591" y="4705350"/>
          <a:ext cx="3653639" cy="2000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277364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xmlns="" id="{8C266B9D-DC87-430A-8D3A-2E83639A176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69282F36-261B-49B3-8CA9-FB857C475A0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46534" y="455422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87215C3-3B83-4BE7-9213-26E084BD615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244341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13A105D4-2907-419E-8223-4C266BA1E5F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1EEE7F17-8E08-4C69-8E22-661908E6DF7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46533" y="5873675"/>
            <a:ext cx="11296733" cy="51689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C5395B22-2F59-42E0-9FE9-CD7E3C221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Sophia Veneris, 18.10.2019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xmlns="" id="{5F4EC88B-7D93-47F1-998B-C6520F5D0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1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A98EE3D-8CD1-4C3F-BD1C-C98C9596463C}" type="slidenum">
              <a:rPr lang="en-US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  <p:grpSp>
        <p:nvGrpSpPr>
          <p:cNvPr id="20" name="Gruppieren 19">
            <a:extLst>
              <a:ext uri="{FF2B5EF4-FFF2-40B4-BE49-F238E27FC236}">
                <a16:creationId xmlns:a16="http://schemas.microsoft.com/office/drawing/2014/main" xmlns="" id="{431FC433-0B31-4D1B-8FA2-0B1055F5E773}"/>
              </a:ext>
            </a:extLst>
          </p:cNvPr>
          <p:cNvGrpSpPr/>
          <p:nvPr/>
        </p:nvGrpSpPr>
        <p:grpSpPr>
          <a:xfrm>
            <a:off x="446533" y="1234550"/>
            <a:ext cx="11178990" cy="3336577"/>
            <a:chOff x="446533" y="1856342"/>
            <a:chExt cx="11178990" cy="3336577"/>
          </a:xfrm>
        </p:grpSpPr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xmlns="" id="{3CFF9F3E-7019-4D3A-8EAD-A74FA27A6A6E}"/>
                </a:ext>
              </a:extLst>
            </p:cNvPr>
            <p:cNvGrpSpPr/>
            <p:nvPr/>
          </p:nvGrpSpPr>
          <p:grpSpPr>
            <a:xfrm>
              <a:off x="446533" y="1856342"/>
              <a:ext cx="11178990" cy="2947374"/>
              <a:chOff x="505404" y="1783190"/>
              <a:chExt cx="11178990" cy="2947374"/>
            </a:xfrm>
          </p:grpSpPr>
          <p:pic>
            <p:nvPicPr>
              <p:cNvPr id="5" name="Grafik 4" descr="Ein Bild, das Screenshot, Monitor, schwarz, sitzend enthält.&#10;&#10;Automatisch generierte Beschreibung">
                <a:extLst>
                  <a:ext uri="{FF2B5EF4-FFF2-40B4-BE49-F238E27FC236}">
                    <a16:creationId xmlns:a16="http://schemas.microsoft.com/office/drawing/2014/main" xmlns="" id="{B0E2DE25-37AA-4CA0-9FDB-5D41454B57F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15609"/>
              <a:stretch/>
            </p:blipFill>
            <p:spPr>
              <a:xfrm>
                <a:off x="505404" y="1783190"/>
                <a:ext cx="11178990" cy="2947374"/>
              </a:xfrm>
              <a:prstGeom prst="rect">
                <a:avLst/>
              </a:prstGeom>
            </p:spPr>
          </p:pic>
          <p:sp>
            <p:nvSpPr>
              <p:cNvPr id="7" name="Ellipse 6">
                <a:extLst>
                  <a:ext uri="{FF2B5EF4-FFF2-40B4-BE49-F238E27FC236}">
                    <a16:creationId xmlns:a16="http://schemas.microsoft.com/office/drawing/2014/main" xmlns="" id="{2D16E788-9EA5-41C5-824B-BE1E6D95FDA9}"/>
                  </a:ext>
                </a:extLst>
              </p:cNvPr>
              <p:cNvSpPr/>
              <p:nvPr/>
            </p:nvSpPr>
            <p:spPr>
              <a:xfrm>
                <a:off x="7461826" y="1984248"/>
                <a:ext cx="1929062" cy="475488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cxnSp>
          <p:nvCxnSpPr>
            <p:cNvPr id="11" name="Gerade Verbindung mit Pfeil 10">
              <a:extLst>
                <a:ext uri="{FF2B5EF4-FFF2-40B4-BE49-F238E27FC236}">
                  <a16:creationId xmlns:a16="http://schemas.microsoft.com/office/drawing/2014/main" xmlns="" id="{A3D0C666-28A2-456E-B8A6-5CFF3034224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523922" y="3236977"/>
              <a:ext cx="105478" cy="164451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mit Pfeil 17">
              <a:extLst>
                <a:ext uri="{FF2B5EF4-FFF2-40B4-BE49-F238E27FC236}">
                  <a16:creationId xmlns:a16="http://schemas.microsoft.com/office/drawing/2014/main" xmlns="" id="{22961A99-431B-41EF-A655-905C8F5A437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04304" y="3236976"/>
              <a:ext cx="160342" cy="1644519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xmlns="" id="{896C6F3A-C457-40E8-8BC6-CA26D477B049}"/>
                </a:ext>
              </a:extLst>
            </p:cNvPr>
            <p:cNvSpPr txBox="1"/>
            <p:nvPr/>
          </p:nvSpPr>
          <p:spPr>
            <a:xfrm>
              <a:off x="6604093" y="4823587"/>
              <a:ext cx="4803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solidFill>
                    <a:srgbClr val="FF0000"/>
                  </a:solidFill>
                </a:rPr>
                <a:t>= ?</a:t>
              </a:r>
            </a:p>
          </p:txBody>
        </p:sp>
      </p:grp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xmlns="" id="{A0AD5CDB-6A3B-418E-A308-D6C03B1E47A4}"/>
              </a:ext>
            </a:extLst>
          </p:cNvPr>
          <p:cNvCxnSpPr>
            <a:cxnSpLocks/>
          </p:cNvCxnSpPr>
          <p:nvPr/>
        </p:nvCxnSpPr>
        <p:spPr>
          <a:xfrm>
            <a:off x="7084475" y="4388043"/>
            <a:ext cx="739608" cy="335120"/>
          </a:xfrm>
          <a:prstGeom prst="straightConnector1">
            <a:avLst/>
          </a:prstGeom>
          <a:ln w="762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mit Pfeil 25">
            <a:extLst>
              <a:ext uri="{FF2B5EF4-FFF2-40B4-BE49-F238E27FC236}">
                <a16:creationId xmlns:a16="http://schemas.microsoft.com/office/drawing/2014/main" xmlns="" id="{853CA199-C185-4F51-BDB2-BBB641579DD9}"/>
              </a:ext>
            </a:extLst>
          </p:cNvPr>
          <p:cNvCxnSpPr>
            <a:cxnSpLocks/>
          </p:cNvCxnSpPr>
          <p:nvPr/>
        </p:nvCxnSpPr>
        <p:spPr>
          <a:xfrm flipH="1">
            <a:off x="5107526" y="4337839"/>
            <a:ext cx="1469136" cy="559668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feld 21">
            <a:extLst>
              <a:ext uri="{FF2B5EF4-FFF2-40B4-BE49-F238E27FC236}">
                <a16:creationId xmlns:a16="http://schemas.microsoft.com/office/drawing/2014/main" xmlns="" id="{39A9A51E-489D-44E0-B34C-F90358088881}"/>
              </a:ext>
            </a:extLst>
          </p:cNvPr>
          <p:cNvSpPr txBox="1"/>
          <p:nvPr/>
        </p:nvSpPr>
        <p:spPr>
          <a:xfrm>
            <a:off x="1359011" y="4577559"/>
            <a:ext cx="42459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eff</a:t>
            </a:r>
            <a:r>
              <a:rPr lang="de-DE" dirty="0"/>
              <a:t>. </a:t>
            </a:r>
            <a:r>
              <a:rPr lang="de-DE" dirty="0" err="1"/>
              <a:t>test</a:t>
            </a:r>
            <a:r>
              <a:rPr lang="de-DE" dirty="0"/>
              <a:t> sample = (</a:t>
            </a:r>
            <a:r>
              <a:rPr lang="de-DE" dirty="0" err="1"/>
              <a:t>eff</a:t>
            </a:r>
            <a:r>
              <a:rPr lang="de-DE" dirty="0"/>
              <a:t>. </a:t>
            </a:r>
            <a:r>
              <a:rPr lang="de-DE" dirty="0" err="1"/>
              <a:t>training</a:t>
            </a:r>
            <a:r>
              <a:rPr lang="de-DE" dirty="0"/>
              <a:t> sample)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de-DE" dirty="0"/>
              <a:t>(</a:t>
            </a:r>
            <a:r>
              <a:rPr lang="de-DE" dirty="0" err="1"/>
              <a:t>nearly</a:t>
            </a:r>
            <a:r>
              <a:rPr lang="de-DE" dirty="0"/>
              <a:t>)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overtraining</a:t>
            </a:r>
            <a:endParaRPr lang="de-DE" dirty="0"/>
          </a:p>
          <a:p>
            <a:pPr marL="742950" lvl="1" indent="-285750">
              <a:buFont typeface="Symbol" panose="05050102010706020507" pitchFamily="18" charset="2"/>
              <a:buChar char="Þ"/>
            </a:pPr>
            <a:endParaRPr lang="de-DE" dirty="0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xmlns="" id="{3BE71893-CA68-4C2F-B0C5-CB1607605C28}"/>
              </a:ext>
            </a:extLst>
          </p:cNvPr>
          <p:cNvSpPr txBox="1"/>
          <p:nvPr/>
        </p:nvSpPr>
        <p:spPr>
          <a:xfrm>
            <a:off x="7204931" y="4675343"/>
            <a:ext cx="3879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eff</a:t>
            </a:r>
            <a:r>
              <a:rPr lang="de-DE" dirty="0"/>
              <a:t>. </a:t>
            </a:r>
            <a:r>
              <a:rPr lang="de-DE" dirty="0" err="1"/>
              <a:t>test</a:t>
            </a:r>
            <a:r>
              <a:rPr lang="de-DE" dirty="0"/>
              <a:t> sample ≠ (</a:t>
            </a:r>
            <a:r>
              <a:rPr lang="de-DE" dirty="0" err="1"/>
              <a:t>eff</a:t>
            </a:r>
            <a:r>
              <a:rPr lang="de-DE" dirty="0"/>
              <a:t>. </a:t>
            </a:r>
            <a:r>
              <a:rPr lang="de-DE" dirty="0" err="1"/>
              <a:t>training</a:t>
            </a:r>
            <a:r>
              <a:rPr lang="de-DE" dirty="0"/>
              <a:t> sample)</a:t>
            </a:r>
          </a:p>
          <a:p>
            <a:pPr indent="-285750">
              <a:buFont typeface="Symbol" panose="05050102010706020507" pitchFamily="18" charset="2"/>
              <a:buChar char="Þ"/>
            </a:pPr>
            <a:r>
              <a:rPr lang="de-DE" dirty="0" err="1"/>
              <a:t>indicates</a:t>
            </a:r>
            <a:r>
              <a:rPr lang="de-DE" dirty="0"/>
              <a:t> </a:t>
            </a:r>
            <a:r>
              <a:rPr lang="de-DE" dirty="0" err="1"/>
              <a:t>statistical</a:t>
            </a:r>
            <a:r>
              <a:rPr lang="de-DE" dirty="0"/>
              <a:t> </a:t>
            </a:r>
            <a:r>
              <a:rPr lang="de-DE" dirty="0" err="1"/>
              <a:t>fluctuations</a:t>
            </a:r>
            <a:endParaRPr lang="de-DE" dirty="0"/>
          </a:p>
          <a:p>
            <a:pPr lvl="1" indent="-285750">
              <a:buFont typeface="Symbol" panose="05050102010706020507" pitchFamily="18" charset="2"/>
              <a:buChar char="Þ"/>
            </a:pPr>
            <a:r>
              <a:rPr lang="de-DE" dirty="0" err="1"/>
              <a:t>overtraining</a:t>
            </a:r>
            <a:endParaRPr lang="de-DE" dirty="0"/>
          </a:p>
          <a:p>
            <a:pPr lvl="2" indent="-285750">
              <a:buFont typeface="Symbol" panose="05050102010706020507" pitchFamily="18" charset="2"/>
              <a:buChar char="Þ"/>
            </a:pP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input</a:t>
            </a:r>
            <a:r>
              <a:rPr lang="de-DE" dirty="0"/>
              <a:t> </a:t>
            </a:r>
            <a:r>
              <a:rPr lang="de-DE" dirty="0" err="1"/>
              <a:t>needed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3635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xmlns="" id="{65D9C196-56A3-4D2B-B250-2501F51B4C1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3A6EBF77-A535-4798-83D5-C5D9C36BFA8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46533" y="457202"/>
            <a:ext cx="7592567" cy="5856457"/>
          </a:xfrm>
          <a:prstGeom prst="rect">
            <a:avLst/>
          </a:prstGeom>
          <a:noFill/>
          <a:ln w="9525">
            <a:solidFill>
              <a:srgbClr val="3D3E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xmlns="" id="{19F6EFB5-BB4A-438A-8AB6-BE65D47E77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3169" y="452876"/>
            <a:ext cx="6100478" cy="5856457"/>
          </a:xfrm>
          <a:prstGeom prst="rect">
            <a:avLst/>
          </a:prstGeom>
          <a:ln>
            <a:noFill/>
          </a:ln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DDB2DB23-D2D0-4E56-A97D-E9B80FD3E4A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8129873" y="457202"/>
            <a:ext cx="3615593" cy="5859734"/>
          </a:xfrm>
          <a:prstGeom prst="rect">
            <a:avLst/>
          </a:prstGeom>
          <a:solidFill>
            <a:srgbClr val="3D3E5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EEA8AC81-0AC2-41C2-8C9A-3ED83E46E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192" y="6401104"/>
            <a:ext cx="691721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>
                <a:solidFill>
                  <a:schemeClr val="tx2"/>
                </a:solidFill>
              </a:rPr>
              <a:t>Sophia Veneris, 18.10.2019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xmlns="" id="{4AA484EF-7392-4D46-8ADF-B45BBA32D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6405430"/>
            <a:ext cx="105251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A98EE3D-8CD1-4C3F-BD1C-C98C9596463C}" type="slidenum">
              <a:rPr lang="en-US">
                <a:solidFill>
                  <a:schemeClr val="tx2"/>
                </a:solidFill>
              </a:rPr>
              <a:pPr>
                <a:spcAft>
                  <a:spcPts val="600"/>
                </a:spcAft>
              </a:pPr>
              <a:t>9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xmlns="" id="{01A3135F-FC4E-4B11-B716-726EF57CE2FB}"/>
              </a:ext>
            </a:extLst>
          </p:cNvPr>
          <p:cNvSpPr txBox="1"/>
          <p:nvPr/>
        </p:nvSpPr>
        <p:spPr>
          <a:xfrm>
            <a:off x="8282763" y="627321"/>
            <a:ext cx="3328047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u="sng" dirty="0"/>
              <a:t>EM </a:t>
            </a:r>
            <a:r>
              <a:rPr lang="de-DE" sz="2000" u="sng" dirty="0" err="1"/>
              <a:t>Fraction</a:t>
            </a:r>
            <a:r>
              <a:rPr lang="de-DE" sz="2000" u="sng" dirty="0"/>
              <a:t> </a:t>
            </a:r>
            <a:r>
              <a:rPr lang="de-DE" sz="2000" u="sng" dirty="0" err="1"/>
              <a:t>Fat</a:t>
            </a:r>
            <a:r>
              <a:rPr lang="de-DE" sz="2000" u="sng" dirty="0"/>
              <a:t> </a:t>
            </a:r>
            <a:r>
              <a:rPr lang="de-DE" sz="2000" u="sng" dirty="0" err="1"/>
              <a:t>Electrons</a:t>
            </a:r>
            <a:endParaRPr lang="de-DE" sz="2000" u="sng" dirty="0"/>
          </a:p>
          <a:p>
            <a:endParaRPr lang="de-DE" sz="2000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err="1"/>
              <a:t>Electron</a:t>
            </a:r>
            <a:r>
              <a:rPr lang="de-DE" sz="2000" dirty="0"/>
              <a:t> </a:t>
            </a:r>
            <a:r>
              <a:rPr lang="de-DE" sz="2000" dirty="0" err="1"/>
              <a:t>jets</a:t>
            </a:r>
            <a:r>
              <a:rPr lang="de-DE" sz="20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err="1"/>
              <a:t>how</a:t>
            </a:r>
            <a:r>
              <a:rPr lang="de-DE" sz="2000" dirty="0"/>
              <a:t> </a:t>
            </a:r>
            <a:r>
              <a:rPr lang="de-DE" sz="2000" dirty="0" err="1"/>
              <a:t>much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jets</a:t>
            </a:r>
            <a:r>
              <a:rPr lang="de-DE" sz="2000" dirty="0"/>
              <a:t> total </a:t>
            </a:r>
            <a:r>
              <a:rPr lang="de-DE" sz="2000" dirty="0" err="1"/>
              <a:t>energy</a:t>
            </a:r>
            <a:r>
              <a:rPr lang="de-DE" sz="2000" dirty="0"/>
              <a:t> was </a:t>
            </a:r>
            <a:r>
              <a:rPr lang="de-DE" sz="2000" dirty="0" err="1"/>
              <a:t>located</a:t>
            </a:r>
            <a:r>
              <a:rPr lang="de-DE" sz="2000" dirty="0"/>
              <a:t> in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electromagnetic</a:t>
            </a:r>
            <a:r>
              <a:rPr lang="de-DE" sz="2000" dirty="0"/>
              <a:t> </a:t>
            </a:r>
            <a:r>
              <a:rPr lang="de-DE" sz="2000" dirty="0" err="1"/>
              <a:t>calorimeter</a:t>
            </a:r>
            <a:r>
              <a:rPr lang="de-DE" sz="2000" dirty="0"/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err="1"/>
              <a:t>very</a:t>
            </a:r>
            <a:r>
              <a:rPr lang="de-DE" sz="2000" dirty="0"/>
              <a:t> </a:t>
            </a:r>
            <a:r>
              <a:rPr lang="de-DE" sz="2000" dirty="0" err="1"/>
              <a:t>good</a:t>
            </a:r>
            <a:r>
              <a:rPr lang="de-DE" sz="2000" dirty="0"/>
              <a:t> </a:t>
            </a:r>
            <a:r>
              <a:rPr lang="de-DE" sz="2000" dirty="0" err="1"/>
              <a:t>discrimination</a:t>
            </a:r>
            <a:r>
              <a:rPr lang="de-DE" sz="2000" dirty="0"/>
              <a:t> </a:t>
            </a:r>
            <a:r>
              <a:rPr lang="de-DE" sz="2000" dirty="0" err="1"/>
              <a:t>betweeen</a:t>
            </a:r>
            <a:r>
              <a:rPr lang="de-DE" sz="2000" dirty="0"/>
              <a:t> </a:t>
            </a:r>
            <a:r>
              <a:rPr lang="de-DE" sz="2000" dirty="0" err="1"/>
              <a:t>signal</a:t>
            </a:r>
            <a:r>
              <a:rPr lang="de-DE" sz="2000" dirty="0"/>
              <a:t> and </a:t>
            </a:r>
            <a:r>
              <a:rPr lang="de-DE" sz="2000" dirty="0" err="1"/>
              <a:t>background</a:t>
            </a:r>
            <a:r>
              <a:rPr lang="de-DE" sz="2000" dirty="0"/>
              <a:t> possible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10" name="Inhaltsplatzhalter 4">
            <a:extLst>
              <a:ext uri="{FF2B5EF4-FFF2-40B4-BE49-F238E27FC236}">
                <a16:creationId xmlns:a16="http://schemas.microsoft.com/office/drawing/2014/main" xmlns="" id="{CB1FEB93-EB2B-4D05-AC01-A9F292B2E875}"/>
              </a:ext>
            </a:extLst>
          </p:cNvPr>
          <p:cNvSpPr txBox="1">
            <a:spLocks/>
          </p:cNvSpPr>
          <p:nvPr/>
        </p:nvSpPr>
        <p:spPr>
          <a:xfrm>
            <a:off x="8437777" y="4984246"/>
            <a:ext cx="3018018" cy="842019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>
            <a:normAutofit fontScale="92500"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anose="05020102010507070707" pitchFamily="18" charset="2"/>
              <a:buNone/>
            </a:pPr>
            <a:r>
              <a:rPr lang="de-DE" sz="2400" dirty="0" err="1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Fat</a:t>
            </a:r>
            <a:r>
              <a:rPr lang="de-DE" sz="24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de-DE" sz="2400" dirty="0" err="1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Electron</a:t>
            </a:r>
            <a:r>
              <a:rPr lang="de-DE" sz="24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= </a:t>
            </a:r>
            <a:r>
              <a:rPr lang="de-DE" sz="2400" i="1" dirty="0" err="1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dielectron</a:t>
            </a:r>
            <a:r>
              <a:rPr lang="de-DE" sz="2400" i="1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de-DE" sz="2400" i="1" dirty="0" err="1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candidate</a:t>
            </a:r>
            <a:r>
              <a:rPr lang="de-DE" sz="2400" i="1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de-DE" sz="2400" i="1" dirty="0" err="1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jet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496968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Dividende">
  <a:themeElements>
    <a:clrScheme name="Dividende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1A3260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Dividende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e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972</Words>
  <Application>Microsoft Office PowerPoint</Application>
  <PresentationFormat>Breitbild</PresentationFormat>
  <Paragraphs>225</Paragraphs>
  <Slides>25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32" baseType="lpstr">
      <vt:lpstr>Arial</vt:lpstr>
      <vt:lpstr>Calibri</vt:lpstr>
      <vt:lpstr>Cambria Math</vt:lpstr>
      <vt:lpstr>Gill Sans MT</vt:lpstr>
      <vt:lpstr>Symbol</vt:lpstr>
      <vt:lpstr>Wingdings 2</vt:lpstr>
      <vt:lpstr>Dividende</vt:lpstr>
      <vt:lpstr>Machine-Learning based Identification of highly collimated Electron pairs from boosted Z-Boson decays</vt:lpstr>
      <vt:lpstr>introduction</vt:lpstr>
      <vt:lpstr>basics decay of high pt Z-bosons</vt:lpstr>
      <vt:lpstr>Basics highly collimated Electron pairs </vt:lpstr>
      <vt:lpstr>Basics the ATLAS-Experiment</vt:lpstr>
      <vt:lpstr>Basics machine-learning </vt:lpstr>
      <vt:lpstr>Strategy Training with TMVA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2DComparison FatElectron_M  vs. FatElectron_EMFrac </vt:lpstr>
      <vt:lpstr>BDT response</vt:lpstr>
      <vt:lpstr>Results</vt:lpstr>
      <vt:lpstr>3. Conclusion and outlook</vt:lpstr>
      <vt:lpstr>Thank You!</vt:lpstr>
      <vt:lpstr>4. references</vt:lpstr>
      <vt:lpstr>Backup slides</vt:lpstr>
      <vt:lpstr>histograms</vt:lpstr>
      <vt:lpstr>PowerPoint-Präsentation</vt:lpstr>
      <vt:lpstr>PowerPoint-Präsentation</vt:lpstr>
      <vt:lpstr>PowerPoint-Präsentation</vt:lpstr>
      <vt:lpstr>PowerPoint-Präsentation</vt:lpstr>
      <vt:lpstr>T-efficiency plots: Eta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Machine-Learning based Identification of highly collimated Electron pairs from boosted Z-Boson decays</dc:title>
  <dc:creator>Sophia Veneris</dc:creator>
  <cp:lastModifiedBy>fabianski</cp:lastModifiedBy>
  <cp:revision>2</cp:revision>
  <dcterms:created xsi:type="dcterms:W3CDTF">2019-10-17T20:52:08Z</dcterms:created>
  <dcterms:modified xsi:type="dcterms:W3CDTF">2019-10-18T05:31:27Z</dcterms:modified>
</cp:coreProperties>
</file>