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6" r:id="rId3"/>
    <p:sldId id="265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441" autoAdjust="0"/>
  </p:normalViewPr>
  <p:slideViewPr>
    <p:cSldViewPr>
      <p:cViewPr varScale="1">
        <p:scale>
          <a:sx n="109" d="100"/>
          <a:sy n="109" d="100"/>
        </p:scale>
        <p:origin x="115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D02D5-6A19-4B4C-8A0F-7E3220BB81D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58E67-1DEF-4846-9906-E5460F704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23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58E67-1DEF-4846-9906-E5460F7049B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688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58E67-1DEF-4846-9906-E5460F7049B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274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58E67-1DEF-4846-9906-E5460F7049B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33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07ED-13EB-41E1-840D-066D9B9F28D2}" type="datetime1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45FC-5BC4-4627-89B7-C6F12F94335F}" type="datetime1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30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02DB-AF3E-4A76-8686-20993A577FF7}" type="datetime1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655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EDAF2-1931-4E36-A310-F82B47A2DE20}" type="datetime1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94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3C5BB-941B-46E7-BA9C-9332C24BEB52}" type="datetime1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335-41CA-43E9-8F98-3464B628DEB6}" type="datetime1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825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6D5E3-04D1-4912-BB64-243D99C804E4}" type="datetime1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07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79F5-8CCE-4FBF-9577-80313E71DA37}" type="datetime1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717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6E84-9533-4161-BC79-60BE0ADF893B}" type="datetime1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4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0786A-DA29-4E69-9E79-B28CD78E4FFD}" type="datetime1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20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DE176-C9C2-42DB-AEC8-E70F3A6A3E47}" type="datetime1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0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7B974-0049-45BB-87F3-CBD1C76CF8D2}" type="datetime1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2893C-4C31-410B-AFB0-C5EFC1523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46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872208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GB" sz="5400" dirty="0">
                <a:solidFill>
                  <a:schemeClr val="bg1">
                    <a:lumMod val="95000"/>
                  </a:schemeClr>
                </a:solidFill>
              </a:rPr>
              <a:t>Overview </a:t>
            </a:r>
            <a:r>
              <a:rPr lang="en-GB" sz="5400" dirty="0" smtClean="0">
                <a:solidFill>
                  <a:schemeClr val="bg1">
                    <a:lumMod val="95000"/>
                  </a:schemeClr>
                </a:solidFill>
              </a:rPr>
              <a:t>of the DT contribution to LHCb</a:t>
            </a:r>
            <a:endParaRPr lang="en-GB" sz="5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00736"/>
            <a:ext cx="6400800" cy="153657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Burkhard Schmidt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November 28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smtClean="0">
                <a:solidFill>
                  <a:schemeClr val="tx1"/>
                </a:solidFill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51335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</a:rPr>
              <a:t>Planned C</a:t>
            </a:r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</a:rPr>
              <a:t>ontribution in 2017/2018 </a:t>
            </a:r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</a:rPr>
              <a:t>(WP)</a:t>
            </a:r>
            <a:endParaRPr lang="en-GB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185" y="3769692"/>
            <a:ext cx="8712968" cy="273630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DT contribution is summarized in a Workpackage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(EDMS 1735466)</a:t>
            </a:r>
          </a:p>
          <a:p>
            <a:r>
              <a:rPr lang="en-GB" sz="2400" dirty="0" smtClean="0"/>
              <a:t>10 colleagues (7.2 FTEs), working on a variety of </a:t>
            </a:r>
            <a:r>
              <a:rPr lang="en-GB" sz="2400" dirty="0" smtClean="0"/>
              <a:t>projects </a:t>
            </a:r>
            <a:endParaRPr lang="en-GB" sz="2400" dirty="0" smtClean="0"/>
          </a:p>
          <a:p>
            <a:r>
              <a:rPr lang="en-GB" sz="2400" dirty="0" smtClean="0"/>
              <a:t>In addition some fellows and students working on LHCb are in DT</a:t>
            </a:r>
          </a:p>
          <a:p>
            <a:r>
              <a:rPr lang="en-GB" sz="2400" dirty="0" smtClean="0"/>
              <a:t>About </a:t>
            </a:r>
            <a:r>
              <a:rPr lang="en-GB" sz="2400" dirty="0"/>
              <a:t>9</a:t>
            </a:r>
            <a:r>
              <a:rPr lang="en-GB" sz="2400" dirty="0" smtClean="0"/>
              <a:t>0% of the DT contributions are upgrade </a:t>
            </a:r>
            <a:r>
              <a:rPr lang="en-GB" sz="2400" dirty="0" smtClean="0"/>
              <a:t>oriented</a:t>
            </a:r>
            <a:endParaRPr lang="en-GB" sz="24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650398"/>
              </p:ext>
            </p:extLst>
          </p:nvPr>
        </p:nvGraphicFramePr>
        <p:xfrm>
          <a:off x="407739" y="1484313"/>
          <a:ext cx="8340725" cy="196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Worksheet" r:id="rId4" imgW="10296637" imgH="2419470" progId="Excel.Sheet.12">
                  <p:embed/>
                </p:oleObj>
              </mc:Choice>
              <mc:Fallback>
                <p:oleObj name="Worksheet" r:id="rId4" imgW="10296637" imgH="2419470" progId="Excel.Sheet.12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7739" y="1484313"/>
                        <a:ext cx="8340725" cy="1960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97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070992"/>
          </a:xfrm>
          <a:solidFill>
            <a:srgbClr val="002060"/>
          </a:solidFill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Real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C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ontribution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of DT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in 2018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185" y="3769692"/>
            <a:ext cx="8712968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400" dirty="0" smtClean="0"/>
              <a:t>11 </a:t>
            </a:r>
            <a:r>
              <a:rPr lang="en-GB" sz="2400" dirty="0" smtClean="0"/>
              <a:t>colleagues (</a:t>
            </a:r>
            <a:r>
              <a:rPr lang="en-GB" sz="2400" dirty="0" smtClean="0"/>
              <a:t>7 </a:t>
            </a:r>
            <a:r>
              <a:rPr lang="en-GB" sz="2400" dirty="0" smtClean="0"/>
              <a:t>FTEs), working on a variety of projects. </a:t>
            </a:r>
          </a:p>
          <a:p>
            <a:r>
              <a:rPr lang="en-GB" sz="2400" dirty="0" smtClean="0"/>
              <a:t>In addition some fellows and students working on LHCb are in DT</a:t>
            </a:r>
          </a:p>
          <a:p>
            <a:r>
              <a:rPr lang="en-GB" sz="2400" dirty="0" smtClean="0"/>
              <a:t>Collaboration </a:t>
            </a:r>
            <a:r>
              <a:rPr lang="en-GB" sz="2400" dirty="0" smtClean="0"/>
              <a:t>with LBD/LBO groups is working well – which is mandatory in order to be successful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404229"/>
              </p:ext>
            </p:extLst>
          </p:nvPr>
        </p:nvGraphicFramePr>
        <p:xfrm>
          <a:off x="377016" y="1484784"/>
          <a:ext cx="8340725" cy="212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Worksheet" r:id="rId4" imgW="10296637" imgH="2619270" progId="Excel.Sheet.12">
                  <p:embed/>
                </p:oleObj>
              </mc:Choice>
              <mc:Fallback>
                <p:oleObj name="Worksheet" r:id="rId4" imgW="10296637" imgH="26192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7016" y="1484784"/>
                        <a:ext cx="8340725" cy="2122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73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070992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Estimated C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ontribution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in 2019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933056"/>
            <a:ext cx="8712968" cy="2736304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Workpackage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EDMS 1735466 </a:t>
            </a:r>
            <a:r>
              <a:rPr lang="en-GB" sz="2400" dirty="0" smtClean="0"/>
              <a:t>has t</a:t>
            </a:r>
            <a:r>
              <a:rPr lang="en-GB" sz="2400" dirty="0" smtClean="0"/>
              <a:t>o </a:t>
            </a:r>
            <a:r>
              <a:rPr lang="en-GB" sz="2400" dirty="0"/>
              <a:t>be </a:t>
            </a:r>
            <a:r>
              <a:rPr lang="en-GB" sz="2400" dirty="0" smtClean="0"/>
              <a:t>updated and new WPs need to be finalized.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400" dirty="0" smtClean="0"/>
              <a:t>12 </a:t>
            </a:r>
            <a:r>
              <a:rPr lang="en-GB" sz="2400" dirty="0" smtClean="0"/>
              <a:t>colleagues </a:t>
            </a:r>
            <a:r>
              <a:rPr lang="en-GB" sz="2400" dirty="0" smtClean="0"/>
              <a:t>(</a:t>
            </a:r>
            <a:r>
              <a:rPr lang="en-GB" sz="2400" dirty="0"/>
              <a:t>8</a:t>
            </a:r>
            <a:r>
              <a:rPr lang="en-GB" sz="2400" dirty="0" smtClean="0"/>
              <a:t> FTEs estimated), </a:t>
            </a:r>
            <a:r>
              <a:rPr lang="en-GB" sz="2400" dirty="0" smtClean="0"/>
              <a:t>working on a variety of </a:t>
            </a:r>
            <a:r>
              <a:rPr lang="en-GB" sz="2400" dirty="0" smtClean="0"/>
              <a:t>projects, plus fellows, students and COAS who work </a:t>
            </a:r>
            <a:r>
              <a:rPr lang="en-GB" sz="2400" dirty="0" smtClean="0"/>
              <a:t>on LHCb </a:t>
            </a:r>
            <a:r>
              <a:rPr lang="en-GB" sz="2400" dirty="0" smtClean="0"/>
              <a:t>and are </a:t>
            </a:r>
            <a:r>
              <a:rPr lang="en-GB" sz="2400" dirty="0" smtClean="0"/>
              <a:t>in </a:t>
            </a:r>
            <a:r>
              <a:rPr lang="en-GB" sz="2400" dirty="0" smtClean="0"/>
              <a:t>DT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One goal of the meeting is to understand better the situation in each project and where resources are missing to fulfil our commitments. </a:t>
            </a:r>
            <a:endParaRPr lang="en-GB" sz="24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310791"/>
              </p:ext>
            </p:extLst>
          </p:nvPr>
        </p:nvGraphicFramePr>
        <p:xfrm>
          <a:off x="407988" y="1484313"/>
          <a:ext cx="8340725" cy="228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Worksheet" r:id="rId4" imgW="10296637" imgH="2819340" progId="Excel.Sheet.12">
                  <p:embed/>
                </p:oleObj>
              </mc:Choice>
              <mc:Fallback>
                <p:oleObj name="Worksheet" r:id="rId4" imgW="10296637" imgH="2819340" progId="Excel.Sheet.12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7988" y="1484313"/>
                        <a:ext cx="8340725" cy="2284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893C-4C31-410B-AFB0-C5EFC1523AB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17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2722</TotalTime>
  <Words>189</Words>
  <Application>Microsoft Office PowerPoint</Application>
  <PresentationFormat>On-screen Show (4:3)</PresentationFormat>
  <Paragraphs>23</Paragraphs>
  <Slides>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Microsoft Excel Worksheet</vt:lpstr>
      <vt:lpstr>Overview of the DT contribution to LHCb</vt:lpstr>
      <vt:lpstr>Planned Contribution in 2017/2018 (WP)</vt:lpstr>
      <vt:lpstr>Real Contribution of DT in 2018</vt:lpstr>
      <vt:lpstr>Estimated Contribution in 2019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Burkhard Schmidt</dc:creator>
  <cp:lastModifiedBy>Burkhard Schmidt</cp:lastModifiedBy>
  <cp:revision>63</cp:revision>
  <dcterms:created xsi:type="dcterms:W3CDTF">2014-10-27T15:21:36Z</dcterms:created>
  <dcterms:modified xsi:type="dcterms:W3CDTF">2018-11-28T12:10:55Z</dcterms:modified>
</cp:coreProperties>
</file>