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93" d="100"/>
          <a:sy n="93" d="100"/>
        </p:scale>
        <p:origin x="90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3CCCD2-F928-43B3-ACBA-946402B6A5E0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B660C-F8CC-4447-9E29-B150D9CC6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689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932E-D282-455B-85CC-1D731AE9EC90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4C86-B0D5-478F-890D-FA38304D1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861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932E-D282-455B-85CC-1D731AE9EC90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4C86-B0D5-478F-890D-FA38304D1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15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932E-D282-455B-85CC-1D731AE9EC90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4C86-B0D5-478F-890D-FA38304D1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164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932E-D282-455B-85CC-1D731AE9EC90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4C86-B0D5-478F-890D-FA38304D1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315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932E-D282-455B-85CC-1D731AE9EC90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4C86-B0D5-478F-890D-FA38304D1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013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932E-D282-455B-85CC-1D731AE9EC90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4C86-B0D5-478F-890D-FA38304D1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66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932E-D282-455B-85CC-1D731AE9EC90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4C86-B0D5-478F-890D-FA38304D1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098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932E-D282-455B-85CC-1D731AE9EC90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4C86-B0D5-478F-890D-FA38304D1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518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932E-D282-455B-85CC-1D731AE9EC90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4C86-B0D5-478F-890D-FA38304D1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2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932E-D282-455B-85CC-1D731AE9EC90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4C86-B0D5-478F-890D-FA38304D1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283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8932E-D282-455B-85CC-1D731AE9EC90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4C86-B0D5-478F-890D-FA38304D1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874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8932E-D282-455B-85CC-1D731AE9EC90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64C86-B0D5-478F-890D-FA38304D1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39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65844/attachments/1734348/2820146/LHCb_WS_WPP-CALO_-_Annex1_rev_V2.pptx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6244" y="433874"/>
            <a:ext cx="9979511" cy="1018409"/>
          </a:xfr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en-GB" dirty="0" smtClean="0"/>
              <a:t>EP-DT Contribution to LHCb for LS2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6739" y="1720336"/>
            <a:ext cx="11158519" cy="4636014"/>
          </a:xfr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GB" dirty="0" smtClean="0"/>
              <a:t>Calorimeter detector movements ECAL + HCAL on request during LS2</a:t>
            </a: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en-GB" dirty="0" smtClean="0"/>
              <a:t>Upgrade of the calorimeter moving system (with LAPP Annecy)</a:t>
            </a: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en-GB" dirty="0" smtClean="0"/>
              <a:t>New racks and pilot system (with LAPP Annecy)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GB" dirty="0" smtClean="0"/>
              <a:t>Recent </a:t>
            </a:r>
            <a:r>
              <a:rPr lang="en-GB" dirty="0"/>
              <a:t>request</a:t>
            </a:r>
            <a:r>
              <a:rPr lang="en-GB" dirty="0" smtClean="0"/>
              <a:t> by Pascal Perret to give support for dismantling PS + SPD detectors + Lead shielding (with LAPP Annecy and RUS Institute) my involvement is not clear yet</a:t>
            </a: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en-GB" dirty="0" smtClean="0"/>
              <a:t>Disconnection of power plugs</a:t>
            </a: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en-GB" dirty="0" smtClean="0"/>
              <a:t>Emptying water cooling circuits</a:t>
            </a: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en-GB" dirty="0" smtClean="0"/>
              <a:t>Dismantling of cables (cable chain and e-racks)</a:t>
            </a: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en-GB" dirty="0" smtClean="0"/>
              <a:t>Dismantling of cable trays</a:t>
            </a: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en-GB" dirty="0" smtClean="0"/>
              <a:t>Dismantling of modules with adequate tooling (have to be produced and assembled)</a:t>
            </a: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en-GB" dirty="0" smtClean="0"/>
              <a:t>WPP preparation by Pascal Perret</a:t>
            </a:r>
          </a:p>
          <a:p>
            <a:pPr marL="1257300" lvl="2" indent="-342900" algn="l">
              <a:buFont typeface="Wingdings" panose="05000000000000000000" pitchFamily="2" charset="2"/>
              <a:buChar char="§"/>
            </a:pPr>
            <a:r>
              <a:rPr lang="en-GB" u="sng" dirty="0">
                <a:hlinkClick r:id="rId2"/>
              </a:rPr>
              <a:t>https://indico.cern.ch/event/765844/attachments/1734348/2820146/LHCb_WS_WPP-CALO_-_</a:t>
            </a:r>
            <a:r>
              <a:rPr lang="en-GB" u="sng" dirty="0" smtClean="0">
                <a:hlinkClick r:id="rId2"/>
              </a:rPr>
              <a:t>Annex1_rev_V2.pptx</a:t>
            </a:r>
            <a:endParaRPr lang="en-GB" dirty="0" smtClean="0"/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GB" dirty="0" smtClean="0"/>
              <a:t>All in accordance to the CERN safety rules </a:t>
            </a:r>
            <a:r>
              <a:rPr lang="en-GB" dirty="0" smtClean="0"/>
              <a:t>!!!!!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b="1" dirty="0" smtClean="0"/>
              <a:t>Resources: estimated 0.2FTE of Robert in 2019</a:t>
            </a:r>
            <a:endParaRPr lang="en-GB" b="1" dirty="0"/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D8439-DB26-4892-865A-765375648943}" type="datetime1">
              <a:rPr lang="en-GB" sz="1400" smtClean="0">
                <a:solidFill>
                  <a:schemeClr val="tx1"/>
                </a:solidFill>
              </a:rPr>
              <a:t>28/11/2018</a:t>
            </a:fld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z="1600" b="1" dirty="0" smtClean="0">
                <a:solidFill>
                  <a:schemeClr val="tx1"/>
                </a:solidFill>
              </a:rPr>
              <a:t>Robert Kristic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64C86-B0D5-478F-890D-FA38304D1FA1}" type="slidenum">
              <a:rPr lang="en-GB" sz="1400" smtClean="0">
                <a:solidFill>
                  <a:schemeClr val="tx1"/>
                </a:solidFill>
              </a:rPr>
              <a:t>1</a:t>
            </a:fld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996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134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EP-DT Contribution to LHCb for LS2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EP-DT Contribution to LHCb for LS2</dc:title>
  <dc:creator>Robert Kristic</dc:creator>
  <cp:lastModifiedBy>Burkhard Schmidt</cp:lastModifiedBy>
  <cp:revision>9</cp:revision>
  <dcterms:created xsi:type="dcterms:W3CDTF">2018-11-27T14:33:38Z</dcterms:created>
  <dcterms:modified xsi:type="dcterms:W3CDTF">2018-11-28T10:06:57Z</dcterms:modified>
</cp:coreProperties>
</file>