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tags/tag467.xml" ContentType="application/vnd.openxmlformats-officedocument.presentationml.tags+xml"/>
  <Override PartName="/ppt/tags/tag468.xml" ContentType="application/vnd.openxmlformats-officedocument.presentationml.tags+xml"/>
  <Override PartName="/ppt/tags/tag469.xml" ContentType="application/vnd.openxmlformats-officedocument.presentationml.tags+xml"/>
  <Override PartName="/ppt/tags/tag470.xml" ContentType="application/vnd.openxmlformats-officedocument.presentationml.tags+xml"/>
  <Override PartName="/ppt/tags/tag471.xml" ContentType="application/vnd.openxmlformats-officedocument.presentationml.tags+xml"/>
  <Override PartName="/ppt/tags/tag472.xml" ContentType="application/vnd.openxmlformats-officedocument.presentationml.tags+xml"/>
  <Override PartName="/ppt/tags/tag473.xml" ContentType="application/vnd.openxmlformats-officedocument.presentationml.tags+xml"/>
  <Override PartName="/ppt/tags/tag474.xml" ContentType="application/vnd.openxmlformats-officedocument.presentationml.tags+xml"/>
  <Override PartName="/ppt/tags/tag475.xml" ContentType="application/vnd.openxmlformats-officedocument.presentationml.tags+xml"/>
  <Override PartName="/ppt/tags/tag476.xml" ContentType="application/vnd.openxmlformats-officedocument.presentationml.tags+xml"/>
  <Override PartName="/ppt/tags/tag477.xml" ContentType="application/vnd.openxmlformats-officedocument.presentationml.tags+xml"/>
  <Override PartName="/ppt/tags/tag478.xml" ContentType="application/vnd.openxmlformats-officedocument.presentationml.tags+xml"/>
  <Override PartName="/ppt/tags/tag479.xml" ContentType="application/vnd.openxmlformats-officedocument.presentationml.tags+xml"/>
  <Override PartName="/ppt/tags/tag480.xml" ContentType="application/vnd.openxmlformats-officedocument.presentationml.tags+xml"/>
  <Override PartName="/ppt/tags/tag481.xml" ContentType="application/vnd.openxmlformats-officedocument.presentationml.tags+xml"/>
  <Override PartName="/ppt/tags/tag482.xml" ContentType="application/vnd.openxmlformats-officedocument.presentationml.tags+xml"/>
  <Override PartName="/ppt/tags/tag483.xml" ContentType="application/vnd.openxmlformats-officedocument.presentationml.tags+xml"/>
  <Override PartName="/ppt/tags/tag484.xml" ContentType="application/vnd.openxmlformats-officedocument.presentationml.tags+xml"/>
  <Override PartName="/ppt/tags/tag485.xml" ContentType="application/vnd.openxmlformats-officedocument.presentationml.tags+xml"/>
  <Override PartName="/ppt/tags/tag486.xml" ContentType="application/vnd.openxmlformats-officedocument.presentationml.tags+xml"/>
  <Override PartName="/ppt/tags/tag487.xml" ContentType="application/vnd.openxmlformats-officedocument.presentationml.tags+xml"/>
  <Override PartName="/ppt/tags/tag488.xml" ContentType="application/vnd.openxmlformats-officedocument.presentationml.tags+xml"/>
  <Override PartName="/ppt/tags/tag489.xml" ContentType="application/vnd.openxmlformats-officedocument.presentationml.tags+xml"/>
  <Override PartName="/ppt/tags/tag490.xml" ContentType="application/vnd.openxmlformats-officedocument.presentationml.tags+xml"/>
  <Override PartName="/ppt/tags/tag491.xml" ContentType="application/vnd.openxmlformats-officedocument.presentationml.tags+xml"/>
  <Override PartName="/ppt/tags/tag492.xml" ContentType="application/vnd.openxmlformats-officedocument.presentationml.tags+xml"/>
  <Override PartName="/ppt/tags/tag493.xml" ContentType="application/vnd.openxmlformats-officedocument.presentationml.tags+xml"/>
  <Override PartName="/ppt/tags/tag494.xml" ContentType="application/vnd.openxmlformats-officedocument.presentationml.tags+xml"/>
  <Override PartName="/ppt/tags/tag495.xml" ContentType="application/vnd.openxmlformats-officedocument.presentationml.tags+xml"/>
  <Override PartName="/ppt/tags/tag496.xml" ContentType="application/vnd.openxmlformats-officedocument.presentationml.tags+xml"/>
  <Override PartName="/ppt/tags/tag497.xml" ContentType="application/vnd.openxmlformats-officedocument.presentationml.tags+xml"/>
  <Override PartName="/ppt/tags/tag498.xml" ContentType="application/vnd.openxmlformats-officedocument.presentationml.tags+xml"/>
  <Override PartName="/ppt/tags/tag499.xml" ContentType="application/vnd.openxmlformats-officedocument.presentationml.tags+xml"/>
  <Override PartName="/ppt/tags/tag500.xml" ContentType="application/vnd.openxmlformats-officedocument.presentationml.tags+xml"/>
  <Override PartName="/ppt/tags/tag501.xml" ContentType="application/vnd.openxmlformats-officedocument.presentationml.tags+xml"/>
  <Override PartName="/ppt/tags/tag502.xml" ContentType="application/vnd.openxmlformats-officedocument.presentationml.tags+xml"/>
  <Override PartName="/ppt/tags/tag503.xml" ContentType="application/vnd.openxmlformats-officedocument.presentationml.tags+xml"/>
  <Override PartName="/ppt/tags/tag504.xml" ContentType="application/vnd.openxmlformats-officedocument.presentationml.tags+xml"/>
  <Override PartName="/ppt/tags/tag505.xml" ContentType="application/vnd.openxmlformats-officedocument.presentationml.tags+xml"/>
  <Override PartName="/ppt/tags/tag506.xml" ContentType="application/vnd.openxmlformats-officedocument.presentationml.tags+xml"/>
  <Override PartName="/ppt/tags/tag507.xml" ContentType="application/vnd.openxmlformats-officedocument.presentationml.tags+xml"/>
  <Override PartName="/ppt/tags/tag508.xml" ContentType="application/vnd.openxmlformats-officedocument.presentationml.tags+xml"/>
  <Override PartName="/ppt/tags/tag509.xml" ContentType="application/vnd.openxmlformats-officedocument.presentationml.tags+xml"/>
  <Override PartName="/ppt/tags/tag510.xml" ContentType="application/vnd.openxmlformats-officedocument.presentationml.tags+xml"/>
  <Override PartName="/ppt/tags/tag511.xml" ContentType="application/vnd.openxmlformats-officedocument.presentationml.tags+xml"/>
  <Override PartName="/ppt/tags/tag512.xml" ContentType="application/vnd.openxmlformats-officedocument.presentationml.tags+xml"/>
  <Override PartName="/ppt/tags/tag513.xml" ContentType="application/vnd.openxmlformats-officedocument.presentationml.tags+xml"/>
  <Override PartName="/ppt/tags/tag514.xml" ContentType="application/vnd.openxmlformats-officedocument.presentationml.tags+xml"/>
  <Override PartName="/ppt/tags/tag515.xml" ContentType="application/vnd.openxmlformats-officedocument.presentationml.tags+xml"/>
  <Override PartName="/ppt/tags/tag516.xml" ContentType="application/vnd.openxmlformats-officedocument.presentationml.tags+xml"/>
  <Override PartName="/ppt/tags/tag517.xml" ContentType="application/vnd.openxmlformats-officedocument.presentationml.tags+xml"/>
  <Override PartName="/ppt/tags/tag518.xml" ContentType="application/vnd.openxmlformats-officedocument.presentationml.tags+xml"/>
  <Override PartName="/ppt/tags/tag519.xml" ContentType="application/vnd.openxmlformats-officedocument.presentationml.tags+xml"/>
  <Override PartName="/ppt/tags/tag520.xml" ContentType="application/vnd.openxmlformats-officedocument.presentationml.tags+xml"/>
  <Override PartName="/ppt/tags/tag521.xml" ContentType="application/vnd.openxmlformats-officedocument.presentationml.tags+xml"/>
  <Override PartName="/ppt/tags/tag522.xml" ContentType="application/vnd.openxmlformats-officedocument.presentationml.tags+xml"/>
  <Override PartName="/ppt/tags/tag523.xml" ContentType="application/vnd.openxmlformats-officedocument.presentationml.tags+xml"/>
  <Override PartName="/ppt/tags/tag52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9" r:id="rId3"/>
    <p:sldId id="258" r:id="rId4"/>
    <p:sldId id="257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99" d="100"/>
          <a:sy n="99" d="100"/>
        </p:scale>
        <p:origin x="90" y="9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89F3C-480F-48FB-A3FD-92AFB6CC7710}" type="datetimeFigureOut">
              <a:rPr lang="en-GB" smtClean="0"/>
              <a:t>22/11/2018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36E1D-A6EE-4739-AD5F-918A69C19F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7545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89F3C-480F-48FB-A3FD-92AFB6CC7710}" type="datetimeFigureOut">
              <a:rPr lang="en-GB" smtClean="0"/>
              <a:t>22/11/2018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36E1D-A6EE-4739-AD5F-918A69C19F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52918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89F3C-480F-48FB-A3FD-92AFB6CC7710}" type="datetimeFigureOut">
              <a:rPr lang="en-GB" smtClean="0"/>
              <a:t>22/11/2018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36E1D-A6EE-4739-AD5F-918A69C19F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5394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89F3C-480F-48FB-A3FD-92AFB6CC7710}" type="datetimeFigureOut">
              <a:rPr lang="en-GB" smtClean="0"/>
              <a:t>22/11/2018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36E1D-A6EE-4739-AD5F-918A69C19F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36439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89F3C-480F-48FB-A3FD-92AFB6CC7710}" type="datetimeFigureOut">
              <a:rPr lang="en-GB" smtClean="0"/>
              <a:t>22/11/2018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36E1D-A6EE-4739-AD5F-918A69C19F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483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89F3C-480F-48FB-A3FD-92AFB6CC7710}" type="datetimeFigureOut">
              <a:rPr lang="en-GB" smtClean="0"/>
              <a:t>22/11/2018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36E1D-A6EE-4739-AD5F-918A69C19F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13458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89F3C-480F-48FB-A3FD-92AFB6CC7710}" type="datetimeFigureOut">
              <a:rPr lang="en-GB" smtClean="0"/>
              <a:t>22/11/2018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36E1D-A6EE-4739-AD5F-918A69C19F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8341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89F3C-480F-48FB-A3FD-92AFB6CC7710}" type="datetimeFigureOut">
              <a:rPr lang="en-GB" smtClean="0"/>
              <a:t>22/11/2018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36E1D-A6EE-4739-AD5F-918A69C19F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72268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89F3C-480F-48FB-A3FD-92AFB6CC7710}" type="datetimeFigureOut">
              <a:rPr lang="en-GB" smtClean="0"/>
              <a:t>22/11/2018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36E1D-A6EE-4739-AD5F-918A69C19F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0417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89F3C-480F-48FB-A3FD-92AFB6CC7710}" type="datetimeFigureOut">
              <a:rPr lang="en-GB" smtClean="0"/>
              <a:t>22/11/2018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36E1D-A6EE-4739-AD5F-918A69C19F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88614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89F3C-480F-48FB-A3FD-92AFB6CC7710}" type="datetimeFigureOut">
              <a:rPr lang="en-GB" smtClean="0"/>
              <a:t>22/11/2018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36E1D-A6EE-4739-AD5F-918A69C19F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35221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789F3C-480F-48FB-A3FD-92AFB6CC7710}" type="datetimeFigureOut">
              <a:rPr lang="en-GB" smtClean="0"/>
              <a:t>22/11/2018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836E1D-A6EE-4739-AD5F-918A69C19F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9427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6" Type="http://schemas.openxmlformats.org/officeDocument/2006/relationships/tags" Target="../tags/tag26.xml"/><Relationship Id="rId21" Type="http://schemas.openxmlformats.org/officeDocument/2006/relationships/tags" Target="../tags/tag21.xml"/><Relationship Id="rId42" Type="http://schemas.openxmlformats.org/officeDocument/2006/relationships/tags" Target="../tags/tag42.xml"/><Relationship Id="rId47" Type="http://schemas.openxmlformats.org/officeDocument/2006/relationships/tags" Target="../tags/tag47.xml"/><Relationship Id="rId63" Type="http://schemas.openxmlformats.org/officeDocument/2006/relationships/tags" Target="../tags/tag63.xml"/><Relationship Id="rId68" Type="http://schemas.openxmlformats.org/officeDocument/2006/relationships/tags" Target="../tags/tag68.xml"/><Relationship Id="rId84" Type="http://schemas.openxmlformats.org/officeDocument/2006/relationships/tags" Target="../tags/tag84.xml"/><Relationship Id="rId89" Type="http://schemas.openxmlformats.org/officeDocument/2006/relationships/tags" Target="../tags/tag89.xml"/><Relationship Id="rId7" Type="http://schemas.openxmlformats.org/officeDocument/2006/relationships/tags" Target="../tags/tag7.xml"/><Relationship Id="rId71" Type="http://schemas.openxmlformats.org/officeDocument/2006/relationships/tags" Target="../tags/tag71.xml"/><Relationship Id="rId92" Type="http://schemas.openxmlformats.org/officeDocument/2006/relationships/tags" Target="../tags/tag92.xml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29" Type="http://schemas.openxmlformats.org/officeDocument/2006/relationships/tags" Target="../tags/tag29.xml"/><Relationship Id="rId107" Type="http://schemas.openxmlformats.org/officeDocument/2006/relationships/tags" Target="../tags/tag107.xml"/><Relationship Id="rId11" Type="http://schemas.openxmlformats.org/officeDocument/2006/relationships/tags" Target="../tags/tag11.xml"/><Relationship Id="rId24" Type="http://schemas.openxmlformats.org/officeDocument/2006/relationships/tags" Target="../tags/tag24.xml"/><Relationship Id="rId32" Type="http://schemas.openxmlformats.org/officeDocument/2006/relationships/tags" Target="../tags/tag32.xml"/><Relationship Id="rId37" Type="http://schemas.openxmlformats.org/officeDocument/2006/relationships/tags" Target="../tags/tag37.xml"/><Relationship Id="rId40" Type="http://schemas.openxmlformats.org/officeDocument/2006/relationships/tags" Target="../tags/tag40.xml"/><Relationship Id="rId45" Type="http://schemas.openxmlformats.org/officeDocument/2006/relationships/tags" Target="../tags/tag45.xml"/><Relationship Id="rId53" Type="http://schemas.openxmlformats.org/officeDocument/2006/relationships/tags" Target="../tags/tag53.xml"/><Relationship Id="rId58" Type="http://schemas.openxmlformats.org/officeDocument/2006/relationships/tags" Target="../tags/tag58.xml"/><Relationship Id="rId66" Type="http://schemas.openxmlformats.org/officeDocument/2006/relationships/tags" Target="../tags/tag66.xml"/><Relationship Id="rId74" Type="http://schemas.openxmlformats.org/officeDocument/2006/relationships/tags" Target="../tags/tag74.xml"/><Relationship Id="rId79" Type="http://schemas.openxmlformats.org/officeDocument/2006/relationships/tags" Target="../tags/tag79.xml"/><Relationship Id="rId87" Type="http://schemas.openxmlformats.org/officeDocument/2006/relationships/tags" Target="../tags/tag87.xml"/><Relationship Id="rId102" Type="http://schemas.openxmlformats.org/officeDocument/2006/relationships/tags" Target="../tags/tag102.xml"/><Relationship Id="rId5" Type="http://schemas.openxmlformats.org/officeDocument/2006/relationships/tags" Target="../tags/tag5.xml"/><Relationship Id="rId61" Type="http://schemas.openxmlformats.org/officeDocument/2006/relationships/tags" Target="../tags/tag61.xml"/><Relationship Id="rId82" Type="http://schemas.openxmlformats.org/officeDocument/2006/relationships/tags" Target="../tags/tag82.xml"/><Relationship Id="rId90" Type="http://schemas.openxmlformats.org/officeDocument/2006/relationships/tags" Target="../tags/tag90.xml"/><Relationship Id="rId95" Type="http://schemas.openxmlformats.org/officeDocument/2006/relationships/tags" Target="../tags/tag95.xml"/><Relationship Id="rId19" Type="http://schemas.openxmlformats.org/officeDocument/2006/relationships/tags" Target="../tags/tag19.xml"/><Relationship Id="rId14" Type="http://schemas.openxmlformats.org/officeDocument/2006/relationships/tags" Target="../tags/tag14.xml"/><Relationship Id="rId22" Type="http://schemas.openxmlformats.org/officeDocument/2006/relationships/tags" Target="../tags/tag22.xml"/><Relationship Id="rId27" Type="http://schemas.openxmlformats.org/officeDocument/2006/relationships/tags" Target="../tags/tag27.xml"/><Relationship Id="rId30" Type="http://schemas.openxmlformats.org/officeDocument/2006/relationships/tags" Target="../tags/tag30.xml"/><Relationship Id="rId35" Type="http://schemas.openxmlformats.org/officeDocument/2006/relationships/tags" Target="../tags/tag35.xml"/><Relationship Id="rId43" Type="http://schemas.openxmlformats.org/officeDocument/2006/relationships/tags" Target="../tags/tag43.xml"/><Relationship Id="rId48" Type="http://schemas.openxmlformats.org/officeDocument/2006/relationships/tags" Target="../tags/tag48.xml"/><Relationship Id="rId56" Type="http://schemas.openxmlformats.org/officeDocument/2006/relationships/tags" Target="../tags/tag56.xml"/><Relationship Id="rId64" Type="http://schemas.openxmlformats.org/officeDocument/2006/relationships/tags" Target="../tags/tag64.xml"/><Relationship Id="rId69" Type="http://schemas.openxmlformats.org/officeDocument/2006/relationships/tags" Target="../tags/tag69.xml"/><Relationship Id="rId77" Type="http://schemas.openxmlformats.org/officeDocument/2006/relationships/tags" Target="../tags/tag77.xml"/><Relationship Id="rId100" Type="http://schemas.openxmlformats.org/officeDocument/2006/relationships/tags" Target="../tags/tag100.xml"/><Relationship Id="rId105" Type="http://schemas.openxmlformats.org/officeDocument/2006/relationships/tags" Target="../tags/tag105.xml"/><Relationship Id="rId8" Type="http://schemas.openxmlformats.org/officeDocument/2006/relationships/tags" Target="../tags/tag8.xml"/><Relationship Id="rId51" Type="http://schemas.openxmlformats.org/officeDocument/2006/relationships/tags" Target="../tags/tag51.xml"/><Relationship Id="rId72" Type="http://schemas.openxmlformats.org/officeDocument/2006/relationships/tags" Target="../tags/tag72.xml"/><Relationship Id="rId80" Type="http://schemas.openxmlformats.org/officeDocument/2006/relationships/tags" Target="../tags/tag80.xml"/><Relationship Id="rId85" Type="http://schemas.openxmlformats.org/officeDocument/2006/relationships/tags" Target="../tags/tag85.xml"/><Relationship Id="rId93" Type="http://schemas.openxmlformats.org/officeDocument/2006/relationships/tags" Target="../tags/tag93.xml"/><Relationship Id="rId98" Type="http://schemas.openxmlformats.org/officeDocument/2006/relationships/tags" Target="../tags/tag98.xml"/><Relationship Id="rId3" Type="http://schemas.openxmlformats.org/officeDocument/2006/relationships/tags" Target="../tags/tag3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5" Type="http://schemas.openxmlformats.org/officeDocument/2006/relationships/tags" Target="../tags/tag25.xml"/><Relationship Id="rId33" Type="http://schemas.openxmlformats.org/officeDocument/2006/relationships/tags" Target="../tags/tag33.xml"/><Relationship Id="rId38" Type="http://schemas.openxmlformats.org/officeDocument/2006/relationships/tags" Target="../tags/tag38.xml"/><Relationship Id="rId46" Type="http://schemas.openxmlformats.org/officeDocument/2006/relationships/tags" Target="../tags/tag46.xml"/><Relationship Id="rId59" Type="http://schemas.openxmlformats.org/officeDocument/2006/relationships/tags" Target="../tags/tag59.xml"/><Relationship Id="rId67" Type="http://schemas.openxmlformats.org/officeDocument/2006/relationships/tags" Target="../tags/tag67.xml"/><Relationship Id="rId103" Type="http://schemas.openxmlformats.org/officeDocument/2006/relationships/tags" Target="../tags/tag103.xml"/><Relationship Id="rId108" Type="http://schemas.openxmlformats.org/officeDocument/2006/relationships/slideLayout" Target="../slideLayouts/slideLayout7.xml"/><Relationship Id="rId20" Type="http://schemas.openxmlformats.org/officeDocument/2006/relationships/tags" Target="../tags/tag20.xml"/><Relationship Id="rId41" Type="http://schemas.openxmlformats.org/officeDocument/2006/relationships/tags" Target="../tags/tag41.xml"/><Relationship Id="rId54" Type="http://schemas.openxmlformats.org/officeDocument/2006/relationships/tags" Target="../tags/tag54.xml"/><Relationship Id="rId62" Type="http://schemas.openxmlformats.org/officeDocument/2006/relationships/tags" Target="../tags/tag62.xml"/><Relationship Id="rId70" Type="http://schemas.openxmlformats.org/officeDocument/2006/relationships/tags" Target="../tags/tag70.xml"/><Relationship Id="rId75" Type="http://schemas.openxmlformats.org/officeDocument/2006/relationships/tags" Target="../tags/tag75.xml"/><Relationship Id="rId83" Type="http://schemas.openxmlformats.org/officeDocument/2006/relationships/tags" Target="../tags/tag83.xml"/><Relationship Id="rId88" Type="http://schemas.openxmlformats.org/officeDocument/2006/relationships/tags" Target="../tags/tag88.xml"/><Relationship Id="rId91" Type="http://schemas.openxmlformats.org/officeDocument/2006/relationships/tags" Target="../tags/tag91.xml"/><Relationship Id="rId96" Type="http://schemas.openxmlformats.org/officeDocument/2006/relationships/tags" Target="../tags/tag96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5" Type="http://schemas.openxmlformats.org/officeDocument/2006/relationships/tags" Target="../tags/tag15.xml"/><Relationship Id="rId23" Type="http://schemas.openxmlformats.org/officeDocument/2006/relationships/tags" Target="../tags/tag23.xml"/><Relationship Id="rId28" Type="http://schemas.openxmlformats.org/officeDocument/2006/relationships/tags" Target="../tags/tag28.xml"/><Relationship Id="rId36" Type="http://schemas.openxmlformats.org/officeDocument/2006/relationships/tags" Target="../tags/tag36.xml"/><Relationship Id="rId49" Type="http://schemas.openxmlformats.org/officeDocument/2006/relationships/tags" Target="../tags/tag49.xml"/><Relationship Id="rId57" Type="http://schemas.openxmlformats.org/officeDocument/2006/relationships/tags" Target="../tags/tag57.xml"/><Relationship Id="rId106" Type="http://schemas.openxmlformats.org/officeDocument/2006/relationships/tags" Target="../tags/tag106.xml"/><Relationship Id="rId10" Type="http://schemas.openxmlformats.org/officeDocument/2006/relationships/tags" Target="../tags/tag10.xml"/><Relationship Id="rId31" Type="http://schemas.openxmlformats.org/officeDocument/2006/relationships/tags" Target="../tags/tag31.xml"/><Relationship Id="rId44" Type="http://schemas.openxmlformats.org/officeDocument/2006/relationships/tags" Target="../tags/tag44.xml"/><Relationship Id="rId52" Type="http://schemas.openxmlformats.org/officeDocument/2006/relationships/tags" Target="../tags/tag52.xml"/><Relationship Id="rId60" Type="http://schemas.openxmlformats.org/officeDocument/2006/relationships/tags" Target="../tags/tag60.xml"/><Relationship Id="rId65" Type="http://schemas.openxmlformats.org/officeDocument/2006/relationships/tags" Target="../tags/tag65.xml"/><Relationship Id="rId73" Type="http://schemas.openxmlformats.org/officeDocument/2006/relationships/tags" Target="../tags/tag73.xml"/><Relationship Id="rId78" Type="http://schemas.openxmlformats.org/officeDocument/2006/relationships/tags" Target="../tags/tag78.xml"/><Relationship Id="rId81" Type="http://schemas.openxmlformats.org/officeDocument/2006/relationships/tags" Target="../tags/tag81.xml"/><Relationship Id="rId86" Type="http://schemas.openxmlformats.org/officeDocument/2006/relationships/tags" Target="../tags/tag86.xml"/><Relationship Id="rId94" Type="http://schemas.openxmlformats.org/officeDocument/2006/relationships/tags" Target="../tags/tag94.xml"/><Relationship Id="rId99" Type="http://schemas.openxmlformats.org/officeDocument/2006/relationships/tags" Target="../tags/tag99.xml"/><Relationship Id="rId101" Type="http://schemas.openxmlformats.org/officeDocument/2006/relationships/tags" Target="../tags/tag101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39" Type="http://schemas.openxmlformats.org/officeDocument/2006/relationships/tags" Target="../tags/tag39.xml"/><Relationship Id="rId34" Type="http://schemas.openxmlformats.org/officeDocument/2006/relationships/tags" Target="../tags/tag34.xml"/><Relationship Id="rId50" Type="http://schemas.openxmlformats.org/officeDocument/2006/relationships/tags" Target="../tags/tag50.xml"/><Relationship Id="rId55" Type="http://schemas.openxmlformats.org/officeDocument/2006/relationships/tags" Target="../tags/tag55.xml"/><Relationship Id="rId76" Type="http://schemas.openxmlformats.org/officeDocument/2006/relationships/tags" Target="../tags/tag76.xml"/><Relationship Id="rId97" Type="http://schemas.openxmlformats.org/officeDocument/2006/relationships/tags" Target="../tags/tag97.xml"/><Relationship Id="rId104" Type="http://schemas.openxmlformats.org/officeDocument/2006/relationships/tags" Target="../tags/tag104.xml"/></Relationships>
</file>

<file path=ppt/slides/_rels/slide2.xml.rels><?xml version="1.0" encoding="UTF-8" standalone="yes"?>
<Relationships xmlns="http://schemas.openxmlformats.org/package/2006/relationships"><Relationship Id="rId26" Type="http://schemas.openxmlformats.org/officeDocument/2006/relationships/tags" Target="../tags/tag133.xml"/><Relationship Id="rId117" Type="http://schemas.openxmlformats.org/officeDocument/2006/relationships/tags" Target="../tags/tag224.xml"/><Relationship Id="rId21" Type="http://schemas.openxmlformats.org/officeDocument/2006/relationships/tags" Target="../tags/tag128.xml"/><Relationship Id="rId42" Type="http://schemas.openxmlformats.org/officeDocument/2006/relationships/tags" Target="../tags/tag149.xml"/><Relationship Id="rId47" Type="http://schemas.openxmlformats.org/officeDocument/2006/relationships/tags" Target="../tags/tag154.xml"/><Relationship Id="rId63" Type="http://schemas.openxmlformats.org/officeDocument/2006/relationships/tags" Target="../tags/tag170.xml"/><Relationship Id="rId68" Type="http://schemas.openxmlformats.org/officeDocument/2006/relationships/tags" Target="../tags/tag175.xml"/><Relationship Id="rId84" Type="http://schemas.openxmlformats.org/officeDocument/2006/relationships/tags" Target="../tags/tag191.xml"/><Relationship Id="rId89" Type="http://schemas.openxmlformats.org/officeDocument/2006/relationships/tags" Target="../tags/tag196.xml"/><Relationship Id="rId112" Type="http://schemas.openxmlformats.org/officeDocument/2006/relationships/tags" Target="../tags/tag219.xml"/><Relationship Id="rId133" Type="http://schemas.openxmlformats.org/officeDocument/2006/relationships/tags" Target="../tags/tag240.xml"/><Relationship Id="rId138" Type="http://schemas.openxmlformats.org/officeDocument/2006/relationships/tags" Target="../tags/tag245.xml"/><Relationship Id="rId16" Type="http://schemas.openxmlformats.org/officeDocument/2006/relationships/tags" Target="../tags/tag123.xml"/><Relationship Id="rId107" Type="http://schemas.openxmlformats.org/officeDocument/2006/relationships/tags" Target="../tags/tag214.xml"/><Relationship Id="rId11" Type="http://schemas.openxmlformats.org/officeDocument/2006/relationships/tags" Target="../tags/tag118.xml"/><Relationship Id="rId32" Type="http://schemas.openxmlformats.org/officeDocument/2006/relationships/tags" Target="../tags/tag139.xml"/><Relationship Id="rId37" Type="http://schemas.openxmlformats.org/officeDocument/2006/relationships/tags" Target="../tags/tag144.xml"/><Relationship Id="rId53" Type="http://schemas.openxmlformats.org/officeDocument/2006/relationships/tags" Target="../tags/tag160.xml"/><Relationship Id="rId58" Type="http://schemas.openxmlformats.org/officeDocument/2006/relationships/tags" Target="../tags/tag165.xml"/><Relationship Id="rId74" Type="http://schemas.openxmlformats.org/officeDocument/2006/relationships/tags" Target="../tags/tag181.xml"/><Relationship Id="rId79" Type="http://schemas.openxmlformats.org/officeDocument/2006/relationships/tags" Target="../tags/tag186.xml"/><Relationship Id="rId102" Type="http://schemas.openxmlformats.org/officeDocument/2006/relationships/tags" Target="../tags/tag209.xml"/><Relationship Id="rId123" Type="http://schemas.openxmlformats.org/officeDocument/2006/relationships/tags" Target="../tags/tag230.xml"/><Relationship Id="rId128" Type="http://schemas.openxmlformats.org/officeDocument/2006/relationships/tags" Target="../tags/tag235.xml"/><Relationship Id="rId144" Type="http://schemas.openxmlformats.org/officeDocument/2006/relationships/slideLayout" Target="../slideLayouts/slideLayout7.xml"/><Relationship Id="rId5" Type="http://schemas.openxmlformats.org/officeDocument/2006/relationships/tags" Target="../tags/tag112.xml"/><Relationship Id="rId90" Type="http://schemas.openxmlformats.org/officeDocument/2006/relationships/tags" Target="../tags/tag197.xml"/><Relationship Id="rId95" Type="http://schemas.openxmlformats.org/officeDocument/2006/relationships/tags" Target="../tags/tag202.xml"/><Relationship Id="rId22" Type="http://schemas.openxmlformats.org/officeDocument/2006/relationships/tags" Target="../tags/tag129.xml"/><Relationship Id="rId27" Type="http://schemas.openxmlformats.org/officeDocument/2006/relationships/tags" Target="../tags/tag134.xml"/><Relationship Id="rId43" Type="http://schemas.openxmlformats.org/officeDocument/2006/relationships/tags" Target="../tags/tag150.xml"/><Relationship Id="rId48" Type="http://schemas.openxmlformats.org/officeDocument/2006/relationships/tags" Target="../tags/tag155.xml"/><Relationship Id="rId64" Type="http://schemas.openxmlformats.org/officeDocument/2006/relationships/tags" Target="../tags/tag171.xml"/><Relationship Id="rId69" Type="http://schemas.openxmlformats.org/officeDocument/2006/relationships/tags" Target="../tags/tag176.xml"/><Relationship Id="rId113" Type="http://schemas.openxmlformats.org/officeDocument/2006/relationships/tags" Target="../tags/tag220.xml"/><Relationship Id="rId118" Type="http://schemas.openxmlformats.org/officeDocument/2006/relationships/tags" Target="../tags/tag225.xml"/><Relationship Id="rId134" Type="http://schemas.openxmlformats.org/officeDocument/2006/relationships/tags" Target="../tags/tag241.xml"/><Relationship Id="rId139" Type="http://schemas.openxmlformats.org/officeDocument/2006/relationships/tags" Target="../tags/tag246.xml"/><Relationship Id="rId8" Type="http://schemas.openxmlformats.org/officeDocument/2006/relationships/tags" Target="../tags/tag115.xml"/><Relationship Id="rId51" Type="http://schemas.openxmlformats.org/officeDocument/2006/relationships/tags" Target="../tags/tag158.xml"/><Relationship Id="rId72" Type="http://schemas.openxmlformats.org/officeDocument/2006/relationships/tags" Target="../tags/tag179.xml"/><Relationship Id="rId80" Type="http://schemas.openxmlformats.org/officeDocument/2006/relationships/tags" Target="../tags/tag187.xml"/><Relationship Id="rId85" Type="http://schemas.openxmlformats.org/officeDocument/2006/relationships/tags" Target="../tags/tag192.xml"/><Relationship Id="rId93" Type="http://schemas.openxmlformats.org/officeDocument/2006/relationships/tags" Target="../tags/tag200.xml"/><Relationship Id="rId98" Type="http://schemas.openxmlformats.org/officeDocument/2006/relationships/tags" Target="../tags/tag205.xml"/><Relationship Id="rId121" Type="http://schemas.openxmlformats.org/officeDocument/2006/relationships/tags" Target="../tags/tag228.xml"/><Relationship Id="rId142" Type="http://schemas.openxmlformats.org/officeDocument/2006/relationships/tags" Target="../tags/tag249.xml"/><Relationship Id="rId3" Type="http://schemas.openxmlformats.org/officeDocument/2006/relationships/tags" Target="../tags/tag110.xml"/><Relationship Id="rId12" Type="http://schemas.openxmlformats.org/officeDocument/2006/relationships/tags" Target="../tags/tag119.xml"/><Relationship Id="rId17" Type="http://schemas.openxmlformats.org/officeDocument/2006/relationships/tags" Target="../tags/tag124.xml"/><Relationship Id="rId25" Type="http://schemas.openxmlformats.org/officeDocument/2006/relationships/tags" Target="../tags/tag132.xml"/><Relationship Id="rId33" Type="http://schemas.openxmlformats.org/officeDocument/2006/relationships/tags" Target="../tags/tag140.xml"/><Relationship Id="rId38" Type="http://schemas.openxmlformats.org/officeDocument/2006/relationships/tags" Target="../tags/tag145.xml"/><Relationship Id="rId46" Type="http://schemas.openxmlformats.org/officeDocument/2006/relationships/tags" Target="../tags/tag153.xml"/><Relationship Id="rId59" Type="http://schemas.openxmlformats.org/officeDocument/2006/relationships/tags" Target="../tags/tag166.xml"/><Relationship Id="rId67" Type="http://schemas.openxmlformats.org/officeDocument/2006/relationships/tags" Target="../tags/tag174.xml"/><Relationship Id="rId103" Type="http://schemas.openxmlformats.org/officeDocument/2006/relationships/tags" Target="../tags/tag210.xml"/><Relationship Id="rId108" Type="http://schemas.openxmlformats.org/officeDocument/2006/relationships/tags" Target="../tags/tag215.xml"/><Relationship Id="rId116" Type="http://schemas.openxmlformats.org/officeDocument/2006/relationships/tags" Target="../tags/tag223.xml"/><Relationship Id="rId124" Type="http://schemas.openxmlformats.org/officeDocument/2006/relationships/tags" Target="../tags/tag231.xml"/><Relationship Id="rId129" Type="http://schemas.openxmlformats.org/officeDocument/2006/relationships/tags" Target="../tags/tag236.xml"/><Relationship Id="rId137" Type="http://schemas.openxmlformats.org/officeDocument/2006/relationships/tags" Target="../tags/tag244.xml"/><Relationship Id="rId20" Type="http://schemas.openxmlformats.org/officeDocument/2006/relationships/tags" Target="../tags/tag127.xml"/><Relationship Id="rId41" Type="http://schemas.openxmlformats.org/officeDocument/2006/relationships/tags" Target="../tags/tag148.xml"/><Relationship Id="rId54" Type="http://schemas.openxmlformats.org/officeDocument/2006/relationships/tags" Target="../tags/tag161.xml"/><Relationship Id="rId62" Type="http://schemas.openxmlformats.org/officeDocument/2006/relationships/tags" Target="../tags/tag169.xml"/><Relationship Id="rId70" Type="http://schemas.openxmlformats.org/officeDocument/2006/relationships/tags" Target="../tags/tag177.xml"/><Relationship Id="rId75" Type="http://schemas.openxmlformats.org/officeDocument/2006/relationships/tags" Target="../tags/tag182.xml"/><Relationship Id="rId83" Type="http://schemas.openxmlformats.org/officeDocument/2006/relationships/tags" Target="../tags/tag190.xml"/><Relationship Id="rId88" Type="http://schemas.openxmlformats.org/officeDocument/2006/relationships/tags" Target="../tags/tag195.xml"/><Relationship Id="rId91" Type="http://schemas.openxmlformats.org/officeDocument/2006/relationships/tags" Target="../tags/tag198.xml"/><Relationship Id="rId96" Type="http://schemas.openxmlformats.org/officeDocument/2006/relationships/tags" Target="../tags/tag203.xml"/><Relationship Id="rId111" Type="http://schemas.openxmlformats.org/officeDocument/2006/relationships/tags" Target="../tags/tag218.xml"/><Relationship Id="rId132" Type="http://schemas.openxmlformats.org/officeDocument/2006/relationships/tags" Target="../tags/tag239.xml"/><Relationship Id="rId140" Type="http://schemas.openxmlformats.org/officeDocument/2006/relationships/tags" Target="../tags/tag247.xml"/><Relationship Id="rId1" Type="http://schemas.openxmlformats.org/officeDocument/2006/relationships/tags" Target="../tags/tag108.xml"/><Relationship Id="rId6" Type="http://schemas.openxmlformats.org/officeDocument/2006/relationships/tags" Target="../tags/tag113.xml"/><Relationship Id="rId15" Type="http://schemas.openxmlformats.org/officeDocument/2006/relationships/tags" Target="../tags/tag122.xml"/><Relationship Id="rId23" Type="http://schemas.openxmlformats.org/officeDocument/2006/relationships/tags" Target="../tags/tag130.xml"/><Relationship Id="rId28" Type="http://schemas.openxmlformats.org/officeDocument/2006/relationships/tags" Target="../tags/tag135.xml"/><Relationship Id="rId36" Type="http://schemas.openxmlformats.org/officeDocument/2006/relationships/tags" Target="../tags/tag143.xml"/><Relationship Id="rId49" Type="http://schemas.openxmlformats.org/officeDocument/2006/relationships/tags" Target="../tags/tag156.xml"/><Relationship Id="rId57" Type="http://schemas.openxmlformats.org/officeDocument/2006/relationships/tags" Target="../tags/tag164.xml"/><Relationship Id="rId106" Type="http://schemas.openxmlformats.org/officeDocument/2006/relationships/tags" Target="../tags/tag213.xml"/><Relationship Id="rId114" Type="http://schemas.openxmlformats.org/officeDocument/2006/relationships/tags" Target="../tags/tag221.xml"/><Relationship Id="rId119" Type="http://schemas.openxmlformats.org/officeDocument/2006/relationships/tags" Target="../tags/tag226.xml"/><Relationship Id="rId127" Type="http://schemas.openxmlformats.org/officeDocument/2006/relationships/tags" Target="../tags/tag234.xml"/><Relationship Id="rId10" Type="http://schemas.openxmlformats.org/officeDocument/2006/relationships/tags" Target="../tags/tag117.xml"/><Relationship Id="rId31" Type="http://schemas.openxmlformats.org/officeDocument/2006/relationships/tags" Target="../tags/tag138.xml"/><Relationship Id="rId44" Type="http://schemas.openxmlformats.org/officeDocument/2006/relationships/tags" Target="../tags/tag151.xml"/><Relationship Id="rId52" Type="http://schemas.openxmlformats.org/officeDocument/2006/relationships/tags" Target="../tags/tag159.xml"/><Relationship Id="rId60" Type="http://schemas.openxmlformats.org/officeDocument/2006/relationships/tags" Target="../tags/tag167.xml"/><Relationship Id="rId65" Type="http://schemas.openxmlformats.org/officeDocument/2006/relationships/tags" Target="../tags/tag172.xml"/><Relationship Id="rId73" Type="http://schemas.openxmlformats.org/officeDocument/2006/relationships/tags" Target="../tags/tag180.xml"/><Relationship Id="rId78" Type="http://schemas.openxmlformats.org/officeDocument/2006/relationships/tags" Target="../tags/tag185.xml"/><Relationship Id="rId81" Type="http://schemas.openxmlformats.org/officeDocument/2006/relationships/tags" Target="../tags/tag188.xml"/><Relationship Id="rId86" Type="http://schemas.openxmlformats.org/officeDocument/2006/relationships/tags" Target="../tags/tag193.xml"/><Relationship Id="rId94" Type="http://schemas.openxmlformats.org/officeDocument/2006/relationships/tags" Target="../tags/tag201.xml"/><Relationship Id="rId99" Type="http://schemas.openxmlformats.org/officeDocument/2006/relationships/tags" Target="../tags/tag206.xml"/><Relationship Id="rId101" Type="http://schemas.openxmlformats.org/officeDocument/2006/relationships/tags" Target="../tags/tag208.xml"/><Relationship Id="rId122" Type="http://schemas.openxmlformats.org/officeDocument/2006/relationships/tags" Target="../tags/tag229.xml"/><Relationship Id="rId130" Type="http://schemas.openxmlformats.org/officeDocument/2006/relationships/tags" Target="../tags/tag237.xml"/><Relationship Id="rId135" Type="http://schemas.openxmlformats.org/officeDocument/2006/relationships/tags" Target="../tags/tag242.xml"/><Relationship Id="rId143" Type="http://schemas.openxmlformats.org/officeDocument/2006/relationships/tags" Target="../tags/tag250.xml"/><Relationship Id="rId4" Type="http://schemas.openxmlformats.org/officeDocument/2006/relationships/tags" Target="../tags/tag111.xml"/><Relationship Id="rId9" Type="http://schemas.openxmlformats.org/officeDocument/2006/relationships/tags" Target="../tags/tag116.xml"/><Relationship Id="rId13" Type="http://schemas.openxmlformats.org/officeDocument/2006/relationships/tags" Target="../tags/tag120.xml"/><Relationship Id="rId18" Type="http://schemas.openxmlformats.org/officeDocument/2006/relationships/tags" Target="../tags/tag125.xml"/><Relationship Id="rId39" Type="http://schemas.openxmlformats.org/officeDocument/2006/relationships/tags" Target="../tags/tag146.xml"/><Relationship Id="rId109" Type="http://schemas.openxmlformats.org/officeDocument/2006/relationships/tags" Target="../tags/tag216.xml"/><Relationship Id="rId34" Type="http://schemas.openxmlformats.org/officeDocument/2006/relationships/tags" Target="../tags/tag141.xml"/><Relationship Id="rId50" Type="http://schemas.openxmlformats.org/officeDocument/2006/relationships/tags" Target="../tags/tag157.xml"/><Relationship Id="rId55" Type="http://schemas.openxmlformats.org/officeDocument/2006/relationships/tags" Target="../tags/tag162.xml"/><Relationship Id="rId76" Type="http://schemas.openxmlformats.org/officeDocument/2006/relationships/tags" Target="../tags/tag183.xml"/><Relationship Id="rId97" Type="http://schemas.openxmlformats.org/officeDocument/2006/relationships/tags" Target="../tags/tag204.xml"/><Relationship Id="rId104" Type="http://schemas.openxmlformats.org/officeDocument/2006/relationships/tags" Target="../tags/tag211.xml"/><Relationship Id="rId120" Type="http://schemas.openxmlformats.org/officeDocument/2006/relationships/tags" Target="../tags/tag227.xml"/><Relationship Id="rId125" Type="http://schemas.openxmlformats.org/officeDocument/2006/relationships/tags" Target="../tags/tag232.xml"/><Relationship Id="rId141" Type="http://schemas.openxmlformats.org/officeDocument/2006/relationships/tags" Target="../tags/tag248.xml"/><Relationship Id="rId7" Type="http://schemas.openxmlformats.org/officeDocument/2006/relationships/tags" Target="../tags/tag114.xml"/><Relationship Id="rId71" Type="http://schemas.openxmlformats.org/officeDocument/2006/relationships/tags" Target="../tags/tag178.xml"/><Relationship Id="rId92" Type="http://schemas.openxmlformats.org/officeDocument/2006/relationships/tags" Target="../tags/tag199.xml"/><Relationship Id="rId2" Type="http://schemas.openxmlformats.org/officeDocument/2006/relationships/tags" Target="../tags/tag109.xml"/><Relationship Id="rId29" Type="http://schemas.openxmlformats.org/officeDocument/2006/relationships/tags" Target="../tags/tag136.xml"/><Relationship Id="rId24" Type="http://schemas.openxmlformats.org/officeDocument/2006/relationships/tags" Target="../tags/tag131.xml"/><Relationship Id="rId40" Type="http://schemas.openxmlformats.org/officeDocument/2006/relationships/tags" Target="../tags/tag147.xml"/><Relationship Id="rId45" Type="http://schemas.openxmlformats.org/officeDocument/2006/relationships/tags" Target="../tags/tag152.xml"/><Relationship Id="rId66" Type="http://schemas.openxmlformats.org/officeDocument/2006/relationships/tags" Target="../tags/tag173.xml"/><Relationship Id="rId87" Type="http://schemas.openxmlformats.org/officeDocument/2006/relationships/tags" Target="../tags/tag194.xml"/><Relationship Id="rId110" Type="http://schemas.openxmlformats.org/officeDocument/2006/relationships/tags" Target="../tags/tag217.xml"/><Relationship Id="rId115" Type="http://schemas.openxmlformats.org/officeDocument/2006/relationships/tags" Target="../tags/tag222.xml"/><Relationship Id="rId131" Type="http://schemas.openxmlformats.org/officeDocument/2006/relationships/tags" Target="../tags/tag238.xml"/><Relationship Id="rId136" Type="http://schemas.openxmlformats.org/officeDocument/2006/relationships/tags" Target="../tags/tag243.xml"/><Relationship Id="rId61" Type="http://schemas.openxmlformats.org/officeDocument/2006/relationships/tags" Target="../tags/tag168.xml"/><Relationship Id="rId82" Type="http://schemas.openxmlformats.org/officeDocument/2006/relationships/tags" Target="../tags/tag189.xml"/><Relationship Id="rId19" Type="http://schemas.openxmlformats.org/officeDocument/2006/relationships/tags" Target="../tags/tag126.xml"/><Relationship Id="rId14" Type="http://schemas.openxmlformats.org/officeDocument/2006/relationships/tags" Target="../tags/tag121.xml"/><Relationship Id="rId30" Type="http://schemas.openxmlformats.org/officeDocument/2006/relationships/tags" Target="../tags/tag137.xml"/><Relationship Id="rId35" Type="http://schemas.openxmlformats.org/officeDocument/2006/relationships/tags" Target="../tags/tag142.xml"/><Relationship Id="rId56" Type="http://schemas.openxmlformats.org/officeDocument/2006/relationships/tags" Target="../tags/tag163.xml"/><Relationship Id="rId77" Type="http://schemas.openxmlformats.org/officeDocument/2006/relationships/tags" Target="../tags/tag184.xml"/><Relationship Id="rId100" Type="http://schemas.openxmlformats.org/officeDocument/2006/relationships/tags" Target="../tags/tag207.xml"/><Relationship Id="rId105" Type="http://schemas.openxmlformats.org/officeDocument/2006/relationships/tags" Target="../tags/tag212.xml"/><Relationship Id="rId126" Type="http://schemas.openxmlformats.org/officeDocument/2006/relationships/tags" Target="../tags/tag233.xml"/></Relationships>
</file>

<file path=ppt/slides/_rels/slide3.xml.rels><?xml version="1.0" encoding="UTF-8" standalone="yes"?>
<Relationships xmlns="http://schemas.openxmlformats.org/package/2006/relationships"><Relationship Id="rId26" Type="http://schemas.openxmlformats.org/officeDocument/2006/relationships/tags" Target="../tags/tag276.xml"/><Relationship Id="rId117" Type="http://schemas.openxmlformats.org/officeDocument/2006/relationships/tags" Target="../tags/tag367.xml"/><Relationship Id="rId21" Type="http://schemas.openxmlformats.org/officeDocument/2006/relationships/tags" Target="../tags/tag271.xml"/><Relationship Id="rId42" Type="http://schemas.openxmlformats.org/officeDocument/2006/relationships/tags" Target="../tags/tag292.xml"/><Relationship Id="rId47" Type="http://schemas.openxmlformats.org/officeDocument/2006/relationships/tags" Target="../tags/tag297.xml"/><Relationship Id="rId63" Type="http://schemas.openxmlformats.org/officeDocument/2006/relationships/tags" Target="../tags/tag313.xml"/><Relationship Id="rId68" Type="http://schemas.openxmlformats.org/officeDocument/2006/relationships/tags" Target="../tags/tag318.xml"/><Relationship Id="rId84" Type="http://schemas.openxmlformats.org/officeDocument/2006/relationships/tags" Target="../tags/tag334.xml"/><Relationship Id="rId89" Type="http://schemas.openxmlformats.org/officeDocument/2006/relationships/tags" Target="../tags/tag339.xml"/><Relationship Id="rId112" Type="http://schemas.openxmlformats.org/officeDocument/2006/relationships/tags" Target="../tags/tag362.xml"/><Relationship Id="rId133" Type="http://schemas.openxmlformats.org/officeDocument/2006/relationships/tags" Target="../tags/tag383.xml"/><Relationship Id="rId138" Type="http://schemas.openxmlformats.org/officeDocument/2006/relationships/slideLayout" Target="../slideLayouts/slideLayout7.xml"/><Relationship Id="rId16" Type="http://schemas.openxmlformats.org/officeDocument/2006/relationships/tags" Target="../tags/tag266.xml"/><Relationship Id="rId107" Type="http://schemas.openxmlformats.org/officeDocument/2006/relationships/tags" Target="../tags/tag357.xml"/><Relationship Id="rId11" Type="http://schemas.openxmlformats.org/officeDocument/2006/relationships/tags" Target="../tags/tag261.xml"/><Relationship Id="rId32" Type="http://schemas.openxmlformats.org/officeDocument/2006/relationships/tags" Target="../tags/tag282.xml"/><Relationship Id="rId37" Type="http://schemas.openxmlformats.org/officeDocument/2006/relationships/tags" Target="../tags/tag287.xml"/><Relationship Id="rId53" Type="http://schemas.openxmlformats.org/officeDocument/2006/relationships/tags" Target="../tags/tag303.xml"/><Relationship Id="rId58" Type="http://schemas.openxmlformats.org/officeDocument/2006/relationships/tags" Target="../tags/tag308.xml"/><Relationship Id="rId74" Type="http://schemas.openxmlformats.org/officeDocument/2006/relationships/tags" Target="../tags/tag324.xml"/><Relationship Id="rId79" Type="http://schemas.openxmlformats.org/officeDocument/2006/relationships/tags" Target="../tags/tag329.xml"/><Relationship Id="rId102" Type="http://schemas.openxmlformats.org/officeDocument/2006/relationships/tags" Target="../tags/tag352.xml"/><Relationship Id="rId123" Type="http://schemas.openxmlformats.org/officeDocument/2006/relationships/tags" Target="../tags/tag373.xml"/><Relationship Id="rId128" Type="http://schemas.openxmlformats.org/officeDocument/2006/relationships/tags" Target="../tags/tag378.xml"/><Relationship Id="rId5" Type="http://schemas.openxmlformats.org/officeDocument/2006/relationships/tags" Target="../tags/tag255.xml"/><Relationship Id="rId90" Type="http://schemas.openxmlformats.org/officeDocument/2006/relationships/tags" Target="../tags/tag340.xml"/><Relationship Id="rId95" Type="http://schemas.openxmlformats.org/officeDocument/2006/relationships/tags" Target="../tags/tag345.xml"/><Relationship Id="rId14" Type="http://schemas.openxmlformats.org/officeDocument/2006/relationships/tags" Target="../tags/tag264.xml"/><Relationship Id="rId22" Type="http://schemas.openxmlformats.org/officeDocument/2006/relationships/tags" Target="../tags/tag272.xml"/><Relationship Id="rId27" Type="http://schemas.openxmlformats.org/officeDocument/2006/relationships/tags" Target="../tags/tag277.xml"/><Relationship Id="rId30" Type="http://schemas.openxmlformats.org/officeDocument/2006/relationships/tags" Target="../tags/tag280.xml"/><Relationship Id="rId35" Type="http://schemas.openxmlformats.org/officeDocument/2006/relationships/tags" Target="../tags/tag285.xml"/><Relationship Id="rId43" Type="http://schemas.openxmlformats.org/officeDocument/2006/relationships/tags" Target="../tags/tag293.xml"/><Relationship Id="rId48" Type="http://schemas.openxmlformats.org/officeDocument/2006/relationships/tags" Target="../tags/tag298.xml"/><Relationship Id="rId56" Type="http://schemas.openxmlformats.org/officeDocument/2006/relationships/tags" Target="../tags/tag306.xml"/><Relationship Id="rId64" Type="http://schemas.openxmlformats.org/officeDocument/2006/relationships/tags" Target="../tags/tag314.xml"/><Relationship Id="rId69" Type="http://schemas.openxmlformats.org/officeDocument/2006/relationships/tags" Target="../tags/tag319.xml"/><Relationship Id="rId77" Type="http://schemas.openxmlformats.org/officeDocument/2006/relationships/tags" Target="../tags/tag327.xml"/><Relationship Id="rId100" Type="http://schemas.openxmlformats.org/officeDocument/2006/relationships/tags" Target="../tags/tag350.xml"/><Relationship Id="rId105" Type="http://schemas.openxmlformats.org/officeDocument/2006/relationships/tags" Target="../tags/tag355.xml"/><Relationship Id="rId113" Type="http://schemas.openxmlformats.org/officeDocument/2006/relationships/tags" Target="../tags/tag363.xml"/><Relationship Id="rId118" Type="http://schemas.openxmlformats.org/officeDocument/2006/relationships/tags" Target="../tags/tag368.xml"/><Relationship Id="rId126" Type="http://schemas.openxmlformats.org/officeDocument/2006/relationships/tags" Target="../tags/tag376.xml"/><Relationship Id="rId134" Type="http://schemas.openxmlformats.org/officeDocument/2006/relationships/tags" Target="../tags/tag384.xml"/><Relationship Id="rId8" Type="http://schemas.openxmlformats.org/officeDocument/2006/relationships/tags" Target="../tags/tag258.xml"/><Relationship Id="rId51" Type="http://schemas.openxmlformats.org/officeDocument/2006/relationships/tags" Target="../tags/tag301.xml"/><Relationship Id="rId72" Type="http://schemas.openxmlformats.org/officeDocument/2006/relationships/tags" Target="../tags/tag322.xml"/><Relationship Id="rId80" Type="http://schemas.openxmlformats.org/officeDocument/2006/relationships/tags" Target="../tags/tag330.xml"/><Relationship Id="rId85" Type="http://schemas.openxmlformats.org/officeDocument/2006/relationships/tags" Target="../tags/tag335.xml"/><Relationship Id="rId93" Type="http://schemas.openxmlformats.org/officeDocument/2006/relationships/tags" Target="../tags/tag343.xml"/><Relationship Id="rId98" Type="http://schemas.openxmlformats.org/officeDocument/2006/relationships/tags" Target="../tags/tag348.xml"/><Relationship Id="rId121" Type="http://schemas.openxmlformats.org/officeDocument/2006/relationships/tags" Target="../tags/tag371.xml"/><Relationship Id="rId3" Type="http://schemas.openxmlformats.org/officeDocument/2006/relationships/tags" Target="../tags/tag253.xml"/><Relationship Id="rId12" Type="http://schemas.openxmlformats.org/officeDocument/2006/relationships/tags" Target="../tags/tag262.xml"/><Relationship Id="rId17" Type="http://schemas.openxmlformats.org/officeDocument/2006/relationships/tags" Target="../tags/tag267.xml"/><Relationship Id="rId25" Type="http://schemas.openxmlformats.org/officeDocument/2006/relationships/tags" Target="../tags/tag275.xml"/><Relationship Id="rId33" Type="http://schemas.openxmlformats.org/officeDocument/2006/relationships/tags" Target="../tags/tag283.xml"/><Relationship Id="rId38" Type="http://schemas.openxmlformats.org/officeDocument/2006/relationships/tags" Target="../tags/tag288.xml"/><Relationship Id="rId46" Type="http://schemas.openxmlformats.org/officeDocument/2006/relationships/tags" Target="../tags/tag296.xml"/><Relationship Id="rId59" Type="http://schemas.openxmlformats.org/officeDocument/2006/relationships/tags" Target="../tags/tag309.xml"/><Relationship Id="rId67" Type="http://schemas.openxmlformats.org/officeDocument/2006/relationships/tags" Target="../tags/tag317.xml"/><Relationship Id="rId103" Type="http://schemas.openxmlformats.org/officeDocument/2006/relationships/tags" Target="../tags/tag353.xml"/><Relationship Id="rId108" Type="http://schemas.openxmlformats.org/officeDocument/2006/relationships/tags" Target="../tags/tag358.xml"/><Relationship Id="rId116" Type="http://schemas.openxmlformats.org/officeDocument/2006/relationships/tags" Target="../tags/tag366.xml"/><Relationship Id="rId124" Type="http://schemas.openxmlformats.org/officeDocument/2006/relationships/tags" Target="../tags/tag374.xml"/><Relationship Id="rId129" Type="http://schemas.openxmlformats.org/officeDocument/2006/relationships/tags" Target="../tags/tag379.xml"/><Relationship Id="rId137" Type="http://schemas.openxmlformats.org/officeDocument/2006/relationships/tags" Target="../tags/tag387.xml"/><Relationship Id="rId20" Type="http://schemas.openxmlformats.org/officeDocument/2006/relationships/tags" Target="../tags/tag270.xml"/><Relationship Id="rId41" Type="http://schemas.openxmlformats.org/officeDocument/2006/relationships/tags" Target="../tags/tag291.xml"/><Relationship Id="rId54" Type="http://schemas.openxmlformats.org/officeDocument/2006/relationships/tags" Target="../tags/tag304.xml"/><Relationship Id="rId62" Type="http://schemas.openxmlformats.org/officeDocument/2006/relationships/tags" Target="../tags/tag312.xml"/><Relationship Id="rId70" Type="http://schemas.openxmlformats.org/officeDocument/2006/relationships/tags" Target="../tags/tag320.xml"/><Relationship Id="rId75" Type="http://schemas.openxmlformats.org/officeDocument/2006/relationships/tags" Target="../tags/tag325.xml"/><Relationship Id="rId83" Type="http://schemas.openxmlformats.org/officeDocument/2006/relationships/tags" Target="../tags/tag333.xml"/><Relationship Id="rId88" Type="http://schemas.openxmlformats.org/officeDocument/2006/relationships/tags" Target="../tags/tag338.xml"/><Relationship Id="rId91" Type="http://schemas.openxmlformats.org/officeDocument/2006/relationships/tags" Target="../tags/tag341.xml"/><Relationship Id="rId96" Type="http://schemas.openxmlformats.org/officeDocument/2006/relationships/tags" Target="../tags/tag346.xml"/><Relationship Id="rId111" Type="http://schemas.openxmlformats.org/officeDocument/2006/relationships/tags" Target="../tags/tag361.xml"/><Relationship Id="rId132" Type="http://schemas.openxmlformats.org/officeDocument/2006/relationships/tags" Target="../tags/tag382.xml"/><Relationship Id="rId1" Type="http://schemas.openxmlformats.org/officeDocument/2006/relationships/tags" Target="../tags/tag251.xml"/><Relationship Id="rId6" Type="http://schemas.openxmlformats.org/officeDocument/2006/relationships/tags" Target="../tags/tag256.xml"/><Relationship Id="rId15" Type="http://schemas.openxmlformats.org/officeDocument/2006/relationships/tags" Target="../tags/tag265.xml"/><Relationship Id="rId23" Type="http://schemas.openxmlformats.org/officeDocument/2006/relationships/tags" Target="../tags/tag273.xml"/><Relationship Id="rId28" Type="http://schemas.openxmlformats.org/officeDocument/2006/relationships/tags" Target="../tags/tag278.xml"/><Relationship Id="rId36" Type="http://schemas.openxmlformats.org/officeDocument/2006/relationships/tags" Target="../tags/tag286.xml"/><Relationship Id="rId49" Type="http://schemas.openxmlformats.org/officeDocument/2006/relationships/tags" Target="../tags/tag299.xml"/><Relationship Id="rId57" Type="http://schemas.openxmlformats.org/officeDocument/2006/relationships/tags" Target="../tags/tag307.xml"/><Relationship Id="rId106" Type="http://schemas.openxmlformats.org/officeDocument/2006/relationships/tags" Target="../tags/tag356.xml"/><Relationship Id="rId114" Type="http://schemas.openxmlformats.org/officeDocument/2006/relationships/tags" Target="../tags/tag364.xml"/><Relationship Id="rId119" Type="http://schemas.openxmlformats.org/officeDocument/2006/relationships/tags" Target="../tags/tag369.xml"/><Relationship Id="rId127" Type="http://schemas.openxmlformats.org/officeDocument/2006/relationships/tags" Target="../tags/tag377.xml"/><Relationship Id="rId10" Type="http://schemas.openxmlformats.org/officeDocument/2006/relationships/tags" Target="../tags/tag260.xml"/><Relationship Id="rId31" Type="http://schemas.openxmlformats.org/officeDocument/2006/relationships/tags" Target="../tags/tag281.xml"/><Relationship Id="rId44" Type="http://schemas.openxmlformats.org/officeDocument/2006/relationships/tags" Target="../tags/tag294.xml"/><Relationship Id="rId52" Type="http://schemas.openxmlformats.org/officeDocument/2006/relationships/tags" Target="../tags/tag302.xml"/><Relationship Id="rId60" Type="http://schemas.openxmlformats.org/officeDocument/2006/relationships/tags" Target="../tags/tag310.xml"/><Relationship Id="rId65" Type="http://schemas.openxmlformats.org/officeDocument/2006/relationships/tags" Target="../tags/tag315.xml"/><Relationship Id="rId73" Type="http://schemas.openxmlformats.org/officeDocument/2006/relationships/tags" Target="../tags/tag323.xml"/><Relationship Id="rId78" Type="http://schemas.openxmlformats.org/officeDocument/2006/relationships/tags" Target="../tags/tag328.xml"/><Relationship Id="rId81" Type="http://schemas.openxmlformats.org/officeDocument/2006/relationships/tags" Target="../tags/tag331.xml"/><Relationship Id="rId86" Type="http://schemas.openxmlformats.org/officeDocument/2006/relationships/tags" Target="../tags/tag336.xml"/><Relationship Id="rId94" Type="http://schemas.openxmlformats.org/officeDocument/2006/relationships/tags" Target="../tags/tag344.xml"/><Relationship Id="rId99" Type="http://schemas.openxmlformats.org/officeDocument/2006/relationships/tags" Target="../tags/tag349.xml"/><Relationship Id="rId101" Type="http://schemas.openxmlformats.org/officeDocument/2006/relationships/tags" Target="../tags/tag351.xml"/><Relationship Id="rId122" Type="http://schemas.openxmlformats.org/officeDocument/2006/relationships/tags" Target="../tags/tag372.xml"/><Relationship Id="rId130" Type="http://schemas.openxmlformats.org/officeDocument/2006/relationships/tags" Target="../tags/tag380.xml"/><Relationship Id="rId135" Type="http://schemas.openxmlformats.org/officeDocument/2006/relationships/tags" Target="../tags/tag385.xml"/><Relationship Id="rId4" Type="http://schemas.openxmlformats.org/officeDocument/2006/relationships/tags" Target="../tags/tag254.xml"/><Relationship Id="rId9" Type="http://schemas.openxmlformats.org/officeDocument/2006/relationships/tags" Target="../tags/tag259.xml"/><Relationship Id="rId13" Type="http://schemas.openxmlformats.org/officeDocument/2006/relationships/tags" Target="../tags/tag263.xml"/><Relationship Id="rId18" Type="http://schemas.openxmlformats.org/officeDocument/2006/relationships/tags" Target="../tags/tag268.xml"/><Relationship Id="rId39" Type="http://schemas.openxmlformats.org/officeDocument/2006/relationships/tags" Target="../tags/tag289.xml"/><Relationship Id="rId109" Type="http://schemas.openxmlformats.org/officeDocument/2006/relationships/tags" Target="../tags/tag359.xml"/><Relationship Id="rId34" Type="http://schemas.openxmlformats.org/officeDocument/2006/relationships/tags" Target="../tags/tag284.xml"/><Relationship Id="rId50" Type="http://schemas.openxmlformats.org/officeDocument/2006/relationships/tags" Target="../tags/tag300.xml"/><Relationship Id="rId55" Type="http://schemas.openxmlformats.org/officeDocument/2006/relationships/tags" Target="../tags/tag305.xml"/><Relationship Id="rId76" Type="http://schemas.openxmlformats.org/officeDocument/2006/relationships/tags" Target="../tags/tag326.xml"/><Relationship Id="rId97" Type="http://schemas.openxmlformats.org/officeDocument/2006/relationships/tags" Target="../tags/tag347.xml"/><Relationship Id="rId104" Type="http://schemas.openxmlformats.org/officeDocument/2006/relationships/tags" Target="../tags/tag354.xml"/><Relationship Id="rId120" Type="http://schemas.openxmlformats.org/officeDocument/2006/relationships/tags" Target="../tags/tag370.xml"/><Relationship Id="rId125" Type="http://schemas.openxmlformats.org/officeDocument/2006/relationships/tags" Target="../tags/tag375.xml"/><Relationship Id="rId7" Type="http://schemas.openxmlformats.org/officeDocument/2006/relationships/tags" Target="../tags/tag257.xml"/><Relationship Id="rId71" Type="http://schemas.openxmlformats.org/officeDocument/2006/relationships/tags" Target="../tags/tag321.xml"/><Relationship Id="rId92" Type="http://schemas.openxmlformats.org/officeDocument/2006/relationships/tags" Target="../tags/tag342.xml"/><Relationship Id="rId2" Type="http://schemas.openxmlformats.org/officeDocument/2006/relationships/tags" Target="../tags/tag252.xml"/><Relationship Id="rId29" Type="http://schemas.openxmlformats.org/officeDocument/2006/relationships/tags" Target="../tags/tag279.xml"/><Relationship Id="rId24" Type="http://schemas.openxmlformats.org/officeDocument/2006/relationships/tags" Target="../tags/tag274.xml"/><Relationship Id="rId40" Type="http://schemas.openxmlformats.org/officeDocument/2006/relationships/tags" Target="../tags/tag290.xml"/><Relationship Id="rId45" Type="http://schemas.openxmlformats.org/officeDocument/2006/relationships/tags" Target="../tags/tag295.xml"/><Relationship Id="rId66" Type="http://schemas.openxmlformats.org/officeDocument/2006/relationships/tags" Target="../tags/tag316.xml"/><Relationship Id="rId87" Type="http://schemas.openxmlformats.org/officeDocument/2006/relationships/tags" Target="../tags/tag337.xml"/><Relationship Id="rId110" Type="http://schemas.openxmlformats.org/officeDocument/2006/relationships/tags" Target="../tags/tag360.xml"/><Relationship Id="rId115" Type="http://schemas.openxmlformats.org/officeDocument/2006/relationships/tags" Target="../tags/tag365.xml"/><Relationship Id="rId131" Type="http://schemas.openxmlformats.org/officeDocument/2006/relationships/tags" Target="../tags/tag381.xml"/><Relationship Id="rId136" Type="http://schemas.openxmlformats.org/officeDocument/2006/relationships/tags" Target="../tags/tag386.xml"/><Relationship Id="rId61" Type="http://schemas.openxmlformats.org/officeDocument/2006/relationships/tags" Target="../tags/tag311.xml"/><Relationship Id="rId82" Type="http://schemas.openxmlformats.org/officeDocument/2006/relationships/tags" Target="../tags/tag332.xml"/><Relationship Id="rId19" Type="http://schemas.openxmlformats.org/officeDocument/2006/relationships/tags" Target="../tags/tag269.xml"/></Relationships>
</file>

<file path=ppt/slides/_rels/slide4.xml.rels><?xml version="1.0" encoding="UTF-8" standalone="yes"?>
<Relationships xmlns="http://schemas.openxmlformats.org/package/2006/relationships"><Relationship Id="rId26" Type="http://schemas.openxmlformats.org/officeDocument/2006/relationships/tags" Target="../tags/tag413.xml"/><Relationship Id="rId117" Type="http://schemas.openxmlformats.org/officeDocument/2006/relationships/tags" Target="../tags/tag504.xml"/><Relationship Id="rId21" Type="http://schemas.openxmlformats.org/officeDocument/2006/relationships/tags" Target="../tags/tag408.xml"/><Relationship Id="rId42" Type="http://schemas.openxmlformats.org/officeDocument/2006/relationships/tags" Target="../tags/tag429.xml"/><Relationship Id="rId47" Type="http://schemas.openxmlformats.org/officeDocument/2006/relationships/tags" Target="../tags/tag434.xml"/><Relationship Id="rId63" Type="http://schemas.openxmlformats.org/officeDocument/2006/relationships/tags" Target="../tags/tag450.xml"/><Relationship Id="rId68" Type="http://schemas.openxmlformats.org/officeDocument/2006/relationships/tags" Target="../tags/tag455.xml"/><Relationship Id="rId84" Type="http://schemas.openxmlformats.org/officeDocument/2006/relationships/tags" Target="../tags/tag471.xml"/><Relationship Id="rId89" Type="http://schemas.openxmlformats.org/officeDocument/2006/relationships/tags" Target="../tags/tag476.xml"/><Relationship Id="rId112" Type="http://schemas.openxmlformats.org/officeDocument/2006/relationships/tags" Target="../tags/tag499.xml"/><Relationship Id="rId133" Type="http://schemas.openxmlformats.org/officeDocument/2006/relationships/tags" Target="../tags/tag520.xml"/><Relationship Id="rId138" Type="http://schemas.openxmlformats.org/officeDocument/2006/relationships/slideLayout" Target="../slideLayouts/slideLayout7.xml"/><Relationship Id="rId16" Type="http://schemas.openxmlformats.org/officeDocument/2006/relationships/tags" Target="../tags/tag403.xml"/><Relationship Id="rId107" Type="http://schemas.openxmlformats.org/officeDocument/2006/relationships/tags" Target="../tags/tag494.xml"/><Relationship Id="rId11" Type="http://schemas.openxmlformats.org/officeDocument/2006/relationships/tags" Target="../tags/tag398.xml"/><Relationship Id="rId32" Type="http://schemas.openxmlformats.org/officeDocument/2006/relationships/tags" Target="../tags/tag419.xml"/><Relationship Id="rId37" Type="http://schemas.openxmlformats.org/officeDocument/2006/relationships/tags" Target="../tags/tag424.xml"/><Relationship Id="rId53" Type="http://schemas.openxmlformats.org/officeDocument/2006/relationships/tags" Target="../tags/tag440.xml"/><Relationship Id="rId58" Type="http://schemas.openxmlformats.org/officeDocument/2006/relationships/tags" Target="../tags/tag445.xml"/><Relationship Id="rId74" Type="http://schemas.openxmlformats.org/officeDocument/2006/relationships/tags" Target="../tags/tag461.xml"/><Relationship Id="rId79" Type="http://schemas.openxmlformats.org/officeDocument/2006/relationships/tags" Target="../tags/tag466.xml"/><Relationship Id="rId102" Type="http://schemas.openxmlformats.org/officeDocument/2006/relationships/tags" Target="../tags/tag489.xml"/><Relationship Id="rId123" Type="http://schemas.openxmlformats.org/officeDocument/2006/relationships/tags" Target="../tags/tag510.xml"/><Relationship Id="rId128" Type="http://schemas.openxmlformats.org/officeDocument/2006/relationships/tags" Target="../tags/tag515.xml"/><Relationship Id="rId5" Type="http://schemas.openxmlformats.org/officeDocument/2006/relationships/tags" Target="../tags/tag392.xml"/><Relationship Id="rId90" Type="http://schemas.openxmlformats.org/officeDocument/2006/relationships/tags" Target="../tags/tag477.xml"/><Relationship Id="rId95" Type="http://schemas.openxmlformats.org/officeDocument/2006/relationships/tags" Target="../tags/tag482.xml"/><Relationship Id="rId14" Type="http://schemas.openxmlformats.org/officeDocument/2006/relationships/tags" Target="../tags/tag401.xml"/><Relationship Id="rId22" Type="http://schemas.openxmlformats.org/officeDocument/2006/relationships/tags" Target="../tags/tag409.xml"/><Relationship Id="rId27" Type="http://schemas.openxmlformats.org/officeDocument/2006/relationships/tags" Target="../tags/tag414.xml"/><Relationship Id="rId30" Type="http://schemas.openxmlformats.org/officeDocument/2006/relationships/tags" Target="../tags/tag417.xml"/><Relationship Id="rId35" Type="http://schemas.openxmlformats.org/officeDocument/2006/relationships/tags" Target="../tags/tag422.xml"/><Relationship Id="rId43" Type="http://schemas.openxmlformats.org/officeDocument/2006/relationships/tags" Target="../tags/tag430.xml"/><Relationship Id="rId48" Type="http://schemas.openxmlformats.org/officeDocument/2006/relationships/tags" Target="../tags/tag435.xml"/><Relationship Id="rId56" Type="http://schemas.openxmlformats.org/officeDocument/2006/relationships/tags" Target="../tags/tag443.xml"/><Relationship Id="rId64" Type="http://schemas.openxmlformats.org/officeDocument/2006/relationships/tags" Target="../tags/tag451.xml"/><Relationship Id="rId69" Type="http://schemas.openxmlformats.org/officeDocument/2006/relationships/tags" Target="../tags/tag456.xml"/><Relationship Id="rId77" Type="http://schemas.openxmlformats.org/officeDocument/2006/relationships/tags" Target="../tags/tag464.xml"/><Relationship Id="rId100" Type="http://schemas.openxmlformats.org/officeDocument/2006/relationships/tags" Target="../tags/tag487.xml"/><Relationship Id="rId105" Type="http://schemas.openxmlformats.org/officeDocument/2006/relationships/tags" Target="../tags/tag492.xml"/><Relationship Id="rId113" Type="http://schemas.openxmlformats.org/officeDocument/2006/relationships/tags" Target="../tags/tag500.xml"/><Relationship Id="rId118" Type="http://schemas.openxmlformats.org/officeDocument/2006/relationships/tags" Target="../tags/tag505.xml"/><Relationship Id="rId126" Type="http://schemas.openxmlformats.org/officeDocument/2006/relationships/tags" Target="../tags/tag513.xml"/><Relationship Id="rId134" Type="http://schemas.openxmlformats.org/officeDocument/2006/relationships/tags" Target="../tags/tag521.xml"/><Relationship Id="rId8" Type="http://schemas.openxmlformats.org/officeDocument/2006/relationships/tags" Target="../tags/tag395.xml"/><Relationship Id="rId51" Type="http://schemas.openxmlformats.org/officeDocument/2006/relationships/tags" Target="../tags/tag438.xml"/><Relationship Id="rId72" Type="http://schemas.openxmlformats.org/officeDocument/2006/relationships/tags" Target="../tags/tag459.xml"/><Relationship Id="rId80" Type="http://schemas.openxmlformats.org/officeDocument/2006/relationships/tags" Target="../tags/tag467.xml"/><Relationship Id="rId85" Type="http://schemas.openxmlformats.org/officeDocument/2006/relationships/tags" Target="../tags/tag472.xml"/><Relationship Id="rId93" Type="http://schemas.openxmlformats.org/officeDocument/2006/relationships/tags" Target="../tags/tag480.xml"/><Relationship Id="rId98" Type="http://schemas.openxmlformats.org/officeDocument/2006/relationships/tags" Target="../tags/tag485.xml"/><Relationship Id="rId121" Type="http://schemas.openxmlformats.org/officeDocument/2006/relationships/tags" Target="../tags/tag508.xml"/><Relationship Id="rId3" Type="http://schemas.openxmlformats.org/officeDocument/2006/relationships/tags" Target="../tags/tag390.xml"/><Relationship Id="rId12" Type="http://schemas.openxmlformats.org/officeDocument/2006/relationships/tags" Target="../tags/tag399.xml"/><Relationship Id="rId17" Type="http://schemas.openxmlformats.org/officeDocument/2006/relationships/tags" Target="../tags/tag404.xml"/><Relationship Id="rId25" Type="http://schemas.openxmlformats.org/officeDocument/2006/relationships/tags" Target="../tags/tag412.xml"/><Relationship Id="rId33" Type="http://schemas.openxmlformats.org/officeDocument/2006/relationships/tags" Target="../tags/tag420.xml"/><Relationship Id="rId38" Type="http://schemas.openxmlformats.org/officeDocument/2006/relationships/tags" Target="../tags/tag425.xml"/><Relationship Id="rId46" Type="http://schemas.openxmlformats.org/officeDocument/2006/relationships/tags" Target="../tags/tag433.xml"/><Relationship Id="rId59" Type="http://schemas.openxmlformats.org/officeDocument/2006/relationships/tags" Target="../tags/tag446.xml"/><Relationship Id="rId67" Type="http://schemas.openxmlformats.org/officeDocument/2006/relationships/tags" Target="../tags/tag454.xml"/><Relationship Id="rId103" Type="http://schemas.openxmlformats.org/officeDocument/2006/relationships/tags" Target="../tags/tag490.xml"/><Relationship Id="rId108" Type="http://schemas.openxmlformats.org/officeDocument/2006/relationships/tags" Target="../tags/tag495.xml"/><Relationship Id="rId116" Type="http://schemas.openxmlformats.org/officeDocument/2006/relationships/tags" Target="../tags/tag503.xml"/><Relationship Id="rId124" Type="http://schemas.openxmlformats.org/officeDocument/2006/relationships/tags" Target="../tags/tag511.xml"/><Relationship Id="rId129" Type="http://schemas.openxmlformats.org/officeDocument/2006/relationships/tags" Target="../tags/tag516.xml"/><Relationship Id="rId137" Type="http://schemas.openxmlformats.org/officeDocument/2006/relationships/tags" Target="../tags/tag524.xml"/><Relationship Id="rId20" Type="http://schemas.openxmlformats.org/officeDocument/2006/relationships/tags" Target="../tags/tag407.xml"/><Relationship Id="rId41" Type="http://schemas.openxmlformats.org/officeDocument/2006/relationships/tags" Target="../tags/tag428.xml"/><Relationship Id="rId54" Type="http://schemas.openxmlformats.org/officeDocument/2006/relationships/tags" Target="../tags/tag441.xml"/><Relationship Id="rId62" Type="http://schemas.openxmlformats.org/officeDocument/2006/relationships/tags" Target="../tags/tag449.xml"/><Relationship Id="rId70" Type="http://schemas.openxmlformats.org/officeDocument/2006/relationships/tags" Target="../tags/tag457.xml"/><Relationship Id="rId75" Type="http://schemas.openxmlformats.org/officeDocument/2006/relationships/tags" Target="../tags/tag462.xml"/><Relationship Id="rId83" Type="http://schemas.openxmlformats.org/officeDocument/2006/relationships/tags" Target="../tags/tag470.xml"/><Relationship Id="rId88" Type="http://schemas.openxmlformats.org/officeDocument/2006/relationships/tags" Target="../tags/tag475.xml"/><Relationship Id="rId91" Type="http://schemas.openxmlformats.org/officeDocument/2006/relationships/tags" Target="../tags/tag478.xml"/><Relationship Id="rId96" Type="http://schemas.openxmlformats.org/officeDocument/2006/relationships/tags" Target="../tags/tag483.xml"/><Relationship Id="rId111" Type="http://schemas.openxmlformats.org/officeDocument/2006/relationships/tags" Target="../tags/tag498.xml"/><Relationship Id="rId132" Type="http://schemas.openxmlformats.org/officeDocument/2006/relationships/tags" Target="../tags/tag519.xml"/><Relationship Id="rId1" Type="http://schemas.openxmlformats.org/officeDocument/2006/relationships/tags" Target="../tags/tag388.xml"/><Relationship Id="rId6" Type="http://schemas.openxmlformats.org/officeDocument/2006/relationships/tags" Target="../tags/tag393.xml"/><Relationship Id="rId15" Type="http://schemas.openxmlformats.org/officeDocument/2006/relationships/tags" Target="../tags/tag402.xml"/><Relationship Id="rId23" Type="http://schemas.openxmlformats.org/officeDocument/2006/relationships/tags" Target="../tags/tag410.xml"/><Relationship Id="rId28" Type="http://schemas.openxmlformats.org/officeDocument/2006/relationships/tags" Target="../tags/tag415.xml"/><Relationship Id="rId36" Type="http://schemas.openxmlformats.org/officeDocument/2006/relationships/tags" Target="../tags/tag423.xml"/><Relationship Id="rId49" Type="http://schemas.openxmlformats.org/officeDocument/2006/relationships/tags" Target="../tags/tag436.xml"/><Relationship Id="rId57" Type="http://schemas.openxmlformats.org/officeDocument/2006/relationships/tags" Target="../tags/tag444.xml"/><Relationship Id="rId106" Type="http://schemas.openxmlformats.org/officeDocument/2006/relationships/tags" Target="../tags/tag493.xml"/><Relationship Id="rId114" Type="http://schemas.openxmlformats.org/officeDocument/2006/relationships/tags" Target="../tags/tag501.xml"/><Relationship Id="rId119" Type="http://schemas.openxmlformats.org/officeDocument/2006/relationships/tags" Target="../tags/tag506.xml"/><Relationship Id="rId127" Type="http://schemas.openxmlformats.org/officeDocument/2006/relationships/tags" Target="../tags/tag514.xml"/><Relationship Id="rId10" Type="http://schemas.openxmlformats.org/officeDocument/2006/relationships/tags" Target="../tags/tag397.xml"/><Relationship Id="rId31" Type="http://schemas.openxmlformats.org/officeDocument/2006/relationships/tags" Target="../tags/tag418.xml"/><Relationship Id="rId44" Type="http://schemas.openxmlformats.org/officeDocument/2006/relationships/tags" Target="../tags/tag431.xml"/><Relationship Id="rId52" Type="http://schemas.openxmlformats.org/officeDocument/2006/relationships/tags" Target="../tags/tag439.xml"/><Relationship Id="rId60" Type="http://schemas.openxmlformats.org/officeDocument/2006/relationships/tags" Target="../tags/tag447.xml"/><Relationship Id="rId65" Type="http://schemas.openxmlformats.org/officeDocument/2006/relationships/tags" Target="../tags/tag452.xml"/><Relationship Id="rId73" Type="http://schemas.openxmlformats.org/officeDocument/2006/relationships/tags" Target="../tags/tag460.xml"/><Relationship Id="rId78" Type="http://schemas.openxmlformats.org/officeDocument/2006/relationships/tags" Target="../tags/tag465.xml"/><Relationship Id="rId81" Type="http://schemas.openxmlformats.org/officeDocument/2006/relationships/tags" Target="../tags/tag468.xml"/><Relationship Id="rId86" Type="http://schemas.openxmlformats.org/officeDocument/2006/relationships/tags" Target="../tags/tag473.xml"/><Relationship Id="rId94" Type="http://schemas.openxmlformats.org/officeDocument/2006/relationships/tags" Target="../tags/tag481.xml"/><Relationship Id="rId99" Type="http://schemas.openxmlformats.org/officeDocument/2006/relationships/tags" Target="../tags/tag486.xml"/><Relationship Id="rId101" Type="http://schemas.openxmlformats.org/officeDocument/2006/relationships/tags" Target="../tags/tag488.xml"/><Relationship Id="rId122" Type="http://schemas.openxmlformats.org/officeDocument/2006/relationships/tags" Target="../tags/tag509.xml"/><Relationship Id="rId130" Type="http://schemas.openxmlformats.org/officeDocument/2006/relationships/tags" Target="../tags/tag517.xml"/><Relationship Id="rId135" Type="http://schemas.openxmlformats.org/officeDocument/2006/relationships/tags" Target="../tags/tag522.xml"/><Relationship Id="rId4" Type="http://schemas.openxmlformats.org/officeDocument/2006/relationships/tags" Target="../tags/tag391.xml"/><Relationship Id="rId9" Type="http://schemas.openxmlformats.org/officeDocument/2006/relationships/tags" Target="../tags/tag396.xml"/><Relationship Id="rId13" Type="http://schemas.openxmlformats.org/officeDocument/2006/relationships/tags" Target="../tags/tag400.xml"/><Relationship Id="rId18" Type="http://schemas.openxmlformats.org/officeDocument/2006/relationships/tags" Target="../tags/tag405.xml"/><Relationship Id="rId39" Type="http://schemas.openxmlformats.org/officeDocument/2006/relationships/tags" Target="../tags/tag426.xml"/><Relationship Id="rId109" Type="http://schemas.openxmlformats.org/officeDocument/2006/relationships/tags" Target="../tags/tag496.xml"/><Relationship Id="rId34" Type="http://schemas.openxmlformats.org/officeDocument/2006/relationships/tags" Target="../tags/tag421.xml"/><Relationship Id="rId50" Type="http://schemas.openxmlformats.org/officeDocument/2006/relationships/tags" Target="../tags/tag437.xml"/><Relationship Id="rId55" Type="http://schemas.openxmlformats.org/officeDocument/2006/relationships/tags" Target="../tags/tag442.xml"/><Relationship Id="rId76" Type="http://schemas.openxmlformats.org/officeDocument/2006/relationships/tags" Target="../tags/tag463.xml"/><Relationship Id="rId97" Type="http://schemas.openxmlformats.org/officeDocument/2006/relationships/tags" Target="../tags/tag484.xml"/><Relationship Id="rId104" Type="http://schemas.openxmlformats.org/officeDocument/2006/relationships/tags" Target="../tags/tag491.xml"/><Relationship Id="rId120" Type="http://schemas.openxmlformats.org/officeDocument/2006/relationships/tags" Target="../tags/tag507.xml"/><Relationship Id="rId125" Type="http://schemas.openxmlformats.org/officeDocument/2006/relationships/tags" Target="../tags/tag512.xml"/><Relationship Id="rId7" Type="http://schemas.openxmlformats.org/officeDocument/2006/relationships/tags" Target="../tags/tag394.xml"/><Relationship Id="rId71" Type="http://schemas.openxmlformats.org/officeDocument/2006/relationships/tags" Target="../tags/tag458.xml"/><Relationship Id="rId92" Type="http://schemas.openxmlformats.org/officeDocument/2006/relationships/tags" Target="../tags/tag479.xml"/><Relationship Id="rId2" Type="http://schemas.openxmlformats.org/officeDocument/2006/relationships/tags" Target="../tags/tag389.xml"/><Relationship Id="rId29" Type="http://schemas.openxmlformats.org/officeDocument/2006/relationships/tags" Target="../tags/tag416.xml"/><Relationship Id="rId24" Type="http://schemas.openxmlformats.org/officeDocument/2006/relationships/tags" Target="../tags/tag411.xml"/><Relationship Id="rId40" Type="http://schemas.openxmlformats.org/officeDocument/2006/relationships/tags" Target="../tags/tag427.xml"/><Relationship Id="rId45" Type="http://schemas.openxmlformats.org/officeDocument/2006/relationships/tags" Target="../tags/tag432.xml"/><Relationship Id="rId66" Type="http://schemas.openxmlformats.org/officeDocument/2006/relationships/tags" Target="../tags/tag453.xml"/><Relationship Id="rId87" Type="http://schemas.openxmlformats.org/officeDocument/2006/relationships/tags" Target="../tags/tag474.xml"/><Relationship Id="rId110" Type="http://schemas.openxmlformats.org/officeDocument/2006/relationships/tags" Target="../tags/tag497.xml"/><Relationship Id="rId115" Type="http://schemas.openxmlformats.org/officeDocument/2006/relationships/tags" Target="../tags/tag502.xml"/><Relationship Id="rId131" Type="http://schemas.openxmlformats.org/officeDocument/2006/relationships/tags" Target="../tags/tag518.xml"/><Relationship Id="rId136" Type="http://schemas.openxmlformats.org/officeDocument/2006/relationships/tags" Target="../tags/tag523.xml"/><Relationship Id="rId61" Type="http://schemas.openxmlformats.org/officeDocument/2006/relationships/tags" Target="../tags/tag448.xml"/><Relationship Id="rId82" Type="http://schemas.openxmlformats.org/officeDocument/2006/relationships/tags" Target="../tags/tag469.xml"/><Relationship Id="rId19" Type="http://schemas.openxmlformats.org/officeDocument/2006/relationships/tags" Target="../tags/tag40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" name="OTLSHAPE_M_b428dd02ada2493fb2820d39335deb5f_Connector1"/>
          <p:cNvCxnSpPr/>
          <p:nvPr>
            <p:custDataLst>
              <p:tags r:id="rId2"/>
            </p:custDataLst>
          </p:nvPr>
        </p:nvCxnSpPr>
        <p:spPr>
          <a:xfrm>
            <a:off x="10829859" y="2028613"/>
            <a:ext cx="0" cy="1082887"/>
          </a:xfrm>
          <a:prstGeom prst="line">
            <a:avLst/>
          </a:prstGeom>
          <a:ln w="9525" cap="flat" cmpd="sng" algn="ctr">
            <a:solidFill>
              <a:srgbClr val="4F81BD">
                <a:alpha val="4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OTLSHAPE_M_49ed7b259af74db5ada81951fcd99b4d_Connector2"/>
          <p:cNvCxnSpPr/>
          <p:nvPr>
            <p:custDataLst>
              <p:tags r:id="rId3"/>
            </p:custDataLst>
          </p:nvPr>
        </p:nvCxnSpPr>
        <p:spPr>
          <a:xfrm>
            <a:off x="10185640" y="1848189"/>
            <a:ext cx="0" cy="1263311"/>
          </a:xfrm>
          <a:prstGeom prst="line">
            <a:avLst/>
          </a:prstGeom>
          <a:ln w="9525" cap="flat" cmpd="sng" algn="ctr">
            <a:solidFill>
              <a:srgbClr val="4F81BD">
                <a:alpha val="4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OTLSHAPE_M_49ed7b259af74db5ada81951fcd99b4d_Connector1"/>
          <p:cNvCxnSpPr/>
          <p:nvPr>
            <p:custDataLst>
              <p:tags r:id="rId4"/>
            </p:custDataLst>
          </p:nvPr>
        </p:nvCxnSpPr>
        <p:spPr>
          <a:xfrm>
            <a:off x="10185640" y="1551291"/>
            <a:ext cx="0" cy="126379"/>
          </a:xfrm>
          <a:prstGeom prst="line">
            <a:avLst/>
          </a:prstGeom>
          <a:ln w="9525" cap="flat" cmpd="sng" algn="ctr">
            <a:solidFill>
              <a:srgbClr val="4F81BD">
                <a:alpha val="4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OTLSHAPE_M_21dde6c81ce5408598e1950b53db8a79_Connector1"/>
          <p:cNvCxnSpPr/>
          <p:nvPr>
            <p:custDataLst>
              <p:tags r:id="rId5"/>
            </p:custDataLst>
          </p:nvPr>
        </p:nvCxnSpPr>
        <p:spPr>
          <a:xfrm>
            <a:off x="10905224" y="2185035"/>
            <a:ext cx="0" cy="989965"/>
          </a:xfrm>
          <a:prstGeom prst="line">
            <a:avLst/>
          </a:prstGeom>
          <a:ln w="9525" cap="flat" cmpd="sng" algn="ctr">
            <a:solidFill>
              <a:srgbClr val="4F81BD">
                <a:alpha val="4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OTLSHAPE_M_d17a3beda8df4b4aa55f142a2f2de4f8_Connector3"/>
          <p:cNvCxnSpPr/>
          <p:nvPr>
            <p:custDataLst>
              <p:tags r:id="rId6"/>
            </p:custDataLst>
          </p:nvPr>
        </p:nvCxnSpPr>
        <p:spPr>
          <a:xfrm>
            <a:off x="1587058" y="2984500"/>
            <a:ext cx="0" cy="190500"/>
          </a:xfrm>
          <a:prstGeom prst="line">
            <a:avLst/>
          </a:prstGeom>
          <a:ln w="9525" cap="flat" cmpd="sng" algn="ctr">
            <a:solidFill>
              <a:srgbClr val="4F81BD">
                <a:alpha val="4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OTLSHAPE_M_d17a3beda8df4b4aa55f142a2f2de4f8_Connector2"/>
          <p:cNvCxnSpPr/>
          <p:nvPr>
            <p:custDataLst>
              <p:tags r:id="rId7"/>
            </p:custDataLst>
          </p:nvPr>
        </p:nvCxnSpPr>
        <p:spPr>
          <a:xfrm>
            <a:off x="1587058" y="2804075"/>
            <a:ext cx="0" cy="25400"/>
          </a:xfrm>
          <a:prstGeom prst="line">
            <a:avLst/>
          </a:prstGeom>
          <a:ln w="9525" cap="flat" cmpd="sng" algn="ctr">
            <a:solidFill>
              <a:srgbClr val="4F81BD">
                <a:alpha val="4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OTLSHAPE_M_d17a3beda8df4b4aa55f142a2f2de4f8_Connector1"/>
          <p:cNvCxnSpPr/>
          <p:nvPr>
            <p:custDataLst>
              <p:tags r:id="rId8"/>
            </p:custDataLst>
          </p:nvPr>
        </p:nvCxnSpPr>
        <p:spPr>
          <a:xfrm>
            <a:off x="1587058" y="2248535"/>
            <a:ext cx="0" cy="385022"/>
          </a:xfrm>
          <a:prstGeom prst="line">
            <a:avLst/>
          </a:prstGeom>
          <a:ln w="9525" cap="flat" cmpd="sng" algn="ctr">
            <a:solidFill>
              <a:srgbClr val="4F81BD">
                <a:alpha val="4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9" name="TextBox 658"/>
          <p:cNvSpPr txBox="1"/>
          <p:nvPr/>
        </p:nvSpPr>
        <p:spPr>
          <a:xfrm>
            <a:off x="126053" y="61462"/>
            <a:ext cx="7383436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i="1" dirty="0" smtClean="0"/>
              <a:t>Experimental vacuum upgrade project – </a:t>
            </a:r>
            <a:r>
              <a:rPr lang="en-GB" sz="2000" b="1" i="1" dirty="0" smtClean="0"/>
              <a:t>LS2 preparation &amp; planning</a:t>
            </a:r>
          </a:p>
          <a:p>
            <a:r>
              <a:rPr lang="en-GB" sz="2800" b="1" dirty="0" smtClean="0"/>
              <a:t>ATLAS EXPERIMENTAL VACUUM UPGRADE</a:t>
            </a:r>
            <a:endParaRPr lang="en-GB" sz="1600" i="1" dirty="0" smtClean="0"/>
          </a:p>
          <a:p>
            <a:r>
              <a:rPr lang="en-GB" sz="1600" i="1" dirty="0" smtClean="0"/>
              <a:t>Main VSC deliverables:</a:t>
            </a:r>
          </a:p>
          <a:p>
            <a:pPr marL="285750" indent="-285750">
              <a:buClr>
                <a:srgbClr val="FF0000"/>
              </a:buClr>
              <a:buSzPct val="150000"/>
              <a:buFont typeface="Wingdings" panose="05000000000000000000" pitchFamily="2" charset="2"/>
              <a:buChar char="§"/>
            </a:pPr>
            <a:r>
              <a:rPr lang="en-GB" sz="1600" i="1" dirty="0" smtClean="0"/>
              <a:t>Removal of IP1.X vacuum layout</a:t>
            </a:r>
          </a:p>
          <a:p>
            <a:pPr marL="285750" indent="-285750">
              <a:buClr>
                <a:srgbClr val="00B050"/>
              </a:buClr>
              <a:buSzPct val="150000"/>
              <a:buFont typeface="Wingdings" panose="05000000000000000000" pitchFamily="2" charset="2"/>
              <a:buChar char="§"/>
            </a:pPr>
            <a:r>
              <a:rPr lang="en-GB" sz="1600" i="1" dirty="0" smtClean="0"/>
              <a:t>Installation of IP1.X vacuum layout</a:t>
            </a:r>
          </a:p>
          <a:p>
            <a:pPr marL="285750" indent="-285750">
              <a:buClr>
                <a:srgbClr val="00B0F0"/>
              </a:buClr>
              <a:buSzPct val="150000"/>
              <a:buFont typeface="Wingdings" panose="05000000000000000000" pitchFamily="2" charset="2"/>
              <a:buChar char="§"/>
            </a:pPr>
            <a:r>
              <a:rPr lang="en-GB" sz="1600" i="1" dirty="0" smtClean="0"/>
              <a:t>New JTT plug 1 and modified VC1TB supporting system</a:t>
            </a:r>
          </a:p>
          <a:p>
            <a:endParaRPr lang="en-GB" dirty="0"/>
          </a:p>
        </p:txBody>
      </p:sp>
      <p:sp>
        <p:nvSpPr>
          <p:cNvPr id="660" name="TextBox 659"/>
          <p:cNvSpPr txBox="1"/>
          <p:nvPr/>
        </p:nvSpPr>
        <p:spPr>
          <a:xfrm>
            <a:off x="10227302" y="30913"/>
            <a:ext cx="19646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dirty="0" smtClean="0">
                <a:solidFill>
                  <a:schemeClr val="bg1"/>
                </a:solidFill>
              </a:rPr>
              <a:t>Version </a:t>
            </a:r>
            <a:r>
              <a:rPr lang="en-GB" sz="1400" dirty="0">
                <a:solidFill>
                  <a:schemeClr val="bg1"/>
                </a:solidFill>
              </a:rPr>
              <a:t>- </a:t>
            </a:r>
            <a:r>
              <a:rPr lang="en-GB" sz="1400" dirty="0" smtClean="0">
                <a:solidFill>
                  <a:schemeClr val="bg1"/>
                </a:solidFill>
              </a:rPr>
              <a:t>10/10/2018</a:t>
            </a:r>
            <a:endParaRPr lang="en-GB" sz="1400" dirty="0">
              <a:solidFill>
                <a:schemeClr val="bg1"/>
              </a:solidFill>
            </a:endParaRPr>
          </a:p>
          <a:p>
            <a:pPr algn="r"/>
            <a:r>
              <a:rPr lang="en-GB" sz="1400" dirty="0" smtClean="0">
                <a:solidFill>
                  <a:schemeClr val="bg1"/>
                </a:solidFill>
              </a:rPr>
              <a:t>Josef </a:t>
            </a:r>
            <a:r>
              <a:rPr lang="en-GB" sz="1400" dirty="0">
                <a:solidFill>
                  <a:schemeClr val="bg1"/>
                </a:solidFill>
              </a:rPr>
              <a:t>Sestak</a:t>
            </a:r>
          </a:p>
        </p:txBody>
      </p:sp>
      <p:sp>
        <p:nvSpPr>
          <p:cNvPr id="2" name="OTLSHAPE_TB_00000000000000000000000000000000_LeftEndCaps" hidden="1"/>
          <p:cNvSpPr txBox="1"/>
          <p:nvPr>
            <p:custDataLst>
              <p:tags r:id="rId9"/>
            </p:custDataLst>
          </p:nvPr>
        </p:nvSpPr>
        <p:spPr>
          <a:xfrm>
            <a:off x="254000" y="3162469"/>
            <a:ext cx="469900" cy="279061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spAutoFit/>
          </a:bodyPr>
          <a:lstStyle/>
          <a:p>
            <a:pPr algn="ctr"/>
            <a:r>
              <a:rPr lang="en-GB" b="1" smtClean="0">
                <a:solidFill>
                  <a:schemeClr val="accent2"/>
                </a:solidFill>
                <a:latin typeface="Calibri" panose="020F0502020204030204" pitchFamily="34" charset="0"/>
              </a:rPr>
              <a:t>2018</a:t>
            </a:r>
            <a:endParaRPr lang="en-GB" b="1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3" name="OTLSHAPE_TB_00000000000000000000000000000000_RightEndCaps"/>
          <p:cNvSpPr txBox="1"/>
          <p:nvPr>
            <p:custDataLst>
              <p:tags r:id="rId10"/>
            </p:custDataLst>
          </p:nvPr>
        </p:nvSpPr>
        <p:spPr>
          <a:xfrm>
            <a:off x="11474534" y="3162469"/>
            <a:ext cx="451662" cy="279061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spAutoFit/>
          </a:bodyPr>
          <a:lstStyle/>
          <a:p>
            <a:pPr algn="ctr"/>
            <a:r>
              <a:rPr lang="en-GB" b="1" spc="-38" smtClean="0">
                <a:solidFill>
                  <a:schemeClr val="accent2"/>
                </a:solidFill>
                <a:latin typeface="Calibri" panose="020F0502020204030204" pitchFamily="34" charset="0"/>
              </a:rPr>
              <a:t>2021</a:t>
            </a:r>
            <a:endParaRPr lang="en-GB" b="1" spc="-38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4" name="OTLSHAPE_TB_00000000000000000000000000000000_ScaleContainer"/>
          <p:cNvSpPr/>
          <p:nvPr>
            <p:custDataLst>
              <p:tags r:id="rId11"/>
            </p:custDataLst>
          </p:nvPr>
        </p:nvSpPr>
        <p:spPr>
          <a:xfrm>
            <a:off x="844465" y="3175000"/>
            <a:ext cx="10515600" cy="254000"/>
          </a:xfrm>
          <a:prstGeom prst="roundRect">
            <a:avLst/>
          </a:prstGeom>
          <a:solidFill>
            <a:srgbClr val="404040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OTLSHAPE_TB_00000000000000000000000000000000_ElapsedTime"/>
          <p:cNvSpPr/>
          <p:nvPr>
            <p:custDataLst>
              <p:tags r:id="rId12"/>
            </p:custDataLst>
          </p:nvPr>
        </p:nvSpPr>
        <p:spPr>
          <a:xfrm>
            <a:off x="844465" y="3175000"/>
            <a:ext cx="609600" cy="254000"/>
          </a:xfrm>
          <a:prstGeom prst="roundRect">
            <a:avLst/>
          </a:prstGeom>
          <a:solidFill>
            <a:srgbClr val="FF0000">
              <a:alpha val="30196"/>
            </a:srgb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TLSHAPE_TB_00000000000000000000000000000000_TodayMarkerShape"/>
          <p:cNvSpPr/>
          <p:nvPr>
            <p:custDataLst>
              <p:tags r:id="rId13"/>
            </p:custDataLst>
          </p:nvPr>
        </p:nvSpPr>
        <p:spPr>
          <a:xfrm>
            <a:off x="1412026" y="3429000"/>
            <a:ext cx="76200" cy="84667"/>
          </a:xfrm>
          <a:prstGeom prst="triangle">
            <a:avLst/>
          </a:prstGeom>
          <a:solidFill>
            <a:srgbClr val="FF0000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TLSHAPE_TB_00000000000000000000000000000000_TodayMarkerText"/>
          <p:cNvSpPr txBox="1"/>
          <p:nvPr>
            <p:custDataLst>
              <p:tags r:id="rId14"/>
            </p:custDataLst>
          </p:nvPr>
        </p:nvSpPr>
        <p:spPr>
          <a:xfrm>
            <a:off x="1268183" y="3513667"/>
            <a:ext cx="368300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spAutoFit/>
          </a:bodyPr>
          <a:lstStyle/>
          <a:p>
            <a:pPr algn="ctr"/>
            <a:r>
              <a:rPr lang="en-GB" sz="1200" spc="-12" smtClean="0">
                <a:solidFill>
                  <a:schemeClr val="dk1"/>
                </a:solidFill>
                <a:latin typeface="Calibri" panose="020F0502020204030204" pitchFamily="34" charset="0"/>
              </a:rPr>
              <a:t>Today</a:t>
            </a:r>
            <a:endParaRPr lang="en-GB" sz="1200" spc="-12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8" name="OTLSHAPE_TB_00000000000000000000000000000000_TimescaleInterval1"/>
          <p:cNvSpPr txBox="1"/>
          <p:nvPr>
            <p:custDataLst>
              <p:tags r:id="rId15"/>
            </p:custDataLst>
          </p:nvPr>
        </p:nvSpPr>
        <p:spPr>
          <a:xfrm>
            <a:off x="907965" y="3213100"/>
            <a:ext cx="182742" cy="17780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GB" sz="1200" spc="-26" smtClean="0">
                <a:solidFill>
                  <a:schemeClr val="lt1"/>
                </a:solidFill>
                <a:latin typeface="Calibri" panose="020F0502020204030204" pitchFamily="34" charset="0"/>
              </a:rPr>
              <a:t>Q4</a:t>
            </a:r>
            <a:endParaRPr lang="en-GB" sz="1200" spc="-26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9" name="OTLSHAPE_TB_00000000000000000000000000000000_TimescaleInterval2"/>
          <p:cNvSpPr txBox="1"/>
          <p:nvPr>
            <p:custDataLst>
              <p:tags r:id="rId16"/>
            </p:custDataLst>
          </p:nvPr>
        </p:nvSpPr>
        <p:spPr>
          <a:xfrm>
            <a:off x="1966325" y="3213100"/>
            <a:ext cx="182742" cy="17780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GB" sz="1200" spc="-26" smtClean="0">
                <a:solidFill>
                  <a:schemeClr val="lt1"/>
                </a:solidFill>
                <a:latin typeface="Calibri" panose="020F0502020204030204" pitchFamily="34" charset="0"/>
              </a:rPr>
              <a:t>Q1</a:t>
            </a:r>
            <a:endParaRPr lang="en-GB" sz="1200" spc="-26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10" name="OTLSHAPE_TB_00000000000000000000000000000000_TimescaleInterval3"/>
          <p:cNvSpPr txBox="1"/>
          <p:nvPr>
            <p:custDataLst>
              <p:tags r:id="rId17"/>
            </p:custDataLst>
          </p:nvPr>
        </p:nvSpPr>
        <p:spPr>
          <a:xfrm>
            <a:off x="3001677" y="3213100"/>
            <a:ext cx="182742" cy="17780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GB" sz="1200" spc="-26" smtClean="0">
                <a:solidFill>
                  <a:schemeClr val="lt1"/>
                </a:solidFill>
                <a:latin typeface="Calibri" panose="020F0502020204030204" pitchFamily="34" charset="0"/>
              </a:rPr>
              <a:t>Q2</a:t>
            </a:r>
            <a:endParaRPr lang="en-GB" sz="1200" spc="-26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OTLSHAPE_TB_00000000000000000000000000000000_TimescaleInterval4"/>
          <p:cNvSpPr txBox="1"/>
          <p:nvPr>
            <p:custDataLst>
              <p:tags r:id="rId18"/>
            </p:custDataLst>
          </p:nvPr>
        </p:nvSpPr>
        <p:spPr>
          <a:xfrm>
            <a:off x="4048533" y="3213100"/>
            <a:ext cx="182742" cy="17780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GB" sz="1200" spc="-26" smtClean="0">
                <a:solidFill>
                  <a:schemeClr val="lt1"/>
                </a:solidFill>
                <a:latin typeface="Calibri" panose="020F0502020204030204" pitchFamily="34" charset="0"/>
              </a:rPr>
              <a:t>Q3</a:t>
            </a:r>
            <a:endParaRPr lang="en-GB" sz="1200" spc="-26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12" name="OTLSHAPE_TB_00000000000000000000000000000000_TimescaleInterval5"/>
          <p:cNvSpPr txBox="1"/>
          <p:nvPr>
            <p:custDataLst>
              <p:tags r:id="rId19"/>
            </p:custDataLst>
          </p:nvPr>
        </p:nvSpPr>
        <p:spPr>
          <a:xfrm>
            <a:off x="5106892" y="3213100"/>
            <a:ext cx="182742" cy="17780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GB" sz="1200" spc="-26" smtClean="0">
                <a:solidFill>
                  <a:schemeClr val="lt1"/>
                </a:solidFill>
                <a:latin typeface="Calibri" panose="020F0502020204030204" pitchFamily="34" charset="0"/>
              </a:rPr>
              <a:t>Q4</a:t>
            </a:r>
            <a:endParaRPr lang="en-GB" sz="1200" spc="-26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13" name="OTLSHAPE_TB_00000000000000000000000000000000_TimescaleInterval6"/>
          <p:cNvSpPr txBox="1"/>
          <p:nvPr>
            <p:custDataLst>
              <p:tags r:id="rId20"/>
            </p:custDataLst>
          </p:nvPr>
        </p:nvSpPr>
        <p:spPr>
          <a:xfrm>
            <a:off x="6165252" y="3213100"/>
            <a:ext cx="182742" cy="17780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GB" sz="1200" spc="-26" smtClean="0">
                <a:solidFill>
                  <a:schemeClr val="lt1"/>
                </a:solidFill>
                <a:latin typeface="Calibri" panose="020F0502020204030204" pitchFamily="34" charset="0"/>
              </a:rPr>
              <a:t>Q1</a:t>
            </a:r>
            <a:endParaRPr lang="en-GB" sz="1200" spc="-26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14" name="OTLSHAPE_TB_00000000000000000000000000000000_TimescaleInterval7"/>
          <p:cNvSpPr txBox="1"/>
          <p:nvPr>
            <p:custDataLst>
              <p:tags r:id="rId21"/>
            </p:custDataLst>
          </p:nvPr>
        </p:nvSpPr>
        <p:spPr>
          <a:xfrm>
            <a:off x="7212108" y="3213100"/>
            <a:ext cx="182742" cy="17780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GB" sz="1200" spc="-26" smtClean="0">
                <a:solidFill>
                  <a:schemeClr val="lt1"/>
                </a:solidFill>
                <a:latin typeface="Calibri" panose="020F0502020204030204" pitchFamily="34" charset="0"/>
              </a:rPr>
              <a:t>Q2</a:t>
            </a:r>
            <a:endParaRPr lang="en-GB" sz="1200" spc="-26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15" name="OTLSHAPE_TB_00000000000000000000000000000000_TimescaleInterval8"/>
          <p:cNvSpPr txBox="1"/>
          <p:nvPr>
            <p:custDataLst>
              <p:tags r:id="rId22"/>
            </p:custDataLst>
          </p:nvPr>
        </p:nvSpPr>
        <p:spPr>
          <a:xfrm>
            <a:off x="8258963" y="3213100"/>
            <a:ext cx="182742" cy="17780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GB" sz="1200" spc="-26" smtClean="0">
                <a:solidFill>
                  <a:schemeClr val="lt1"/>
                </a:solidFill>
                <a:latin typeface="Calibri" panose="020F0502020204030204" pitchFamily="34" charset="0"/>
              </a:rPr>
              <a:t>Q3</a:t>
            </a:r>
            <a:endParaRPr lang="en-GB" sz="1200" spc="-26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16" name="OTLSHAPE_TB_00000000000000000000000000000000_TimescaleInterval9"/>
          <p:cNvSpPr txBox="1"/>
          <p:nvPr>
            <p:custDataLst>
              <p:tags r:id="rId23"/>
            </p:custDataLst>
          </p:nvPr>
        </p:nvSpPr>
        <p:spPr>
          <a:xfrm>
            <a:off x="9317324" y="3213100"/>
            <a:ext cx="182742" cy="17780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GB" sz="1200" spc="-26" smtClean="0">
                <a:solidFill>
                  <a:schemeClr val="lt1"/>
                </a:solidFill>
                <a:latin typeface="Calibri" panose="020F0502020204030204" pitchFamily="34" charset="0"/>
              </a:rPr>
              <a:t>Q4</a:t>
            </a:r>
            <a:endParaRPr lang="en-GB" sz="1200" spc="-26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17" name="OTLSHAPE_TB_00000000000000000000000000000000_TimescaleInterval10"/>
          <p:cNvSpPr txBox="1"/>
          <p:nvPr>
            <p:custDataLst>
              <p:tags r:id="rId24"/>
            </p:custDataLst>
          </p:nvPr>
        </p:nvSpPr>
        <p:spPr>
          <a:xfrm>
            <a:off x="10375683" y="3213100"/>
            <a:ext cx="182742" cy="17780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GB" sz="1200" spc="-26" smtClean="0">
                <a:solidFill>
                  <a:schemeClr val="lt1"/>
                </a:solidFill>
                <a:latin typeface="Calibri" panose="020F0502020204030204" pitchFamily="34" charset="0"/>
              </a:rPr>
              <a:t>Q1</a:t>
            </a:r>
            <a:endParaRPr lang="en-GB" sz="1200" spc="-26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18" name="OTLSHAPE_TB_00000000000000000000000000000000_ScaleMarking1"/>
          <p:cNvSpPr txBox="1"/>
          <p:nvPr>
            <p:custDataLst>
              <p:tags r:id="rId25"/>
            </p:custDataLst>
          </p:nvPr>
        </p:nvSpPr>
        <p:spPr>
          <a:xfrm>
            <a:off x="907965" y="2988945"/>
            <a:ext cx="304955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GB" sz="1200" spc="-20" smtClean="0">
                <a:solidFill>
                  <a:srgbClr val="404040"/>
                </a:solidFill>
                <a:latin typeface="Calibri" panose="020F0502020204030204" pitchFamily="34" charset="0"/>
              </a:rPr>
              <a:t>2018</a:t>
            </a:r>
            <a:endParaRPr lang="en-GB" sz="1200" spc="-20">
              <a:solidFill>
                <a:srgbClr val="404040"/>
              </a:solidFill>
              <a:latin typeface="Calibri" panose="020F0502020204030204" pitchFamily="34" charset="0"/>
            </a:endParaRPr>
          </a:p>
        </p:txBody>
      </p:sp>
      <p:sp>
        <p:nvSpPr>
          <p:cNvPr id="19" name="OTLSHAPE_TB_00000000000000000000000000000000_ScaleMarking2"/>
          <p:cNvSpPr txBox="1"/>
          <p:nvPr>
            <p:custDataLst>
              <p:tags r:id="rId26"/>
            </p:custDataLst>
          </p:nvPr>
        </p:nvSpPr>
        <p:spPr>
          <a:xfrm>
            <a:off x="1966325" y="2988945"/>
            <a:ext cx="304955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GB" sz="1200" spc="-20" smtClean="0">
                <a:solidFill>
                  <a:srgbClr val="404040"/>
                </a:solidFill>
                <a:latin typeface="Calibri" panose="020F0502020204030204" pitchFamily="34" charset="0"/>
              </a:rPr>
              <a:t>2019</a:t>
            </a:r>
            <a:endParaRPr lang="en-GB" sz="1200" spc="-20">
              <a:solidFill>
                <a:srgbClr val="404040"/>
              </a:solidFill>
              <a:latin typeface="Calibri" panose="020F0502020204030204" pitchFamily="34" charset="0"/>
            </a:endParaRPr>
          </a:p>
        </p:txBody>
      </p:sp>
      <p:sp>
        <p:nvSpPr>
          <p:cNvPr id="20" name="OTLSHAPE_TB_00000000000000000000000000000000_ScaleMarking3"/>
          <p:cNvSpPr txBox="1"/>
          <p:nvPr>
            <p:custDataLst>
              <p:tags r:id="rId27"/>
            </p:custDataLst>
          </p:nvPr>
        </p:nvSpPr>
        <p:spPr>
          <a:xfrm>
            <a:off x="6165252" y="2988945"/>
            <a:ext cx="304955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GB" sz="1200" spc="-20" smtClean="0">
                <a:solidFill>
                  <a:srgbClr val="404040"/>
                </a:solidFill>
                <a:latin typeface="Calibri" panose="020F0502020204030204" pitchFamily="34" charset="0"/>
              </a:rPr>
              <a:t>2020</a:t>
            </a:r>
            <a:endParaRPr lang="en-GB" sz="1200" spc="-20">
              <a:solidFill>
                <a:srgbClr val="404040"/>
              </a:solidFill>
              <a:latin typeface="Calibri" panose="020F0502020204030204" pitchFamily="34" charset="0"/>
            </a:endParaRPr>
          </a:p>
        </p:txBody>
      </p:sp>
      <p:sp>
        <p:nvSpPr>
          <p:cNvPr id="21" name="OTLSHAPE_TB_00000000000000000000000000000000_ScaleMarking4"/>
          <p:cNvSpPr txBox="1"/>
          <p:nvPr>
            <p:custDataLst>
              <p:tags r:id="rId28"/>
            </p:custDataLst>
          </p:nvPr>
        </p:nvSpPr>
        <p:spPr>
          <a:xfrm>
            <a:off x="10375683" y="2988945"/>
            <a:ext cx="304955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GB" sz="1200" spc="-20" smtClean="0">
                <a:solidFill>
                  <a:srgbClr val="404040"/>
                </a:solidFill>
                <a:latin typeface="Calibri" panose="020F0502020204030204" pitchFamily="34" charset="0"/>
              </a:rPr>
              <a:t>2021</a:t>
            </a:r>
            <a:endParaRPr lang="en-GB" sz="1200" spc="-20">
              <a:solidFill>
                <a:srgbClr val="404040"/>
              </a:solidFill>
              <a:latin typeface="Calibri" panose="020F0502020204030204" pitchFamily="34" charset="0"/>
            </a:endParaRPr>
          </a:p>
        </p:txBody>
      </p:sp>
      <p:sp>
        <p:nvSpPr>
          <p:cNvPr id="29" name="OTLSHAPE_M_d17a3beda8df4b4aa55f142a2f2de4f8_Title"/>
          <p:cNvSpPr txBox="1"/>
          <p:nvPr>
            <p:custDataLst>
              <p:tags r:id="rId29"/>
            </p:custDataLst>
          </p:nvPr>
        </p:nvSpPr>
        <p:spPr>
          <a:xfrm>
            <a:off x="1809308" y="2155613"/>
            <a:ext cx="6604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1100" b="1" spc="-6" smtClean="0">
                <a:solidFill>
                  <a:schemeClr val="dk1"/>
                </a:solidFill>
                <a:latin typeface="Calibri" panose="020F0502020204030204" pitchFamily="34" charset="0"/>
              </a:rPr>
              <a:t>Start of LS2</a:t>
            </a:r>
            <a:endParaRPr lang="en-GB" sz="1100" b="1" spc="-6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30" name="OTLSHAPE_M_d17a3beda8df4b4aa55f142a2f2de4f8_Date"/>
          <p:cNvSpPr txBox="1"/>
          <p:nvPr>
            <p:custDataLst>
              <p:tags r:id="rId30"/>
            </p:custDataLst>
          </p:nvPr>
        </p:nvSpPr>
        <p:spPr>
          <a:xfrm>
            <a:off x="1809308" y="2351532"/>
            <a:ext cx="6096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1000" spc="-6" smtClean="0">
                <a:solidFill>
                  <a:schemeClr val="dk2"/>
                </a:solidFill>
                <a:latin typeface="Calibri" panose="020F0502020204030204" pitchFamily="34" charset="0"/>
              </a:rPr>
              <a:t>Dec 3, 2018</a:t>
            </a:r>
            <a:endParaRPr lang="en-GB" sz="1000" spc="-6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31" name="OTLSHAPE_M_d17a3beda8df4b4aa55f142a2f2de4f8_Shape"/>
          <p:cNvSpPr/>
          <p:nvPr>
            <p:custDataLst>
              <p:tags r:id="rId31"/>
            </p:custDataLst>
          </p:nvPr>
        </p:nvSpPr>
        <p:spPr>
          <a:xfrm rot="16200000">
            <a:off x="1612458" y="2248535"/>
            <a:ext cx="165100" cy="165100"/>
          </a:xfrm>
          <a:prstGeom prst="flowChartMerge">
            <a:avLst/>
          </a:prstGeom>
          <a:solidFill>
            <a:srgbClr val="1AAA42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36" name="OTLSHAPE_M_21dde6c81ce5408598e1950b53db8a79_Title"/>
          <p:cNvSpPr txBox="1"/>
          <p:nvPr>
            <p:custDataLst>
              <p:tags r:id="rId32"/>
            </p:custDataLst>
          </p:nvPr>
        </p:nvSpPr>
        <p:spPr>
          <a:xfrm>
            <a:off x="11127474" y="2092113"/>
            <a:ext cx="5969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1100" b="1" spc="-6" smtClean="0">
                <a:solidFill>
                  <a:schemeClr val="dk1"/>
                </a:solidFill>
                <a:latin typeface="Calibri" panose="020F0502020204030204" pitchFamily="34" charset="0"/>
              </a:rPr>
              <a:t>End of LS2</a:t>
            </a:r>
            <a:endParaRPr lang="en-GB" sz="1100" b="1" spc="-6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4737" name="OTLSHAPE_M_21dde6c81ce5408598e1950b53db8a79_Date"/>
          <p:cNvSpPr txBox="1"/>
          <p:nvPr>
            <p:custDataLst>
              <p:tags r:id="rId33"/>
            </p:custDataLst>
          </p:nvPr>
        </p:nvSpPr>
        <p:spPr>
          <a:xfrm>
            <a:off x="11127474" y="2288032"/>
            <a:ext cx="6731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1000" spc="-6" smtClean="0">
                <a:solidFill>
                  <a:schemeClr val="dk2"/>
                </a:solidFill>
                <a:latin typeface="Calibri" panose="020F0502020204030204" pitchFamily="34" charset="0"/>
              </a:rPr>
              <a:t>Feb 20, 2021</a:t>
            </a:r>
            <a:endParaRPr lang="en-GB" sz="1000" spc="-6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738" name="OTLSHAPE_M_21dde6c81ce5408598e1950b53db8a79_Shape"/>
          <p:cNvSpPr/>
          <p:nvPr>
            <p:custDataLst>
              <p:tags r:id="rId34"/>
            </p:custDataLst>
          </p:nvPr>
        </p:nvSpPr>
        <p:spPr>
          <a:xfrm rot="16200000">
            <a:off x="10930624" y="2185035"/>
            <a:ext cx="165100" cy="165100"/>
          </a:xfrm>
          <a:prstGeom prst="flowChartMerge">
            <a:avLst/>
          </a:prstGeom>
          <a:solidFill>
            <a:srgbClr val="EA161E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39" name="OTLSHAPE_M_5c0776e9245d4b779a7ecb04fb6ce867_Title"/>
          <p:cNvSpPr txBox="1"/>
          <p:nvPr>
            <p:custDataLst>
              <p:tags r:id="rId35"/>
            </p:custDataLst>
          </p:nvPr>
        </p:nvSpPr>
        <p:spPr>
          <a:xfrm>
            <a:off x="1081459" y="2633557"/>
            <a:ext cx="11557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1100" b="1" spc="-8" smtClean="0">
                <a:solidFill>
                  <a:schemeClr val="dk1"/>
                </a:solidFill>
                <a:latin typeface="Calibri" panose="020F0502020204030204" pitchFamily="34" charset="0"/>
              </a:rPr>
              <a:t>Venting of the IP1.X</a:t>
            </a:r>
            <a:endParaRPr lang="en-GB" sz="1100" b="1" spc="-8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4740" name="OTLSHAPE_M_5c0776e9245d4b779a7ecb04fb6ce867_Date"/>
          <p:cNvSpPr txBox="1"/>
          <p:nvPr>
            <p:custDataLst>
              <p:tags r:id="rId36"/>
            </p:custDataLst>
          </p:nvPr>
        </p:nvSpPr>
        <p:spPr>
          <a:xfrm>
            <a:off x="1478609" y="2829475"/>
            <a:ext cx="3556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GB" sz="1000" spc="-6" smtClean="0">
                <a:solidFill>
                  <a:schemeClr val="dk2"/>
                </a:solidFill>
                <a:latin typeface="Calibri" panose="020F0502020204030204" pitchFamily="34" charset="0"/>
              </a:rPr>
              <a:t>Dec 10</a:t>
            </a:r>
            <a:endParaRPr lang="en-GB" sz="1000" spc="-6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741" name="OTLSHAPE_M_5c0776e9245d4b779a7ecb04fb6ce867_Shape"/>
          <p:cNvSpPr/>
          <p:nvPr>
            <p:custDataLst>
              <p:tags r:id="rId37"/>
            </p:custDataLst>
          </p:nvPr>
        </p:nvSpPr>
        <p:spPr>
          <a:xfrm flipV="1">
            <a:off x="1546935" y="2984500"/>
            <a:ext cx="228600" cy="254000"/>
          </a:xfrm>
          <a:prstGeom prst="triangle">
            <a:avLst/>
          </a:prstGeom>
          <a:solidFill>
            <a:srgbClr val="1AAA42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42" name="OTLSHAPE_M_49ed7b259af74db5ada81951fcd99b4d_Title"/>
          <p:cNvSpPr txBox="1"/>
          <p:nvPr>
            <p:custDataLst>
              <p:tags r:id="rId38"/>
            </p:custDataLst>
          </p:nvPr>
        </p:nvSpPr>
        <p:spPr>
          <a:xfrm>
            <a:off x="9369475" y="1200348"/>
            <a:ext cx="16256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1100" b="1" spc="-4" smtClean="0">
                <a:solidFill>
                  <a:schemeClr val="dk1"/>
                </a:solidFill>
                <a:latin typeface="Calibri" panose="020F0502020204030204" pitchFamily="34" charset="0"/>
              </a:rPr>
              <a:t>Intermediate neon injection</a:t>
            </a:r>
            <a:endParaRPr lang="en-GB" sz="1100" b="1" spc="-4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4743" name="OTLSHAPE_M_49ed7b259af74db5ada81951fcd99b4d_Date"/>
          <p:cNvSpPr txBox="1"/>
          <p:nvPr>
            <p:custDataLst>
              <p:tags r:id="rId39"/>
            </p:custDataLst>
          </p:nvPr>
        </p:nvSpPr>
        <p:spPr>
          <a:xfrm>
            <a:off x="10003014" y="1396267"/>
            <a:ext cx="3556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GB" sz="1000" spc="-6" smtClean="0">
                <a:solidFill>
                  <a:schemeClr val="dk2"/>
                </a:solidFill>
                <a:latin typeface="Calibri" panose="020F0502020204030204" pitchFamily="34" charset="0"/>
              </a:rPr>
              <a:t>Dec 21</a:t>
            </a:r>
            <a:endParaRPr lang="en-GB" sz="1000" spc="-6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744" name="OTLSHAPE_M_49ed7b259af74db5ada81951fcd99b4d_Shape"/>
          <p:cNvSpPr/>
          <p:nvPr>
            <p:custDataLst>
              <p:tags r:id="rId40"/>
            </p:custDataLst>
          </p:nvPr>
        </p:nvSpPr>
        <p:spPr>
          <a:xfrm flipV="1">
            <a:off x="10071340" y="2984500"/>
            <a:ext cx="228600" cy="254000"/>
          </a:xfrm>
          <a:prstGeom prst="triangle">
            <a:avLst/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45" name="OTLSHAPE_M_b428dd02ada2493fb2820d39335deb5f_Title"/>
          <p:cNvSpPr txBox="1"/>
          <p:nvPr>
            <p:custDataLst>
              <p:tags r:id="rId41"/>
            </p:custDataLst>
          </p:nvPr>
        </p:nvSpPr>
        <p:spPr>
          <a:xfrm>
            <a:off x="10150832" y="1677670"/>
            <a:ext cx="13462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1100" b="1" spc="-2" smtClean="0">
                <a:solidFill>
                  <a:schemeClr val="dk1"/>
                </a:solidFill>
                <a:latin typeface="Calibri" panose="020F0502020204030204" pitchFamily="34" charset="0"/>
              </a:rPr>
              <a:t>Final neon pump-down</a:t>
            </a:r>
            <a:endParaRPr lang="en-GB" sz="1100" b="1" spc="-2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4746" name="OTLSHAPE_M_b428dd02ada2493fb2820d39335deb5f_Date"/>
          <p:cNvSpPr txBox="1"/>
          <p:nvPr>
            <p:custDataLst>
              <p:tags r:id="rId42"/>
            </p:custDataLst>
          </p:nvPr>
        </p:nvSpPr>
        <p:spPr>
          <a:xfrm>
            <a:off x="10651572" y="1873589"/>
            <a:ext cx="3556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GB" sz="1000" spc="-8" smtClean="0">
                <a:solidFill>
                  <a:schemeClr val="dk2"/>
                </a:solidFill>
                <a:latin typeface="Calibri" panose="020F0502020204030204" pitchFamily="34" charset="0"/>
              </a:rPr>
              <a:t>Feb 15</a:t>
            </a:r>
            <a:endParaRPr lang="en-GB" sz="1000" spc="-8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747" name="OTLSHAPE_M_b428dd02ada2493fb2820d39335deb5f_Shape"/>
          <p:cNvSpPr/>
          <p:nvPr>
            <p:custDataLst>
              <p:tags r:id="rId43"/>
            </p:custDataLst>
          </p:nvPr>
        </p:nvSpPr>
        <p:spPr>
          <a:xfrm flipV="1">
            <a:off x="10715559" y="2984500"/>
            <a:ext cx="228600" cy="254000"/>
          </a:xfrm>
          <a:prstGeom prst="triangle">
            <a:avLst/>
          </a:prstGeom>
          <a:solidFill>
            <a:srgbClr val="1AAA42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48" name="OTLSHAPE_T_dbb69f9a3b4041dc8e5219ce3d3f8ef5_Shape"/>
          <p:cNvSpPr/>
          <p:nvPr>
            <p:custDataLst>
              <p:tags r:id="rId44"/>
            </p:custDataLst>
          </p:nvPr>
        </p:nvSpPr>
        <p:spPr>
          <a:xfrm>
            <a:off x="10887378" y="4009941"/>
            <a:ext cx="165100" cy="127000"/>
          </a:xfrm>
          <a:prstGeom prst="rect">
            <a:avLst/>
          </a:prstGeom>
          <a:solidFill>
            <a:srgbClr val="FEBA0A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49" name="OTLSHAPE_T_dbb69f9a3b4041dc8e5219ce3d3f8ef5_ShapePercentage" hidden="1"/>
          <p:cNvSpPr/>
          <p:nvPr>
            <p:custDataLst>
              <p:tags r:id="rId45"/>
            </p:custDataLst>
          </p:nvPr>
        </p:nvSpPr>
        <p:spPr>
          <a:xfrm>
            <a:off x="10887378" y="4009941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50" name="OTLSHAPE_T_dbb69f9a3b4041dc8e5219ce3d3f8ef5_Duration" hidden="1"/>
          <p:cNvSpPr txBox="1"/>
          <p:nvPr>
            <p:custDataLst>
              <p:tags r:id="rId46"/>
            </p:custDataLst>
          </p:nvPr>
        </p:nvSpPr>
        <p:spPr>
          <a:xfrm>
            <a:off x="0" y="3902922"/>
            <a:ext cx="3937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GB" sz="1000" smtClean="0">
                <a:solidFill>
                  <a:schemeClr val="accent2"/>
                </a:solidFill>
                <a:latin typeface="Calibri" panose="020F0502020204030204" pitchFamily="34" charset="0"/>
              </a:rPr>
              <a:t>10 days</a:t>
            </a:r>
            <a:endParaRPr lang="en-GB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4751" name="OTLSHAPE_T_dbb69f9a3b4041dc8e5219ce3d3f8ef5_TextPercentage" hidden="1"/>
          <p:cNvSpPr txBox="1"/>
          <p:nvPr>
            <p:custDataLst>
              <p:tags r:id="rId47"/>
            </p:custDataLst>
          </p:nvPr>
        </p:nvSpPr>
        <p:spPr>
          <a:xfrm>
            <a:off x="0" y="4057946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4752" name="OTLSHAPE_T_dbb69f9a3b4041dc8e5219ce3d3f8ef5_StartDate" hidden="1"/>
          <p:cNvSpPr txBox="1"/>
          <p:nvPr>
            <p:custDataLst>
              <p:tags r:id="rId48"/>
            </p:custDataLst>
          </p:nvPr>
        </p:nvSpPr>
        <p:spPr>
          <a:xfrm>
            <a:off x="0" y="4057946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753" name="OTLSHAPE_T_dbb69f9a3b4041dc8e5219ce3d3f8ef5_EndDate" hidden="1"/>
          <p:cNvSpPr txBox="1"/>
          <p:nvPr>
            <p:custDataLst>
              <p:tags r:id="rId49"/>
            </p:custDataLst>
          </p:nvPr>
        </p:nvSpPr>
        <p:spPr>
          <a:xfrm>
            <a:off x="0" y="4057946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754" name="OTLSHAPE_T_dbb69f9a3b4041dc8e5219ce3d3f8ef5_JoinedDate"/>
          <p:cNvSpPr txBox="1"/>
          <p:nvPr>
            <p:custDataLst>
              <p:tags r:id="rId50"/>
            </p:custDataLst>
          </p:nvPr>
        </p:nvSpPr>
        <p:spPr>
          <a:xfrm>
            <a:off x="10089649" y="3995928"/>
            <a:ext cx="7493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GB" sz="1000" spc="-4" smtClean="0">
                <a:solidFill>
                  <a:schemeClr val="dk2"/>
                </a:solidFill>
                <a:latin typeface="Calibri" panose="020F0502020204030204" pitchFamily="34" charset="0"/>
              </a:rPr>
              <a:t>Feb 20 - Mar 5</a:t>
            </a:r>
            <a:endParaRPr lang="en-GB" sz="1000" spc="-4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755" name="OTLSHAPE_T_dbb69f9a3b4041dc8e5219ce3d3f8ef5_Title"/>
          <p:cNvSpPr txBox="1"/>
          <p:nvPr>
            <p:custDataLst>
              <p:tags r:id="rId51"/>
            </p:custDataLst>
          </p:nvPr>
        </p:nvSpPr>
        <p:spPr>
          <a:xfrm>
            <a:off x="11099225" y="3902922"/>
            <a:ext cx="914400" cy="34103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1100" b="1" smtClean="0">
                <a:solidFill>
                  <a:schemeClr val="dk1"/>
                </a:solidFill>
                <a:latin typeface="Calibri" panose="020F0502020204030204" pitchFamily="34" charset="0"/>
              </a:rPr>
              <a:t>Machine check-out</a:t>
            </a:r>
            <a:endParaRPr lang="en-GB" sz="1100" b="1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4756" name="OTLSHAPE_T_a9c89ad7135d4b359dbb355aeae0a6f9_Shape"/>
          <p:cNvSpPr/>
          <p:nvPr>
            <p:custDataLst>
              <p:tags r:id="rId52"/>
            </p:custDataLst>
          </p:nvPr>
        </p:nvSpPr>
        <p:spPr>
          <a:xfrm>
            <a:off x="1971848" y="4329218"/>
            <a:ext cx="215900" cy="127000"/>
          </a:xfrm>
          <a:prstGeom prst="rightArrow">
            <a:avLst>
              <a:gd name="adj1" fmla="val 75000"/>
              <a:gd name="adj2" fmla="val 50000"/>
            </a:avLst>
          </a:prstGeom>
          <a:solidFill>
            <a:srgbClr val="EA161E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57" name="OTLSHAPE_T_a9c89ad7135d4b359dbb355aeae0a6f9_ShapePercentage" hidden="1"/>
          <p:cNvSpPr/>
          <p:nvPr>
            <p:custDataLst>
              <p:tags r:id="rId53"/>
            </p:custDataLst>
          </p:nvPr>
        </p:nvSpPr>
        <p:spPr>
          <a:xfrm>
            <a:off x="1971848" y="4329218"/>
            <a:ext cx="0" cy="0"/>
          </a:xfrm>
          <a:prstGeom prst="rightArrow">
            <a:avLst>
              <a:gd name="adj1" fmla="val 75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58" name="OTLSHAPE_T_a9c89ad7135d4b359dbb355aeae0a6f9_Duration" hidden="1"/>
          <p:cNvSpPr txBox="1"/>
          <p:nvPr>
            <p:custDataLst>
              <p:tags r:id="rId54"/>
            </p:custDataLst>
          </p:nvPr>
        </p:nvSpPr>
        <p:spPr>
          <a:xfrm>
            <a:off x="0" y="4307459"/>
            <a:ext cx="3937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GB" sz="1000" smtClean="0">
                <a:solidFill>
                  <a:schemeClr val="accent2"/>
                </a:solidFill>
                <a:latin typeface="Calibri" panose="020F0502020204030204" pitchFamily="34" charset="0"/>
              </a:rPr>
              <a:t>14 days</a:t>
            </a:r>
            <a:endParaRPr lang="en-GB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4759" name="OTLSHAPE_T_a9c89ad7135d4b359dbb355aeae0a6f9_TextPercentage" hidden="1"/>
          <p:cNvSpPr txBox="1"/>
          <p:nvPr>
            <p:custDataLst>
              <p:tags r:id="rId55"/>
            </p:custDataLst>
          </p:nvPr>
        </p:nvSpPr>
        <p:spPr>
          <a:xfrm>
            <a:off x="0" y="4462484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4760" name="OTLSHAPE_T_a9c89ad7135d4b359dbb355aeae0a6f9_StartDate" hidden="1"/>
          <p:cNvSpPr txBox="1"/>
          <p:nvPr>
            <p:custDataLst>
              <p:tags r:id="rId56"/>
            </p:custDataLst>
          </p:nvPr>
        </p:nvSpPr>
        <p:spPr>
          <a:xfrm>
            <a:off x="0" y="4462484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761" name="OTLSHAPE_T_a9c89ad7135d4b359dbb355aeae0a6f9_EndDate" hidden="1"/>
          <p:cNvSpPr txBox="1"/>
          <p:nvPr>
            <p:custDataLst>
              <p:tags r:id="rId57"/>
            </p:custDataLst>
          </p:nvPr>
        </p:nvSpPr>
        <p:spPr>
          <a:xfrm>
            <a:off x="0" y="4462484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762" name="OTLSHAPE_T_a9c89ad7135d4b359dbb355aeae0a6f9_JoinedDate"/>
          <p:cNvSpPr txBox="1"/>
          <p:nvPr>
            <p:custDataLst>
              <p:tags r:id="rId58"/>
            </p:custDataLst>
          </p:nvPr>
        </p:nvSpPr>
        <p:spPr>
          <a:xfrm>
            <a:off x="1238085" y="4315206"/>
            <a:ext cx="6858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GB" sz="1000" spc="-4" smtClean="0">
                <a:solidFill>
                  <a:schemeClr val="dk2"/>
                </a:solidFill>
                <a:latin typeface="Calibri" panose="020F0502020204030204" pitchFamily="34" charset="0"/>
              </a:rPr>
              <a:t>Jan 7 - Jan 24</a:t>
            </a:r>
            <a:endParaRPr lang="en-GB" sz="1000" spc="-4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763" name="OTLSHAPE_T_a9c89ad7135d4b359dbb355aeae0a6f9_Title"/>
          <p:cNvSpPr txBox="1"/>
          <p:nvPr>
            <p:custDataLst>
              <p:tags r:id="rId59"/>
            </p:custDataLst>
          </p:nvPr>
        </p:nvSpPr>
        <p:spPr>
          <a:xfrm>
            <a:off x="2229711" y="4307459"/>
            <a:ext cx="14478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1100" b="1" spc="-6" smtClean="0">
                <a:solidFill>
                  <a:schemeClr val="dk1"/>
                </a:solidFill>
                <a:latin typeface="Calibri" panose="020F0502020204030204" pitchFamily="34" charset="0"/>
              </a:rPr>
              <a:t>Removal of A-side layout</a:t>
            </a:r>
            <a:endParaRPr lang="en-GB" sz="1100" b="1" spc="-6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4764" name="OTLSHAPE_T_c88c1b4730c6489abf5c5b40c0004221_Shape"/>
          <p:cNvSpPr/>
          <p:nvPr>
            <p:custDataLst>
              <p:tags r:id="rId60"/>
            </p:custDataLst>
          </p:nvPr>
        </p:nvSpPr>
        <p:spPr>
          <a:xfrm>
            <a:off x="2132903" y="4563237"/>
            <a:ext cx="469900" cy="127000"/>
          </a:xfrm>
          <a:prstGeom prst="rightArrow">
            <a:avLst>
              <a:gd name="adj1" fmla="val 75000"/>
              <a:gd name="adj2" fmla="val 50000"/>
            </a:avLst>
          </a:prstGeom>
          <a:solidFill>
            <a:srgbClr val="EA161E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85" name="OTLSHAPE_T_c88c1b4730c6489abf5c5b40c0004221_ShapePercentage" hidden="1"/>
          <p:cNvSpPr/>
          <p:nvPr>
            <p:custDataLst>
              <p:tags r:id="rId61"/>
            </p:custDataLst>
          </p:nvPr>
        </p:nvSpPr>
        <p:spPr>
          <a:xfrm>
            <a:off x="2132903" y="4563237"/>
            <a:ext cx="0" cy="0"/>
          </a:xfrm>
          <a:prstGeom prst="rightArrow">
            <a:avLst>
              <a:gd name="adj1" fmla="val 75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86" name="OTLSHAPE_T_c88c1b4730c6489abf5c5b40c0004221_Duration" hidden="1"/>
          <p:cNvSpPr txBox="1"/>
          <p:nvPr>
            <p:custDataLst>
              <p:tags r:id="rId62"/>
            </p:custDataLst>
          </p:nvPr>
        </p:nvSpPr>
        <p:spPr>
          <a:xfrm>
            <a:off x="0" y="4541478"/>
            <a:ext cx="3937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GB" sz="1000" smtClean="0">
                <a:solidFill>
                  <a:schemeClr val="accent2"/>
                </a:solidFill>
                <a:latin typeface="Calibri" panose="020F0502020204030204" pitchFamily="34" charset="0"/>
              </a:rPr>
              <a:t>30 days</a:t>
            </a:r>
            <a:endParaRPr lang="en-GB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1187" name="OTLSHAPE_T_c88c1b4730c6489abf5c5b40c0004221_TextPercentage" hidden="1"/>
          <p:cNvSpPr txBox="1"/>
          <p:nvPr>
            <p:custDataLst>
              <p:tags r:id="rId63"/>
            </p:custDataLst>
          </p:nvPr>
        </p:nvSpPr>
        <p:spPr>
          <a:xfrm>
            <a:off x="0" y="4696502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1188" name="OTLSHAPE_T_c88c1b4730c6489abf5c5b40c0004221_StartDate" hidden="1"/>
          <p:cNvSpPr txBox="1"/>
          <p:nvPr>
            <p:custDataLst>
              <p:tags r:id="rId64"/>
            </p:custDataLst>
          </p:nvPr>
        </p:nvSpPr>
        <p:spPr>
          <a:xfrm>
            <a:off x="0" y="4696502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189" name="OTLSHAPE_T_c88c1b4730c6489abf5c5b40c0004221_EndDate" hidden="1"/>
          <p:cNvSpPr txBox="1"/>
          <p:nvPr>
            <p:custDataLst>
              <p:tags r:id="rId65"/>
            </p:custDataLst>
          </p:nvPr>
        </p:nvSpPr>
        <p:spPr>
          <a:xfrm>
            <a:off x="0" y="4696502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190" name="OTLSHAPE_T_c88c1b4730c6489abf5c5b40c0004221_JoinedDate"/>
          <p:cNvSpPr txBox="1"/>
          <p:nvPr>
            <p:custDataLst>
              <p:tags r:id="rId66"/>
            </p:custDataLst>
          </p:nvPr>
        </p:nvSpPr>
        <p:spPr>
          <a:xfrm>
            <a:off x="1353504" y="4549225"/>
            <a:ext cx="7366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GB" sz="1000" spc="-2" smtClean="0">
                <a:solidFill>
                  <a:schemeClr val="dk2"/>
                </a:solidFill>
                <a:latin typeface="Calibri" panose="020F0502020204030204" pitchFamily="34" charset="0"/>
              </a:rPr>
              <a:t>Jan 21 - Mar 1</a:t>
            </a:r>
            <a:endParaRPr lang="en-GB" sz="1000" spc="-2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191" name="OTLSHAPE_T_c88c1b4730c6489abf5c5b40c0004221_Title"/>
          <p:cNvSpPr txBox="1"/>
          <p:nvPr>
            <p:custDataLst>
              <p:tags r:id="rId67"/>
            </p:custDataLst>
          </p:nvPr>
        </p:nvSpPr>
        <p:spPr>
          <a:xfrm>
            <a:off x="2643852" y="4541478"/>
            <a:ext cx="14351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1100" b="1" spc="-6" smtClean="0">
                <a:solidFill>
                  <a:schemeClr val="dk1"/>
                </a:solidFill>
                <a:latin typeface="Calibri" panose="020F0502020204030204" pitchFamily="34" charset="0"/>
              </a:rPr>
              <a:t>Removal of C-side layout</a:t>
            </a:r>
            <a:endParaRPr lang="en-GB" sz="1100" b="1" spc="-6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1192" name="OTLSHAPE_T_1c5239e4cddf46ceb32251009bd3e9fe_Shape"/>
          <p:cNvSpPr/>
          <p:nvPr>
            <p:custDataLst>
              <p:tags r:id="rId68"/>
            </p:custDataLst>
          </p:nvPr>
        </p:nvSpPr>
        <p:spPr>
          <a:xfrm>
            <a:off x="9253824" y="4797256"/>
            <a:ext cx="673100" cy="127000"/>
          </a:xfrm>
          <a:prstGeom prst="rightArrow">
            <a:avLst>
              <a:gd name="adj1" fmla="val 75000"/>
              <a:gd name="adj2" fmla="val 50000"/>
            </a:avLst>
          </a:prstGeom>
          <a:solidFill>
            <a:srgbClr val="1AAA42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93" name="OTLSHAPE_T_1c5239e4cddf46ceb32251009bd3e9fe_ShapePercentage" hidden="1"/>
          <p:cNvSpPr/>
          <p:nvPr>
            <p:custDataLst>
              <p:tags r:id="rId69"/>
            </p:custDataLst>
          </p:nvPr>
        </p:nvSpPr>
        <p:spPr>
          <a:xfrm>
            <a:off x="9253824" y="4797256"/>
            <a:ext cx="0" cy="0"/>
          </a:xfrm>
          <a:prstGeom prst="rightArrow">
            <a:avLst>
              <a:gd name="adj1" fmla="val 75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94" name="OTLSHAPE_T_1c5239e4cddf46ceb32251009bd3e9fe_Duration" hidden="1"/>
          <p:cNvSpPr txBox="1"/>
          <p:nvPr>
            <p:custDataLst>
              <p:tags r:id="rId70"/>
            </p:custDataLst>
          </p:nvPr>
        </p:nvSpPr>
        <p:spPr>
          <a:xfrm>
            <a:off x="0" y="4775496"/>
            <a:ext cx="3937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GB" sz="1000" smtClean="0">
                <a:solidFill>
                  <a:schemeClr val="accent2"/>
                </a:solidFill>
                <a:latin typeface="Calibri" panose="020F0502020204030204" pitchFamily="34" charset="0"/>
              </a:rPr>
              <a:t>42 days</a:t>
            </a:r>
            <a:endParaRPr lang="en-GB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1195" name="OTLSHAPE_T_1c5239e4cddf46ceb32251009bd3e9fe_TextPercentage" hidden="1"/>
          <p:cNvSpPr txBox="1"/>
          <p:nvPr>
            <p:custDataLst>
              <p:tags r:id="rId71"/>
            </p:custDataLst>
          </p:nvPr>
        </p:nvSpPr>
        <p:spPr>
          <a:xfrm>
            <a:off x="0" y="4930521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1196" name="OTLSHAPE_T_1c5239e4cddf46ceb32251009bd3e9fe_StartDate" hidden="1"/>
          <p:cNvSpPr txBox="1"/>
          <p:nvPr>
            <p:custDataLst>
              <p:tags r:id="rId72"/>
            </p:custDataLst>
          </p:nvPr>
        </p:nvSpPr>
        <p:spPr>
          <a:xfrm>
            <a:off x="0" y="4930521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197" name="OTLSHAPE_T_1c5239e4cddf46ceb32251009bd3e9fe_EndDate" hidden="1"/>
          <p:cNvSpPr txBox="1"/>
          <p:nvPr>
            <p:custDataLst>
              <p:tags r:id="rId73"/>
            </p:custDataLst>
          </p:nvPr>
        </p:nvSpPr>
        <p:spPr>
          <a:xfrm>
            <a:off x="0" y="4930521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198" name="OTLSHAPE_T_1c5239e4cddf46ceb32251009bd3e9fe_JoinedDate"/>
          <p:cNvSpPr txBox="1"/>
          <p:nvPr>
            <p:custDataLst>
              <p:tags r:id="rId74"/>
            </p:custDataLst>
          </p:nvPr>
        </p:nvSpPr>
        <p:spPr>
          <a:xfrm>
            <a:off x="8470064" y="4783243"/>
            <a:ext cx="7366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GB" sz="1000" spc="-4" smtClean="0">
                <a:solidFill>
                  <a:schemeClr val="dk2"/>
                </a:solidFill>
                <a:latin typeface="Calibri" panose="020F0502020204030204" pitchFamily="34" charset="0"/>
              </a:rPr>
              <a:t>Oct 1 - Nov 27</a:t>
            </a:r>
            <a:endParaRPr lang="en-GB" sz="1000" spc="-4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199" name="OTLSHAPE_T_1c5239e4cddf46ceb32251009bd3e9fe_Title"/>
          <p:cNvSpPr txBox="1"/>
          <p:nvPr>
            <p:custDataLst>
              <p:tags r:id="rId75"/>
            </p:custDataLst>
          </p:nvPr>
        </p:nvSpPr>
        <p:spPr>
          <a:xfrm>
            <a:off x="9971842" y="4775496"/>
            <a:ext cx="16002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1100" b="1" spc="-6" smtClean="0">
                <a:solidFill>
                  <a:schemeClr val="dk1"/>
                </a:solidFill>
                <a:latin typeface="Calibri" panose="020F0502020204030204" pitchFamily="34" charset="0"/>
              </a:rPr>
              <a:t>Installation of A-side layout</a:t>
            </a:r>
            <a:endParaRPr lang="en-GB" sz="1100" b="1" spc="-6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1200" name="OTLSHAPE_T_eafeaf2a038c40f5a74891953e8c9569_Shape"/>
          <p:cNvSpPr/>
          <p:nvPr>
            <p:custDataLst>
              <p:tags r:id="rId76"/>
            </p:custDataLst>
          </p:nvPr>
        </p:nvSpPr>
        <p:spPr>
          <a:xfrm>
            <a:off x="9541421" y="5031274"/>
            <a:ext cx="596900" cy="127000"/>
          </a:xfrm>
          <a:prstGeom prst="rightArrow">
            <a:avLst>
              <a:gd name="adj1" fmla="val 75000"/>
              <a:gd name="adj2" fmla="val 50000"/>
            </a:avLst>
          </a:prstGeom>
          <a:solidFill>
            <a:srgbClr val="1AAA42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01" name="OTLSHAPE_T_eafeaf2a038c40f5a74891953e8c9569_ShapePercentage" hidden="1"/>
          <p:cNvSpPr/>
          <p:nvPr>
            <p:custDataLst>
              <p:tags r:id="rId77"/>
            </p:custDataLst>
          </p:nvPr>
        </p:nvSpPr>
        <p:spPr>
          <a:xfrm>
            <a:off x="9541421" y="5031274"/>
            <a:ext cx="0" cy="0"/>
          </a:xfrm>
          <a:prstGeom prst="rightArrow">
            <a:avLst>
              <a:gd name="adj1" fmla="val 75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02" name="OTLSHAPE_T_eafeaf2a038c40f5a74891953e8c9569_Duration" hidden="1"/>
          <p:cNvSpPr txBox="1"/>
          <p:nvPr>
            <p:custDataLst>
              <p:tags r:id="rId78"/>
            </p:custDataLst>
          </p:nvPr>
        </p:nvSpPr>
        <p:spPr>
          <a:xfrm>
            <a:off x="0" y="5009515"/>
            <a:ext cx="3937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GB" sz="1000" smtClean="0">
                <a:solidFill>
                  <a:schemeClr val="accent2"/>
                </a:solidFill>
                <a:latin typeface="Calibri" panose="020F0502020204030204" pitchFamily="34" charset="0"/>
              </a:rPr>
              <a:t>37 days</a:t>
            </a:r>
            <a:endParaRPr lang="en-GB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1203" name="OTLSHAPE_T_eafeaf2a038c40f5a74891953e8c9569_TextPercentage" hidden="1"/>
          <p:cNvSpPr txBox="1"/>
          <p:nvPr>
            <p:custDataLst>
              <p:tags r:id="rId79"/>
            </p:custDataLst>
          </p:nvPr>
        </p:nvSpPr>
        <p:spPr>
          <a:xfrm>
            <a:off x="0" y="5164540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1204" name="OTLSHAPE_T_eafeaf2a038c40f5a74891953e8c9569_StartDate" hidden="1"/>
          <p:cNvSpPr txBox="1"/>
          <p:nvPr>
            <p:custDataLst>
              <p:tags r:id="rId80"/>
            </p:custDataLst>
          </p:nvPr>
        </p:nvSpPr>
        <p:spPr>
          <a:xfrm>
            <a:off x="0" y="5164540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205" name="OTLSHAPE_T_eafeaf2a038c40f5a74891953e8c9569_EndDate" hidden="1"/>
          <p:cNvSpPr txBox="1"/>
          <p:nvPr>
            <p:custDataLst>
              <p:tags r:id="rId81"/>
            </p:custDataLst>
          </p:nvPr>
        </p:nvSpPr>
        <p:spPr>
          <a:xfrm>
            <a:off x="0" y="5164540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206" name="OTLSHAPE_T_eafeaf2a038c40f5a74891953e8c9569_JoinedDate"/>
          <p:cNvSpPr txBox="1"/>
          <p:nvPr>
            <p:custDataLst>
              <p:tags r:id="rId82"/>
            </p:custDataLst>
          </p:nvPr>
        </p:nvSpPr>
        <p:spPr>
          <a:xfrm>
            <a:off x="8703983" y="5017262"/>
            <a:ext cx="7874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GB" sz="1000" spc="-4" smtClean="0">
                <a:solidFill>
                  <a:schemeClr val="dk2"/>
                </a:solidFill>
                <a:latin typeface="Calibri" panose="020F0502020204030204" pitchFamily="34" charset="0"/>
              </a:rPr>
              <a:t>Oct 26 - Dec 15</a:t>
            </a:r>
            <a:endParaRPr lang="en-GB" sz="1000" spc="-4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207" name="OTLSHAPE_T_eafeaf2a038c40f5a74891953e8c9569_Title"/>
          <p:cNvSpPr txBox="1"/>
          <p:nvPr>
            <p:custDataLst>
              <p:tags r:id="rId83"/>
            </p:custDataLst>
          </p:nvPr>
        </p:nvSpPr>
        <p:spPr>
          <a:xfrm>
            <a:off x="10178912" y="5009515"/>
            <a:ext cx="15875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1100" b="1" spc="-6" smtClean="0">
                <a:solidFill>
                  <a:schemeClr val="dk1"/>
                </a:solidFill>
                <a:latin typeface="Calibri" panose="020F0502020204030204" pitchFamily="34" charset="0"/>
              </a:rPr>
              <a:t>Installation of C-side layout</a:t>
            </a:r>
            <a:endParaRPr lang="en-GB" sz="1100" b="1" spc="-6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1208" name="OTLSHAPE_T_6a409bd2467a4350993bc0e0c3b8dc4d_Shape"/>
          <p:cNvSpPr/>
          <p:nvPr>
            <p:custDataLst>
              <p:tags r:id="rId84"/>
            </p:custDataLst>
          </p:nvPr>
        </p:nvSpPr>
        <p:spPr>
          <a:xfrm>
            <a:off x="10139616" y="5265293"/>
            <a:ext cx="177800" cy="127000"/>
          </a:xfrm>
          <a:prstGeom prst="rightArrow">
            <a:avLst>
              <a:gd name="adj1" fmla="val 75000"/>
              <a:gd name="adj2" fmla="val 50000"/>
            </a:avLst>
          </a:prstGeom>
          <a:solidFill>
            <a:srgbClr val="FEBA0A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09" name="OTLSHAPE_T_6a409bd2467a4350993bc0e0c3b8dc4d_ShapePercentage" hidden="1"/>
          <p:cNvSpPr/>
          <p:nvPr>
            <p:custDataLst>
              <p:tags r:id="rId85"/>
            </p:custDataLst>
          </p:nvPr>
        </p:nvSpPr>
        <p:spPr>
          <a:xfrm>
            <a:off x="10139616" y="5265293"/>
            <a:ext cx="0" cy="0"/>
          </a:xfrm>
          <a:prstGeom prst="rightArrow">
            <a:avLst>
              <a:gd name="adj1" fmla="val 75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10" name="OTLSHAPE_T_6a409bd2467a4350993bc0e0c3b8dc4d_Duration" hidden="1"/>
          <p:cNvSpPr txBox="1"/>
          <p:nvPr>
            <p:custDataLst>
              <p:tags r:id="rId86"/>
            </p:custDataLst>
          </p:nvPr>
        </p:nvSpPr>
        <p:spPr>
          <a:xfrm>
            <a:off x="0" y="5243534"/>
            <a:ext cx="3937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GB" sz="1000" smtClean="0">
                <a:solidFill>
                  <a:schemeClr val="accent2"/>
                </a:solidFill>
                <a:latin typeface="Calibri" panose="020F0502020204030204" pitchFamily="34" charset="0"/>
              </a:rPr>
              <a:t>11 days</a:t>
            </a:r>
            <a:endParaRPr lang="en-GB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1211" name="OTLSHAPE_T_6a409bd2467a4350993bc0e0c3b8dc4d_TextPercentage" hidden="1"/>
          <p:cNvSpPr txBox="1"/>
          <p:nvPr>
            <p:custDataLst>
              <p:tags r:id="rId87"/>
            </p:custDataLst>
          </p:nvPr>
        </p:nvSpPr>
        <p:spPr>
          <a:xfrm>
            <a:off x="0" y="5398558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1212" name="OTLSHAPE_T_6a409bd2467a4350993bc0e0c3b8dc4d_StartDate" hidden="1"/>
          <p:cNvSpPr txBox="1"/>
          <p:nvPr>
            <p:custDataLst>
              <p:tags r:id="rId88"/>
            </p:custDataLst>
          </p:nvPr>
        </p:nvSpPr>
        <p:spPr>
          <a:xfrm>
            <a:off x="0" y="5398558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213" name="OTLSHAPE_T_6a409bd2467a4350993bc0e0c3b8dc4d_EndDate" hidden="1"/>
          <p:cNvSpPr txBox="1"/>
          <p:nvPr>
            <p:custDataLst>
              <p:tags r:id="rId89"/>
            </p:custDataLst>
          </p:nvPr>
        </p:nvSpPr>
        <p:spPr>
          <a:xfrm>
            <a:off x="0" y="5398558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214" name="OTLSHAPE_T_6a409bd2467a4350993bc0e0c3b8dc4d_JoinedDate"/>
          <p:cNvSpPr txBox="1"/>
          <p:nvPr>
            <p:custDataLst>
              <p:tags r:id="rId90"/>
            </p:custDataLst>
          </p:nvPr>
        </p:nvSpPr>
        <p:spPr>
          <a:xfrm>
            <a:off x="9287446" y="5251281"/>
            <a:ext cx="8128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GB" sz="1000" spc="-4" smtClean="0">
                <a:solidFill>
                  <a:schemeClr val="dk2"/>
                </a:solidFill>
                <a:latin typeface="Calibri" panose="020F0502020204030204" pitchFamily="34" charset="0"/>
              </a:rPr>
              <a:t>Dec 16 - Dec 31</a:t>
            </a:r>
            <a:endParaRPr lang="en-GB" sz="1000" spc="-4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215" name="OTLSHAPE_T_6a409bd2467a4350993bc0e0c3b8dc4d_Title"/>
          <p:cNvSpPr txBox="1"/>
          <p:nvPr>
            <p:custDataLst>
              <p:tags r:id="rId91"/>
            </p:custDataLst>
          </p:nvPr>
        </p:nvSpPr>
        <p:spPr>
          <a:xfrm>
            <a:off x="10362975" y="5243534"/>
            <a:ext cx="12319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1100" b="1" spc="-4" smtClean="0">
                <a:solidFill>
                  <a:schemeClr val="dk1"/>
                </a:solidFill>
                <a:latin typeface="Calibri" panose="020F0502020204030204" pitchFamily="34" charset="0"/>
              </a:rPr>
              <a:t>Bake-out of the IP1.X</a:t>
            </a:r>
            <a:endParaRPr lang="en-GB" sz="1100" b="1" spc="-4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4871" name="OTLSHAPE_T_3cb3a6c1521c4320b8690221afc50618_Shape"/>
          <p:cNvSpPr/>
          <p:nvPr>
            <p:custDataLst>
              <p:tags r:id="rId92"/>
            </p:custDataLst>
          </p:nvPr>
        </p:nvSpPr>
        <p:spPr>
          <a:xfrm>
            <a:off x="9575925" y="5584571"/>
            <a:ext cx="127000" cy="127000"/>
          </a:xfrm>
          <a:prstGeom prst="rightArrow">
            <a:avLst>
              <a:gd name="adj1" fmla="val 75000"/>
              <a:gd name="adj2" fmla="val 50000"/>
            </a:avLst>
          </a:prstGeom>
          <a:solidFill>
            <a:srgbClr val="02B2EE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72" name="OTLSHAPE_T_3cb3a6c1521c4320b8690221afc50618_ShapePercentage" hidden="1"/>
          <p:cNvSpPr/>
          <p:nvPr>
            <p:custDataLst>
              <p:tags r:id="rId93"/>
            </p:custDataLst>
          </p:nvPr>
        </p:nvSpPr>
        <p:spPr>
          <a:xfrm>
            <a:off x="9575925" y="5584571"/>
            <a:ext cx="0" cy="0"/>
          </a:xfrm>
          <a:prstGeom prst="rightArrow">
            <a:avLst>
              <a:gd name="adj1" fmla="val 75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73" name="OTLSHAPE_T_3cb3a6c1521c4320b8690221afc50618_Duration" hidden="1"/>
          <p:cNvSpPr txBox="1"/>
          <p:nvPr>
            <p:custDataLst>
              <p:tags r:id="rId94"/>
            </p:custDataLst>
          </p:nvPr>
        </p:nvSpPr>
        <p:spPr>
          <a:xfrm>
            <a:off x="0" y="5477552"/>
            <a:ext cx="3302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GB" sz="1000" smtClean="0">
                <a:solidFill>
                  <a:schemeClr val="accent2"/>
                </a:solidFill>
                <a:latin typeface="Calibri" panose="020F0502020204030204" pitchFamily="34" charset="0"/>
              </a:rPr>
              <a:t>7 days</a:t>
            </a:r>
            <a:endParaRPr lang="en-GB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4874" name="OTLSHAPE_T_3cb3a6c1521c4320b8690221afc50618_TextPercentage" hidden="1"/>
          <p:cNvSpPr txBox="1"/>
          <p:nvPr>
            <p:custDataLst>
              <p:tags r:id="rId95"/>
            </p:custDataLst>
          </p:nvPr>
        </p:nvSpPr>
        <p:spPr>
          <a:xfrm>
            <a:off x="0" y="5632577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4875" name="OTLSHAPE_T_3cb3a6c1521c4320b8690221afc50618_StartDate" hidden="1"/>
          <p:cNvSpPr txBox="1"/>
          <p:nvPr>
            <p:custDataLst>
              <p:tags r:id="rId96"/>
            </p:custDataLst>
          </p:nvPr>
        </p:nvSpPr>
        <p:spPr>
          <a:xfrm>
            <a:off x="0" y="5632577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876" name="OTLSHAPE_T_3cb3a6c1521c4320b8690221afc50618_EndDate" hidden="1"/>
          <p:cNvSpPr txBox="1"/>
          <p:nvPr>
            <p:custDataLst>
              <p:tags r:id="rId97"/>
            </p:custDataLst>
          </p:nvPr>
        </p:nvSpPr>
        <p:spPr>
          <a:xfrm>
            <a:off x="0" y="5632577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877" name="OTLSHAPE_T_3cb3a6c1521c4320b8690221afc50618_JoinedDate"/>
          <p:cNvSpPr txBox="1"/>
          <p:nvPr>
            <p:custDataLst>
              <p:tags r:id="rId98"/>
            </p:custDataLst>
          </p:nvPr>
        </p:nvSpPr>
        <p:spPr>
          <a:xfrm>
            <a:off x="8792166" y="5570559"/>
            <a:ext cx="7366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GB" sz="1000" spc="-4" smtClean="0">
                <a:solidFill>
                  <a:schemeClr val="dk2"/>
                </a:solidFill>
                <a:latin typeface="Calibri" panose="020F0502020204030204" pitchFamily="34" charset="0"/>
              </a:rPr>
              <a:t>Oct 28 - Nov 7</a:t>
            </a:r>
            <a:endParaRPr lang="en-GB" sz="1000" spc="-4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878" name="OTLSHAPE_T_3cb3a6c1521c4320b8690221afc50618_Title"/>
          <p:cNvSpPr txBox="1"/>
          <p:nvPr>
            <p:custDataLst>
              <p:tags r:id="rId99"/>
            </p:custDataLst>
          </p:nvPr>
        </p:nvSpPr>
        <p:spPr>
          <a:xfrm>
            <a:off x="9741764" y="5477552"/>
            <a:ext cx="2108200" cy="34103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1100" b="1" smtClean="0">
                <a:solidFill>
                  <a:schemeClr val="dk1"/>
                </a:solidFill>
                <a:latin typeface="Calibri" panose="020F0502020204030204" pitchFamily="34" charset="0"/>
              </a:rPr>
              <a:t>Modification of the JTT - supporting system on A-side</a:t>
            </a:r>
            <a:endParaRPr lang="en-GB" sz="1100" b="1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4879" name="OTLSHAPE_T_70aac07f082449c69db9359fde69ccaa_Shape"/>
          <p:cNvSpPr/>
          <p:nvPr>
            <p:custDataLst>
              <p:tags r:id="rId100"/>
            </p:custDataLst>
          </p:nvPr>
        </p:nvSpPr>
        <p:spPr>
          <a:xfrm>
            <a:off x="2247934" y="5903849"/>
            <a:ext cx="152400" cy="127000"/>
          </a:xfrm>
          <a:prstGeom prst="rightArrow">
            <a:avLst>
              <a:gd name="adj1" fmla="val 75000"/>
              <a:gd name="adj2" fmla="val 50000"/>
            </a:avLst>
          </a:prstGeom>
          <a:solidFill>
            <a:srgbClr val="02B2EE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80" name="OTLSHAPE_T_70aac07f082449c69db9359fde69ccaa_ShapePercentage" hidden="1"/>
          <p:cNvSpPr/>
          <p:nvPr>
            <p:custDataLst>
              <p:tags r:id="rId101"/>
            </p:custDataLst>
          </p:nvPr>
        </p:nvSpPr>
        <p:spPr>
          <a:xfrm>
            <a:off x="2247934" y="5903849"/>
            <a:ext cx="0" cy="0"/>
          </a:xfrm>
          <a:prstGeom prst="rightArrow">
            <a:avLst>
              <a:gd name="adj1" fmla="val 75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81" name="OTLSHAPE_T_70aac07f082449c69db9359fde69ccaa_Duration" hidden="1"/>
          <p:cNvSpPr txBox="1"/>
          <p:nvPr>
            <p:custDataLst>
              <p:tags r:id="rId102"/>
            </p:custDataLst>
          </p:nvPr>
        </p:nvSpPr>
        <p:spPr>
          <a:xfrm>
            <a:off x="0" y="5882090"/>
            <a:ext cx="3302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GB" sz="1000" smtClean="0">
                <a:solidFill>
                  <a:schemeClr val="accent2"/>
                </a:solidFill>
                <a:latin typeface="Calibri" panose="020F0502020204030204" pitchFamily="34" charset="0"/>
              </a:rPr>
              <a:t>9 days</a:t>
            </a:r>
            <a:endParaRPr lang="en-GB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4882" name="OTLSHAPE_T_70aac07f082449c69db9359fde69ccaa_TextPercentage" hidden="1"/>
          <p:cNvSpPr txBox="1"/>
          <p:nvPr>
            <p:custDataLst>
              <p:tags r:id="rId103"/>
            </p:custDataLst>
          </p:nvPr>
        </p:nvSpPr>
        <p:spPr>
          <a:xfrm>
            <a:off x="0" y="6037114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4883" name="OTLSHAPE_T_70aac07f082449c69db9359fde69ccaa_StartDate" hidden="1"/>
          <p:cNvSpPr txBox="1"/>
          <p:nvPr>
            <p:custDataLst>
              <p:tags r:id="rId104"/>
            </p:custDataLst>
          </p:nvPr>
        </p:nvSpPr>
        <p:spPr>
          <a:xfrm>
            <a:off x="0" y="6037114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884" name="OTLSHAPE_T_70aac07f082449c69db9359fde69ccaa_EndDate" hidden="1"/>
          <p:cNvSpPr txBox="1"/>
          <p:nvPr>
            <p:custDataLst>
              <p:tags r:id="rId105"/>
            </p:custDataLst>
          </p:nvPr>
        </p:nvSpPr>
        <p:spPr>
          <a:xfrm>
            <a:off x="0" y="6037114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885" name="OTLSHAPE_T_70aac07f082449c69db9359fde69ccaa_JoinedDate"/>
          <p:cNvSpPr txBox="1"/>
          <p:nvPr>
            <p:custDataLst>
              <p:tags r:id="rId106"/>
            </p:custDataLst>
          </p:nvPr>
        </p:nvSpPr>
        <p:spPr>
          <a:xfrm>
            <a:off x="1431451" y="5889837"/>
            <a:ext cx="7747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GB" sz="1000" spc="-4" smtClean="0">
                <a:solidFill>
                  <a:schemeClr val="dk2"/>
                </a:solidFill>
                <a:latin typeface="Calibri" panose="020F0502020204030204" pitchFamily="34" charset="0"/>
              </a:rPr>
              <a:t>Jan 30 - Feb 12</a:t>
            </a:r>
            <a:endParaRPr lang="en-GB" sz="1000" spc="-4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886" name="OTLSHAPE_T_70aac07f082449c69db9359fde69ccaa_Title"/>
          <p:cNvSpPr txBox="1"/>
          <p:nvPr>
            <p:custDataLst>
              <p:tags r:id="rId107"/>
            </p:custDataLst>
          </p:nvPr>
        </p:nvSpPr>
        <p:spPr>
          <a:xfrm>
            <a:off x="2448285" y="5882090"/>
            <a:ext cx="30734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1100" b="1" spc="-4" smtClean="0">
                <a:solidFill>
                  <a:schemeClr val="dk1"/>
                </a:solidFill>
                <a:latin typeface="Calibri" panose="020F0502020204030204" pitchFamily="34" charset="0"/>
              </a:rPr>
              <a:t>Modification of the JTT - supporting system on C-side</a:t>
            </a:r>
            <a:endParaRPr lang="en-GB" sz="1100" b="1" spc="-4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98281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OTLSHAPE_M_f7090cdb67e740afa40b58de75da282f_Connector1"/>
          <p:cNvCxnSpPr/>
          <p:nvPr>
            <p:custDataLst>
              <p:tags r:id="rId2"/>
            </p:custDataLst>
          </p:nvPr>
        </p:nvCxnSpPr>
        <p:spPr>
          <a:xfrm>
            <a:off x="5588300" y="2557017"/>
            <a:ext cx="0" cy="554483"/>
          </a:xfrm>
          <a:prstGeom prst="line">
            <a:avLst/>
          </a:prstGeom>
          <a:ln w="9525" cap="flat" cmpd="sng" algn="ctr">
            <a:solidFill>
              <a:srgbClr val="4F81BD">
                <a:alpha val="4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OTLSHAPE_M_53e39eb40aec4349a6d46732f7a78610_Connector2"/>
          <p:cNvCxnSpPr/>
          <p:nvPr>
            <p:custDataLst>
              <p:tags r:id="rId3"/>
            </p:custDataLst>
          </p:nvPr>
        </p:nvCxnSpPr>
        <p:spPr>
          <a:xfrm>
            <a:off x="7300927" y="2634614"/>
            <a:ext cx="0" cy="413386"/>
          </a:xfrm>
          <a:prstGeom prst="line">
            <a:avLst/>
          </a:prstGeom>
          <a:ln w="9525" cap="flat" cmpd="sng" algn="ctr">
            <a:solidFill>
              <a:srgbClr val="4F81BD">
                <a:alpha val="4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OTLSHAPE_M_53e39eb40aec4349a6d46732f7a78610_Connector1"/>
          <p:cNvCxnSpPr/>
          <p:nvPr>
            <p:custDataLst>
              <p:tags r:id="rId4"/>
            </p:custDataLst>
          </p:nvPr>
        </p:nvCxnSpPr>
        <p:spPr>
          <a:xfrm>
            <a:off x="7300927" y="2337095"/>
            <a:ext cx="0" cy="127000"/>
          </a:xfrm>
          <a:prstGeom prst="line">
            <a:avLst/>
          </a:prstGeom>
          <a:ln w="9525" cap="flat" cmpd="sng" algn="ctr">
            <a:solidFill>
              <a:srgbClr val="4F81BD">
                <a:alpha val="4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OTLSHAPE_M_5c0776e9245d4b779a7ecb04fb6ce867_Connector1"/>
          <p:cNvCxnSpPr/>
          <p:nvPr>
            <p:custDataLst>
              <p:tags r:id="rId5"/>
            </p:custDataLst>
          </p:nvPr>
        </p:nvCxnSpPr>
        <p:spPr>
          <a:xfrm>
            <a:off x="3616217" y="2443057"/>
            <a:ext cx="0" cy="604943"/>
          </a:xfrm>
          <a:prstGeom prst="line">
            <a:avLst/>
          </a:prstGeom>
          <a:ln w="9525" cap="flat" cmpd="sng" algn="ctr">
            <a:solidFill>
              <a:srgbClr val="4F81BD">
                <a:alpha val="4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OTLSHAPE_M_21dde6c81ce5408598e1950b53db8a79_Connector3"/>
          <p:cNvCxnSpPr/>
          <p:nvPr>
            <p:custDataLst>
              <p:tags r:id="rId6"/>
            </p:custDataLst>
          </p:nvPr>
        </p:nvCxnSpPr>
        <p:spPr>
          <a:xfrm>
            <a:off x="10284655" y="2921000"/>
            <a:ext cx="0" cy="190500"/>
          </a:xfrm>
          <a:prstGeom prst="line">
            <a:avLst/>
          </a:prstGeom>
          <a:ln w="9525" cap="flat" cmpd="sng" algn="ctr">
            <a:solidFill>
              <a:srgbClr val="4F81BD">
                <a:alpha val="4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OTLSHAPE_M_21dde6c81ce5408598e1950b53db8a79_Connector2"/>
          <p:cNvCxnSpPr/>
          <p:nvPr>
            <p:custDataLst>
              <p:tags r:id="rId7"/>
            </p:custDataLst>
          </p:nvPr>
        </p:nvCxnSpPr>
        <p:spPr>
          <a:xfrm>
            <a:off x="10284655" y="2740575"/>
            <a:ext cx="0" cy="25400"/>
          </a:xfrm>
          <a:prstGeom prst="line">
            <a:avLst/>
          </a:prstGeom>
          <a:ln w="9525" cap="flat" cmpd="sng" algn="ctr">
            <a:solidFill>
              <a:srgbClr val="4F81BD">
                <a:alpha val="4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OTLSHAPE_M_21dde6c81ce5408598e1950b53db8a79_Connector1"/>
          <p:cNvCxnSpPr/>
          <p:nvPr>
            <p:custDataLst>
              <p:tags r:id="rId8"/>
            </p:custDataLst>
          </p:nvPr>
        </p:nvCxnSpPr>
        <p:spPr>
          <a:xfrm>
            <a:off x="10284655" y="2185035"/>
            <a:ext cx="0" cy="385022"/>
          </a:xfrm>
          <a:prstGeom prst="line">
            <a:avLst/>
          </a:prstGeom>
          <a:ln w="9525" cap="flat" cmpd="sng" algn="ctr">
            <a:solidFill>
              <a:srgbClr val="4F81BD">
                <a:alpha val="4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OTLSHAPE_M_d17a3beda8df4b4aa55f142a2f2de4f8_Connector1"/>
          <p:cNvCxnSpPr/>
          <p:nvPr>
            <p:custDataLst>
              <p:tags r:id="rId9"/>
            </p:custDataLst>
          </p:nvPr>
        </p:nvCxnSpPr>
        <p:spPr>
          <a:xfrm>
            <a:off x="3622567" y="2662978"/>
            <a:ext cx="0" cy="448522"/>
          </a:xfrm>
          <a:prstGeom prst="line">
            <a:avLst/>
          </a:prstGeom>
          <a:ln w="9525" cap="flat" cmpd="sng" algn="ctr">
            <a:solidFill>
              <a:srgbClr val="4F81BD">
                <a:alpha val="4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9" name="TextBox 658"/>
          <p:cNvSpPr txBox="1"/>
          <p:nvPr/>
        </p:nvSpPr>
        <p:spPr>
          <a:xfrm>
            <a:off x="126053" y="61462"/>
            <a:ext cx="7383436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i="1" dirty="0" smtClean="0"/>
              <a:t>Experimental vacuum upgrade project – </a:t>
            </a:r>
            <a:r>
              <a:rPr lang="en-GB" sz="2000" b="1" i="1" dirty="0" smtClean="0"/>
              <a:t>LS2 preparation &amp; planning</a:t>
            </a:r>
          </a:p>
          <a:p>
            <a:r>
              <a:rPr lang="en-GB" sz="2800" b="1" dirty="0" smtClean="0"/>
              <a:t>ALICE EXPERIMENTAL VACUUM UPGRADE</a:t>
            </a:r>
            <a:endParaRPr lang="en-GB" sz="1600" i="1" dirty="0" smtClean="0"/>
          </a:p>
          <a:p>
            <a:r>
              <a:rPr lang="en-GB" sz="1600" i="1" dirty="0" smtClean="0"/>
              <a:t>Main VSC deliverables:</a:t>
            </a:r>
          </a:p>
          <a:p>
            <a:pPr marL="285750" indent="-285750">
              <a:buClr>
                <a:srgbClr val="C00000"/>
              </a:buClr>
              <a:buSzPct val="150000"/>
              <a:buFont typeface="Wingdings" panose="05000000000000000000" pitchFamily="2" charset="2"/>
              <a:buChar char="§"/>
            </a:pPr>
            <a:r>
              <a:rPr lang="en-GB" sz="1600" i="1" dirty="0" smtClean="0"/>
              <a:t>Removal of (RB24) A1L2.X vacuum chambers</a:t>
            </a:r>
          </a:p>
          <a:p>
            <a:pPr marL="285750" indent="-285750">
              <a:buClr>
                <a:srgbClr val="FF0000"/>
              </a:buClr>
              <a:buSzPct val="150000"/>
              <a:buFont typeface="Wingdings" panose="05000000000000000000" pitchFamily="2" charset="2"/>
              <a:buChar char="§"/>
            </a:pPr>
            <a:r>
              <a:rPr lang="en-GB" sz="1600" i="1" dirty="0" smtClean="0"/>
              <a:t>Removal </a:t>
            </a:r>
            <a:r>
              <a:rPr lang="en-GB" sz="1600" i="1" dirty="0"/>
              <a:t>of </a:t>
            </a:r>
            <a:r>
              <a:rPr lang="en-GB" sz="1600" i="1" dirty="0" smtClean="0"/>
              <a:t>existing central vacuum chamber </a:t>
            </a:r>
          </a:p>
          <a:p>
            <a:pPr marL="285750" indent="-285750">
              <a:buClr>
                <a:srgbClr val="92D050"/>
              </a:buClr>
              <a:buSzPct val="150000"/>
              <a:buFont typeface="Wingdings" panose="05000000000000000000" pitchFamily="2" charset="2"/>
              <a:buChar char="§"/>
            </a:pPr>
            <a:r>
              <a:rPr lang="en-GB" sz="1600" i="1" dirty="0" smtClean="0"/>
              <a:t>Installation of a new central vacuum chamber</a:t>
            </a:r>
          </a:p>
          <a:p>
            <a:pPr marL="285750" indent="-285750">
              <a:buClr>
                <a:srgbClr val="00B050"/>
              </a:buClr>
              <a:buSzPct val="150000"/>
              <a:buFont typeface="Wingdings" panose="05000000000000000000" pitchFamily="2" charset="2"/>
              <a:buChar char="§"/>
            </a:pPr>
            <a:r>
              <a:rPr lang="en-GB" sz="1600" i="1" dirty="0" smtClean="0"/>
              <a:t>Installation and upgrade of (RB24&amp;RB26) A1L2.X and A1R2.X</a:t>
            </a:r>
          </a:p>
          <a:p>
            <a:endParaRPr lang="en-GB" dirty="0"/>
          </a:p>
        </p:txBody>
      </p:sp>
      <p:sp>
        <p:nvSpPr>
          <p:cNvPr id="660" name="TextBox 659"/>
          <p:cNvSpPr txBox="1"/>
          <p:nvPr/>
        </p:nvSpPr>
        <p:spPr>
          <a:xfrm>
            <a:off x="10227302" y="30913"/>
            <a:ext cx="19646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dirty="0" smtClean="0">
                <a:solidFill>
                  <a:schemeClr val="bg1"/>
                </a:solidFill>
              </a:rPr>
              <a:t>Version </a:t>
            </a:r>
            <a:r>
              <a:rPr lang="en-GB" sz="1400" dirty="0">
                <a:solidFill>
                  <a:schemeClr val="bg1"/>
                </a:solidFill>
              </a:rPr>
              <a:t>- </a:t>
            </a:r>
            <a:r>
              <a:rPr lang="en-GB" sz="1400" dirty="0" smtClean="0">
                <a:solidFill>
                  <a:schemeClr val="bg1"/>
                </a:solidFill>
              </a:rPr>
              <a:t>01/06/2018</a:t>
            </a:r>
            <a:endParaRPr lang="en-GB" sz="1400" dirty="0">
              <a:solidFill>
                <a:schemeClr val="bg1"/>
              </a:solidFill>
            </a:endParaRPr>
          </a:p>
          <a:p>
            <a:pPr algn="r"/>
            <a:r>
              <a:rPr lang="en-GB" sz="1400" dirty="0" smtClean="0">
                <a:solidFill>
                  <a:schemeClr val="bg1"/>
                </a:solidFill>
              </a:rPr>
              <a:t>Josef </a:t>
            </a:r>
            <a:r>
              <a:rPr lang="en-GB" sz="1400" dirty="0">
                <a:solidFill>
                  <a:schemeClr val="bg1"/>
                </a:solidFill>
              </a:rPr>
              <a:t>Sestak</a:t>
            </a:r>
          </a:p>
        </p:txBody>
      </p:sp>
      <p:sp>
        <p:nvSpPr>
          <p:cNvPr id="2" name="OTLSHAPE_TB_00000000000000000000000000000000_LeftEndCaps" hidden="1"/>
          <p:cNvSpPr txBox="1"/>
          <p:nvPr>
            <p:custDataLst>
              <p:tags r:id="rId10"/>
            </p:custDataLst>
          </p:nvPr>
        </p:nvSpPr>
        <p:spPr>
          <a:xfrm>
            <a:off x="254000" y="3098969"/>
            <a:ext cx="469900" cy="279061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spAutoFit/>
          </a:bodyPr>
          <a:lstStyle/>
          <a:p>
            <a:pPr algn="ctr"/>
            <a:r>
              <a:rPr lang="en-GB" b="1" smtClean="0">
                <a:solidFill>
                  <a:schemeClr val="accent2"/>
                </a:solidFill>
                <a:latin typeface="Calibri" panose="020F0502020204030204" pitchFamily="34" charset="0"/>
              </a:rPr>
              <a:t>2018</a:t>
            </a:r>
            <a:endParaRPr lang="en-GB" b="1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3" name="OTLSHAPE_TB_00000000000000000000000000000000_RightEndCaps"/>
          <p:cNvSpPr txBox="1"/>
          <p:nvPr>
            <p:custDataLst>
              <p:tags r:id="rId11"/>
            </p:custDataLst>
          </p:nvPr>
        </p:nvSpPr>
        <p:spPr>
          <a:xfrm>
            <a:off x="11474534" y="3098969"/>
            <a:ext cx="451662" cy="279061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spAutoFit/>
          </a:bodyPr>
          <a:lstStyle/>
          <a:p>
            <a:pPr algn="ctr"/>
            <a:r>
              <a:rPr lang="en-GB" b="1" spc="-38" smtClean="0">
                <a:solidFill>
                  <a:schemeClr val="accent2"/>
                </a:solidFill>
                <a:latin typeface="Calibri" panose="020F0502020204030204" pitchFamily="34" charset="0"/>
              </a:rPr>
              <a:t>2021</a:t>
            </a:r>
            <a:endParaRPr lang="en-GB" b="1" spc="-38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4" name="OTLSHAPE_TB_00000000000000000000000000000000_ScaleContainer"/>
          <p:cNvSpPr/>
          <p:nvPr>
            <p:custDataLst>
              <p:tags r:id="rId12"/>
            </p:custDataLst>
          </p:nvPr>
        </p:nvSpPr>
        <p:spPr>
          <a:xfrm>
            <a:off x="844465" y="3111500"/>
            <a:ext cx="10515600" cy="254000"/>
          </a:xfrm>
          <a:prstGeom prst="roundRect">
            <a:avLst/>
          </a:prstGeom>
          <a:solidFill>
            <a:srgbClr val="404040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OTLSHAPE_TB_00000000000000000000000000000000_ElapsedTime"/>
          <p:cNvSpPr/>
          <p:nvPr>
            <p:custDataLst>
              <p:tags r:id="rId13"/>
            </p:custDataLst>
          </p:nvPr>
        </p:nvSpPr>
        <p:spPr>
          <a:xfrm>
            <a:off x="844465" y="3111500"/>
            <a:ext cx="2679700" cy="254000"/>
          </a:xfrm>
          <a:prstGeom prst="roundRect">
            <a:avLst/>
          </a:prstGeom>
          <a:solidFill>
            <a:srgbClr val="FF0000">
              <a:alpha val="30196"/>
            </a:srgb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TLSHAPE_TB_00000000000000000000000000000000_TodayMarkerShape"/>
          <p:cNvSpPr/>
          <p:nvPr>
            <p:custDataLst>
              <p:tags r:id="rId14"/>
            </p:custDataLst>
          </p:nvPr>
        </p:nvSpPr>
        <p:spPr>
          <a:xfrm>
            <a:off x="3485274" y="3365500"/>
            <a:ext cx="76200" cy="84667"/>
          </a:xfrm>
          <a:prstGeom prst="triangle">
            <a:avLst/>
          </a:prstGeom>
          <a:solidFill>
            <a:srgbClr val="FF0000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TLSHAPE_TB_00000000000000000000000000000000_TodayMarkerText"/>
          <p:cNvSpPr txBox="1"/>
          <p:nvPr>
            <p:custDataLst>
              <p:tags r:id="rId15"/>
            </p:custDataLst>
          </p:nvPr>
        </p:nvSpPr>
        <p:spPr>
          <a:xfrm>
            <a:off x="3341431" y="3450167"/>
            <a:ext cx="368300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spAutoFit/>
          </a:bodyPr>
          <a:lstStyle/>
          <a:p>
            <a:pPr algn="ctr"/>
            <a:r>
              <a:rPr lang="en-GB" sz="1200" spc="-12" smtClean="0">
                <a:solidFill>
                  <a:schemeClr val="dk1"/>
                </a:solidFill>
                <a:latin typeface="Calibri" panose="020F0502020204030204" pitchFamily="34" charset="0"/>
              </a:rPr>
              <a:t>Today</a:t>
            </a:r>
            <a:endParaRPr lang="en-GB" sz="1200" spc="-12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8" name="OTLSHAPE_TB_00000000000000000000000000000000_TimescaleInterval1"/>
          <p:cNvSpPr txBox="1"/>
          <p:nvPr>
            <p:custDataLst>
              <p:tags r:id="rId16"/>
            </p:custDataLst>
          </p:nvPr>
        </p:nvSpPr>
        <p:spPr>
          <a:xfrm>
            <a:off x="907965" y="3149600"/>
            <a:ext cx="182742" cy="17780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GB" sz="1200" spc="-26" smtClean="0">
                <a:solidFill>
                  <a:schemeClr val="lt1"/>
                </a:solidFill>
                <a:latin typeface="Calibri" panose="020F0502020204030204" pitchFamily="34" charset="0"/>
              </a:rPr>
              <a:t>Q1</a:t>
            </a:r>
            <a:endParaRPr lang="en-GB" sz="1200" spc="-26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9" name="OTLSHAPE_TB_00000000000000000000000000000000_TimescaleInterval2"/>
          <p:cNvSpPr txBox="1"/>
          <p:nvPr>
            <p:custDataLst>
              <p:tags r:id="rId17"/>
            </p:custDataLst>
          </p:nvPr>
        </p:nvSpPr>
        <p:spPr>
          <a:xfrm>
            <a:off x="2396654" y="3149600"/>
            <a:ext cx="182742" cy="17780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GB" sz="1200" spc="-26" smtClean="0">
                <a:solidFill>
                  <a:schemeClr val="lt1"/>
                </a:solidFill>
                <a:latin typeface="Calibri" panose="020F0502020204030204" pitchFamily="34" charset="0"/>
              </a:rPr>
              <a:t>Q3</a:t>
            </a:r>
            <a:endParaRPr lang="en-GB" sz="1200" spc="-26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10" name="OTLSHAPE_TB_00000000000000000000000000000000_TimescaleInterval3"/>
          <p:cNvSpPr txBox="1"/>
          <p:nvPr>
            <p:custDataLst>
              <p:tags r:id="rId18"/>
            </p:custDataLst>
          </p:nvPr>
        </p:nvSpPr>
        <p:spPr>
          <a:xfrm>
            <a:off x="3910017" y="3149600"/>
            <a:ext cx="182742" cy="17780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GB" sz="1200" spc="-26" smtClean="0">
                <a:solidFill>
                  <a:schemeClr val="lt1"/>
                </a:solidFill>
                <a:latin typeface="Calibri" panose="020F0502020204030204" pitchFamily="34" charset="0"/>
              </a:rPr>
              <a:t>Q1</a:t>
            </a:r>
            <a:endParaRPr lang="en-GB" sz="1200" spc="-26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OTLSHAPE_TB_00000000000000000000000000000000_TimescaleInterval4"/>
          <p:cNvSpPr txBox="1"/>
          <p:nvPr>
            <p:custDataLst>
              <p:tags r:id="rId19"/>
            </p:custDataLst>
          </p:nvPr>
        </p:nvSpPr>
        <p:spPr>
          <a:xfrm>
            <a:off x="5398706" y="3149600"/>
            <a:ext cx="182742" cy="17780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GB" sz="1200" spc="-26" smtClean="0">
                <a:solidFill>
                  <a:schemeClr val="lt1"/>
                </a:solidFill>
                <a:latin typeface="Calibri" panose="020F0502020204030204" pitchFamily="34" charset="0"/>
              </a:rPr>
              <a:t>Q3</a:t>
            </a:r>
            <a:endParaRPr lang="en-GB" sz="1200" spc="-26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12" name="OTLSHAPE_TB_00000000000000000000000000000000_TimescaleInterval5"/>
          <p:cNvSpPr txBox="1"/>
          <p:nvPr>
            <p:custDataLst>
              <p:tags r:id="rId20"/>
            </p:custDataLst>
          </p:nvPr>
        </p:nvSpPr>
        <p:spPr>
          <a:xfrm>
            <a:off x="6912070" y="3149600"/>
            <a:ext cx="182742" cy="17780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GB" sz="1200" spc="-26" smtClean="0">
                <a:solidFill>
                  <a:schemeClr val="lt1"/>
                </a:solidFill>
                <a:latin typeface="Calibri" panose="020F0502020204030204" pitchFamily="34" charset="0"/>
              </a:rPr>
              <a:t>Q1</a:t>
            </a:r>
            <a:endParaRPr lang="en-GB" sz="1200" spc="-26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13" name="OTLSHAPE_TB_00000000000000000000000000000000_TimescaleInterval6"/>
          <p:cNvSpPr txBox="1"/>
          <p:nvPr>
            <p:custDataLst>
              <p:tags r:id="rId21"/>
            </p:custDataLst>
          </p:nvPr>
        </p:nvSpPr>
        <p:spPr>
          <a:xfrm>
            <a:off x="8408983" y="3149600"/>
            <a:ext cx="182742" cy="17780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GB" sz="1200" spc="-26" smtClean="0">
                <a:solidFill>
                  <a:schemeClr val="lt1"/>
                </a:solidFill>
                <a:latin typeface="Calibri" panose="020F0502020204030204" pitchFamily="34" charset="0"/>
              </a:rPr>
              <a:t>Q3</a:t>
            </a:r>
            <a:endParaRPr lang="en-GB" sz="1200" spc="-26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14" name="OTLSHAPE_TB_00000000000000000000000000000000_TimescaleInterval7"/>
          <p:cNvSpPr txBox="1"/>
          <p:nvPr>
            <p:custDataLst>
              <p:tags r:id="rId22"/>
            </p:custDataLst>
          </p:nvPr>
        </p:nvSpPr>
        <p:spPr>
          <a:xfrm>
            <a:off x="9922346" y="3149600"/>
            <a:ext cx="182742" cy="17780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GB" sz="1200" spc="-26" smtClean="0">
                <a:solidFill>
                  <a:schemeClr val="lt1"/>
                </a:solidFill>
                <a:latin typeface="Calibri" panose="020F0502020204030204" pitchFamily="34" charset="0"/>
              </a:rPr>
              <a:t>Q1</a:t>
            </a:r>
            <a:endParaRPr lang="en-GB" sz="1200" spc="-26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15" name="OTLSHAPE_TB_00000000000000000000000000000000_ScaleMarking1"/>
          <p:cNvSpPr txBox="1"/>
          <p:nvPr>
            <p:custDataLst>
              <p:tags r:id="rId23"/>
            </p:custDataLst>
          </p:nvPr>
        </p:nvSpPr>
        <p:spPr>
          <a:xfrm>
            <a:off x="907965" y="2925445"/>
            <a:ext cx="304955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GB" sz="1200" spc="-20" smtClean="0">
                <a:solidFill>
                  <a:srgbClr val="404040"/>
                </a:solidFill>
                <a:latin typeface="Calibri" panose="020F0502020204030204" pitchFamily="34" charset="0"/>
              </a:rPr>
              <a:t>2018</a:t>
            </a:r>
            <a:endParaRPr lang="en-GB" sz="1200" spc="-20">
              <a:solidFill>
                <a:srgbClr val="404040"/>
              </a:solidFill>
              <a:latin typeface="Calibri" panose="020F0502020204030204" pitchFamily="34" charset="0"/>
            </a:endParaRPr>
          </a:p>
        </p:txBody>
      </p:sp>
      <p:sp>
        <p:nvSpPr>
          <p:cNvPr id="16" name="OTLSHAPE_TB_00000000000000000000000000000000_ScaleMarking2"/>
          <p:cNvSpPr txBox="1"/>
          <p:nvPr>
            <p:custDataLst>
              <p:tags r:id="rId24"/>
            </p:custDataLst>
          </p:nvPr>
        </p:nvSpPr>
        <p:spPr>
          <a:xfrm>
            <a:off x="3910017" y="2925445"/>
            <a:ext cx="304955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GB" sz="1200" spc="-20" smtClean="0">
                <a:solidFill>
                  <a:srgbClr val="404040"/>
                </a:solidFill>
                <a:latin typeface="Calibri" panose="020F0502020204030204" pitchFamily="34" charset="0"/>
              </a:rPr>
              <a:t>2019</a:t>
            </a:r>
            <a:endParaRPr lang="en-GB" sz="1200" spc="-20">
              <a:solidFill>
                <a:srgbClr val="404040"/>
              </a:solidFill>
              <a:latin typeface="Calibri" panose="020F0502020204030204" pitchFamily="34" charset="0"/>
            </a:endParaRPr>
          </a:p>
        </p:txBody>
      </p:sp>
      <p:sp>
        <p:nvSpPr>
          <p:cNvPr id="17" name="OTLSHAPE_TB_00000000000000000000000000000000_ScaleMarking3"/>
          <p:cNvSpPr txBox="1"/>
          <p:nvPr>
            <p:custDataLst>
              <p:tags r:id="rId25"/>
            </p:custDataLst>
          </p:nvPr>
        </p:nvSpPr>
        <p:spPr>
          <a:xfrm>
            <a:off x="6912070" y="2925445"/>
            <a:ext cx="304955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GB" sz="1200" spc="-20" smtClean="0">
                <a:solidFill>
                  <a:srgbClr val="404040"/>
                </a:solidFill>
                <a:latin typeface="Calibri" panose="020F0502020204030204" pitchFamily="34" charset="0"/>
              </a:rPr>
              <a:t>2020</a:t>
            </a:r>
            <a:endParaRPr lang="en-GB" sz="1200" spc="-20">
              <a:solidFill>
                <a:srgbClr val="404040"/>
              </a:solidFill>
              <a:latin typeface="Calibri" panose="020F0502020204030204" pitchFamily="34" charset="0"/>
            </a:endParaRPr>
          </a:p>
        </p:txBody>
      </p:sp>
      <p:sp>
        <p:nvSpPr>
          <p:cNvPr id="18" name="OTLSHAPE_TB_00000000000000000000000000000000_ScaleMarking4"/>
          <p:cNvSpPr txBox="1"/>
          <p:nvPr>
            <p:custDataLst>
              <p:tags r:id="rId26"/>
            </p:custDataLst>
          </p:nvPr>
        </p:nvSpPr>
        <p:spPr>
          <a:xfrm>
            <a:off x="9922346" y="2925445"/>
            <a:ext cx="304955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GB" sz="1200" spc="-20" smtClean="0">
                <a:solidFill>
                  <a:srgbClr val="404040"/>
                </a:solidFill>
                <a:latin typeface="Calibri" panose="020F0502020204030204" pitchFamily="34" charset="0"/>
              </a:rPr>
              <a:t>2021</a:t>
            </a:r>
            <a:endParaRPr lang="en-GB" sz="1200" spc="-20">
              <a:solidFill>
                <a:srgbClr val="404040"/>
              </a:solidFill>
              <a:latin typeface="Calibri" panose="020F0502020204030204" pitchFamily="34" charset="0"/>
            </a:endParaRPr>
          </a:p>
        </p:txBody>
      </p:sp>
      <p:sp>
        <p:nvSpPr>
          <p:cNvPr id="27" name="OTLSHAPE_M_d17a3beda8df4b4aa55f142a2f2de4f8_Title"/>
          <p:cNvSpPr txBox="1"/>
          <p:nvPr>
            <p:custDataLst>
              <p:tags r:id="rId27"/>
            </p:custDataLst>
          </p:nvPr>
        </p:nvSpPr>
        <p:spPr>
          <a:xfrm>
            <a:off x="3844817" y="2570057"/>
            <a:ext cx="6604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1100" b="1" spc="-6" smtClean="0">
                <a:solidFill>
                  <a:schemeClr val="dk1"/>
                </a:solidFill>
                <a:latin typeface="Calibri" panose="020F0502020204030204" pitchFamily="34" charset="0"/>
              </a:rPr>
              <a:t>Start of LS2</a:t>
            </a:r>
            <a:endParaRPr lang="en-GB" sz="1100" b="1" spc="-6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28" name="OTLSHAPE_M_d17a3beda8df4b4aa55f142a2f2de4f8_Date"/>
          <p:cNvSpPr txBox="1"/>
          <p:nvPr>
            <p:custDataLst>
              <p:tags r:id="rId28"/>
            </p:custDataLst>
          </p:nvPr>
        </p:nvSpPr>
        <p:spPr>
          <a:xfrm>
            <a:off x="3844817" y="2765975"/>
            <a:ext cx="6096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1000" spc="-6" smtClean="0">
                <a:solidFill>
                  <a:schemeClr val="dk2"/>
                </a:solidFill>
                <a:latin typeface="Calibri" panose="020F0502020204030204" pitchFamily="34" charset="0"/>
              </a:rPr>
              <a:t>Dec 3, 2018</a:t>
            </a:r>
            <a:endParaRPr lang="en-GB" sz="1000" spc="-6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29" name="OTLSHAPE_M_d17a3beda8df4b4aa55f142a2f2de4f8_Shape"/>
          <p:cNvSpPr/>
          <p:nvPr>
            <p:custDataLst>
              <p:tags r:id="rId29"/>
            </p:custDataLst>
          </p:nvPr>
        </p:nvSpPr>
        <p:spPr>
          <a:xfrm rot="16200000">
            <a:off x="3647967" y="2662978"/>
            <a:ext cx="165100" cy="165100"/>
          </a:xfrm>
          <a:prstGeom prst="flowChartMerge">
            <a:avLst/>
          </a:prstGeom>
          <a:solidFill>
            <a:srgbClr val="1AAA42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TLSHAPE_M_21dde6c81ce5408598e1950b53db8a79_Title"/>
          <p:cNvSpPr txBox="1"/>
          <p:nvPr>
            <p:custDataLst>
              <p:tags r:id="rId30"/>
            </p:custDataLst>
          </p:nvPr>
        </p:nvSpPr>
        <p:spPr>
          <a:xfrm>
            <a:off x="10506905" y="2092113"/>
            <a:ext cx="5969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1100" b="1" spc="-6" smtClean="0">
                <a:solidFill>
                  <a:schemeClr val="dk1"/>
                </a:solidFill>
                <a:latin typeface="Calibri" panose="020F0502020204030204" pitchFamily="34" charset="0"/>
              </a:rPr>
              <a:t>End of LS2</a:t>
            </a:r>
            <a:endParaRPr lang="en-GB" sz="1100" b="1" spc="-6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31" name="OTLSHAPE_M_21dde6c81ce5408598e1950b53db8a79_Date"/>
          <p:cNvSpPr txBox="1"/>
          <p:nvPr>
            <p:custDataLst>
              <p:tags r:id="rId31"/>
            </p:custDataLst>
          </p:nvPr>
        </p:nvSpPr>
        <p:spPr>
          <a:xfrm>
            <a:off x="10506905" y="2288032"/>
            <a:ext cx="6731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1000" spc="-6" smtClean="0">
                <a:solidFill>
                  <a:schemeClr val="dk2"/>
                </a:solidFill>
                <a:latin typeface="Calibri" panose="020F0502020204030204" pitchFamily="34" charset="0"/>
              </a:rPr>
              <a:t>Feb 20, 2021</a:t>
            </a:r>
            <a:endParaRPr lang="en-GB" sz="1000" spc="-6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185" name="OTLSHAPE_M_21dde6c81ce5408598e1950b53db8a79_Shape"/>
          <p:cNvSpPr/>
          <p:nvPr>
            <p:custDataLst>
              <p:tags r:id="rId32"/>
            </p:custDataLst>
          </p:nvPr>
        </p:nvSpPr>
        <p:spPr>
          <a:xfrm rot="16200000">
            <a:off x="10310055" y="2185035"/>
            <a:ext cx="165100" cy="165100"/>
          </a:xfrm>
          <a:prstGeom prst="flowChartMerge">
            <a:avLst/>
          </a:prstGeom>
          <a:solidFill>
            <a:srgbClr val="EA161E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86" name="OTLSHAPE_M_5fce3bf751204baab3120aed3403e9d1_Title"/>
          <p:cNvSpPr txBox="1"/>
          <p:nvPr>
            <p:custDataLst>
              <p:tags r:id="rId33"/>
            </p:custDataLst>
          </p:nvPr>
        </p:nvSpPr>
        <p:spPr>
          <a:xfrm>
            <a:off x="9537919" y="2570057"/>
            <a:ext cx="16764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1100" b="1" spc="-4" smtClean="0">
                <a:solidFill>
                  <a:schemeClr val="dk1"/>
                </a:solidFill>
                <a:latin typeface="Calibri" panose="020F0502020204030204" pitchFamily="34" charset="0"/>
              </a:rPr>
              <a:t>Recommissioning with beam</a:t>
            </a:r>
            <a:endParaRPr lang="en-GB" sz="1100" b="1" spc="-4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1187" name="OTLSHAPE_M_5fce3bf751204baab3120aed3403e9d1_Date"/>
          <p:cNvSpPr txBox="1"/>
          <p:nvPr>
            <p:custDataLst>
              <p:tags r:id="rId34"/>
            </p:custDataLst>
          </p:nvPr>
        </p:nvSpPr>
        <p:spPr>
          <a:xfrm>
            <a:off x="10217263" y="2765975"/>
            <a:ext cx="3175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GB" sz="1000" spc="-4" smtClean="0">
                <a:solidFill>
                  <a:schemeClr val="dk2"/>
                </a:solidFill>
                <a:latin typeface="Calibri" panose="020F0502020204030204" pitchFamily="34" charset="0"/>
              </a:rPr>
              <a:t>Mar 5</a:t>
            </a:r>
            <a:endParaRPr lang="en-GB" sz="1000" spc="-4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188" name="OTLSHAPE_M_5fce3bf751204baab3120aed3403e9d1_Shape"/>
          <p:cNvSpPr/>
          <p:nvPr>
            <p:custDataLst>
              <p:tags r:id="rId35"/>
            </p:custDataLst>
          </p:nvPr>
        </p:nvSpPr>
        <p:spPr>
          <a:xfrm>
            <a:off x="10262708" y="2921000"/>
            <a:ext cx="228600" cy="254000"/>
          </a:xfrm>
          <a:prstGeom prst="downArrow">
            <a:avLst/>
          </a:prstGeom>
          <a:solidFill>
            <a:srgbClr val="1AAA42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89" name="OTLSHAPE_M_5c0776e9245d4b779a7ecb04fb6ce867_Title"/>
          <p:cNvSpPr txBox="1"/>
          <p:nvPr>
            <p:custDataLst>
              <p:tags r:id="rId36"/>
            </p:custDataLst>
          </p:nvPr>
        </p:nvSpPr>
        <p:spPr>
          <a:xfrm>
            <a:off x="2526367" y="2092113"/>
            <a:ext cx="21717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1100" b="1" spc="-4" smtClean="0">
                <a:solidFill>
                  <a:schemeClr val="dk1"/>
                </a:solidFill>
                <a:latin typeface="Calibri" panose="020F0502020204030204" pitchFamily="34" charset="0"/>
              </a:rPr>
              <a:t>Venting the IP2.X; A1L2.X and A1R2.X</a:t>
            </a:r>
            <a:endParaRPr lang="en-GB" sz="1100" b="1" spc="-4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1190" name="OTLSHAPE_M_5c0776e9245d4b779a7ecb04fb6ce867_Date"/>
          <p:cNvSpPr txBox="1"/>
          <p:nvPr>
            <p:custDataLst>
              <p:tags r:id="rId37"/>
            </p:custDataLst>
          </p:nvPr>
        </p:nvSpPr>
        <p:spPr>
          <a:xfrm>
            <a:off x="3465786" y="2288032"/>
            <a:ext cx="2921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GB" sz="1000" spc="-6" smtClean="0">
                <a:solidFill>
                  <a:schemeClr val="dk2"/>
                </a:solidFill>
                <a:latin typeface="Calibri" panose="020F0502020204030204" pitchFamily="34" charset="0"/>
              </a:rPr>
              <a:t>Dec 3</a:t>
            </a:r>
            <a:endParaRPr lang="en-GB" sz="1000" spc="-6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191" name="OTLSHAPE_M_5c0776e9245d4b779a7ecb04fb6ce867_Shape"/>
          <p:cNvSpPr/>
          <p:nvPr>
            <p:custDataLst>
              <p:tags r:id="rId38"/>
            </p:custDataLst>
          </p:nvPr>
        </p:nvSpPr>
        <p:spPr>
          <a:xfrm flipV="1">
            <a:off x="3501917" y="2921000"/>
            <a:ext cx="228600" cy="254000"/>
          </a:xfrm>
          <a:prstGeom prst="triangle">
            <a:avLst/>
          </a:prstGeom>
          <a:solidFill>
            <a:srgbClr val="1AAA42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92" name="OTLSHAPE_M_53e39eb40aec4349a6d46732f7a78610_Title"/>
          <p:cNvSpPr txBox="1"/>
          <p:nvPr>
            <p:custDataLst>
              <p:tags r:id="rId39"/>
            </p:custDataLst>
          </p:nvPr>
        </p:nvSpPr>
        <p:spPr>
          <a:xfrm>
            <a:off x="6157843" y="1815633"/>
            <a:ext cx="2286000" cy="34103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1100" b="1" smtClean="0">
                <a:solidFill>
                  <a:schemeClr val="dk1"/>
                </a:solidFill>
                <a:latin typeface="Calibri" panose="020F0502020204030204" pitchFamily="34" charset="0"/>
              </a:rPr>
              <a:t>Intermediate neon injection (IP2.X and A1R2.X)</a:t>
            </a:r>
            <a:endParaRPr lang="en-GB" sz="1100" b="1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1193" name="OTLSHAPE_M_53e39eb40aec4349a6d46732f7a78610_Date"/>
          <p:cNvSpPr txBox="1"/>
          <p:nvPr>
            <p:custDataLst>
              <p:tags r:id="rId40"/>
            </p:custDataLst>
          </p:nvPr>
        </p:nvSpPr>
        <p:spPr>
          <a:xfrm>
            <a:off x="7122640" y="2182070"/>
            <a:ext cx="3556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GB" sz="1000" spc="-8" smtClean="0">
                <a:solidFill>
                  <a:schemeClr val="dk2"/>
                </a:solidFill>
                <a:latin typeface="Calibri" panose="020F0502020204030204" pitchFamily="34" charset="0"/>
              </a:rPr>
              <a:t>Feb 24</a:t>
            </a:r>
            <a:endParaRPr lang="en-GB" sz="1000" spc="-8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194" name="OTLSHAPE_M_53e39eb40aec4349a6d46732f7a78610_Shape"/>
          <p:cNvSpPr/>
          <p:nvPr>
            <p:custDataLst>
              <p:tags r:id="rId41"/>
            </p:custDataLst>
          </p:nvPr>
        </p:nvSpPr>
        <p:spPr>
          <a:xfrm flipV="1">
            <a:off x="7186627" y="2921000"/>
            <a:ext cx="228600" cy="254000"/>
          </a:xfrm>
          <a:prstGeom prst="triangle">
            <a:avLst/>
          </a:prstGeom>
          <a:solidFill>
            <a:srgbClr val="FEBA0A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95" name="OTLSHAPE_M_b428dd02ada2493fb2820d39335deb5f_Title"/>
          <p:cNvSpPr txBox="1"/>
          <p:nvPr>
            <p:custDataLst>
              <p:tags r:id="rId42"/>
            </p:custDataLst>
          </p:nvPr>
        </p:nvSpPr>
        <p:spPr>
          <a:xfrm>
            <a:off x="8053022" y="2570057"/>
            <a:ext cx="13462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1100" b="1" spc="-2" smtClean="0">
                <a:solidFill>
                  <a:schemeClr val="dk1"/>
                </a:solidFill>
                <a:latin typeface="Calibri" panose="020F0502020204030204" pitchFamily="34" charset="0"/>
              </a:rPr>
              <a:t>Final neon pump-down</a:t>
            </a:r>
            <a:endParaRPr lang="en-GB" sz="1100" b="1" spc="-2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1196" name="OTLSHAPE_M_b428dd02ada2493fb2820d39335deb5f_Date"/>
          <p:cNvSpPr txBox="1"/>
          <p:nvPr>
            <p:custDataLst>
              <p:tags r:id="rId43"/>
            </p:custDataLst>
          </p:nvPr>
        </p:nvSpPr>
        <p:spPr>
          <a:xfrm>
            <a:off x="8546967" y="2765975"/>
            <a:ext cx="3683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GB" sz="1000" spc="-6" smtClean="0">
                <a:solidFill>
                  <a:schemeClr val="dk2"/>
                </a:solidFill>
                <a:latin typeface="Calibri" panose="020F0502020204030204" pitchFamily="34" charset="0"/>
              </a:rPr>
              <a:t>Aug 17</a:t>
            </a:r>
            <a:endParaRPr lang="en-GB" sz="1000" spc="-6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197" name="OTLSHAPE_M_b428dd02ada2493fb2820d39335deb5f_Shape"/>
          <p:cNvSpPr/>
          <p:nvPr>
            <p:custDataLst>
              <p:tags r:id="rId44"/>
            </p:custDataLst>
          </p:nvPr>
        </p:nvSpPr>
        <p:spPr>
          <a:xfrm flipV="1">
            <a:off x="8617748" y="2921000"/>
            <a:ext cx="228600" cy="254000"/>
          </a:xfrm>
          <a:prstGeom prst="triangle">
            <a:avLst/>
          </a:prstGeom>
          <a:solidFill>
            <a:srgbClr val="1AAA42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98" name="OTLSHAPE_M_f7090cdb67e740afa40b58de75da282f_Title"/>
          <p:cNvSpPr txBox="1"/>
          <p:nvPr>
            <p:custDataLst>
              <p:tags r:id="rId45"/>
            </p:custDataLst>
          </p:nvPr>
        </p:nvSpPr>
        <p:spPr>
          <a:xfrm>
            <a:off x="5810550" y="2464095"/>
            <a:ext cx="21971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1100" b="1" spc="-4" smtClean="0">
                <a:solidFill>
                  <a:schemeClr val="dk1"/>
                </a:solidFill>
                <a:latin typeface="Calibri" panose="020F0502020204030204" pitchFamily="34" charset="0"/>
              </a:rPr>
              <a:t>Central chamber ready for installation</a:t>
            </a:r>
            <a:endParaRPr lang="en-GB" sz="1100" b="1" spc="-4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1199" name="OTLSHAPE_M_f7090cdb67e740afa40b58de75da282f_Date"/>
          <p:cNvSpPr txBox="1"/>
          <p:nvPr>
            <p:custDataLst>
              <p:tags r:id="rId46"/>
            </p:custDataLst>
          </p:nvPr>
        </p:nvSpPr>
        <p:spPr>
          <a:xfrm>
            <a:off x="5810550" y="2660014"/>
            <a:ext cx="3048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1000" spc="-6" smtClean="0">
                <a:solidFill>
                  <a:schemeClr val="dk2"/>
                </a:solidFill>
                <a:latin typeface="Calibri" panose="020F0502020204030204" pitchFamily="34" charset="0"/>
              </a:rPr>
              <a:t>Jul 31</a:t>
            </a:r>
            <a:endParaRPr lang="en-GB" sz="1000" spc="-6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200" name="OTLSHAPE_M_f7090cdb67e740afa40b58de75da282f_Shape"/>
          <p:cNvSpPr/>
          <p:nvPr>
            <p:custDataLst>
              <p:tags r:id="rId47"/>
            </p:custDataLst>
          </p:nvPr>
        </p:nvSpPr>
        <p:spPr>
          <a:xfrm rot="16200000">
            <a:off x="5613700" y="2557017"/>
            <a:ext cx="165100" cy="165100"/>
          </a:xfrm>
          <a:prstGeom prst="flowChartMerge">
            <a:avLst/>
          </a:prstGeom>
          <a:solidFill>
            <a:srgbClr val="0072BC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01" name="OTLSHAPE_T_dbb69f9a3b4041dc8e5219ce3d3f8ef5_Shape"/>
          <p:cNvSpPr/>
          <p:nvPr>
            <p:custDataLst>
              <p:tags r:id="rId48"/>
            </p:custDataLst>
          </p:nvPr>
        </p:nvSpPr>
        <p:spPr>
          <a:xfrm>
            <a:off x="10270086" y="3861181"/>
            <a:ext cx="127000" cy="127000"/>
          </a:xfrm>
          <a:prstGeom prst="rect">
            <a:avLst/>
          </a:prstGeom>
          <a:solidFill>
            <a:srgbClr val="FEBA0A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02" name="OTLSHAPE_T_dbb69f9a3b4041dc8e5219ce3d3f8ef5_ShapePercentage" hidden="1"/>
          <p:cNvSpPr/>
          <p:nvPr>
            <p:custDataLst>
              <p:tags r:id="rId49"/>
            </p:custDataLst>
          </p:nvPr>
        </p:nvSpPr>
        <p:spPr>
          <a:xfrm>
            <a:off x="10270086" y="3861181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03" name="OTLSHAPE_T_dbb69f9a3b4041dc8e5219ce3d3f8ef5_Duration" hidden="1"/>
          <p:cNvSpPr txBox="1"/>
          <p:nvPr>
            <p:custDataLst>
              <p:tags r:id="rId50"/>
            </p:custDataLst>
          </p:nvPr>
        </p:nvSpPr>
        <p:spPr>
          <a:xfrm>
            <a:off x="0" y="3839422"/>
            <a:ext cx="3937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GB" sz="1000" smtClean="0">
                <a:solidFill>
                  <a:schemeClr val="accent2"/>
                </a:solidFill>
                <a:latin typeface="Calibri" panose="020F0502020204030204" pitchFamily="34" charset="0"/>
              </a:rPr>
              <a:t>10 days</a:t>
            </a:r>
            <a:endParaRPr lang="en-GB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1204" name="OTLSHAPE_T_dbb69f9a3b4041dc8e5219ce3d3f8ef5_TextPercentage" hidden="1"/>
          <p:cNvSpPr txBox="1"/>
          <p:nvPr>
            <p:custDataLst>
              <p:tags r:id="rId51"/>
            </p:custDataLst>
          </p:nvPr>
        </p:nvSpPr>
        <p:spPr>
          <a:xfrm>
            <a:off x="0" y="3994446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1205" name="OTLSHAPE_T_dbb69f9a3b4041dc8e5219ce3d3f8ef5_StartDate" hidden="1"/>
          <p:cNvSpPr txBox="1"/>
          <p:nvPr>
            <p:custDataLst>
              <p:tags r:id="rId52"/>
            </p:custDataLst>
          </p:nvPr>
        </p:nvSpPr>
        <p:spPr>
          <a:xfrm>
            <a:off x="0" y="3994446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206" name="OTLSHAPE_T_dbb69f9a3b4041dc8e5219ce3d3f8ef5_EndDate" hidden="1"/>
          <p:cNvSpPr txBox="1"/>
          <p:nvPr>
            <p:custDataLst>
              <p:tags r:id="rId53"/>
            </p:custDataLst>
          </p:nvPr>
        </p:nvSpPr>
        <p:spPr>
          <a:xfrm>
            <a:off x="0" y="3994446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207" name="OTLSHAPE_T_dbb69f9a3b4041dc8e5219ce3d3f8ef5_JoinedDate"/>
          <p:cNvSpPr txBox="1"/>
          <p:nvPr>
            <p:custDataLst>
              <p:tags r:id="rId54"/>
            </p:custDataLst>
          </p:nvPr>
        </p:nvSpPr>
        <p:spPr>
          <a:xfrm>
            <a:off x="9472357" y="3847169"/>
            <a:ext cx="7493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GB" sz="1000" spc="-4" smtClean="0">
                <a:solidFill>
                  <a:schemeClr val="dk2"/>
                </a:solidFill>
                <a:latin typeface="Calibri" panose="020F0502020204030204" pitchFamily="34" charset="0"/>
              </a:rPr>
              <a:t>Feb 20 - Mar 5</a:t>
            </a:r>
            <a:endParaRPr lang="en-GB" sz="1000" spc="-4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208" name="OTLSHAPE_T_dbb69f9a3b4041dc8e5219ce3d3f8ef5_Title"/>
          <p:cNvSpPr txBox="1"/>
          <p:nvPr>
            <p:custDataLst>
              <p:tags r:id="rId55"/>
            </p:custDataLst>
          </p:nvPr>
        </p:nvSpPr>
        <p:spPr>
          <a:xfrm>
            <a:off x="10436027" y="3839422"/>
            <a:ext cx="11176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1100" b="1" spc="-4" smtClean="0">
                <a:solidFill>
                  <a:schemeClr val="dk1"/>
                </a:solidFill>
                <a:latin typeface="Calibri" panose="020F0502020204030204" pitchFamily="34" charset="0"/>
              </a:rPr>
              <a:t>Machine check-out</a:t>
            </a:r>
            <a:endParaRPr lang="en-GB" sz="1100" b="1" spc="-4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1209" name="OTLSHAPE_T_a9c89ad7135d4b359dbb355aeae0a6f9_Shape"/>
          <p:cNvSpPr/>
          <p:nvPr>
            <p:custDataLst>
              <p:tags r:id="rId56"/>
            </p:custDataLst>
          </p:nvPr>
        </p:nvSpPr>
        <p:spPr>
          <a:xfrm>
            <a:off x="3616223" y="4095200"/>
            <a:ext cx="50800" cy="127000"/>
          </a:xfrm>
          <a:prstGeom prst="rightArrow">
            <a:avLst>
              <a:gd name="adj1" fmla="val 75000"/>
              <a:gd name="adj2" fmla="val 50000"/>
            </a:avLst>
          </a:prstGeom>
          <a:solidFill>
            <a:srgbClr val="B20E12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10" name="OTLSHAPE_T_a9c89ad7135d4b359dbb355aeae0a6f9_ShapePercentage" hidden="1"/>
          <p:cNvSpPr/>
          <p:nvPr>
            <p:custDataLst>
              <p:tags r:id="rId57"/>
            </p:custDataLst>
          </p:nvPr>
        </p:nvSpPr>
        <p:spPr>
          <a:xfrm>
            <a:off x="3616223" y="4095200"/>
            <a:ext cx="0" cy="0"/>
          </a:xfrm>
          <a:prstGeom prst="rightArrow">
            <a:avLst>
              <a:gd name="adj1" fmla="val 75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11" name="OTLSHAPE_T_a9c89ad7135d4b359dbb355aeae0a6f9_Duration" hidden="1"/>
          <p:cNvSpPr txBox="1"/>
          <p:nvPr>
            <p:custDataLst>
              <p:tags r:id="rId58"/>
            </p:custDataLst>
          </p:nvPr>
        </p:nvSpPr>
        <p:spPr>
          <a:xfrm>
            <a:off x="0" y="4073441"/>
            <a:ext cx="3302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GB" sz="1000" smtClean="0">
                <a:solidFill>
                  <a:schemeClr val="accent2"/>
                </a:solidFill>
                <a:latin typeface="Calibri" panose="020F0502020204030204" pitchFamily="34" charset="0"/>
              </a:rPr>
              <a:t>2 days</a:t>
            </a:r>
            <a:endParaRPr lang="en-GB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1212" name="OTLSHAPE_T_a9c89ad7135d4b359dbb355aeae0a6f9_TextPercentage" hidden="1"/>
          <p:cNvSpPr txBox="1"/>
          <p:nvPr>
            <p:custDataLst>
              <p:tags r:id="rId59"/>
            </p:custDataLst>
          </p:nvPr>
        </p:nvSpPr>
        <p:spPr>
          <a:xfrm>
            <a:off x="0" y="4228465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1213" name="OTLSHAPE_T_a9c89ad7135d4b359dbb355aeae0a6f9_StartDate" hidden="1"/>
          <p:cNvSpPr txBox="1"/>
          <p:nvPr>
            <p:custDataLst>
              <p:tags r:id="rId60"/>
            </p:custDataLst>
          </p:nvPr>
        </p:nvSpPr>
        <p:spPr>
          <a:xfrm>
            <a:off x="0" y="4228465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214" name="OTLSHAPE_T_a9c89ad7135d4b359dbb355aeae0a6f9_EndDate" hidden="1"/>
          <p:cNvSpPr txBox="1"/>
          <p:nvPr>
            <p:custDataLst>
              <p:tags r:id="rId61"/>
            </p:custDataLst>
          </p:nvPr>
        </p:nvSpPr>
        <p:spPr>
          <a:xfrm>
            <a:off x="0" y="4228465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215" name="OTLSHAPE_T_a9c89ad7135d4b359dbb355aeae0a6f9_JoinedDate"/>
          <p:cNvSpPr txBox="1"/>
          <p:nvPr>
            <p:custDataLst>
              <p:tags r:id="rId62"/>
            </p:custDataLst>
          </p:nvPr>
        </p:nvSpPr>
        <p:spPr>
          <a:xfrm>
            <a:off x="2892831" y="4081187"/>
            <a:ext cx="6731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GB" sz="1000" spc="-4" smtClean="0">
                <a:solidFill>
                  <a:schemeClr val="dk2"/>
                </a:solidFill>
                <a:latin typeface="Calibri" panose="020F0502020204030204" pitchFamily="34" charset="0"/>
              </a:rPr>
              <a:t>Dec 4 - Dec 5</a:t>
            </a:r>
            <a:endParaRPr lang="en-GB" sz="1000" spc="-4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768" name="OTLSHAPE_T_a9c89ad7135d4b359dbb355aeae0a6f9_Title"/>
          <p:cNvSpPr txBox="1"/>
          <p:nvPr>
            <p:custDataLst>
              <p:tags r:id="rId63"/>
            </p:custDataLst>
          </p:nvPr>
        </p:nvSpPr>
        <p:spPr>
          <a:xfrm>
            <a:off x="3717823" y="4073441"/>
            <a:ext cx="31496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1100" b="1" spc="-4" smtClean="0">
                <a:solidFill>
                  <a:schemeClr val="dk1"/>
                </a:solidFill>
                <a:latin typeface="Calibri" panose="020F0502020204030204" pitchFamily="34" charset="0"/>
              </a:rPr>
              <a:t>Removal of (RB24) A1L2.X vacuum chambers - 1st part</a:t>
            </a:r>
            <a:endParaRPr lang="en-GB" sz="1100" b="1" spc="-4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4769" name="OTLSHAPE_T_a3c5dce0294244acb9a415a9fa84c50f_Shape"/>
          <p:cNvSpPr/>
          <p:nvPr>
            <p:custDataLst>
              <p:tags r:id="rId64"/>
            </p:custDataLst>
          </p:nvPr>
        </p:nvSpPr>
        <p:spPr>
          <a:xfrm>
            <a:off x="3673796" y="4329218"/>
            <a:ext cx="50800" cy="127000"/>
          </a:xfrm>
          <a:prstGeom prst="rightArrow">
            <a:avLst>
              <a:gd name="adj1" fmla="val 75000"/>
              <a:gd name="adj2" fmla="val 50000"/>
            </a:avLst>
          </a:prstGeom>
          <a:solidFill>
            <a:srgbClr val="B20E12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70" name="OTLSHAPE_T_a3c5dce0294244acb9a415a9fa84c50f_ShapePercentage" hidden="1"/>
          <p:cNvSpPr/>
          <p:nvPr>
            <p:custDataLst>
              <p:tags r:id="rId65"/>
            </p:custDataLst>
          </p:nvPr>
        </p:nvSpPr>
        <p:spPr>
          <a:xfrm>
            <a:off x="3673796" y="4329218"/>
            <a:ext cx="0" cy="0"/>
          </a:xfrm>
          <a:prstGeom prst="rightArrow">
            <a:avLst>
              <a:gd name="adj1" fmla="val 75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71" name="OTLSHAPE_T_a3c5dce0294244acb9a415a9fa84c50f_Duration" hidden="1"/>
          <p:cNvSpPr txBox="1"/>
          <p:nvPr>
            <p:custDataLst>
              <p:tags r:id="rId66"/>
            </p:custDataLst>
          </p:nvPr>
        </p:nvSpPr>
        <p:spPr>
          <a:xfrm>
            <a:off x="0" y="4307459"/>
            <a:ext cx="2794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GB" sz="1000" smtClean="0">
                <a:solidFill>
                  <a:schemeClr val="accent2"/>
                </a:solidFill>
                <a:latin typeface="Calibri" panose="020F0502020204030204" pitchFamily="34" charset="0"/>
              </a:rPr>
              <a:t>1 day</a:t>
            </a:r>
            <a:endParaRPr lang="en-GB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4772" name="OTLSHAPE_T_a3c5dce0294244acb9a415a9fa84c50f_TextPercentage" hidden="1"/>
          <p:cNvSpPr txBox="1"/>
          <p:nvPr>
            <p:custDataLst>
              <p:tags r:id="rId67"/>
            </p:custDataLst>
          </p:nvPr>
        </p:nvSpPr>
        <p:spPr>
          <a:xfrm>
            <a:off x="0" y="4462484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4773" name="OTLSHAPE_T_a3c5dce0294244acb9a415a9fa84c50f_StartDate" hidden="1"/>
          <p:cNvSpPr txBox="1"/>
          <p:nvPr>
            <p:custDataLst>
              <p:tags r:id="rId68"/>
            </p:custDataLst>
          </p:nvPr>
        </p:nvSpPr>
        <p:spPr>
          <a:xfrm>
            <a:off x="0" y="4462484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774" name="OTLSHAPE_T_a3c5dce0294244acb9a415a9fa84c50f_EndDate" hidden="1"/>
          <p:cNvSpPr txBox="1"/>
          <p:nvPr>
            <p:custDataLst>
              <p:tags r:id="rId69"/>
            </p:custDataLst>
          </p:nvPr>
        </p:nvSpPr>
        <p:spPr>
          <a:xfrm>
            <a:off x="0" y="4462484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775" name="OTLSHAPE_T_a3c5dce0294244acb9a415a9fa84c50f_JoinedDate"/>
          <p:cNvSpPr txBox="1"/>
          <p:nvPr>
            <p:custDataLst>
              <p:tags r:id="rId70"/>
            </p:custDataLst>
          </p:nvPr>
        </p:nvSpPr>
        <p:spPr>
          <a:xfrm>
            <a:off x="3270445" y="4315206"/>
            <a:ext cx="3556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GB" sz="1000" spc="-6" smtClean="0">
                <a:solidFill>
                  <a:schemeClr val="dk2"/>
                </a:solidFill>
                <a:latin typeface="Calibri" panose="020F0502020204030204" pitchFamily="34" charset="0"/>
              </a:rPr>
              <a:t>Dec 11</a:t>
            </a:r>
            <a:endParaRPr lang="en-GB" sz="1000" spc="-6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776" name="OTLSHAPE_T_a3c5dce0294244acb9a415a9fa84c50f_Title"/>
          <p:cNvSpPr txBox="1"/>
          <p:nvPr>
            <p:custDataLst>
              <p:tags r:id="rId71"/>
            </p:custDataLst>
          </p:nvPr>
        </p:nvSpPr>
        <p:spPr>
          <a:xfrm>
            <a:off x="3775396" y="4307459"/>
            <a:ext cx="31877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1100" b="1" spc="-4" smtClean="0">
                <a:solidFill>
                  <a:schemeClr val="dk1"/>
                </a:solidFill>
                <a:latin typeface="Calibri" panose="020F0502020204030204" pitchFamily="34" charset="0"/>
              </a:rPr>
              <a:t>Removal of (RB24) A1L2.X vacuum chambers - 2nd part</a:t>
            </a:r>
            <a:endParaRPr lang="en-GB" sz="1100" b="1" spc="-4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4777" name="OTLSHAPE_T_c88c1b4730c6489abf5c5b40c0004221_Shape"/>
          <p:cNvSpPr/>
          <p:nvPr>
            <p:custDataLst>
              <p:tags r:id="rId72"/>
            </p:custDataLst>
          </p:nvPr>
        </p:nvSpPr>
        <p:spPr>
          <a:xfrm>
            <a:off x="3953440" y="4563237"/>
            <a:ext cx="330200" cy="127000"/>
          </a:xfrm>
          <a:prstGeom prst="rightArrow">
            <a:avLst>
              <a:gd name="adj1" fmla="val 75000"/>
              <a:gd name="adj2" fmla="val 50000"/>
            </a:avLst>
          </a:prstGeom>
          <a:solidFill>
            <a:srgbClr val="EA161E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78" name="OTLSHAPE_T_c88c1b4730c6489abf5c5b40c0004221_ShapePercentage" hidden="1"/>
          <p:cNvSpPr/>
          <p:nvPr>
            <p:custDataLst>
              <p:tags r:id="rId73"/>
            </p:custDataLst>
          </p:nvPr>
        </p:nvSpPr>
        <p:spPr>
          <a:xfrm>
            <a:off x="3953440" y="4563237"/>
            <a:ext cx="0" cy="0"/>
          </a:xfrm>
          <a:prstGeom prst="rightArrow">
            <a:avLst>
              <a:gd name="adj1" fmla="val 75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79" name="OTLSHAPE_T_c88c1b4730c6489abf5c5b40c0004221_Duration" hidden="1"/>
          <p:cNvSpPr txBox="1"/>
          <p:nvPr>
            <p:custDataLst>
              <p:tags r:id="rId74"/>
            </p:custDataLst>
          </p:nvPr>
        </p:nvSpPr>
        <p:spPr>
          <a:xfrm>
            <a:off x="0" y="4541478"/>
            <a:ext cx="3937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GB" sz="1000" smtClean="0">
                <a:solidFill>
                  <a:schemeClr val="accent2"/>
                </a:solidFill>
                <a:latin typeface="Calibri" panose="020F0502020204030204" pitchFamily="34" charset="0"/>
              </a:rPr>
              <a:t>30 days</a:t>
            </a:r>
            <a:endParaRPr lang="en-GB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4780" name="OTLSHAPE_T_c88c1b4730c6489abf5c5b40c0004221_TextPercentage" hidden="1"/>
          <p:cNvSpPr txBox="1"/>
          <p:nvPr>
            <p:custDataLst>
              <p:tags r:id="rId75"/>
            </p:custDataLst>
          </p:nvPr>
        </p:nvSpPr>
        <p:spPr>
          <a:xfrm>
            <a:off x="0" y="4696502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4781" name="OTLSHAPE_T_c88c1b4730c6489abf5c5b40c0004221_StartDate" hidden="1"/>
          <p:cNvSpPr txBox="1"/>
          <p:nvPr>
            <p:custDataLst>
              <p:tags r:id="rId76"/>
            </p:custDataLst>
          </p:nvPr>
        </p:nvSpPr>
        <p:spPr>
          <a:xfrm>
            <a:off x="0" y="4696502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782" name="OTLSHAPE_T_c88c1b4730c6489abf5c5b40c0004221_EndDate" hidden="1"/>
          <p:cNvSpPr txBox="1"/>
          <p:nvPr>
            <p:custDataLst>
              <p:tags r:id="rId77"/>
            </p:custDataLst>
          </p:nvPr>
        </p:nvSpPr>
        <p:spPr>
          <a:xfrm>
            <a:off x="0" y="4696502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783" name="OTLSHAPE_T_c88c1b4730c6489abf5c5b40c0004221_JoinedDate"/>
          <p:cNvSpPr txBox="1"/>
          <p:nvPr>
            <p:custDataLst>
              <p:tags r:id="rId78"/>
            </p:custDataLst>
          </p:nvPr>
        </p:nvSpPr>
        <p:spPr>
          <a:xfrm>
            <a:off x="3136957" y="4549225"/>
            <a:ext cx="7747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GB" sz="1000" spc="-4" smtClean="0">
                <a:solidFill>
                  <a:schemeClr val="dk2"/>
                </a:solidFill>
                <a:latin typeface="Calibri" panose="020F0502020204030204" pitchFamily="34" charset="0"/>
              </a:rPr>
              <a:t>Jan 14 - Feb 22</a:t>
            </a:r>
            <a:endParaRPr lang="en-GB" sz="1000" spc="-4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784" name="OTLSHAPE_T_c88c1b4730c6489abf5c5b40c0004221_Title"/>
          <p:cNvSpPr txBox="1"/>
          <p:nvPr>
            <p:custDataLst>
              <p:tags r:id="rId79"/>
            </p:custDataLst>
          </p:nvPr>
        </p:nvSpPr>
        <p:spPr>
          <a:xfrm>
            <a:off x="4333226" y="4541478"/>
            <a:ext cx="23368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1100" b="1" spc="-6" smtClean="0">
                <a:solidFill>
                  <a:schemeClr val="dk1"/>
                </a:solidFill>
                <a:latin typeface="Calibri" panose="020F0502020204030204" pitchFamily="34" charset="0"/>
              </a:rPr>
              <a:t>Removal of the existing central chamber</a:t>
            </a:r>
            <a:endParaRPr lang="en-GB" sz="1100" b="1" spc="-6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640" name="OTLSHAPE_T_bfbefeba8fa241ba9e698ffbaffacce3_Shape"/>
          <p:cNvSpPr/>
          <p:nvPr>
            <p:custDataLst>
              <p:tags r:id="rId80"/>
            </p:custDataLst>
          </p:nvPr>
        </p:nvSpPr>
        <p:spPr>
          <a:xfrm>
            <a:off x="6552471" y="4797256"/>
            <a:ext cx="63500" cy="127000"/>
          </a:xfrm>
          <a:prstGeom prst="rightArrow">
            <a:avLst>
              <a:gd name="adj1" fmla="val 75000"/>
              <a:gd name="adj2" fmla="val 50000"/>
            </a:avLst>
          </a:prstGeom>
          <a:solidFill>
            <a:srgbClr val="1AAA42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1" name="OTLSHAPE_T_bfbefeba8fa241ba9e698ffbaffacce3_ShapePercentage" hidden="1"/>
          <p:cNvSpPr/>
          <p:nvPr>
            <p:custDataLst>
              <p:tags r:id="rId81"/>
            </p:custDataLst>
          </p:nvPr>
        </p:nvSpPr>
        <p:spPr>
          <a:xfrm>
            <a:off x="6552471" y="4797256"/>
            <a:ext cx="0" cy="0"/>
          </a:xfrm>
          <a:prstGeom prst="rightArrow">
            <a:avLst>
              <a:gd name="adj1" fmla="val 75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2" name="OTLSHAPE_T_bfbefeba8fa241ba9e698ffbaffacce3_Duration" hidden="1"/>
          <p:cNvSpPr txBox="1"/>
          <p:nvPr>
            <p:custDataLst>
              <p:tags r:id="rId82"/>
            </p:custDataLst>
          </p:nvPr>
        </p:nvSpPr>
        <p:spPr>
          <a:xfrm>
            <a:off x="0" y="4775496"/>
            <a:ext cx="3302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GB" sz="1000" smtClean="0">
                <a:solidFill>
                  <a:schemeClr val="accent2"/>
                </a:solidFill>
                <a:latin typeface="Calibri" panose="020F0502020204030204" pitchFamily="34" charset="0"/>
              </a:rPr>
              <a:t>5 days</a:t>
            </a:r>
            <a:endParaRPr lang="en-GB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643" name="OTLSHAPE_T_bfbefeba8fa241ba9e698ffbaffacce3_TextPercentage" hidden="1"/>
          <p:cNvSpPr txBox="1"/>
          <p:nvPr>
            <p:custDataLst>
              <p:tags r:id="rId83"/>
            </p:custDataLst>
          </p:nvPr>
        </p:nvSpPr>
        <p:spPr>
          <a:xfrm>
            <a:off x="0" y="4930521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644" name="OTLSHAPE_T_bfbefeba8fa241ba9e698ffbaffacce3_StartDate" hidden="1"/>
          <p:cNvSpPr txBox="1"/>
          <p:nvPr>
            <p:custDataLst>
              <p:tags r:id="rId84"/>
            </p:custDataLst>
          </p:nvPr>
        </p:nvSpPr>
        <p:spPr>
          <a:xfrm>
            <a:off x="0" y="4930521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645" name="OTLSHAPE_T_bfbefeba8fa241ba9e698ffbaffacce3_EndDate" hidden="1"/>
          <p:cNvSpPr txBox="1"/>
          <p:nvPr>
            <p:custDataLst>
              <p:tags r:id="rId85"/>
            </p:custDataLst>
          </p:nvPr>
        </p:nvSpPr>
        <p:spPr>
          <a:xfrm>
            <a:off x="0" y="4930521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646" name="OTLSHAPE_T_bfbefeba8fa241ba9e698ffbaffacce3_JoinedDate"/>
          <p:cNvSpPr txBox="1"/>
          <p:nvPr>
            <p:custDataLst>
              <p:tags r:id="rId86"/>
            </p:custDataLst>
          </p:nvPr>
        </p:nvSpPr>
        <p:spPr>
          <a:xfrm>
            <a:off x="5753979" y="4783243"/>
            <a:ext cx="7493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GB" sz="1000" spc="-4" smtClean="0">
                <a:solidFill>
                  <a:schemeClr val="dk2"/>
                </a:solidFill>
                <a:latin typeface="Calibri" panose="020F0502020204030204" pitchFamily="34" charset="0"/>
              </a:rPr>
              <a:t>Nov 25 - Dec 2</a:t>
            </a:r>
            <a:endParaRPr lang="en-GB" sz="1000" spc="-4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647" name="OTLSHAPE_T_bfbefeba8fa241ba9e698ffbaffacce3_Title"/>
          <p:cNvSpPr txBox="1"/>
          <p:nvPr>
            <p:custDataLst>
              <p:tags r:id="rId87"/>
            </p:custDataLst>
          </p:nvPr>
        </p:nvSpPr>
        <p:spPr>
          <a:xfrm>
            <a:off x="6660845" y="4775496"/>
            <a:ext cx="23876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1100" b="1" spc="-4" smtClean="0">
                <a:solidFill>
                  <a:schemeClr val="dk1"/>
                </a:solidFill>
                <a:latin typeface="Calibri" panose="020F0502020204030204" pitchFamily="34" charset="0"/>
              </a:rPr>
              <a:t>Upgrade of (RB26) A1R2.X vacuum sector</a:t>
            </a:r>
            <a:endParaRPr lang="en-GB" sz="1100" b="1" spc="-4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648" name="OTLSHAPE_T_ce94421b24c94d39b705a09c16f8aff7_Shape"/>
          <p:cNvSpPr/>
          <p:nvPr>
            <p:custDataLst>
              <p:tags r:id="rId88"/>
            </p:custDataLst>
          </p:nvPr>
        </p:nvSpPr>
        <p:spPr>
          <a:xfrm>
            <a:off x="6889693" y="5031274"/>
            <a:ext cx="241300" cy="127000"/>
          </a:xfrm>
          <a:prstGeom prst="rightArrow">
            <a:avLst>
              <a:gd name="adj1" fmla="val 75000"/>
              <a:gd name="adj2" fmla="val 50000"/>
            </a:avLst>
          </a:prstGeom>
          <a:solidFill>
            <a:srgbClr val="96D642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9" name="OTLSHAPE_T_ce94421b24c94d39b705a09c16f8aff7_ShapePercentage" hidden="1"/>
          <p:cNvSpPr/>
          <p:nvPr>
            <p:custDataLst>
              <p:tags r:id="rId89"/>
            </p:custDataLst>
          </p:nvPr>
        </p:nvSpPr>
        <p:spPr>
          <a:xfrm>
            <a:off x="6889693" y="5031274"/>
            <a:ext cx="0" cy="0"/>
          </a:xfrm>
          <a:prstGeom prst="rightArrow">
            <a:avLst>
              <a:gd name="adj1" fmla="val 75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0" name="OTLSHAPE_T_ce94421b24c94d39b705a09c16f8aff7_Duration" hidden="1"/>
          <p:cNvSpPr txBox="1"/>
          <p:nvPr>
            <p:custDataLst>
              <p:tags r:id="rId90"/>
            </p:custDataLst>
          </p:nvPr>
        </p:nvSpPr>
        <p:spPr>
          <a:xfrm>
            <a:off x="0" y="5009515"/>
            <a:ext cx="3937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GB" sz="1000" smtClean="0">
                <a:solidFill>
                  <a:schemeClr val="accent2"/>
                </a:solidFill>
                <a:latin typeface="Calibri" panose="020F0502020204030204" pitchFamily="34" charset="0"/>
              </a:rPr>
              <a:t>21 days</a:t>
            </a:r>
            <a:endParaRPr lang="en-GB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651" name="OTLSHAPE_T_ce94421b24c94d39b705a09c16f8aff7_TextPercentage" hidden="1"/>
          <p:cNvSpPr txBox="1"/>
          <p:nvPr>
            <p:custDataLst>
              <p:tags r:id="rId91"/>
            </p:custDataLst>
          </p:nvPr>
        </p:nvSpPr>
        <p:spPr>
          <a:xfrm>
            <a:off x="0" y="5164540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652" name="OTLSHAPE_T_ce94421b24c94d39b705a09c16f8aff7_StartDate" hidden="1"/>
          <p:cNvSpPr txBox="1"/>
          <p:nvPr>
            <p:custDataLst>
              <p:tags r:id="rId92"/>
            </p:custDataLst>
          </p:nvPr>
        </p:nvSpPr>
        <p:spPr>
          <a:xfrm>
            <a:off x="0" y="5164540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653" name="OTLSHAPE_T_ce94421b24c94d39b705a09c16f8aff7_EndDate" hidden="1"/>
          <p:cNvSpPr txBox="1"/>
          <p:nvPr>
            <p:custDataLst>
              <p:tags r:id="rId93"/>
            </p:custDataLst>
          </p:nvPr>
        </p:nvSpPr>
        <p:spPr>
          <a:xfrm>
            <a:off x="0" y="5164540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654" name="OTLSHAPE_T_ce94421b24c94d39b705a09c16f8aff7_JoinedDate"/>
          <p:cNvSpPr txBox="1"/>
          <p:nvPr>
            <p:custDataLst>
              <p:tags r:id="rId94"/>
            </p:custDataLst>
          </p:nvPr>
        </p:nvSpPr>
        <p:spPr>
          <a:xfrm>
            <a:off x="6201988" y="5017262"/>
            <a:ext cx="6477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GB" sz="1000" spc="-4" smtClean="0">
                <a:solidFill>
                  <a:schemeClr val="dk2"/>
                </a:solidFill>
                <a:latin typeface="Calibri" panose="020F0502020204030204" pitchFamily="34" charset="0"/>
              </a:rPr>
              <a:t>Jan 6 - Feb 3</a:t>
            </a:r>
            <a:endParaRPr lang="en-GB" sz="1000" spc="-4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655" name="OTLSHAPE_T_ce94421b24c94d39b705a09c16f8aff7_Title"/>
          <p:cNvSpPr txBox="1"/>
          <p:nvPr>
            <p:custDataLst>
              <p:tags r:id="rId95"/>
            </p:custDataLst>
          </p:nvPr>
        </p:nvSpPr>
        <p:spPr>
          <a:xfrm>
            <a:off x="7179007" y="5009515"/>
            <a:ext cx="22860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1100" b="1" spc="-4" smtClean="0">
                <a:solidFill>
                  <a:schemeClr val="dk1"/>
                </a:solidFill>
                <a:latin typeface="Calibri" panose="020F0502020204030204" pitchFamily="34" charset="0"/>
              </a:rPr>
              <a:t>Installation of the new central chamber</a:t>
            </a:r>
            <a:endParaRPr lang="en-GB" sz="1100" b="1" spc="-4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656" name="OTLSHAPE_T_1c5a9841713846f281ae55dd56743a8c_Shape"/>
          <p:cNvSpPr/>
          <p:nvPr>
            <p:custDataLst>
              <p:tags r:id="rId96"/>
            </p:custDataLst>
          </p:nvPr>
        </p:nvSpPr>
        <p:spPr>
          <a:xfrm>
            <a:off x="7119988" y="5265293"/>
            <a:ext cx="165100" cy="127000"/>
          </a:xfrm>
          <a:prstGeom prst="rightArrow">
            <a:avLst>
              <a:gd name="adj1" fmla="val 75000"/>
              <a:gd name="adj2" fmla="val 50000"/>
            </a:avLst>
          </a:prstGeom>
          <a:solidFill>
            <a:srgbClr val="FEBA0A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7" name="OTLSHAPE_T_1c5a9841713846f281ae55dd56743a8c_ShapePercentage" hidden="1"/>
          <p:cNvSpPr/>
          <p:nvPr>
            <p:custDataLst>
              <p:tags r:id="rId97"/>
            </p:custDataLst>
          </p:nvPr>
        </p:nvSpPr>
        <p:spPr>
          <a:xfrm>
            <a:off x="7119988" y="5265293"/>
            <a:ext cx="0" cy="0"/>
          </a:xfrm>
          <a:prstGeom prst="rightArrow">
            <a:avLst>
              <a:gd name="adj1" fmla="val 75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8" name="OTLSHAPE_T_1c5a9841713846f281ae55dd56743a8c_Duration" hidden="1"/>
          <p:cNvSpPr txBox="1"/>
          <p:nvPr>
            <p:custDataLst>
              <p:tags r:id="rId98"/>
            </p:custDataLst>
          </p:nvPr>
        </p:nvSpPr>
        <p:spPr>
          <a:xfrm>
            <a:off x="0" y="5243534"/>
            <a:ext cx="3937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GB" sz="1000" smtClean="0">
                <a:solidFill>
                  <a:schemeClr val="accent2"/>
                </a:solidFill>
                <a:latin typeface="Calibri" panose="020F0502020204030204" pitchFamily="34" charset="0"/>
              </a:rPr>
              <a:t>15 days</a:t>
            </a:r>
            <a:endParaRPr lang="en-GB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661" name="OTLSHAPE_T_1c5a9841713846f281ae55dd56743a8c_TextPercentage" hidden="1"/>
          <p:cNvSpPr txBox="1"/>
          <p:nvPr>
            <p:custDataLst>
              <p:tags r:id="rId99"/>
            </p:custDataLst>
          </p:nvPr>
        </p:nvSpPr>
        <p:spPr>
          <a:xfrm>
            <a:off x="0" y="5398558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662" name="OTLSHAPE_T_1c5a9841713846f281ae55dd56743a8c_StartDate" hidden="1"/>
          <p:cNvSpPr txBox="1"/>
          <p:nvPr>
            <p:custDataLst>
              <p:tags r:id="rId100"/>
            </p:custDataLst>
          </p:nvPr>
        </p:nvSpPr>
        <p:spPr>
          <a:xfrm>
            <a:off x="0" y="5398558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663" name="OTLSHAPE_T_1c5a9841713846f281ae55dd56743a8c_EndDate" hidden="1"/>
          <p:cNvSpPr txBox="1"/>
          <p:nvPr>
            <p:custDataLst>
              <p:tags r:id="rId101"/>
            </p:custDataLst>
          </p:nvPr>
        </p:nvSpPr>
        <p:spPr>
          <a:xfrm>
            <a:off x="0" y="5398558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664" name="OTLSHAPE_T_1c5a9841713846f281ae55dd56743a8c_JoinedDate"/>
          <p:cNvSpPr txBox="1"/>
          <p:nvPr>
            <p:custDataLst>
              <p:tags r:id="rId102"/>
            </p:custDataLst>
          </p:nvPr>
        </p:nvSpPr>
        <p:spPr>
          <a:xfrm>
            <a:off x="6349563" y="5251281"/>
            <a:ext cx="7239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GB" sz="1000" spc="-6" smtClean="0">
                <a:solidFill>
                  <a:schemeClr val="dk2"/>
                </a:solidFill>
                <a:latin typeface="Calibri" panose="020F0502020204030204" pitchFamily="34" charset="0"/>
              </a:rPr>
              <a:t>Feb 3 - Feb 21</a:t>
            </a:r>
            <a:endParaRPr lang="en-GB" sz="1000" spc="-6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665" name="OTLSHAPE_T_1c5a9841713846f281ae55dd56743a8c_Title"/>
          <p:cNvSpPr txBox="1"/>
          <p:nvPr>
            <p:custDataLst>
              <p:tags r:id="rId103"/>
            </p:custDataLst>
          </p:nvPr>
        </p:nvSpPr>
        <p:spPr>
          <a:xfrm>
            <a:off x="7327053" y="5243534"/>
            <a:ext cx="19304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1100" b="1" spc="-4" smtClean="0">
                <a:solidFill>
                  <a:schemeClr val="dk1"/>
                </a:solidFill>
                <a:latin typeface="Calibri" panose="020F0502020204030204" pitchFamily="34" charset="0"/>
              </a:rPr>
              <a:t>Bake-out of the IP2.X and A1R2.X</a:t>
            </a:r>
            <a:endParaRPr lang="en-GB" sz="1100" b="1" spc="-4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666" name="OTLSHAPE_T_1c5239e4cddf46ceb32251009bd3e9fe_Shape"/>
          <p:cNvSpPr/>
          <p:nvPr>
            <p:custDataLst>
              <p:tags r:id="rId104"/>
            </p:custDataLst>
          </p:nvPr>
        </p:nvSpPr>
        <p:spPr>
          <a:xfrm>
            <a:off x="8345483" y="5499312"/>
            <a:ext cx="50800" cy="127000"/>
          </a:xfrm>
          <a:prstGeom prst="rightArrow">
            <a:avLst>
              <a:gd name="adj1" fmla="val 75000"/>
              <a:gd name="adj2" fmla="val 50000"/>
            </a:avLst>
          </a:prstGeom>
          <a:solidFill>
            <a:srgbClr val="1AAA42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7" name="OTLSHAPE_T_1c5239e4cddf46ceb32251009bd3e9fe_ShapePercentage" hidden="1"/>
          <p:cNvSpPr/>
          <p:nvPr>
            <p:custDataLst>
              <p:tags r:id="rId105"/>
            </p:custDataLst>
          </p:nvPr>
        </p:nvSpPr>
        <p:spPr>
          <a:xfrm>
            <a:off x="8345483" y="5499312"/>
            <a:ext cx="0" cy="0"/>
          </a:xfrm>
          <a:prstGeom prst="rightArrow">
            <a:avLst>
              <a:gd name="adj1" fmla="val 75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8" name="OTLSHAPE_T_1c5239e4cddf46ceb32251009bd3e9fe_Duration" hidden="1"/>
          <p:cNvSpPr txBox="1"/>
          <p:nvPr>
            <p:custDataLst>
              <p:tags r:id="rId106"/>
            </p:custDataLst>
          </p:nvPr>
        </p:nvSpPr>
        <p:spPr>
          <a:xfrm>
            <a:off x="0" y="5477552"/>
            <a:ext cx="3302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GB" sz="1000" smtClean="0">
                <a:solidFill>
                  <a:schemeClr val="accent2"/>
                </a:solidFill>
                <a:latin typeface="Calibri" panose="020F0502020204030204" pitchFamily="34" charset="0"/>
              </a:rPr>
              <a:t>3 days</a:t>
            </a:r>
            <a:endParaRPr lang="en-GB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669" name="OTLSHAPE_T_1c5239e4cddf46ceb32251009bd3e9fe_TextPercentage" hidden="1"/>
          <p:cNvSpPr txBox="1"/>
          <p:nvPr>
            <p:custDataLst>
              <p:tags r:id="rId107"/>
            </p:custDataLst>
          </p:nvPr>
        </p:nvSpPr>
        <p:spPr>
          <a:xfrm>
            <a:off x="0" y="5632577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670" name="OTLSHAPE_T_1c5239e4cddf46ceb32251009bd3e9fe_StartDate" hidden="1"/>
          <p:cNvSpPr txBox="1"/>
          <p:nvPr>
            <p:custDataLst>
              <p:tags r:id="rId108"/>
            </p:custDataLst>
          </p:nvPr>
        </p:nvSpPr>
        <p:spPr>
          <a:xfrm>
            <a:off x="0" y="5632577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671" name="OTLSHAPE_T_1c5239e4cddf46ceb32251009bd3e9fe_EndDate" hidden="1"/>
          <p:cNvSpPr txBox="1"/>
          <p:nvPr>
            <p:custDataLst>
              <p:tags r:id="rId109"/>
            </p:custDataLst>
          </p:nvPr>
        </p:nvSpPr>
        <p:spPr>
          <a:xfrm>
            <a:off x="0" y="5632577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927" name="OTLSHAPE_T_1c5239e4cddf46ceb32251009bd3e9fe_JoinedDate"/>
          <p:cNvSpPr txBox="1"/>
          <p:nvPr>
            <p:custDataLst>
              <p:tags r:id="rId110"/>
            </p:custDataLst>
          </p:nvPr>
        </p:nvSpPr>
        <p:spPr>
          <a:xfrm>
            <a:off x="7739524" y="5485299"/>
            <a:ext cx="5588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GB" sz="1000" spc="-4" smtClean="0">
                <a:solidFill>
                  <a:schemeClr val="dk2"/>
                </a:solidFill>
                <a:latin typeface="Calibri" panose="020F0502020204030204" pitchFamily="34" charset="0"/>
              </a:rPr>
              <a:t>Jul 1 - Jul 3</a:t>
            </a:r>
            <a:endParaRPr lang="en-GB" sz="1000" spc="-4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928" name="OTLSHAPE_T_1c5239e4cddf46ceb32251009bd3e9fe_Title"/>
          <p:cNvSpPr txBox="1"/>
          <p:nvPr>
            <p:custDataLst>
              <p:tags r:id="rId111"/>
            </p:custDataLst>
          </p:nvPr>
        </p:nvSpPr>
        <p:spPr>
          <a:xfrm>
            <a:off x="8447083" y="5477552"/>
            <a:ext cx="29591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1100" b="1" spc="-4" smtClean="0">
                <a:solidFill>
                  <a:schemeClr val="dk1"/>
                </a:solidFill>
                <a:latin typeface="Calibri" panose="020F0502020204030204" pitchFamily="34" charset="0"/>
              </a:rPr>
              <a:t>Installation of the (RB24) A1L2.X vacuum chambers</a:t>
            </a:r>
            <a:endParaRPr lang="en-GB" sz="1100" b="1" spc="-4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4929" name="OTLSHAPE_T_6a409bd2467a4350993bc0e0c3b8dc4d_Shape"/>
          <p:cNvSpPr/>
          <p:nvPr>
            <p:custDataLst>
              <p:tags r:id="rId112"/>
            </p:custDataLst>
          </p:nvPr>
        </p:nvSpPr>
        <p:spPr>
          <a:xfrm>
            <a:off x="8394826" y="5733330"/>
            <a:ext cx="101600" cy="127000"/>
          </a:xfrm>
          <a:prstGeom prst="rightArrow">
            <a:avLst>
              <a:gd name="adj1" fmla="val 75000"/>
              <a:gd name="adj2" fmla="val 50000"/>
            </a:avLst>
          </a:prstGeom>
          <a:solidFill>
            <a:srgbClr val="FEBA0A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30" name="OTLSHAPE_T_6a409bd2467a4350993bc0e0c3b8dc4d_ShapePercentage" hidden="1"/>
          <p:cNvSpPr/>
          <p:nvPr>
            <p:custDataLst>
              <p:tags r:id="rId113"/>
            </p:custDataLst>
          </p:nvPr>
        </p:nvSpPr>
        <p:spPr>
          <a:xfrm>
            <a:off x="8394826" y="5733330"/>
            <a:ext cx="0" cy="0"/>
          </a:xfrm>
          <a:prstGeom prst="rightArrow">
            <a:avLst>
              <a:gd name="adj1" fmla="val 75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31" name="OTLSHAPE_T_6a409bd2467a4350993bc0e0c3b8dc4d_Duration" hidden="1"/>
          <p:cNvSpPr txBox="1"/>
          <p:nvPr>
            <p:custDataLst>
              <p:tags r:id="rId114"/>
            </p:custDataLst>
          </p:nvPr>
        </p:nvSpPr>
        <p:spPr>
          <a:xfrm>
            <a:off x="0" y="5711571"/>
            <a:ext cx="3302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GB" sz="1000" smtClean="0">
                <a:solidFill>
                  <a:schemeClr val="accent2"/>
                </a:solidFill>
                <a:latin typeface="Calibri" panose="020F0502020204030204" pitchFamily="34" charset="0"/>
              </a:rPr>
              <a:t>9 days</a:t>
            </a:r>
            <a:endParaRPr lang="en-GB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4932" name="OTLSHAPE_T_6a409bd2467a4350993bc0e0c3b8dc4d_TextPercentage" hidden="1"/>
          <p:cNvSpPr txBox="1"/>
          <p:nvPr>
            <p:custDataLst>
              <p:tags r:id="rId115"/>
            </p:custDataLst>
          </p:nvPr>
        </p:nvSpPr>
        <p:spPr>
          <a:xfrm>
            <a:off x="0" y="5866596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4933" name="OTLSHAPE_T_6a409bd2467a4350993bc0e0c3b8dc4d_StartDate" hidden="1"/>
          <p:cNvSpPr txBox="1"/>
          <p:nvPr>
            <p:custDataLst>
              <p:tags r:id="rId116"/>
            </p:custDataLst>
          </p:nvPr>
        </p:nvSpPr>
        <p:spPr>
          <a:xfrm>
            <a:off x="0" y="5866596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934" name="OTLSHAPE_T_6a409bd2467a4350993bc0e0c3b8dc4d_EndDate" hidden="1"/>
          <p:cNvSpPr txBox="1"/>
          <p:nvPr>
            <p:custDataLst>
              <p:tags r:id="rId117"/>
            </p:custDataLst>
          </p:nvPr>
        </p:nvSpPr>
        <p:spPr>
          <a:xfrm>
            <a:off x="0" y="5866596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935" name="OTLSHAPE_T_6a409bd2467a4350993bc0e0c3b8dc4d_JoinedDate"/>
          <p:cNvSpPr txBox="1"/>
          <p:nvPr>
            <p:custDataLst>
              <p:tags r:id="rId118"/>
            </p:custDataLst>
          </p:nvPr>
        </p:nvSpPr>
        <p:spPr>
          <a:xfrm>
            <a:off x="7724477" y="5719318"/>
            <a:ext cx="6223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GB" sz="1000" spc="-4" smtClean="0">
                <a:solidFill>
                  <a:schemeClr val="dk2"/>
                </a:solidFill>
                <a:latin typeface="Calibri" panose="020F0502020204030204" pitchFamily="34" charset="0"/>
              </a:rPr>
              <a:t>Jul 6 - Jul 17</a:t>
            </a:r>
            <a:endParaRPr lang="en-GB" sz="1000" spc="-4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936" name="OTLSHAPE_T_6a409bd2467a4350993bc0e0c3b8dc4d_Title"/>
          <p:cNvSpPr txBox="1"/>
          <p:nvPr>
            <p:custDataLst>
              <p:tags r:id="rId119"/>
            </p:custDataLst>
          </p:nvPr>
        </p:nvSpPr>
        <p:spPr>
          <a:xfrm>
            <a:off x="8536098" y="5711571"/>
            <a:ext cx="17526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1100" b="1" spc="-4" smtClean="0">
                <a:solidFill>
                  <a:schemeClr val="dk1"/>
                </a:solidFill>
                <a:latin typeface="Calibri" panose="020F0502020204030204" pitchFamily="34" charset="0"/>
              </a:rPr>
              <a:t>Bake-out of the (RB24) A1L2.X</a:t>
            </a:r>
            <a:endParaRPr lang="en-GB" sz="1100" b="1" spc="-4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4937" name="OTLSHAPE_T_685bb538248046ab98f176bf8a9d21b8_Shape"/>
          <p:cNvSpPr/>
          <p:nvPr>
            <p:custDataLst>
              <p:tags r:id="rId120"/>
            </p:custDataLst>
          </p:nvPr>
        </p:nvSpPr>
        <p:spPr>
          <a:xfrm>
            <a:off x="844465" y="5967349"/>
            <a:ext cx="3492500" cy="127000"/>
          </a:xfrm>
          <a:prstGeom prst="rightArrow">
            <a:avLst>
              <a:gd name="adj1" fmla="val 75000"/>
              <a:gd name="adj2" fmla="val 50000"/>
            </a:avLst>
          </a:prstGeom>
          <a:solidFill>
            <a:srgbClr val="02B2EE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38" name="OTLSHAPE_T_685bb538248046ab98f176bf8a9d21b8_ShapePercentage" hidden="1"/>
          <p:cNvSpPr/>
          <p:nvPr>
            <p:custDataLst>
              <p:tags r:id="rId121"/>
            </p:custDataLst>
          </p:nvPr>
        </p:nvSpPr>
        <p:spPr>
          <a:xfrm>
            <a:off x="844465" y="5967349"/>
            <a:ext cx="0" cy="0"/>
          </a:xfrm>
          <a:prstGeom prst="rightArrow">
            <a:avLst>
              <a:gd name="adj1" fmla="val 75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39" name="OTLSHAPE_T_685bb538248046ab98f176bf8a9d21b8_Duration" hidden="1"/>
          <p:cNvSpPr txBox="1"/>
          <p:nvPr>
            <p:custDataLst>
              <p:tags r:id="rId122"/>
            </p:custDataLst>
          </p:nvPr>
        </p:nvSpPr>
        <p:spPr>
          <a:xfrm>
            <a:off x="0" y="5945590"/>
            <a:ext cx="4572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GB" sz="1000" smtClean="0">
                <a:solidFill>
                  <a:schemeClr val="accent2"/>
                </a:solidFill>
                <a:latin typeface="Calibri" panose="020F0502020204030204" pitchFamily="34" charset="0"/>
              </a:rPr>
              <a:t>304 days</a:t>
            </a:r>
            <a:endParaRPr lang="en-GB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4940" name="OTLSHAPE_T_685bb538248046ab98f176bf8a9d21b8_TextPercentage" hidden="1"/>
          <p:cNvSpPr txBox="1"/>
          <p:nvPr>
            <p:custDataLst>
              <p:tags r:id="rId123"/>
            </p:custDataLst>
          </p:nvPr>
        </p:nvSpPr>
        <p:spPr>
          <a:xfrm>
            <a:off x="0" y="6100614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4941" name="OTLSHAPE_T_685bb538248046ab98f176bf8a9d21b8_StartDate" hidden="1"/>
          <p:cNvSpPr txBox="1"/>
          <p:nvPr>
            <p:custDataLst>
              <p:tags r:id="rId124"/>
            </p:custDataLst>
          </p:nvPr>
        </p:nvSpPr>
        <p:spPr>
          <a:xfrm>
            <a:off x="0" y="6100614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942" name="OTLSHAPE_T_685bb538248046ab98f176bf8a9d21b8_EndDate" hidden="1"/>
          <p:cNvSpPr txBox="1"/>
          <p:nvPr>
            <p:custDataLst>
              <p:tags r:id="rId125"/>
            </p:custDataLst>
          </p:nvPr>
        </p:nvSpPr>
        <p:spPr>
          <a:xfrm>
            <a:off x="0" y="6100614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943" name="OTLSHAPE_T_685bb538248046ab98f176bf8a9d21b8_JoinedDate"/>
          <p:cNvSpPr txBox="1"/>
          <p:nvPr>
            <p:custDataLst>
              <p:tags r:id="rId126"/>
            </p:custDataLst>
          </p:nvPr>
        </p:nvSpPr>
        <p:spPr>
          <a:xfrm>
            <a:off x="92371" y="5953337"/>
            <a:ext cx="7112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GB" sz="1000" spc="-4" smtClean="0">
                <a:solidFill>
                  <a:schemeClr val="dk2"/>
                </a:solidFill>
                <a:latin typeface="Calibri" panose="020F0502020204030204" pitchFamily="34" charset="0"/>
              </a:rPr>
              <a:t>Jan 1 - Feb 28</a:t>
            </a:r>
            <a:endParaRPr lang="en-GB" sz="1000" spc="-4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944" name="OTLSHAPE_T_685bb538248046ab98f176bf8a9d21b8_Title"/>
          <p:cNvSpPr txBox="1"/>
          <p:nvPr>
            <p:custDataLst>
              <p:tags r:id="rId127"/>
            </p:custDataLst>
          </p:nvPr>
        </p:nvSpPr>
        <p:spPr>
          <a:xfrm>
            <a:off x="4382575" y="5945590"/>
            <a:ext cx="23876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1100" b="1" spc="-6" smtClean="0">
                <a:solidFill>
                  <a:schemeClr val="dk1"/>
                </a:solidFill>
                <a:latin typeface="Calibri" panose="020F0502020204030204" pitchFamily="34" charset="0"/>
              </a:rPr>
              <a:t>Central chamber production (MATERION)</a:t>
            </a:r>
            <a:endParaRPr lang="en-GB" sz="1100" b="1" spc="-6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4945" name="OTLSHAPE_T_d59454a5a3724206ba92d0125ce978f5_Shape"/>
          <p:cNvSpPr/>
          <p:nvPr>
            <p:custDataLst>
              <p:tags r:id="rId128"/>
            </p:custDataLst>
          </p:nvPr>
        </p:nvSpPr>
        <p:spPr>
          <a:xfrm>
            <a:off x="4331781" y="6201368"/>
            <a:ext cx="1016000" cy="127000"/>
          </a:xfrm>
          <a:prstGeom prst="rightArrow">
            <a:avLst>
              <a:gd name="adj1" fmla="val 75000"/>
              <a:gd name="adj2" fmla="val 50000"/>
            </a:avLst>
          </a:prstGeom>
          <a:solidFill>
            <a:srgbClr val="6F3198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46" name="OTLSHAPE_T_d59454a5a3724206ba92d0125ce978f5_ShapePercentage" hidden="1"/>
          <p:cNvSpPr/>
          <p:nvPr>
            <p:custDataLst>
              <p:tags r:id="rId129"/>
            </p:custDataLst>
          </p:nvPr>
        </p:nvSpPr>
        <p:spPr>
          <a:xfrm>
            <a:off x="4331781" y="6201368"/>
            <a:ext cx="0" cy="0"/>
          </a:xfrm>
          <a:prstGeom prst="rightArrow">
            <a:avLst>
              <a:gd name="adj1" fmla="val 75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47" name="OTLSHAPE_T_d59454a5a3724206ba92d0125ce978f5_Duration" hidden="1"/>
          <p:cNvSpPr txBox="1"/>
          <p:nvPr>
            <p:custDataLst>
              <p:tags r:id="rId130"/>
            </p:custDataLst>
          </p:nvPr>
        </p:nvSpPr>
        <p:spPr>
          <a:xfrm>
            <a:off x="0" y="6179608"/>
            <a:ext cx="3937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GB" sz="1000" smtClean="0">
                <a:solidFill>
                  <a:schemeClr val="accent2"/>
                </a:solidFill>
                <a:latin typeface="Calibri" panose="020F0502020204030204" pitchFamily="34" charset="0"/>
              </a:rPr>
              <a:t>87 days</a:t>
            </a:r>
            <a:endParaRPr lang="en-GB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4948" name="OTLSHAPE_T_d59454a5a3724206ba92d0125ce978f5_TextPercentage" hidden="1"/>
          <p:cNvSpPr txBox="1"/>
          <p:nvPr>
            <p:custDataLst>
              <p:tags r:id="rId131"/>
            </p:custDataLst>
          </p:nvPr>
        </p:nvSpPr>
        <p:spPr>
          <a:xfrm>
            <a:off x="0" y="6334633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4949" name="OTLSHAPE_T_d59454a5a3724206ba92d0125ce978f5_StartDate" hidden="1"/>
          <p:cNvSpPr txBox="1"/>
          <p:nvPr>
            <p:custDataLst>
              <p:tags r:id="rId132"/>
            </p:custDataLst>
          </p:nvPr>
        </p:nvSpPr>
        <p:spPr>
          <a:xfrm>
            <a:off x="0" y="6334633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950" name="OTLSHAPE_T_d59454a5a3724206ba92d0125ce978f5_EndDate" hidden="1"/>
          <p:cNvSpPr txBox="1"/>
          <p:nvPr>
            <p:custDataLst>
              <p:tags r:id="rId133"/>
            </p:custDataLst>
          </p:nvPr>
        </p:nvSpPr>
        <p:spPr>
          <a:xfrm>
            <a:off x="0" y="6334633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951" name="OTLSHAPE_T_d59454a5a3724206ba92d0125ce978f5_JoinedDate"/>
          <p:cNvSpPr txBox="1"/>
          <p:nvPr>
            <p:custDataLst>
              <p:tags r:id="rId134"/>
            </p:custDataLst>
          </p:nvPr>
        </p:nvSpPr>
        <p:spPr>
          <a:xfrm>
            <a:off x="3648478" y="6187355"/>
            <a:ext cx="6350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GB" sz="1000" spc="-2" smtClean="0">
                <a:solidFill>
                  <a:schemeClr val="dk2"/>
                </a:solidFill>
                <a:latin typeface="Calibri" panose="020F0502020204030204" pitchFamily="34" charset="0"/>
              </a:rPr>
              <a:t>Mar 1 - Jul 1</a:t>
            </a:r>
            <a:endParaRPr lang="en-GB" sz="1000" spc="-2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952" name="OTLSHAPE_T_d59454a5a3724206ba92d0125ce978f5_Title"/>
          <p:cNvSpPr txBox="1"/>
          <p:nvPr>
            <p:custDataLst>
              <p:tags r:id="rId135"/>
            </p:custDataLst>
          </p:nvPr>
        </p:nvSpPr>
        <p:spPr>
          <a:xfrm>
            <a:off x="5394225" y="6179608"/>
            <a:ext cx="37973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1100" b="1" spc="-4" smtClean="0">
                <a:solidFill>
                  <a:schemeClr val="dk1"/>
                </a:solidFill>
                <a:latin typeface="Calibri" panose="020F0502020204030204" pitchFamily="34" charset="0"/>
              </a:rPr>
              <a:t>Central chamber post-production actions, coating and acceptance</a:t>
            </a:r>
            <a:endParaRPr lang="en-GB" sz="1100" b="1" spc="-4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4953" name="OTLSHAPE_T_d9f3d8ea3f354974b16302f2af50455c_Shape"/>
          <p:cNvSpPr/>
          <p:nvPr>
            <p:custDataLst>
              <p:tags r:id="rId136"/>
            </p:custDataLst>
          </p:nvPr>
        </p:nvSpPr>
        <p:spPr>
          <a:xfrm>
            <a:off x="852684" y="6435386"/>
            <a:ext cx="2832100" cy="127000"/>
          </a:xfrm>
          <a:prstGeom prst="rightArrow">
            <a:avLst>
              <a:gd name="adj1" fmla="val 75000"/>
              <a:gd name="adj2" fmla="val 50000"/>
            </a:avLst>
          </a:prstGeom>
          <a:solidFill>
            <a:srgbClr val="2F3699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54" name="OTLSHAPE_T_d9f3d8ea3f354974b16302f2af50455c_ShapePercentage" hidden="1"/>
          <p:cNvSpPr/>
          <p:nvPr>
            <p:custDataLst>
              <p:tags r:id="rId137"/>
            </p:custDataLst>
          </p:nvPr>
        </p:nvSpPr>
        <p:spPr>
          <a:xfrm>
            <a:off x="852684" y="6435386"/>
            <a:ext cx="0" cy="0"/>
          </a:xfrm>
          <a:prstGeom prst="rightArrow">
            <a:avLst>
              <a:gd name="adj1" fmla="val 75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55" name="OTLSHAPE_T_d9f3d8ea3f354974b16302f2af50455c_Duration" hidden="1"/>
          <p:cNvSpPr txBox="1"/>
          <p:nvPr>
            <p:custDataLst>
              <p:tags r:id="rId138"/>
            </p:custDataLst>
          </p:nvPr>
        </p:nvSpPr>
        <p:spPr>
          <a:xfrm>
            <a:off x="0" y="6413627"/>
            <a:ext cx="4572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GB" sz="1000" smtClean="0">
                <a:solidFill>
                  <a:schemeClr val="accent2"/>
                </a:solidFill>
                <a:latin typeface="Calibri" panose="020F0502020204030204" pitchFamily="34" charset="0"/>
              </a:rPr>
              <a:t>245 days</a:t>
            </a:r>
            <a:endParaRPr lang="en-GB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4956" name="OTLSHAPE_T_d9f3d8ea3f354974b16302f2af50455c_TextPercentage" hidden="1"/>
          <p:cNvSpPr txBox="1"/>
          <p:nvPr>
            <p:custDataLst>
              <p:tags r:id="rId139"/>
            </p:custDataLst>
          </p:nvPr>
        </p:nvSpPr>
        <p:spPr>
          <a:xfrm>
            <a:off x="0" y="6568652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4957" name="OTLSHAPE_T_d9f3d8ea3f354974b16302f2af50455c_StartDate" hidden="1"/>
          <p:cNvSpPr txBox="1"/>
          <p:nvPr>
            <p:custDataLst>
              <p:tags r:id="rId140"/>
            </p:custDataLst>
          </p:nvPr>
        </p:nvSpPr>
        <p:spPr>
          <a:xfrm>
            <a:off x="0" y="6568652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958" name="OTLSHAPE_T_d9f3d8ea3f354974b16302f2af50455c_EndDate" hidden="1"/>
          <p:cNvSpPr txBox="1"/>
          <p:nvPr>
            <p:custDataLst>
              <p:tags r:id="rId141"/>
            </p:custDataLst>
          </p:nvPr>
        </p:nvSpPr>
        <p:spPr>
          <a:xfrm>
            <a:off x="0" y="6568652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959" name="OTLSHAPE_T_d9f3d8ea3f354974b16302f2af50455c_JoinedDate"/>
          <p:cNvSpPr txBox="1"/>
          <p:nvPr>
            <p:custDataLst>
              <p:tags r:id="rId142"/>
            </p:custDataLst>
          </p:nvPr>
        </p:nvSpPr>
        <p:spPr>
          <a:xfrm>
            <a:off x="91912" y="6421374"/>
            <a:ext cx="7112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GB" sz="1000" spc="-4" smtClean="0">
                <a:solidFill>
                  <a:schemeClr val="dk2"/>
                </a:solidFill>
                <a:latin typeface="Calibri" panose="020F0502020204030204" pitchFamily="34" charset="0"/>
              </a:rPr>
              <a:t>Jan 1 - Dec 10</a:t>
            </a:r>
            <a:endParaRPr lang="en-GB" sz="1000" spc="-4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960" name="OTLSHAPE_T_d9f3d8ea3f354974b16302f2af50455c_Title"/>
          <p:cNvSpPr txBox="1"/>
          <p:nvPr>
            <p:custDataLst>
              <p:tags r:id="rId143"/>
            </p:custDataLst>
          </p:nvPr>
        </p:nvSpPr>
        <p:spPr>
          <a:xfrm>
            <a:off x="3724591" y="6413627"/>
            <a:ext cx="32639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1100" b="1" spc="-4" smtClean="0">
                <a:solidFill>
                  <a:schemeClr val="dk1"/>
                </a:solidFill>
                <a:latin typeface="Calibri" panose="020F0502020204030204" pitchFamily="34" charset="0"/>
              </a:rPr>
              <a:t>Production of the components for RB24 &amp; RB26 upgrade</a:t>
            </a:r>
            <a:endParaRPr lang="en-GB" sz="1100" b="1" spc="-4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46878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0" name="OTLSHAPE_M_1c5a9841713846f281ae55dd56743a8c_Connector2"/>
          <p:cNvCxnSpPr/>
          <p:nvPr>
            <p:custDataLst>
              <p:tags r:id="rId2"/>
            </p:custDataLst>
          </p:nvPr>
        </p:nvCxnSpPr>
        <p:spPr>
          <a:xfrm>
            <a:off x="8329033" y="2984500"/>
            <a:ext cx="0" cy="127000"/>
          </a:xfrm>
          <a:prstGeom prst="line">
            <a:avLst/>
          </a:prstGeom>
          <a:ln w="9525" cap="flat" cmpd="sng" algn="ctr">
            <a:solidFill>
              <a:srgbClr val="4F81BD">
                <a:alpha val="4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OTLSHAPE_M_1c5a9841713846f281ae55dd56743a8c_Connector1"/>
          <p:cNvCxnSpPr/>
          <p:nvPr>
            <p:custDataLst>
              <p:tags r:id="rId3"/>
            </p:custDataLst>
          </p:nvPr>
        </p:nvCxnSpPr>
        <p:spPr>
          <a:xfrm>
            <a:off x="8329033" y="2028614"/>
            <a:ext cx="0" cy="604943"/>
          </a:xfrm>
          <a:prstGeom prst="line">
            <a:avLst/>
          </a:prstGeom>
          <a:ln w="9525" cap="flat" cmpd="sng" algn="ctr">
            <a:solidFill>
              <a:srgbClr val="4F81BD">
                <a:alpha val="4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OTLSHAPE_M_d8d9b6cb79da40a0a2d790e86610ec5a_Connector1"/>
          <p:cNvCxnSpPr/>
          <p:nvPr>
            <p:custDataLst>
              <p:tags r:id="rId4"/>
            </p:custDataLst>
          </p:nvPr>
        </p:nvCxnSpPr>
        <p:spPr>
          <a:xfrm>
            <a:off x="2176877" y="2506557"/>
            <a:ext cx="0" cy="604943"/>
          </a:xfrm>
          <a:prstGeom prst="line">
            <a:avLst/>
          </a:prstGeom>
          <a:ln w="9525" cap="flat" cmpd="sng" algn="ctr">
            <a:solidFill>
              <a:srgbClr val="4F81BD">
                <a:alpha val="4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OTLSHAPE_M_af1dd4608f8a4b91a3076b1ebc750585_Connector2"/>
          <p:cNvCxnSpPr/>
          <p:nvPr>
            <p:custDataLst>
              <p:tags r:id="rId5"/>
            </p:custDataLst>
          </p:nvPr>
        </p:nvCxnSpPr>
        <p:spPr>
          <a:xfrm>
            <a:off x="10237181" y="2984500"/>
            <a:ext cx="0" cy="127000"/>
          </a:xfrm>
          <a:prstGeom prst="line">
            <a:avLst/>
          </a:prstGeom>
          <a:ln w="9525" cap="flat" cmpd="sng" algn="ctr">
            <a:solidFill>
              <a:srgbClr val="4F81BD">
                <a:alpha val="4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OTLSHAPE_M_af1dd4608f8a4b91a3076b1ebc750585_Connector1"/>
          <p:cNvCxnSpPr/>
          <p:nvPr>
            <p:custDataLst>
              <p:tags r:id="rId6"/>
            </p:custDataLst>
          </p:nvPr>
        </p:nvCxnSpPr>
        <p:spPr>
          <a:xfrm>
            <a:off x="10237181" y="2028614"/>
            <a:ext cx="0" cy="604943"/>
          </a:xfrm>
          <a:prstGeom prst="line">
            <a:avLst/>
          </a:prstGeom>
          <a:ln w="9525" cap="flat" cmpd="sng" algn="ctr">
            <a:solidFill>
              <a:srgbClr val="4F81BD">
                <a:alpha val="4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OTLSHAPE_M_26b7c813f7934c7c9ff58ca92b6ab6e8_Connector1"/>
          <p:cNvCxnSpPr/>
          <p:nvPr>
            <p:custDataLst>
              <p:tags r:id="rId7"/>
            </p:custDataLst>
          </p:nvPr>
        </p:nvCxnSpPr>
        <p:spPr>
          <a:xfrm>
            <a:off x="9192637" y="2506557"/>
            <a:ext cx="0" cy="604943"/>
          </a:xfrm>
          <a:prstGeom prst="line">
            <a:avLst/>
          </a:prstGeom>
          <a:ln w="9525" cap="flat" cmpd="sng" algn="ctr">
            <a:solidFill>
              <a:srgbClr val="4F81BD">
                <a:alpha val="4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OTLSHAPE_M_21dde6c81ce5408598e1950b53db8a79_Connector3"/>
          <p:cNvCxnSpPr/>
          <p:nvPr>
            <p:custDataLst>
              <p:tags r:id="rId8"/>
            </p:custDataLst>
          </p:nvPr>
        </p:nvCxnSpPr>
        <p:spPr>
          <a:xfrm>
            <a:off x="10284655" y="2984500"/>
            <a:ext cx="0" cy="190500"/>
          </a:xfrm>
          <a:prstGeom prst="line">
            <a:avLst/>
          </a:prstGeom>
          <a:ln w="9525" cap="flat" cmpd="sng" algn="ctr">
            <a:solidFill>
              <a:srgbClr val="4F81BD">
                <a:alpha val="4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OTLSHAPE_M_21dde6c81ce5408598e1950b53db8a79_Connector2"/>
          <p:cNvCxnSpPr/>
          <p:nvPr>
            <p:custDataLst>
              <p:tags r:id="rId9"/>
            </p:custDataLst>
          </p:nvPr>
        </p:nvCxnSpPr>
        <p:spPr>
          <a:xfrm>
            <a:off x="10284655" y="2804075"/>
            <a:ext cx="0" cy="25400"/>
          </a:xfrm>
          <a:prstGeom prst="line">
            <a:avLst/>
          </a:prstGeom>
          <a:ln w="9525" cap="flat" cmpd="sng" algn="ctr">
            <a:solidFill>
              <a:srgbClr val="4F81BD">
                <a:alpha val="4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OTLSHAPE_M_21dde6c81ce5408598e1950b53db8a79_Connector1"/>
          <p:cNvCxnSpPr/>
          <p:nvPr>
            <p:custDataLst>
              <p:tags r:id="rId10"/>
            </p:custDataLst>
          </p:nvPr>
        </p:nvCxnSpPr>
        <p:spPr>
          <a:xfrm>
            <a:off x="10284655" y="2248535"/>
            <a:ext cx="0" cy="385022"/>
          </a:xfrm>
          <a:prstGeom prst="line">
            <a:avLst/>
          </a:prstGeom>
          <a:ln w="9525" cap="flat" cmpd="sng" algn="ctr">
            <a:solidFill>
              <a:srgbClr val="4F81BD">
                <a:alpha val="4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OTLSHAPE_M_d17a3beda8df4b4aa55f142a2f2de4f8_Connector3"/>
          <p:cNvCxnSpPr/>
          <p:nvPr>
            <p:custDataLst>
              <p:tags r:id="rId11"/>
            </p:custDataLst>
          </p:nvPr>
        </p:nvCxnSpPr>
        <p:spPr>
          <a:xfrm>
            <a:off x="3622567" y="2984500"/>
            <a:ext cx="0" cy="190500"/>
          </a:xfrm>
          <a:prstGeom prst="line">
            <a:avLst/>
          </a:prstGeom>
          <a:ln w="9525" cap="flat" cmpd="sng" algn="ctr">
            <a:solidFill>
              <a:srgbClr val="4F81BD">
                <a:alpha val="4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OTLSHAPE_M_d17a3beda8df4b4aa55f142a2f2de4f8_Connector2"/>
          <p:cNvCxnSpPr/>
          <p:nvPr>
            <p:custDataLst>
              <p:tags r:id="rId12"/>
            </p:custDataLst>
          </p:nvPr>
        </p:nvCxnSpPr>
        <p:spPr>
          <a:xfrm>
            <a:off x="3622567" y="2804075"/>
            <a:ext cx="0" cy="25400"/>
          </a:xfrm>
          <a:prstGeom prst="line">
            <a:avLst/>
          </a:prstGeom>
          <a:ln w="9525" cap="flat" cmpd="sng" algn="ctr">
            <a:solidFill>
              <a:srgbClr val="4F81BD">
                <a:alpha val="4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OTLSHAPE_M_d17a3beda8df4b4aa55f142a2f2de4f8_Connector1"/>
          <p:cNvCxnSpPr/>
          <p:nvPr>
            <p:custDataLst>
              <p:tags r:id="rId13"/>
            </p:custDataLst>
          </p:nvPr>
        </p:nvCxnSpPr>
        <p:spPr>
          <a:xfrm>
            <a:off x="3622567" y="2248535"/>
            <a:ext cx="0" cy="385022"/>
          </a:xfrm>
          <a:prstGeom prst="line">
            <a:avLst/>
          </a:prstGeom>
          <a:ln w="9525" cap="flat" cmpd="sng" algn="ctr">
            <a:solidFill>
              <a:srgbClr val="4F81BD">
                <a:alpha val="4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9" name="TextBox 658"/>
          <p:cNvSpPr txBox="1"/>
          <p:nvPr/>
        </p:nvSpPr>
        <p:spPr>
          <a:xfrm>
            <a:off x="126053" y="61462"/>
            <a:ext cx="7383436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i="1" dirty="0" smtClean="0"/>
              <a:t>Experimental vacuum upgrade project – </a:t>
            </a:r>
            <a:r>
              <a:rPr lang="en-GB" sz="2000" b="1" i="1" dirty="0" smtClean="0"/>
              <a:t>LS2 preparation &amp; planning</a:t>
            </a:r>
          </a:p>
          <a:p>
            <a:r>
              <a:rPr lang="en-GB" sz="2800" b="1" dirty="0" smtClean="0"/>
              <a:t>CMS EXPERIMENTAL VACUUM UPGRADE</a:t>
            </a:r>
            <a:endParaRPr lang="en-GB" sz="400" i="1" dirty="0" smtClean="0"/>
          </a:p>
          <a:p>
            <a:r>
              <a:rPr lang="en-GB" sz="1600" i="1" dirty="0" smtClean="0"/>
              <a:t>Main VSC deliverables:</a:t>
            </a:r>
          </a:p>
          <a:p>
            <a:pPr marL="285750" indent="-285750">
              <a:buClr>
                <a:srgbClr val="FF0000"/>
              </a:buClr>
              <a:buSzPct val="150000"/>
              <a:buFont typeface="Wingdings" panose="05000000000000000000" pitchFamily="2" charset="2"/>
              <a:buChar char="§"/>
            </a:pPr>
            <a:r>
              <a:rPr lang="en-GB" sz="1600" i="1" dirty="0" smtClean="0"/>
              <a:t>Removal of IP5.X vacuum chambers up to ± 18m from IP5</a:t>
            </a:r>
          </a:p>
          <a:p>
            <a:pPr marL="285750" indent="-285750">
              <a:buClr>
                <a:srgbClr val="00B050"/>
              </a:buClr>
              <a:buSzPct val="150000"/>
              <a:buFont typeface="Wingdings" panose="05000000000000000000" pitchFamily="2" charset="2"/>
              <a:buChar char="§"/>
            </a:pPr>
            <a:r>
              <a:rPr lang="en-GB" sz="1600" i="1" dirty="0" smtClean="0"/>
              <a:t>Installation of IP5.X vacuum layout</a:t>
            </a:r>
          </a:p>
          <a:p>
            <a:pPr marL="285750" indent="-285750">
              <a:buClr>
                <a:srgbClr val="00B0F0"/>
              </a:buClr>
              <a:buSzPct val="150000"/>
              <a:buFont typeface="Wingdings" panose="05000000000000000000" pitchFamily="2" charset="2"/>
              <a:buChar char="§"/>
            </a:pPr>
            <a:r>
              <a:rPr lang="en-GB" sz="1600" i="1" dirty="0" smtClean="0"/>
              <a:t>Production of a new central chamber</a:t>
            </a:r>
          </a:p>
          <a:p>
            <a:pPr marL="285750" indent="-285750">
              <a:buClr>
                <a:srgbClr val="0070C0"/>
              </a:buClr>
              <a:buSzPct val="150000"/>
              <a:buFont typeface="Wingdings" panose="05000000000000000000" pitchFamily="2" charset="2"/>
              <a:buChar char="§"/>
            </a:pPr>
            <a:r>
              <a:rPr lang="en-GB" sz="1600" i="1" dirty="0" smtClean="0"/>
              <a:t>Production of new aluminium chambers for forward layout</a:t>
            </a:r>
          </a:p>
          <a:p>
            <a:endParaRPr lang="en-GB" dirty="0"/>
          </a:p>
        </p:txBody>
      </p:sp>
      <p:sp>
        <p:nvSpPr>
          <p:cNvPr id="660" name="TextBox 659"/>
          <p:cNvSpPr txBox="1"/>
          <p:nvPr/>
        </p:nvSpPr>
        <p:spPr>
          <a:xfrm>
            <a:off x="10227302" y="30913"/>
            <a:ext cx="19646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dirty="0" smtClean="0">
                <a:solidFill>
                  <a:schemeClr val="bg1"/>
                </a:solidFill>
              </a:rPr>
              <a:t>Version – 27/06/2018</a:t>
            </a:r>
            <a:endParaRPr lang="en-GB" sz="1400" dirty="0">
              <a:solidFill>
                <a:schemeClr val="bg1"/>
              </a:solidFill>
            </a:endParaRPr>
          </a:p>
          <a:p>
            <a:pPr algn="r"/>
            <a:r>
              <a:rPr lang="en-GB" sz="1400" dirty="0" smtClean="0">
                <a:solidFill>
                  <a:schemeClr val="bg1"/>
                </a:solidFill>
              </a:rPr>
              <a:t>Josef </a:t>
            </a:r>
            <a:r>
              <a:rPr lang="en-GB" sz="1400" dirty="0">
                <a:solidFill>
                  <a:schemeClr val="bg1"/>
                </a:solidFill>
              </a:rPr>
              <a:t>Sestak</a:t>
            </a:r>
          </a:p>
        </p:txBody>
      </p:sp>
      <p:sp>
        <p:nvSpPr>
          <p:cNvPr id="2" name="OTLSHAPE_TB_00000000000000000000000000000000_LeftEndCaps" hidden="1"/>
          <p:cNvSpPr txBox="1"/>
          <p:nvPr>
            <p:custDataLst>
              <p:tags r:id="rId14"/>
            </p:custDataLst>
          </p:nvPr>
        </p:nvSpPr>
        <p:spPr>
          <a:xfrm>
            <a:off x="254000" y="3162469"/>
            <a:ext cx="469900" cy="279061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spAutoFit/>
          </a:bodyPr>
          <a:lstStyle/>
          <a:p>
            <a:pPr algn="ctr"/>
            <a:r>
              <a:rPr lang="en-GB" b="1" smtClean="0">
                <a:solidFill>
                  <a:schemeClr val="accent2"/>
                </a:solidFill>
                <a:latin typeface="Calibri" panose="020F0502020204030204" pitchFamily="34" charset="0"/>
              </a:rPr>
              <a:t>2018</a:t>
            </a:r>
            <a:endParaRPr lang="en-GB" b="1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3" name="OTLSHAPE_TB_00000000000000000000000000000000_RightEndCaps"/>
          <p:cNvSpPr txBox="1"/>
          <p:nvPr>
            <p:custDataLst>
              <p:tags r:id="rId15"/>
            </p:custDataLst>
          </p:nvPr>
        </p:nvSpPr>
        <p:spPr>
          <a:xfrm>
            <a:off x="11474534" y="3162469"/>
            <a:ext cx="451662" cy="279061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spAutoFit/>
          </a:bodyPr>
          <a:lstStyle/>
          <a:p>
            <a:pPr algn="ctr"/>
            <a:r>
              <a:rPr lang="en-GB" b="1" spc="-38" smtClean="0">
                <a:solidFill>
                  <a:schemeClr val="accent2"/>
                </a:solidFill>
                <a:latin typeface="Calibri" panose="020F0502020204030204" pitchFamily="34" charset="0"/>
              </a:rPr>
              <a:t>2021</a:t>
            </a:r>
            <a:endParaRPr lang="en-GB" b="1" spc="-38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4" name="OTLSHAPE_TB_00000000000000000000000000000000_ScaleContainer"/>
          <p:cNvSpPr/>
          <p:nvPr>
            <p:custDataLst>
              <p:tags r:id="rId16"/>
            </p:custDataLst>
          </p:nvPr>
        </p:nvSpPr>
        <p:spPr>
          <a:xfrm>
            <a:off x="844465" y="3175000"/>
            <a:ext cx="10515600" cy="254000"/>
          </a:xfrm>
          <a:prstGeom prst="roundRect">
            <a:avLst/>
          </a:prstGeom>
          <a:solidFill>
            <a:srgbClr val="404040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OTLSHAPE_TB_00000000000000000000000000000000_ElapsedTime"/>
          <p:cNvSpPr/>
          <p:nvPr>
            <p:custDataLst>
              <p:tags r:id="rId17"/>
            </p:custDataLst>
          </p:nvPr>
        </p:nvSpPr>
        <p:spPr>
          <a:xfrm>
            <a:off x="844465" y="3175000"/>
            <a:ext cx="2679700" cy="254000"/>
          </a:xfrm>
          <a:prstGeom prst="roundRect">
            <a:avLst/>
          </a:prstGeom>
          <a:solidFill>
            <a:srgbClr val="FF0000">
              <a:alpha val="30196"/>
            </a:srgb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TLSHAPE_TB_00000000000000000000000000000000_TodayMarkerShape"/>
          <p:cNvSpPr/>
          <p:nvPr>
            <p:custDataLst>
              <p:tags r:id="rId18"/>
            </p:custDataLst>
          </p:nvPr>
        </p:nvSpPr>
        <p:spPr>
          <a:xfrm>
            <a:off x="3485273" y="3429000"/>
            <a:ext cx="76200" cy="84667"/>
          </a:xfrm>
          <a:prstGeom prst="triangle">
            <a:avLst/>
          </a:prstGeom>
          <a:solidFill>
            <a:srgbClr val="FF0000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TLSHAPE_TB_00000000000000000000000000000000_TodayMarkerText"/>
          <p:cNvSpPr txBox="1"/>
          <p:nvPr>
            <p:custDataLst>
              <p:tags r:id="rId19"/>
            </p:custDataLst>
          </p:nvPr>
        </p:nvSpPr>
        <p:spPr>
          <a:xfrm>
            <a:off x="3341431" y="3513667"/>
            <a:ext cx="368300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spAutoFit/>
          </a:bodyPr>
          <a:lstStyle/>
          <a:p>
            <a:pPr algn="ctr"/>
            <a:r>
              <a:rPr lang="en-GB" sz="1200" spc="-12" smtClean="0">
                <a:solidFill>
                  <a:schemeClr val="dk1"/>
                </a:solidFill>
                <a:latin typeface="Calibri" panose="020F0502020204030204" pitchFamily="34" charset="0"/>
              </a:rPr>
              <a:t>Today</a:t>
            </a:r>
            <a:endParaRPr lang="en-GB" sz="1200" spc="-12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8" name="OTLSHAPE_TB_00000000000000000000000000000000_TimescaleInterval1"/>
          <p:cNvSpPr txBox="1"/>
          <p:nvPr>
            <p:custDataLst>
              <p:tags r:id="rId20"/>
            </p:custDataLst>
          </p:nvPr>
        </p:nvSpPr>
        <p:spPr>
          <a:xfrm>
            <a:off x="907965" y="3213100"/>
            <a:ext cx="182742" cy="17780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GB" sz="1200" spc="-26" smtClean="0">
                <a:solidFill>
                  <a:schemeClr val="lt1"/>
                </a:solidFill>
                <a:latin typeface="Calibri" panose="020F0502020204030204" pitchFamily="34" charset="0"/>
              </a:rPr>
              <a:t>Q1</a:t>
            </a:r>
            <a:endParaRPr lang="en-GB" sz="1200" spc="-26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9" name="OTLSHAPE_TB_00000000000000000000000000000000_TimescaleInterval2"/>
          <p:cNvSpPr txBox="1"/>
          <p:nvPr>
            <p:custDataLst>
              <p:tags r:id="rId21"/>
            </p:custDataLst>
          </p:nvPr>
        </p:nvSpPr>
        <p:spPr>
          <a:xfrm>
            <a:off x="2396654" y="3213100"/>
            <a:ext cx="182742" cy="17780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GB" sz="1200" spc="-26" smtClean="0">
                <a:solidFill>
                  <a:schemeClr val="lt1"/>
                </a:solidFill>
                <a:latin typeface="Calibri" panose="020F0502020204030204" pitchFamily="34" charset="0"/>
              </a:rPr>
              <a:t>Q3</a:t>
            </a:r>
            <a:endParaRPr lang="en-GB" sz="1200" spc="-26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10" name="OTLSHAPE_TB_00000000000000000000000000000000_TimescaleInterval3"/>
          <p:cNvSpPr txBox="1"/>
          <p:nvPr>
            <p:custDataLst>
              <p:tags r:id="rId22"/>
            </p:custDataLst>
          </p:nvPr>
        </p:nvSpPr>
        <p:spPr>
          <a:xfrm>
            <a:off x="3910017" y="3213100"/>
            <a:ext cx="182742" cy="17780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GB" sz="1200" spc="-26" smtClean="0">
                <a:solidFill>
                  <a:schemeClr val="lt1"/>
                </a:solidFill>
                <a:latin typeface="Calibri" panose="020F0502020204030204" pitchFamily="34" charset="0"/>
              </a:rPr>
              <a:t>Q1</a:t>
            </a:r>
            <a:endParaRPr lang="en-GB" sz="1200" spc="-26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OTLSHAPE_TB_00000000000000000000000000000000_TimescaleInterval4"/>
          <p:cNvSpPr txBox="1"/>
          <p:nvPr>
            <p:custDataLst>
              <p:tags r:id="rId23"/>
            </p:custDataLst>
          </p:nvPr>
        </p:nvSpPr>
        <p:spPr>
          <a:xfrm>
            <a:off x="5398706" y="3213100"/>
            <a:ext cx="182742" cy="17780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GB" sz="1200" spc="-26" smtClean="0">
                <a:solidFill>
                  <a:schemeClr val="lt1"/>
                </a:solidFill>
                <a:latin typeface="Calibri" panose="020F0502020204030204" pitchFamily="34" charset="0"/>
              </a:rPr>
              <a:t>Q3</a:t>
            </a:r>
            <a:endParaRPr lang="en-GB" sz="1200" spc="-26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12" name="OTLSHAPE_TB_00000000000000000000000000000000_TimescaleInterval5"/>
          <p:cNvSpPr txBox="1"/>
          <p:nvPr>
            <p:custDataLst>
              <p:tags r:id="rId24"/>
            </p:custDataLst>
          </p:nvPr>
        </p:nvSpPr>
        <p:spPr>
          <a:xfrm>
            <a:off x="6912070" y="3213100"/>
            <a:ext cx="182742" cy="17780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GB" sz="1200" spc="-26" smtClean="0">
                <a:solidFill>
                  <a:schemeClr val="lt1"/>
                </a:solidFill>
                <a:latin typeface="Calibri" panose="020F0502020204030204" pitchFamily="34" charset="0"/>
              </a:rPr>
              <a:t>Q1</a:t>
            </a:r>
            <a:endParaRPr lang="en-GB" sz="1200" spc="-26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13" name="OTLSHAPE_TB_00000000000000000000000000000000_TimescaleInterval6"/>
          <p:cNvSpPr txBox="1"/>
          <p:nvPr>
            <p:custDataLst>
              <p:tags r:id="rId25"/>
            </p:custDataLst>
          </p:nvPr>
        </p:nvSpPr>
        <p:spPr>
          <a:xfrm>
            <a:off x="8408983" y="3213100"/>
            <a:ext cx="182742" cy="17780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GB" sz="1200" spc="-26" smtClean="0">
                <a:solidFill>
                  <a:schemeClr val="lt1"/>
                </a:solidFill>
                <a:latin typeface="Calibri" panose="020F0502020204030204" pitchFamily="34" charset="0"/>
              </a:rPr>
              <a:t>Q3</a:t>
            </a:r>
            <a:endParaRPr lang="en-GB" sz="1200" spc="-26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14" name="OTLSHAPE_TB_00000000000000000000000000000000_TimescaleInterval7"/>
          <p:cNvSpPr txBox="1"/>
          <p:nvPr>
            <p:custDataLst>
              <p:tags r:id="rId26"/>
            </p:custDataLst>
          </p:nvPr>
        </p:nvSpPr>
        <p:spPr>
          <a:xfrm>
            <a:off x="9922346" y="3213100"/>
            <a:ext cx="182742" cy="17780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GB" sz="1200" spc="-26" smtClean="0">
                <a:solidFill>
                  <a:schemeClr val="lt1"/>
                </a:solidFill>
                <a:latin typeface="Calibri" panose="020F0502020204030204" pitchFamily="34" charset="0"/>
              </a:rPr>
              <a:t>Q1</a:t>
            </a:r>
            <a:endParaRPr lang="en-GB" sz="1200" spc="-26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15" name="OTLSHAPE_TB_00000000000000000000000000000000_ScaleMarking1"/>
          <p:cNvSpPr txBox="1"/>
          <p:nvPr>
            <p:custDataLst>
              <p:tags r:id="rId27"/>
            </p:custDataLst>
          </p:nvPr>
        </p:nvSpPr>
        <p:spPr>
          <a:xfrm>
            <a:off x="907965" y="2988945"/>
            <a:ext cx="304955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GB" sz="1200" spc="-20" smtClean="0">
                <a:solidFill>
                  <a:srgbClr val="404040"/>
                </a:solidFill>
                <a:latin typeface="Calibri" panose="020F0502020204030204" pitchFamily="34" charset="0"/>
              </a:rPr>
              <a:t>2018</a:t>
            </a:r>
            <a:endParaRPr lang="en-GB" sz="1200" spc="-20">
              <a:solidFill>
                <a:srgbClr val="404040"/>
              </a:solidFill>
              <a:latin typeface="Calibri" panose="020F0502020204030204" pitchFamily="34" charset="0"/>
            </a:endParaRPr>
          </a:p>
        </p:txBody>
      </p:sp>
      <p:sp>
        <p:nvSpPr>
          <p:cNvPr id="16" name="OTLSHAPE_TB_00000000000000000000000000000000_ScaleMarking2"/>
          <p:cNvSpPr txBox="1"/>
          <p:nvPr>
            <p:custDataLst>
              <p:tags r:id="rId28"/>
            </p:custDataLst>
          </p:nvPr>
        </p:nvSpPr>
        <p:spPr>
          <a:xfrm>
            <a:off x="3910017" y="2988945"/>
            <a:ext cx="304955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GB" sz="1200" spc="-20" smtClean="0">
                <a:solidFill>
                  <a:srgbClr val="404040"/>
                </a:solidFill>
                <a:latin typeface="Calibri" panose="020F0502020204030204" pitchFamily="34" charset="0"/>
              </a:rPr>
              <a:t>2019</a:t>
            </a:r>
            <a:endParaRPr lang="en-GB" sz="1200" spc="-20">
              <a:solidFill>
                <a:srgbClr val="404040"/>
              </a:solidFill>
              <a:latin typeface="Calibri" panose="020F0502020204030204" pitchFamily="34" charset="0"/>
            </a:endParaRPr>
          </a:p>
        </p:txBody>
      </p:sp>
      <p:sp>
        <p:nvSpPr>
          <p:cNvPr id="17" name="OTLSHAPE_TB_00000000000000000000000000000000_ScaleMarking3"/>
          <p:cNvSpPr txBox="1"/>
          <p:nvPr>
            <p:custDataLst>
              <p:tags r:id="rId29"/>
            </p:custDataLst>
          </p:nvPr>
        </p:nvSpPr>
        <p:spPr>
          <a:xfrm>
            <a:off x="6912070" y="2988945"/>
            <a:ext cx="304955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GB" sz="1200" spc="-20" smtClean="0">
                <a:solidFill>
                  <a:srgbClr val="404040"/>
                </a:solidFill>
                <a:latin typeface="Calibri" panose="020F0502020204030204" pitchFamily="34" charset="0"/>
              </a:rPr>
              <a:t>2020</a:t>
            </a:r>
            <a:endParaRPr lang="en-GB" sz="1200" spc="-20">
              <a:solidFill>
                <a:srgbClr val="404040"/>
              </a:solidFill>
              <a:latin typeface="Calibri" panose="020F0502020204030204" pitchFamily="34" charset="0"/>
            </a:endParaRPr>
          </a:p>
        </p:txBody>
      </p:sp>
      <p:sp>
        <p:nvSpPr>
          <p:cNvPr id="18" name="OTLSHAPE_TB_00000000000000000000000000000000_ScaleMarking4"/>
          <p:cNvSpPr txBox="1"/>
          <p:nvPr>
            <p:custDataLst>
              <p:tags r:id="rId30"/>
            </p:custDataLst>
          </p:nvPr>
        </p:nvSpPr>
        <p:spPr>
          <a:xfrm>
            <a:off x="9922346" y="2988945"/>
            <a:ext cx="304955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GB" sz="1200" spc="-20" smtClean="0">
                <a:solidFill>
                  <a:srgbClr val="404040"/>
                </a:solidFill>
                <a:latin typeface="Calibri" panose="020F0502020204030204" pitchFamily="34" charset="0"/>
              </a:rPr>
              <a:t>2021</a:t>
            </a:r>
            <a:endParaRPr lang="en-GB" sz="1200" spc="-20">
              <a:solidFill>
                <a:srgbClr val="404040"/>
              </a:solidFill>
              <a:latin typeface="Calibri" panose="020F0502020204030204" pitchFamily="34" charset="0"/>
            </a:endParaRPr>
          </a:p>
        </p:txBody>
      </p:sp>
      <p:sp>
        <p:nvSpPr>
          <p:cNvPr id="31" name="OTLSHAPE_M_d17a3beda8df4b4aa55f142a2f2de4f8_Title"/>
          <p:cNvSpPr txBox="1"/>
          <p:nvPr>
            <p:custDataLst>
              <p:tags r:id="rId31"/>
            </p:custDataLst>
          </p:nvPr>
        </p:nvSpPr>
        <p:spPr>
          <a:xfrm>
            <a:off x="3844817" y="2155613"/>
            <a:ext cx="6604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1100" b="1" spc="-6" smtClean="0">
                <a:solidFill>
                  <a:schemeClr val="dk1"/>
                </a:solidFill>
                <a:latin typeface="Calibri" panose="020F0502020204030204" pitchFamily="34" charset="0"/>
              </a:rPr>
              <a:t>Start of LS2</a:t>
            </a:r>
            <a:endParaRPr lang="en-GB" sz="1100" b="1" spc="-6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1185" name="OTLSHAPE_M_d17a3beda8df4b4aa55f142a2f2de4f8_Date"/>
          <p:cNvSpPr txBox="1"/>
          <p:nvPr>
            <p:custDataLst>
              <p:tags r:id="rId32"/>
            </p:custDataLst>
          </p:nvPr>
        </p:nvSpPr>
        <p:spPr>
          <a:xfrm>
            <a:off x="3844817" y="2351532"/>
            <a:ext cx="6096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1000" spc="-6" smtClean="0">
                <a:solidFill>
                  <a:schemeClr val="dk2"/>
                </a:solidFill>
                <a:latin typeface="Calibri" panose="020F0502020204030204" pitchFamily="34" charset="0"/>
              </a:rPr>
              <a:t>Dec 3, 2018</a:t>
            </a:r>
            <a:endParaRPr lang="en-GB" sz="1000" spc="-6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186" name="OTLSHAPE_M_d17a3beda8df4b4aa55f142a2f2de4f8_Shape"/>
          <p:cNvSpPr/>
          <p:nvPr>
            <p:custDataLst>
              <p:tags r:id="rId33"/>
            </p:custDataLst>
          </p:nvPr>
        </p:nvSpPr>
        <p:spPr>
          <a:xfrm rot="16200000">
            <a:off x="3647967" y="2248535"/>
            <a:ext cx="165100" cy="165100"/>
          </a:xfrm>
          <a:prstGeom prst="flowChartMerge">
            <a:avLst/>
          </a:prstGeom>
          <a:solidFill>
            <a:srgbClr val="1AAA42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87" name="OTLSHAPE_M_21dde6c81ce5408598e1950b53db8a79_Title"/>
          <p:cNvSpPr txBox="1"/>
          <p:nvPr>
            <p:custDataLst>
              <p:tags r:id="rId34"/>
            </p:custDataLst>
          </p:nvPr>
        </p:nvSpPr>
        <p:spPr>
          <a:xfrm>
            <a:off x="10506905" y="2155613"/>
            <a:ext cx="5969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1100" b="1" spc="-6" smtClean="0">
                <a:solidFill>
                  <a:schemeClr val="dk1"/>
                </a:solidFill>
                <a:latin typeface="Calibri" panose="020F0502020204030204" pitchFamily="34" charset="0"/>
              </a:rPr>
              <a:t>End of LS2</a:t>
            </a:r>
            <a:endParaRPr lang="en-GB" sz="1100" b="1" spc="-6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1188" name="OTLSHAPE_M_21dde6c81ce5408598e1950b53db8a79_Date"/>
          <p:cNvSpPr txBox="1"/>
          <p:nvPr>
            <p:custDataLst>
              <p:tags r:id="rId35"/>
            </p:custDataLst>
          </p:nvPr>
        </p:nvSpPr>
        <p:spPr>
          <a:xfrm>
            <a:off x="10506905" y="2351532"/>
            <a:ext cx="6731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1000" spc="-6" smtClean="0">
                <a:solidFill>
                  <a:schemeClr val="dk2"/>
                </a:solidFill>
                <a:latin typeface="Calibri" panose="020F0502020204030204" pitchFamily="34" charset="0"/>
              </a:rPr>
              <a:t>Feb 20, 2021</a:t>
            </a:r>
            <a:endParaRPr lang="en-GB" sz="1000" spc="-6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189" name="OTLSHAPE_M_21dde6c81ce5408598e1950b53db8a79_Shape"/>
          <p:cNvSpPr/>
          <p:nvPr>
            <p:custDataLst>
              <p:tags r:id="rId36"/>
            </p:custDataLst>
          </p:nvPr>
        </p:nvSpPr>
        <p:spPr>
          <a:xfrm rot="16200000">
            <a:off x="10310055" y="2248535"/>
            <a:ext cx="165100" cy="165100"/>
          </a:xfrm>
          <a:prstGeom prst="flowChartMerge">
            <a:avLst/>
          </a:prstGeom>
          <a:solidFill>
            <a:srgbClr val="EA161E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90" name="OTLSHAPE_M_70006f28d93e45ca801a251900f3144b_Title"/>
          <p:cNvSpPr txBox="1"/>
          <p:nvPr>
            <p:custDataLst>
              <p:tags r:id="rId37"/>
            </p:custDataLst>
          </p:nvPr>
        </p:nvSpPr>
        <p:spPr>
          <a:xfrm>
            <a:off x="3128329" y="2633557"/>
            <a:ext cx="10033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1100" b="1" spc="-8" smtClean="0">
                <a:solidFill>
                  <a:schemeClr val="dk1"/>
                </a:solidFill>
                <a:latin typeface="Calibri" panose="020F0502020204030204" pitchFamily="34" charset="0"/>
              </a:rPr>
              <a:t>Venting the IP5.X</a:t>
            </a:r>
            <a:endParaRPr lang="en-GB" sz="1100" b="1" spc="-8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1191" name="OTLSHAPE_M_70006f28d93e45ca801a251900f3144b_Date"/>
          <p:cNvSpPr txBox="1"/>
          <p:nvPr>
            <p:custDataLst>
              <p:tags r:id="rId38"/>
            </p:custDataLst>
          </p:nvPr>
        </p:nvSpPr>
        <p:spPr>
          <a:xfrm>
            <a:off x="3482235" y="2829475"/>
            <a:ext cx="2921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GB" sz="1000" spc="-6" smtClean="0">
                <a:solidFill>
                  <a:schemeClr val="dk2"/>
                </a:solidFill>
                <a:latin typeface="Calibri" panose="020F0502020204030204" pitchFamily="34" charset="0"/>
              </a:rPr>
              <a:t>Dec 5</a:t>
            </a:r>
            <a:endParaRPr lang="en-GB" sz="1000" spc="-6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192" name="OTLSHAPE_M_70006f28d93e45ca801a251900f3144b_Shape"/>
          <p:cNvSpPr/>
          <p:nvPr>
            <p:custDataLst>
              <p:tags r:id="rId39"/>
            </p:custDataLst>
          </p:nvPr>
        </p:nvSpPr>
        <p:spPr>
          <a:xfrm flipV="1">
            <a:off x="3518367" y="2984500"/>
            <a:ext cx="228600" cy="254000"/>
          </a:xfrm>
          <a:prstGeom prst="triangle">
            <a:avLst/>
          </a:prstGeom>
          <a:solidFill>
            <a:srgbClr val="1AAA42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93" name="OTLSHAPE_M_5fce3bf751204baab3120aed3403e9d1_Title"/>
          <p:cNvSpPr txBox="1"/>
          <p:nvPr>
            <p:custDataLst>
              <p:tags r:id="rId40"/>
            </p:custDataLst>
          </p:nvPr>
        </p:nvSpPr>
        <p:spPr>
          <a:xfrm>
            <a:off x="9537919" y="2633557"/>
            <a:ext cx="16764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1100" b="1" spc="-4" smtClean="0">
                <a:solidFill>
                  <a:schemeClr val="dk1"/>
                </a:solidFill>
                <a:latin typeface="Calibri" panose="020F0502020204030204" pitchFamily="34" charset="0"/>
              </a:rPr>
              <a:t>Recommissioning with beam</a:t>
            </a:r>
            <a:endParaRPr lang="en-GB" sz="1100" b="1" spc="-4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1194" name="OTLSHAPE_M_5fce3bf751204baab3120aed3403e9d1_Date"/>
          <p:cNvSpPr txBox="1"/>
          <p:nvPr>
            <p:custDataLst>
              <p:tags r:id="rId41"/>
            </p:custDataLst>
          </p:nvPr>
        </p:nvSpPr>
        <p:spPr>
          <a:xfrm>
            <a:off x="10217263" y="2829475"/>
            <a:ext cx="3175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GB" sz="1000" spc="-4" smtClean="0">
                <a:solidFill>
                  <a:schemeClr val="dk2"/>
                </a:solidFill>
                <a:latin typeface="Calibri" panose="020F0502020204030204" pitchFamily="34" charset="0"/>
              </a:rPr>
              <a:t>Mar 5</a:t>
            </a:r>
            <a:endParaRPr lang="en-GB" sz="1000" spc="-4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195" name="OTLSHAPE_M_5fce3bf751204baab3120aed3403e9d1_Shape"/>
          <p:cNvSpPr/>
          <p:nvPr>
            <p:custDataLst>
              <p:tags r:id="rId42"/>
            </p:custDataLst>
          </p:nvPr>
        </p:nvSpPr>
        <p:spPr>
          <a:xfrm>
            <a:off x="10262708" y="2984500"/>
            <a:ext cx="228600" cy="254000"/>
          </a:xfrm>
          <a:prstGeom prst="downArrow">
            <a:avLst/>
          </a:prstGeom>
          <a:solidFill>
            <a:srgbClr val="1AAA42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96" name="OTLSHAPE_M_26b7c813f7934c7c9ff58ca92b6ab6e8_Title"/>
          <p:cNvSpPr txBox="1"/>
          <p:nvPr>
            <p:custDataLst>
              <p:tags r:id="rId43"/>
            </p:custDataLst>
          </p:nvPr>
        </p:nvSpPr>
        <p:spPr>
          <a:xfrm>
            <a:off x="8376472" y="2155613"/>
            <a:ext cx="16256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1100" b="1" spc="-4" smtClean="0">
                <a:solidFill>
                  <a:schemeClr val="dk1"/>
                </a:solidFill>
                <a:latin typeface="Calibri" panose="020F0502020204030204" pitchFamily="34" charset="0"/>
              </a:rPr>
              <a:t>Intermediate neon injection</a:t>
            </a:r>
            <a:endParaRPr lang="en-GB" sz="1100" b="1" spc="-4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1197" name="OTLSHAPE_M_26b7c813f7934c7c9ff58ca92b6ab6e8_Date"/>
          <p:cNvSpPr txBox="1"/>
          <p:nvPr>
            <p:custDataLst>
              <p:tags r:id="rId44"/>
            </p:custDataLst>
          </p:nvPr>
        </p:nvSpPr>
        <p:spPr>
          <a:xfrm>
            <a:off x="9017377" y="2351532"/>
            <a:ext cx="3429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GB" sz="1000" spc="-6" smtClean="0">
                <a:solidFill>
                  <a:schemeClr val="dk2"/>
                </a:solidFill>
                <a:latin typeface="Calibri" panose="020F0502020204030204" pitchFamily="34" charset="0"/>
              </a:rPr>
              <a:t>Oct 12</a:t>
            </a:r>
            <a:endParaRPr lang="en-GB" sz="1000" spc="-6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198" name="OTLSHAPE_M_26b7c813f7934c7c9ff58ca92b6ab6e8_Shape"/>
          <p:cNvSpPr/>
          <p:nvPr>
            <p:custDataLst>
              <p:tags r:id="rId45"/>
            </p:custDataLst>
          </p:nvPr>
        </p:nvSpPr>
        <p:spPr>
          <a:xfrm flipV="1">
            <a:off x="9078337" y="2984500"/>
            <a:ext cx="228600" cy="254000"/>
          </a:xfrm>
          <a:prstGeom prst="triangle">
            <a:avLst/>
          </a:prstGeom>
          <a:solidFill>
            <a:srgbClr val="FEBA0A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99" name="OTLSHAPE_M_af1dd4608f8a4b91a3076b1ebc750585_Title"/>
          <p:cNvSpPr txBox="1"/>
          <p:nvPr>
            <p:custDataLst>
              <p:tags r:id="rId46"/>
            </p:custDataLst>
          </p:nvPr>
        </p:nvSpPr>
        <p:spPr>
          <a:xfrm>
            <a:off x="9558155" y="1677670"/>
            <a:ext cx="13462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1100" b="1" spc="-2" smtClean="0">
                <a:solidFill>
                  <a:schemeClr val="dk1"/>
                </a:solidFill>
                <a:latin typeface="Calibri" panose="020F0502020204030204" pitchFamily="34" charset="0"/>
              </a:rPr>
              <a:t>Final neon pump-down</a:t>
            </a:r>
            <a:endParaRPr lang="en-GB" sz="1100" b="1" spc="-2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1200" name="OTLSHAPE_M_af1dd4608f8a4b91a3076b1ebc750585_Date"/>
          <p:cNvSpPr txBox="1"/>
          <p:nvPr>
            <p:custDataLst>
              <p:tags r:id="rId47"/>
            </p:custDataLst>
          </p:nvPr>
        </p:nvSpPr>
        <p:spPr>
          <a:xfrm>
            <a:off x="10058895" y="1873589"/>
            <a:ext cx="3556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GB" sz="1000" spc="-8" smtClean="0">
                <a:solidFill>
                  <a:schemeClr val="dk2"/>
                </a:solidFill>
                <a:latin typeface="Calibri" panose="020F0502020204030204" pitchFamily="34" charset="0"/>
              </a:rPr>
              <a:t>Feb 15</a:t>
            </a:r>
            <a:endParaRPr lang="en-GB" sz="1000" spc="-8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201" name="OTLSHAPE_M_af1dd4608f8a4b91a3076b1ebc750585_Shape"/>
          <p:cNvSpPr/>
          <p:nvPr>
            <p:custDataLst>
              <p:tags r:id="rId48"/>
            </p:custDataLst>
          </p:nvPr>
        </p:nvSpPr>
        <p:spPr>
          <a:xfrm flipV="1">
            <a:off x="10122881" y="2984500"/>
            <a:ext cx="228600" cy="254000"/>
          </a:xfrm>
          <a:prstGeom prst="triangle">
            <a:avLst/>
          </a:prstGeom>
          <a:solidFill>
            <a:srgbClr val="1AAA42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02" name="OTLSHAPE_M_d8d9b6cb79da40a0a2d790e86610ec5a_Title"/>
          <p:cNvSpPr txBox="1"/>
          <p:nvPr>
            <p:custDataLst>
              <p:tags r:id="rId49"/>
            </p:custDataLst>
          </p:nvPr>
        </p:nvSpPr>
        <p:spPr>
          <a:xfrm>
            <a:off x="1030088" y="2155613"/>
            <a:ext cx="22860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1100" b="1" spc="-4" smtClean="0">
                <a:solidFill>
                  <a:schemeClr val="dk1"/>
                </a:solidFill>
                <a:latin typeface="Calibri" panose="020F0502020204030204" pitchFamily="34" charset="0"/>
              </a:rPr>
              <a:t>Central chamber VC5C - contract signed</a:t>
            </a:r>
            <a:endParaRPr lang="en-GB" sz="1100" b="1" spc="-4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1203" name="OTLSHAPE_M_d8d9b6cb79da40a0a2d790e86610ec5a_Date"/>
          <p:cNvSpPr txBox="1"/>
          <p:nvPr>
            <p:custDataLst>
              <p:tags r:id="rId50"/>
            </p:custDataLst>
          </p:nvPr>
        </p:nvSpPr>
        <p:spPr>
          <a:xfrm>
            <a:off x="2004813" y="2351532"/>
            <a:ext cx="3429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GB" sz="1000" spc="-6" smtClean="0">
                <a:solidFill>
                  <a:schemeClr val="dk2"/>
                </a:solidFill>
                <a:latin typeface="Calibri" panose="020F0502020204030204" pitchFamily="34" charset="0"/>
              </a:rPr>
              <a:t>Jun 11</a:t>
            </a:r>
            <a:endParaRPr lang="en-GB" sz="1000" spc="-6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204" name="OTLSHAPE_M_d8d9b6cb79da40a0a2d790e86610ec5a_Shape"/>
          <p:cNvSpPr/>
          <p:nvPr>
            <p:custDataLst>
              <p:tags r:id="rId51"/>
            </p:custDataLst>
          </p:nvPr>
        </p:nvSpPr>
        <p:spPr>
          <a:xfrm>
            <a:off x="2062577" y="2984500"/>
            <a:ext cx="228600" cy="254000"/>
          </a:xfrm>
          <a:prstGeom prst="downArrow">
            <a:avLst/>
          </a:prstGeom>
          <a:solidFill>
            <a:srgbClr val="02B2EE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05" name="OTLSHAPE_M_1c5a9841713846f281ae55dd56743a8c_Title"/>
          <p:cNvSpPr txBox="1"/>
          <p:nvPr>
            <p:custDataLst>
              <p:tags r:id="rId52"/>
            </p:custDataLst>
          </p:nvPr>
        </p:nvSpPr>
        <p:spPr>
          <a:xfrm>
            <a:off x="7301243" y="1677670"/>
            <a:ext cx="20447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1100" b="1" spc="-6" smtClean="0">
                <a:solidFill>
                  <a:schemeClr val="dk1"/>
                </a:solidFill>
                <a:latin typeface="Calibri" panose="020F0502020204030204" pitchFamily="34" charset="0"/>
              </a:rPr>
              <a:t>Central chamber VC5C - installation</a:t>
            </a:r>
            <a:endParaRPr lang="en-GB" sz="1100" b="1" spc="-6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1206" name="OTLSHAPE_M_1c5a9841713846f281ae55dd56743a8c_Date"/>
          <p:cNvSpPr txBox="1"/>
          <p:nvPr>
            <p:custDataLst>
              <p:tags r:id="rId53"/>
            </p:custDataLst>
          </p:nvPr>
        </p:nvSpPr>
        <p:spPr>
          <a:xfrm>
            <a:off x="7997986" y="1873589"/>
            <a:ext cx="6604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GB" sz="1000" spc="-6" smtClean="0">
                <a:solidFill>
                  <a:schemeClr val="dk2"/>
                </a:solidFill>
                <a:latin typeface="Calibri" panose="020F0502020204030204" pitchFamily="34" charset="0"/>
              </a:rPr>
              <a:t>Jun 29, 2020</a:t>
            </a:r>
            <a:endParaRPr lang="en-GB" sz="1000" spc="-6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207" name="OTLSHAPE_M_1c5a9841713846f281ae55dd56743a8c_Shape"/>
          <p:cNvSpPr/>
          <p:nvPr>
            <p:custDataLst>
              <p:tags r:id="rId54"/>
            </p:custDataLst>
          </p:nvPr>
        </p:nvSpPr>
        <p:spPr>
          <a:xfrm>
            <a:off x="8214733" y="2984500"/>
            <a:ext cx="228600" cy="254000"/>
          </a:xfrm>
          <a:prstGeom prst="downArrow">
            <a:avLst/>
          </a:prstGeom>
          <a:solidFill>
            <a:srgbClr val="96D642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08" name="OTLSHAPE_M_53e39eb40aec4349a6d46732f7a78610_Title"/>
          <p:cNvSpPr txBox="1"/>
          <p:nvPr>
            <p:custDataLst>
              <p:tags r:id="rId55"/>
            </p:custDataLst>
          </p:nvPr>
        </p:nvSpPr>
        <p:spPr>
          <a:xfrm>
            <a:off x="7681128" y="2633557"/>
            <a:ext cx="14224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1100" b="1" spc="-6" smtClean="0">
                <a:solidFill>
                  <a:schemeClr val="dk1"/>
                </a:solidFill>
                <a:latin typeface="Calibri" panose="020F0502020204030204" pitchFamily="34" charset="0"/>
              </a:rPr>
              <a:t>New layout - installation</a:t>
            </a:r>
            <a:endParaRPr lang="en-GB" sz="1100" b="1" spc="-6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1209" name="OTLSHAPE_M_53e39eb40aec4349a6d46732f7a78610_Date"/>
          <p:cNvSpPr txBox="1"/>
          <p:nvPr>
            <p:custDataLst>
              <p:tags r:id="rId56"/>
            </p:custDataLst>
          </p:nvPr>
        </p:nvSpPr>
        <p:spPr>
          <a:xfrm>
            <a:off x="8273752" y="2829475"/>
            <a:ext cx="2413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GB" sz="1000" spc="-6" smtClean="0">
                <a:solidFill>
                  <a:schemeClr val="dk2"/>
                </a:solidFill>
                <a:latin typeface="Calibri" panose="020F0502020204030204" pitchFamily="34" charset="0"/>
              </a:rPr>
              <a:t>Jul 6</a:t>
            </a:r>
            <a:endParaRPr lang="en-GB" sz="1000" spc="-6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210" name="OTLSHAPE_M_53e39eb40aec4349a6d46732f7a78610_Shape"/>
          <p:cNvSpPr/>
          <p:nvPr>
            <p:custDataLst>
              <p:tags r:id="rId57"/>
            </p:custDataLst>
          </p:nvPr>
        </p:nvSpPr>
        <p:spPr>
          <a:xfrm>
            <a:off x="8280526" y="2984500"/>
            <a:ext cx="228600" cy="254000"/>
          </a:xfrm>
          <a:prstGeom prst="downArrow">
            <a:avLst/>
          </a:prstGeom>
          <a:solidFill>
            <a:srgbClr val="1AAA42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11" name="OTLSHAPE_T_dbb69f9a3b4041dc8e5219ce3d3f8ef5_Shape"/>
          <p:cNvSpPr/>
          <p:nvPr>
            <p:custDataLst>
              <p:tags r:id="rId58"/>
            </p:custDataLst>
          </p:nvPr>
        </p:nvSpPr>
        <p:spPr>
          <a:xfrm>
            <a:off x="10270086" y="3924681"/>
            <a:ext cx="127000" cy="127000"/>
          </a:xfrm>
          <a:prstGeom prst="rect">
            <a:avLst/>
          </a:prstGeom>
          <a:solidFill>
            <a:srgbClr val="FEBA0A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12" name="OTLSHAPE_T_dbb69f9a3b4041dc8e5219ce3d3f8ef5_ShapePercentage" hidden="1"/>
          <p:cNvSpPr/>
          <p:nvPr>
            <p:custDataLst>
              <p:tags r:id="rId59"/>
            </p:custDataLst>
          </p:nvPr>
        </p:nvSpPr>
        <p:spPr>
          <a:xfrm>
            <a:off x="10270086" y="3924681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13" name="OTLSHAPE_T_dbb69f9a3b4041dc8e5219ce3d3f8ef5_Duration" hidden="1"/>
          <p:cNvSpPr txBox="1"/>
          <p:nvPr>
            <p:custDataLst>
              <p:tags r:id="rId60"/>
            </p:custDataLst>
          </p:nvPr>
        </p:nvSpPr>
        <p:spPr>
          <a:xfrm>
            <a:off x="0" y="3902922"/>
            <a:ext cx="3937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GB" sz="1000" smtClean="0">
                <a:solidFill>
                  <a:schemeClr val="accent2"/>
                </a:solidFill>
                <a:latin typeface="Calibri" panose="020F0502020204030204" pitchFamily="34" charset="0"/>
              </a:rPr>
              <a:t>10 days</a:t>
            </a:r>
            <a:endParaRPr lang="en-GB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1214" name="OTLSHAPE_T_dbb69f9a3b4041dc8e5219ce3d3f8ef5_TextPercentage" hidden="1"/>
          <p:cNvSpPr txBox="1"/>
          <p:nvPr>
            <p:custDataLst>
              <p:tags r:id="rId61"/>
            </p:custDataLst>
          </p:nvPr>
        </p:nvSpPr>
        <p:spPr>
          <a:xfrm>
            <a:off x="0" y="4057946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1215" name="OTLSHAPE_T_dbb69f9a3b4041dc8e5219ce3d3f8ef5_StartDate" hidden="1"/>
          <p:cNvSpPr txBox="1"/>
          <p:nvPr>
            <p:custDataLst>
              <p:tags r:id="rId62"/>
            </p:custDataLst>
          </p:nvPr>
        </p:nvSpPr>
        <p:spPr>
          <a:xfrm>
            <a:off x="0" y="4057946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3460" name="OTLSHAPE_T_dbb69f9a3b4041dc8e5219ce3d3f8ef5_EndDate" hidden="1"/>
          <p:cNvSpPr txBox="1"/>
          <p:nvPr>
            <p:custDataLst>
              <p:tags r:id="rId63"/>
            </p:custDataLst>
          </p:nvPr>
        </p:nvSpPr>
        <p:spPr>
          <a:xfrm>
            <a:off x="0" y="4057946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3461" name="OTLSHAPE_T_dbb69f9a3b4041dc8e5219ce3d3f8ef5_JoinedDate"/>
          <p:cNvSpPr txBox="1"/>
          <p:nvPr>
            <p:custDataLst>
              <p:tags r:id="rId64"/>
            </p:custDataLst>
          </p:nvPr>
        </p:nvSpPr>
        <p:spPr>
          <a:xfrm>
            <a:off x="9472357" y="3910669"/>
            <a:ext cx="7493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GB" sz="1000" spc="-4" smtClean="0">
                <a:solidFill>
                  <a:schemeClr val="dk2"/>
                </a:solidFill>
                <a:latin typeface="Calibri" panose="020F0502020204030204" pitchFamily="34" charset="0"/>
              </a:rPr>
              <a:t>Feb 20 - Mar 5</a:t>
            </a:r>
            <a:endParaRPr lang="en-GB" sz="1000" spc="-4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3462" name="OTLSHAPE_T_dbb69f9a3b4041dc8e5219ce3d3f8ef5_Title"/>
          <p:cNvSpPr txBox="1"/>
          <p:nvPr>
            <p:custDataLst>
              <p:tags r:id="rId65"/>
            </p:custDataLst>
          </p:nvPr>
        </p:nvSpPr>
        <p:spPr>
          <a:xfrm>
            <a:off x="10436027" y="3902922"/>
            <a:ext cx="11176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1100" b="1" spc="-4" smtClean="0">
                <a:solidFill>
                  <a:schemeClr val="dk1"/>
                </a:solidFill>
                <a:latin typeface="Calibri" panose="020F0502020204030204" pitchFamily="34" charset="0"/>
              </a:rPr>
              <a:t>Machine check-out</a:t>
            </a:r>
            <a:endParaRPr lang="en-GB" sz="1100" b="1" spc="-4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3463" name="OTLSHAPE_T_5c0776e9245d4b779a7ecb04fb6ce867_Shape"/>
          <p:cNvSpPr/>
          <p:nvPr>
            <p:custDataLst>
              <p:tags r:id="rId66"/>
            </p:custDataLst>
          </p:nvPr>
        </p:nvSpPr>
        <p:spPr>
          <a:xfrm>
            <a:off x="4150829" y="4158700"/>
            <a:ext cx="177800" cy="127000"/>
          </a:xfrm>
          <a:prstGeom prst="rightArrow">
            <a:avLst>
              <a:gd name="adj1" fmla="val 75000"/>
              <a:gd name="adj2" fmla="val 50000"/>
            </a:avLst>
          </a:prstGeom>
          <a:solidFill>
            <a:srgbClr val="EA161E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64" name="OTLSHAPE_T_5c0776e9245d4b779a7ecb04fb6ce867_ShapePercentage" hidden="1"/>
          <p:cNvSpPr/>
          <p:nvPr>
            <p:custDataLst>
              <p:tags r:id="rId67"/>
            </p:custDataLst>
          </p:nvPr>
        </p:nvSpPr>
        <p:spPr>
          <a:xfrm>
            <a:off x="4150829" y="4158700"/>
            <a:ext cx="0" cy="0"/>
          </a:xfrm>
          <a:prstGeom prst="rightArrow">
            <a:avLst>
              <a:gd name="adj1" fmla="val 75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65" name="OTLSHAPE_T_5c0776e9245d4b779a7ecb04fb6ce867_Duration" hidden="1"/>
          <p:cNvSpPr txBox="1"/>
          <p:nvPr>
            <p:custDataLst>
              <p:tags r:id="rId68"/>
            </p:custDataLst>
          </p:nvPr>
        </p:nvSpPr>
        <p:spPr>
          <a:xfrm>
            <a:off x="0" y="4136941"/>
            <a:ext cx="3937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GB" sz="1000" smtClean="0">
                <a:solidFill>
                  <a:schemeClr val="accent2"/>
                </a:solidFill>
                <a:latin typeface="Calibri" panose="020F0502020204030204" pitchFamily="34" charset="0"/>
              </a:rPr>
              <a:t>15 days</a:t>
            </a:r>
            <a:endParaRPr lang="en-GB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3466" name="OTLSHAPE_T_5c0776e9245d4b779a7ecb04fb6ce867_TextPercentage" hidden="1"/>
          <p:cNvSpPr txBox="1"/>
          <p:nvPr>
            <p:custDataLst>
              <p:tags r:id="rId69"/>
            </p:custDataLst>
          </p:nvPr>
        </p:nvSpPr>
        <p:spPr>
          <a:xfrm>
            <a:off x="0" y="4291965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3467" name="OTLSHAPE_T_5c0776e9245d4b779a7ecb04fb6ce867_StartDate" hidden="1"/>
          <p:cNvSpPr txBox="1"/>
          <p:nvPr>
            <p:custDataLst>
              <p:tags r:id="rId70"/>
            </p:custDataLst>
          </p:nvPr>
        </p:nvSpPr>
        <p:spPr>
          <a:xfrm>
            <a:off x="0" y="4291965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3468" name="OTLSHAPE_T_5c0776e9245d4b779a7ecb04fb6ce867_EndDate" hidden="1"/>
          <p:cNvSpPr txBox="1"/>
          <p:nvPr>
            <p:custDataLst>
              <p:tags r:id="rId71"/>
            </p:custDataLst>
          </p:nvPr>
        </p:nvSpPr>
        <p:spPr>
          <a:xfrm>
            <a:off x="0" y="4291965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3469" name="OTLSHAPE_T_5c0776e9245d4b779a7ecb04fb6ce867_JoinedDate"/>
          <p:cNvSpPr txBox="1"/>
          <p:nvPr>
            <p:custDataLst>
              <p:tags r:id="rId72"/>
            </p:custDataLst>
          </p:nvPr>
        </p:nvSpPr>
        <p:spPr>
          <a:xfrm>
            <a:off x="3380405" y="4144687"/>
            <a:ext cx="7239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GB" sz="1000" spc="-6" smtClean="0">
                <a:solidFill>
                  <a:schemeClr val="dk2"/>
                </a:solidFill>
                <a:latin typeface="Calibri" panose="020F0502020204030204" pitchFamily="34" charset="0"/>
              </a:rPr>
              <a:t>Feb 6 - Feb 27</a:t>
            </a:r>
            <a:endParaRPr lang="en-GB" sz="1000" spc="-6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3470" name="OTLSHAPE_T_5c0776e9245d4b779a7ecb04fb6ce867_Title"/>
          <p:cNvSpPr txBox="1"/>
          <p:nvPr>
            <p:custDataLst>
              <p:tags r:id="rId73"/>
            </p:custDataLst>
          </p:nvPr>
        </p:nvSpPr>
        <p:spPr>
          <a:xfrm>
            <a:off x="4374350" y="4136941"/>
            <a:ext cx="20701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1100" b="1" spc="-4" smtClean="0">
                <a:solidFill>
                  <a:schemeClr val="dk1"/>
                </a:solidFill>
                <a:latin typeface="Calibri" panose="020F0502020204030204" pitchFamily="34" charset="0"/>
              </a:rPr>
              <a:t>Removal of IP5.X vacuum chambers</a:t>
            </a:r>
            <a:endParaRPr lang="en-GB" sz="1100" b="1" spc="-4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3471" name="OTLSHAPE_T_c88c1b4730c6489abf5c5b40c0004221_Shape"/>
          <p:cNvSpPr/>
          <p:nvPr>
            <p:custDataLst>
              <p:tags r:id="rId74"/>
            </p:custDataLst>
          </p:nvPr>
        </p:nvSpPr>
        <p:spPr>
          <a:xfrm>
            <a:off x="8329033" y="4392718"/>
            <a:ext cx="698500" cy="127000"/>
          </a:xfrm>
          <a:prstGeom prst="rightArrow">
            <a:avLst>
              <a:gd name="adj1" fmla="val 75000"/>
              <a:gd name="adj2" fmla="val 50000"/>
            </a:avLst>
          </a:prstGeom>
          <a:solidFill>
            <a:srgbClr val="1AAA42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72" name="OTLSHAPE_T_c88c1b4730c6489abf5c5b40c0004221_ShapePercentage" hidden="1"/>
          <p:cNvSpPr/>
          <p:nvPr>
            <p:custDataLst>
              <p:tags r:id="rId75"/>
            </p:custDataLst>
          </p:nvPr>
        </p:nvSpPr>
        <p:spPr>
          <a:xfrm>
            <a:off x="8329033" y="4392718"/>
            <a:ext cx="0" cy="0"/>
          </a:xfrm>
          <a:prstGeom prst="rightArrow">
            <a:avLst>
              <a:gd name="adj1" fmla="val 75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73" name="OTLSHAPE_T_c88c1b4730c6489abf5c5b40c0004221_Duration" hidden="1"/>
          <p:cNvSpPr txBox="1"/>
          <p:nvPr>
            <p:custDataLst>
              <p:tags r:id="rId76"/>
            </p:custDataLst>
          </p:nvPr>
        </p:nvSpPr>
        <p:spPr>
          <a:xfrm>
            <a:off x="0" y="4370959"/>
            <a:ext cx="3937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GB" sz="1000" smtClean="0">
                <a:solidFill>
                  <a:schemeClr val="accent2"/>
                </a:solidFill>
                <a:latin typeface="Calibri" panose="020F0502020204030204" pitchFamily="34" charset="0"/>
              </a:rPr>
              <a:t>60 days</a:t>
            </a:r>
            <a:endParaRPr lang="en-GB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3474" name="OTLSHAPE_T_c88c1b4730c6489abf5c5b40c0004221_TextPercentage" hidden="1"/>
          <p:cNvSpPr txBox="1"/>
          <p:nvPr>
            <p:custDataLst>
              <p:tags r:id="rId77"/>
            </p:custDataLst>
          </p:nvPr>
        </p:nvSpPr>
        <p:spPr>
          <a:xfrm>
            <a:off x="0" y="4525984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3475" name="OTLSHAPE_T_c88c1b4730c6489abf5c5b40c0004221_StartDate" hidden="1"/>
          <p:cNvSpPr txBox="1"/>
          <p:nvPr>
            <p:custDataLst>
              <p:tags r:id="rId78"/>
            </p:custDataLst>
          </p:nvPr>
        </p:nvSpPr>
        <p:spPr>
          <a:xfrm>
            <a:off x="0" y="4525984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3476" name="OTLSHAPE_T_c88c1b4730c6489abf5c5b40c0004221_EndDate" hidden="1"/>
          <p:cNvSpPr txBox="1"/>
          <p:nvPr>
            <p:custDataLst>
              <p:tags r:id="rId79"/>
            </p:custDataLst>
          </p:nvPr>
        </p:nvSpPr>
        <p:spPr>
          <a:xfrm>
            <a:off x="0" y="4525984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3477" name="OTLSHAPE_T_c88c1b4730c6489abf5c5b40c0004221_JoinedDate"/>
          <p:cNvSpPr txBox="1"/>
          <p:nvPr>
            <p:custDataLst>
              <p:tags r:id="rId80"/>
            </p:custDataLst>
          </p:nvPr>
        </p:nvSpPr>
        <p:spPr>
          <a:xfrm>
            <a:off x="7504803" y="4378706"/>
            <a:ext cx="7747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GB" sz="1000" spc="-4" smtClean="0">
                <a:solidFill>
                  <a:schemeClr val="dk2"/>
                </a:solidFill>
                <a:latin typeface="Calibri" panose="020F0502020204030204" pitchFamily="34" charset="0"/>
              </a:rPr>
              <a:t>Jun 29 - Sep 20</a:t>
            </a:r>
            <a:endParaRPr lang="en-GB" sz="1000" spc="-4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3478" name="OTLSHAPE_T_c88c1b4730c6489abf5c5b40c0004221_Title"/>
          <p:cNvSpPr txBox="1"/>
          <p:nvPr>
            <p:custDataLst>
              <p:tags r:id="rId81"/>
            </p:custDataLst>
          </p:nvPr>
        </p:nvSpPr>
        <p:spPr>
          <a:xfrm>
            <a:off x="9070711" y="4370959"/>
            <a:ext cx="24003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1100" b="1" spc="-4" smtClean="0">
                <a:solidFill>
                  <a:schemeClr val="dk1"/>
                </a:solidFill>
                <a:latin typeface="Calibri" panose="020F0502020204030204" pitchFamily="34" charset="0"/>
              </a:rPr>
              <a:t>Installation of a new IP5.X vacuum layout</a:t>
            </a:r>
            <a:endParaRPr lang="en-GB" sz="1100" b="1" spc="-4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3479" name="OTLSHAPE_T_303f7d0fe82b4fe1b449836de68068c6_Shape"/>
          <p:cNvSpPr/>
          <p:nvPr>
            <p:custDataLst>
              <p:tags r:id="rId82"/>
            </p:custDataLst>
          </p:nvPr>
        </p:nvSpPr>
        <p:spPr>
          <a:xfrm>
            <a:off x="9011692" y="4626737"/>
            <a:ext cx="165100" cy="127000"/>
          </a:xfrm>
          <a:prstGeom prst="rightArrow">
            <a:avLst>
              <a:gd name="adj1" fmla="val 75000"/>
              <a:gd name="adj2" fmla="val 50000"/>
            </a:avLst>
          </a:prstGeom>
          <a:solidFill>
            <a:srgbClr val="FEBA0A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80" name="OTLSHAPE_T_303f7d0fe82b4fe1b449836de68068c6_ShapePercentage" hidden="1"/>
          <p:cNvSpPr/>
          <p:nvPr>
            <p:custDataLst>
              <p:tags r:id="rId83"/>
            </p:custDataLst>
          </p:nvPr>
        </p:nvSpPr>
        <p:spPr>
          <a:xfrm>
            <a:off x="9011692" y="4626737"/>
            <a:ext cx="0" cy="0"/>
          </a:xfrm>
          <a:prstGeom prst="rightArrow">
            <a:avLst>
              <a:gd name="adj1" fmla="val 75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81" name="OTLSHAPE_T_303f7d0fe82b4fe1b449836de68068c6_Duration" hidden="1"/>
          <p:cNvSpPr txBox="1"/>
          <p:nvPr>
            <p:custDataLst>
              <p:tags r:id="rId84"/>
            </p:custDataLst>
          </p:nvPr>
        </p:nvSpPr>
        <p:spPr>
          <a:xfrm>
            <a:off x="0" y="4604978"/>
            <a:ext cx="3937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GB" sz="1000" smtClean="0">
                <a:solidFill>
                  <a:schemeClr val="accent2"/>
                </a:solidFill>
                <a:latin typeface="Calibri" panose="020F0502020204030204" pitchFamily="34" charset="0"/>
              </a:rPr>
              <a:t>15 days</a:t>
            </a:r>
            <a:endParaRPr lang="en-GB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3482" name="OTLSHAPE_T_303f7d0fe82b4fe1b449836de68068c6_TextPercentage" hidden="1"/>
          <p:cNvSpPr txBox="1"/>
          <p:nvPr>
            <p:custDataLst>
              <p:tags r:id="rId85"/>
            </p:custDataLst>
          </p:nvPr>
        </p:nvSpPr>
        <p:spPr>
          <a:xfrm>
            <a:off x="0" y="4760002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3483" name="OTLSHAPE_T_303f7d0fe82b4fe1b449836de68068c6_StartDate" hidden="1"/>
          <p:cNvSpPr txBox="1"/>
          <p:nvPr>
            <p:custDataLst>
              <p:tags r:id="rId86"/>
            </p:custDataLst>
          </p:nvPr>
        </p:nvSpPr>
        <p:spPr>
          <a:xfrm>
            <a:off x="0" y="4760002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3484" name="OTLSHAPE_T_303f7d0fe82b4fe1b449836de68068c6_EndDate" hidden="1"/>
          <p:cNvSpPr txBox="1"/>
          <p:nvPr>
            <p:custDataLst>
              <p:tags r:id="rId87"/>
            </p:custDataLst>
          </p:nvPr>
        </p:nvSpPr>
        <p:spPr>
          <a:xfrm>
            <a:off x="0" y="4760002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3485" name="OTLSHAPE_T_303f7d0fe82b4fe1b449836de68068c6_JoinedDate"/>
          <p:cNvSpPr txBox="1"/>
          <p:nvPr>
            <p:custDataLst>
              <p:tags r:id="rId88"/>
            </p:custDataLst>
          </p:nvPr>
        </p:nvSpPr>
        <p:spPr>
          <a:xfrm>
            <a:off x="8245458" y="4612725"/>
            <a:ext cx="7239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GB" sz="1000" spc="-4" smtClean="0">
                <a:solidFill>
                  <a:schemeClr val="dk2"/>
                </a:solidFill>
                <a:latin typeface="Calibri" panose="020F0502020204030204" pitchFamily="34" charset="0"/>
              </a:rPr>
              <a:t>Sep 20 - Oct 9</a:t>
            </a:r>
            <a:endParaRPr lang="en-GB" sz="1000" spc="-4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3486" name="OTLSHAPE_T_303f7d0fe82b4fe1b449836de68068c6_Title"/>
          <p:cNvSpPr txBox="1"/>
          <p:nvPr>
            <p:custDataLst>
              <p:tags r:id="rId89"/>
            </p:custDataLst>
          </p:nvPr>
        </p:nvSpPr>
        <p:spPr>
          <a:xfrm>
            <a:off x="9226982" y="4604978"/>
            <a:ext cx="10033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1100" b="1" spc="-4" smtClean="0">
                <a:solidFill>
                  <a:schemeClr val="dk1"/>
                </a:solidFill>
                <a:latin typeface="Calibri" panose="020F0502020204030204" pitchFamily="34" charset="0"/>
              </a:rPr>
              <a:t>Bake-out of IP5.X</a:t>
            </a:r>
            <a:endParaRPr lang="en-GB" sz="1100" b="1" spc="-4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3487" name="OTLSHAPE_T_bfbefeba8fa241ba9e698ffbaffacce3_Shape"/>
          <p:cNvSpPr/>
          <p:nvPr>
            <p:custDataLst>
              <p:tags r:id="rId90"/>
            </p:custDataLst>
          </p:nvPr>
        </p:nvSpPr>
        <p:spPr>
          <a:xfrm>
            <a:off x="2176877" y="4860756"/>
            <a:ext cx="4787900" cy="127000"/>
          </a:xfrm>
          <a:prstGeom prst="rightArrow">
            <a:avLst>
              <a:gd name="adj1" fmla="val 75000"/>
              <a:gd name="adj2" fmla="val 50000"/>
            </a:avLst>
          </a:prstGeom>
          <a:solidFill>
            <a:srgbClr val="02B2EE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96" name="OTLSHAPE_T_bfbefeba8fa241ba9e698ffbaffacce3_ShapePercentage" hidden="1"/>
          <p:cNvSpPr/>
          <p:nvPr>
            <p:custDataLst>
              <p:tags r:id="rId91"/>
            </p:custDataLst>
          </p:nvPr>
        </p:nvSpPr>
        <p:spPr>
          <a:xfrm>
            <a:off x="2176877" y="4860756"/>
            <a:ext cx="0" cy="0"/>
          </a:xfrm>
          <a:prstGeom prst="rightArrow">
            <a:avLst>
              <a:gd name="adj1" fmla="val 75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97" name="OTLSHAPE_T_bfbefeba8fa241ba9e698ffbaffacce3_Duration" hidden="1"/>
          <p:cNvSpPr txBox="1"/>
          <p:nvPr>
            <p:custDataLst>
              <p:tags r:id="rId92"/>
            </p:custDataLst>
          </p:nvPr>
        </p:nvSpPr>
        <p:spPr>
          <a:xfrm>
            <a:off x="0" y="4838996"/>
            <a:ext cx="4572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GB" sz="1000" smtClean="0">
                <a:solidFill>
                  <a:schemeClr val="accent2"/>
                </a:solidFill>
                <a:latin typeface="Calibri" panose="020F0502020204030204" pitchFamily="34" charset="0"/>
              </a:rPr>
              <a:t>415 days</a:t>
            </a:r>
            <a:endParaRPr lang="en-GB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3298" name="OTLSHAPE_T_bfbefeba8fa241ba9e698ffbaffacce3_TextPercentage" hidden="1"/>
          <p:cNvSpPr txBox="1"/>
          <p:nvPr>
            <p:custDataLst>
              <p:tags r:id="rId93"/>
            </p:custDataLst>
          </p:nvPr>
        </p:nvSpPr>
        <p:spPr>
          <a:xfrm>
            <a:off x="0" y="4994021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3299" name="OTLSHAPE_T_bfbefeba8fa241ba9e698ffbaffacce3_StartDate" hidden="1"/>
          <p:cNvSpPr txBox="1"/>
          <p:nvPr>
            <p:custDataLst>
              <p:tags r:id="rId94"/>
            </p:custDataLst>
          </p:nvPr>
        </p:nvSpPr>
        <p:spPr>
          <a:xfrm>
            <a:off x="0" y="4994021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3300" name="OTLSHAPE_T_bfbefeba8fa241ba9e698ffbaffacce3_EndDate" hidden="1"/>
          <p:cNvSpPr txBox="1"/>
          <p:nvPr>
            <p:custDataLst>
              <p:tags r:id="rId95"/>
            </p:custDataLst>
          </p:nvPr>
        </p:nvSpPr>
        <p:spPr>
          <a:xfrm>
            <a:off x="0" y="4994021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3301" name="OTLSHAPE_T_bfbefeba8fa241ba9e698ffbaffacce3_JoinedDate"/>
          <p:cNvSpPr txBox="1"/>
          <p:nvPr>
            <p:custDataLst>
              <p:tags r:id="rId96"/>
            </p:custDataLst>
          </p:nvPr>
        </p:nvSpPr>
        <p:spPr>
          <a:xfrm>
            <a:off x="1372840" y="4846743"/>
            <a:ext cx="7620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GB" sz="1000" spc="-4" smtClean="0">
                <a:solidFill>
                  <a:schemeClr val="dk2"/>
                </a:solidFill>
                <a:latin typeface="Calibri" panose="020F0502020204030204" pitchFamily="34" charset="0"/>
              </a:rPr>
              <a:t>Jun 11 - Jan 13</a:t>
            </a:r>
            <a:endParaRPr lang="en-GB" sz="1000" spc="-4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3302" name="OTLSHAPE_T_bfbefeba8fa241ba9e698ffbaffacce3_Title"/>
          <p:cNvSpPr txBox="1"/>
          <p:nvPr>
            <p:custDataLst>
              <p:tags r:id="rId97"/>
            </p:custDataLst>
          </p:nvPr>
        </p:nvSpPr>
        <p:spPr>
          <a:xfrm>
            <a:off x="7006286" y="4838996"/>
            <a:ext cx="20447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1100" b="1" spc="-4" smtClean="0">
                <a:solidFill>
                  <a:schemeClr val="dk1"/>
                </a:solidFill>
                <a:latin typeface="Calibri" panose="020F0502020204030204" pitchFamily="34" charset="0"/>
              </a:rPr>
              <a:t>Central chamber VC5C - production</a:t>
            </a:r>
            <a:endParaRPr lang="en-GB" sz="1100" b="1" spc="-4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3303" name="OTLSHAPE_T_ce94421b24c94d39b705a09c16f8aff7_Shape"/>
          <p:cNvSpPr/>
          <p:nvPr>
            <p:custDataLst>
              <p:tags r:id="rId98"/>
            </p:custDataLst>
          </p:nvPr>
        </p:nvSpPr>
        <p:spPr>
          <a:xfrm>
            <a:off x="6947267" y="5094774"/>
            <a:ext cx="1384300" cy="127000"/>
          </a:xfrm>
          <a:prstGeom prst="rightArrow">
            <a:avLst>
              <a:gd name="adj1" fmla="val 75000"/>
              <a:gd name="adj2" fmla="val 50000"/>
            </a:avLst>
          </a:prstGeom>
          <a:solidFill>
            <a:srgbClr val="6F3198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04" name="OTLSHAPE_T_ce94421b24c94d39b705a09c16f8aff7_ShapePercentage" hidden="1"/>
          <p:cNvSpPr/>
          <p:nvPr>
            <p:custDataLst>
              <p:tags r:id="rId99"/>
            </p:custDataLst>
          </p:nvPr>
        </p:nvSpPr>
        <p:spPr>
          <a:xfrm>
            <a:off x="6947267" y="5094774"/>
            <a:ext cx="0" cy="0"/>
          </a:xfrm>
          <a:prstGeom prst="rightArrow">
            <a:avLst>
              <a:gd name="adj1" fmla="val 75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05" name="OTLSHAPE_T_ce94421b24c94d39b705a09c16f8aff7_Duration" hidden="1"/>
          <p:cNvSpPr txBox="1"/>
          <p:nvPr>
            <p:custDataLst>
              <p:tags r:id="rId100"/>
            </p:custDataLst>
          </p:nvPr>
        </p:nvSpPr>
        <p:spPr>
          <a:xfrm>
            <a:off x="0" y="5073015"/>
            <a:ext cx="4572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GB" sz="1000" smtClean="0">
                <a:solidFill>
                  <a:schemeClr val="accent2"/>
                </a:solidFill>
                <a:latin typeface="Calibri" panose="020F0502020204030204" pitchFamily="34" charset="0"/>
              </a:rPr>
              <a:t>120 days</a:t>
            </a:r>
            <a:endParaRPr lang="en-GB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3306" name="OTLSHAPE_T_ce94421b24c94d39b705a09c16f8aff7_TextPercentage" hidden="1"/>
          <p:cNvSpPr txBox="1"/>
          <p:nvPr>
            <p:custDataLst>
              <p:tags r:id="rId101"/>
            </p:custDataLst>
          </p:nvPr>
        </p:nvSpPr>
        <p:spPr>
          <a:xfrm>
            <a:off x="0" y="5228040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3307" name="OTLSHAPE_T_ce94421b24c94d39b705a09c16f8aff7_StartDate" hidden="1"/>
          <p:cNvSpPr txBox="1"/>
          <p:nvPr>
            <p:custDataLst>
              <p:tags r:id="rId102"/>
            </p:custDataLst>
          </p:nvPr>
        </p:nvSpPr>
        <p:spPr>
          <a:xfrm>
            <a:off x="0" y="5228040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3308" name="OTLSHAPE_T_ce94421b24c94d39b705a09c16f8aff7_EndDate" hidden="1"/>
          <p:cNvSpPr txBox="1"/>
          <p:nvPr>
            <p:custDataLst>
              <p:tags r:id="rId103"/>
            </p:custDataLst>
          </p:nvPr>
        </p:nvSpPr>
        <p:spPr>
          <a:xfrm>
            <a:off x="0" y="5228040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3309" name="OTLSHAPE_T_ce94421b24c94d39b705a09c16f8aff7_JoinedDate"/>
          <p:cNvSpPr txBox="1"/>
          <p:nvPr>
            <p:custDataLst>
              <p:tags r:id="rId104"/>
            </p:custDataLst>
          </p:nvPr>
        </p:nvSpPr>
        <p:spPr>
          <a:xfrm>
            <a:off x="6143230" y="5080762"/>
            <a:ext cx="7620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GB" sz="1000" spc="-4" smtClean="0">
                <a:solidFill>
                  <a:schemeClr val="dk2"/>
                </a:solidFill>
                <a:latin typeface="Calibri" panose="020F0502020204030204" pitchFamily="34" charset="0"/>
              </a:rPr>
              <a:t>Jan 13 - Jun 28</a:t>
            </a:r>
            <a:endParaRPr lang="en-GB" sz="1000" spc="-4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3310" name="OTLSHAPE_T_ce94421b24c94d39b705a09c16f8aff7_Title"/>
          <p:cNvSpPr txBox="1"/>
          <p:nvPr>
            <p:custDataLst>
              <p:tags r:id="rId105"/>
            </p:custDataLst>
          </p:nvPr>
        </p:nvSpPr>
        <p:spPr>
          <a:xfrm>
            <a:off x="8379827" y="5073015"/>
            <a:ext cx="30353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1100" b="1" spc="-4" smtClean="0">
                <a:solidFill>
                  <a:schemeClr val="dk1"/>
                </a:solidFill>
                <a:latin typeface="Calibri" panose="020F0502020204030204" pitchFamily="34" charset="0"/>
              </a:rPr>
              <a:t>Central chamber VC5C - acceptance and NEG coating</a:t>
            </a:r>
            <a:endParaRPr lang="en-GB" sz="1100" b="1" spc="-4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3311" name="OTLSHAPE_T_1c5239e4cddf46ceb32251009bd3e9fe_Shape"/>
          <p:cNvSpPr/>
          <p:nvPr>
            <p:custDataLst>
              <p:tags r:id="rId106"/>
            </p:custDataLst>
          </p:nvPr>
        </p:nvSpPr>
        <p:spPr>
          <a:xfrm>
            <a:off x="844465" y="5328793"/>
            <a:ext cx="1244600" cy="127000"/>
          </a:xfrm>
          <a:prstGeom prst="rightArrow">
            <a:avLst>
              <a:gd name="adj1" fmla="val 75000"/>
              <a:gd name="adj2" fmla="val 50000"/>
            </a:avLst>
          </a:prstGeom>
          <a:solidFill>
            <a:srgbClr val="0072BC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12" name="OTLSHAPE_T_1c5239e4cddf46ceb32251009bd3e9fe_ShapePercentage" hidden="1"/>
          <p:cNvSpPr/>
          <p:nvPr>
            <p:custDataLst>
              <p:tags r:id="rId107"/>
            </p:custDataLst>
          </p:nvPr>
        </p:nvSpPr>
        <p:spPr>
          <a:xfrm>
            <a:off x="844465" y="5328793"/>
            <a:ext cx="0" cy="0"/>
          </a:xfrm>
          <a:prstGeom prst="rightArrow">
            <a:avLst>
              <a:gd name="adj1" fmla="val 75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13" name="OTLSHAPE_T_1c5239e4cddf46ceb32251009bd3e9fe_Duration" hidden="1"/>
          <p:cNvSpPr txBox="1"/>
          <p:nvPr>
            <p:custDataLst>
              <p:tags r:id="rId108"/>
            </p:custDataLst>
          </p:nvPr>
        </p:nvSpPr>
        <p:spPr>
          <a:xfrm>
            <a:off x="0" y="5307034"/>
            <a:ext cx="4572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GB" sz="1000" smtClean="0">
                <a:solidFill>
                  <a:schemeClr val="accent2"/>
                </a:solidFill>
                <a:latin typeface="Calibri" panose="020F0502020204030204" pitchFamily="34" charset="0"/>
              </a:rPr>
              <a:t>109 days</a:t>
            </a:r>
            <a:endParaRPr lang="en-GB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3314" name="OTLSHAPE_T_1c5239e4cddf46ceb32251009bd3e9fe_TextPercentage" hidden="1"/>
          <p:cNvSpPr txBox="1"/>
          <p:nvPr>
            <p:custDataLst>
              <p:tags r:id="rId109"/>
            </p:custDataLst>
          </p:nvPr>
        </p:nvSpPr>
        <p:spPr>
          <a:xfrm>
            <a:off x="0" y="5462058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3315" name="OTLSHAPE_T_1c5239e4cddf46ceb32251009bd3e9fe_StartDate" hidden="1"/>
          <p:cNvSpPr txBox="1"/>
          <p:nvPr>
            <p:custDataLst>
              <p:tags r:id="rId110"/>
            </p:custDataLst>
          </p:nvPr>
        </p:nvSpPr>
        <p:spPr>
          <a:xfrm>
            <a:off x="0" y="5462058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3316" name="OTLSHAPE_T_1c5239e4cddf46ceb32251009bd3e9fe_EndDate" hidden="1"/>
          <p:cNvSpPr txBox="1"/>
          <p:nvPr>
            <p:custDataLst>
              <p:tags r:id="rId111"/>
            </p:custDataLst>
          </p:nvPr>
        </p:nvSpPr>
        <p:spPr>
          <a:xfrm>
            <a:off x="0" y="5462058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3317" name="OTLSHAPE_T_1c5239e4cddf46ceb32251009bd3e9fe_JoinedDate"/>
          <p:cNvSpPr txBox="1"/>
          <p:nvPr>
            <p:custDataLst>
              <p:tags r:id="rId112"/>
            </p:custDataLst>
          </p:nvPr>
        </p:nvSpPr>
        <p:spPr>
          <a:xfrm>
            <a:off x="54229" y="5314781"/>
            <a:ext cx="7493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GB" sz="1000" spc="-4" smtClean="0">
                <a:solidFill>
                  <a:schemeClr val="dk2"/>
                </a:solidFill>
                <a:latin typeface="Calibri" panose="020F0502020204030204" pitchFamily="34" charset="0"/>
              </a:rPr>
              <a:t>Jan 1 - May 31</a:t>
            </a:r>
            <a:endParaRPr lang="en-GB" sz="1000" spc="-4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3318" name="OTLSHAPE_T_1c5239e4cddf46ceb32251009bd3e9fe_Title"/>
          <p:cNvSpPr txBox="1"/>
          <p:nvPr>
            <p:custDataLst>
              <p:tags r:id="rId113"/>
            </p:custDataLst>
          </p:nvPr>
        </p:nvSpPr>
        <p:spPr>
          <a:xfrm>
            <a:off x="2137204" y="5307034"/>
            <a:ext cx="31115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1100" b="1" spc="-4" smtClean="0">
                <a:solidFill>
                  <a:schemeClr val="dk1"/>
                </a:solidFill>
                <a:latin typeface="Calibri" panose="020F0502020204030204" pitchFamily="34" charset="0"/>
              </a:rPr>
              <a:t>New layout - qualification tests and order preparation</a:t>
            </a:r>
            <a:endParaRPr lang="en-GB" sz="1100" b="1" spc="-4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3319" name="OTLSHAPE_T_6a409bd2467a4350993bc0e0c3b8dc4d_Shape"/>
          <p:cNvSpPr/>
          <p:nvPr>
            <p:custDataLst>
              <p:tags r:id="rId114"/>
            </p:custDataLst>
          </p:nvPr>
        </p:nvSpPr>
        <p:spPr>
          <a:xfrm>
            <a:off x="2094629" y="5562812"/>
            <a:ext cx="2019300" cy="127000"/>
          </a:xfrm>
          <a:prstGeom prst="rightArrow">
            <a:avLst>
              <a:gd name="adj1" fmla="val 75000"/>
              <a:gd name="adj2" fmla="val 50000"/>
            </a:avLst>
          </a:prstGeom>
          <a:solidFill>
            <a:srgbClr val="0072BC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20" name="OTLSHAPE_T_6a409bd2467a4350993bc0e0c3b8dc4d_ShapePercentage" hidden="1"/>
          <p:cNvSpPr/>
          <p:nvPr>
            <p:custDataLst>
              <p:tags r:id="rId115"/>
            </p:custDataLst>
          </p:nvPr>
        </p:nvSpPr>
        <p:spPr>
          <a:xfrm>
            <a:off x="2094629" y="5562812"/>
            <a:ext cx="0" cy="0"/>
          </a:xfrm>
          <a:prstGeom prst="rightArrow">
            <a:avLst>
              <a:gd name="adj1" fmla="val 75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21" name="OTLSHAPE_T_6a409bd2467a4350993bc0e0c3b8dc4d_Duration" hidden="1"/>
          <p:cNvSpPr txBox="1"/>
          <p:nvPr>
            <p:custDataLst>
              <p:tags r:id="rId116"/>
            </p:custDataLst>
          </p:nvPr>
        </p:nvSpPr>
        <p:spPr>
          <a:xfrm>
            <a:off x="0" y="5541052"/>
            <a:ext cx="4572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GB" sz="1000" smtClean="0">
                <a:solidFill>
                  <a:schemeClr val="accent2"/>
                </a:solidFill>
                <a:latin typeface="Calibri" panose="020F0502020204030204" pitchFamily="34" charset="0"/>
              </a:rPr>
              <a:t>174 days</a:t>
            </a:r>
            <a:endParaRPr lang="en-GB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3322" name="OTLSHAPE_T_6a409bd2467a4350993bc0e0c3b8dc4d_TextPercentage" hidden="1"/>
          <p:cNvSpPr txBox="1"/>
          <p:nvPr>
            <p:custDataLst>
              <p:tags r:id="rId117"/>
            </p:custDataLst>
          </p:nvPr>
        </p:nvSpPr>
        <p:spPr>
          <a:xfrm>
            <a:off x="0" y="5696077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3323" name="OTLSHAPE_T_6a409bd2467a4350993bc0e0c3b8dc4d_StartDate" hidden="1"/>
          <p:cNvSpPr txBox="1"/>
          <p:nvPr>
            <p:custDataLst>
              <p:tags r:id="rId118"/>
            </p:custDataLst>
          </p:nvPr>
        </p:nvSpPr>
        <p:spPr>
          <a:xfrm>
            <a:off x="0" y="5696077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640" name="OTLSHAPE_T_6a409bd2467a4350993bc0e0c3b8dc4d_EndDate" hidden="1"/>
          <p:cNvSpPr txBox="1"/>
          <p:nvPr>
            <p:custDataLst>
              <p:tags r:id="rId119"/>
            </p:custDataLst>
          </p:nvPr>
        </p:nvSpPr>
        <p:spPr>
          <a:xfrm>
            <a:off x="0" y="5696077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641" name="OTLSHAPE_T_6a409bd2467a4350993bc0e0c3b8dc4d_JoinedDate"/>
          <p:cNvSpPr txBox="1"/>
          <p:nvPr>
            <p:custDataLst>
              <p:tags r:id="rId120"/>
            </p:custDataLst>
          </p:nvPr>
        </p:nvSpPr>
        <p:spPr>
          <a:xfrm>
            <a:off x="1354981" y="5548799"/>
            <a:ext cx="6985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GB" sz="1000" spc="-4" smtClean="0">
                <a:solidFill>
                  <a:schemeClr val="dk2"/>
                </a:solidFill>
                <a:latin typeface="Calibri" panose="020F0502020204030204" pitchFamily="34" charset="0"/>
              </a:rPr>
              <a:t>Jun 1 - Jan 31</a:t>
            </a:r>
            <a:endParaRPr lang="en-GB" sz="1000" spc="-4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642" name="OTLSHAPE_T_6a409bd2467a4350993bc0e0c3b8dc4d_Title"/>
          <p:cNvSpPr txBox="1"/>
          <p:nvPr>
            <p:custDataLst>
              <p:tags r:id="rId121"/>
            </p:custDataLst>
          </p:nvPr>
        </p:nvSpPr>
        <p:spPr>
          <a:xfrm>
            <a:off x="4152280" y="5541052"/>
            <a:ext cx="20066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1100" b="1" spc="-4" smtClean="0">
                <a:solidFill>
                  <a:schemeClr val="dk1"/>
                </a:solidFill>
                <a:latin typeface="Calibri" panose="020F0502020204030204" pitchFamily="34" charset="0"/>
              </a:rPr>
              <a:t>New layout - production (external)</a:t>
            </a:r>
            <a:endParaRPr lang="en-GB" sz="1100" b="1" spc="-4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643" name="OTLSHAPE_T_b428dd02ada2493fb2820d39335deb5f_Shape"/>
          <p:cNvSpPr/>
          <p:nvPr>
            <p:custDataLst>
              <p:tags r:id="rId122"/>
            </p:custDataLst>
          </p:nvPr>
        </p:nvSpPr>
        <p:spPr>
          <a:xfrm>
            <a:off x="4101486" y="5796830"/>
            <a:ext cx="3009900" cy="127000"/>
          </a:xfrm>
          <a:prstGeom prst="rightArrow">
            <a:avLst>
              <a:gd name="adj1" fmla="val 75000"/>
              <a:gd name="adj2" fmla="val 50000"/>
            </a:avLst>
          </a:prstGeom>
          <a:solidFill>
            <a:srgbClr val="0072BC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4" name="OTLSHAPE_T_b428dd02ada2493fb2820d39335deb5f_ShapePercentage" hidden="1"/>
          <p:cNvSpPr/>
          <p:nvPr>
            <p:custDataLst>
              <p:tags r:id="rId123"/>
            </p:custDataLst>
          </p:nvPr>
        </p:nvSpPr>
        <p:spPr>
          <a:xfrm>
            <a:off x="4101486" y="5796830"/>
            <a:ext cx="0" cy="0"/>
          </a:xfrm>
          <a:prstGeom prst="rightArrow">
            <a:avLst>
              <a:gd name="adj1" fmla="val 75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5" name="OTLSHAPE_T_b428dd02ada2493fb2820d39335deb5f_Duration" hidden="1"/>
          <p:cNvSpPr txBox="1"/>
          <p:nvPr>
            <p:custDataLst>
              <p:tags r:id="rId124"/>
            </p:custDataLst>
          </p:nvPr>
        </p:nvSpPr>
        <p:spPr>
          <a:xfrm>
            <a:off x="0" y="5775071"/>
            <a:ext cx="4572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GB" sz="1000" smtClean="0">
                <a:solidFill>
                  <a:schemeClr val="accent2"/>
                </a:solidFill>
                <a:latin typeface="Calibri" panose="020F0502020204030204" pitchFamily="34" charset="0"/>
              </a:rPr>
              <a:t>261 days</a:t>
            </a:r>
            <a:endParaRPr lang="en-GB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646" name="OTLSHAPE_T_b428dd02ada2493fb2820d39335deb5f_TextPercentage" hidden="1"/>
          <p:cNvSpPr txBox="1"/>
          <p:nvPr>
            <p:custDataLst>
              <p:tags r:id="rId125"/>
            </p:custDataLst>
          </p:nvPr>
        </p:nvSpPr>
        <p:spPr>
          <a:xfrm>
            <a:off x="0" y="5930096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647" name="OTLSHAPE_T_b428dd02ada2493fb2820d39335deb5f_StartDate" hidden="1"/>
          <p:cNvSpPr txBox="1"/>
          <p:nvPr>
            <p:custDataLst>
              <p:tags r:id="rId126"/>
            </p:custDataLst>
          </p:nvPr>
        </p:nvSpPr>
        <p:spPr>
          <a:xfrm>
            <a:off x="0" y="5930096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648" name="OTLSHAPE_T_b428dd02ada2493fb2820d39335deb5f_EndDate" hidden="1"/>
          <p:cNvSpPr txBox="1"/>
          <p:nvPr>
            <p:custDataLst>
              <p:tags r:id="rId127"/>
            </p:custDataLst>
          </p:nvPr>
        </p:nvSpPr>
        <p:spPr>
          <a:xfrm>
            <a:off x="0" y="5930096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649" name="OTLSHAPE_T_b428dd02ada2493fb2820d39335deb5f_JoinedDate"/>
          <p:cNvSpPr txBox="1"/>
          <p:nvPr>
            <p:custDataLst>
              <p:tags r:id="rId128"/>
            </p:custDataLst>
          </p:nvPr>
        </p:nvSpPr>
        <p:spPr>
          <a:xfrm>
            <a:off x="3349392" y="5782818"/>
            <a:ext cx="7112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GB" sz="1000" spc="-4" smtClean="0">
                <a:solidFill>
                  <a:schemeClr val="dk2"/>
                </a:solidFill>
                <a:latin typeface="Calibri" panose="020F0502020204030204" pitchFamily="34" charset="0"/>
              </a:rPr>
              <a:t>Feb 1 - Jan 31</a:t>
            </a:r>
            <a:endParaRPr lang="en-GB" sz="1000" spc="-4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650" name="OTLSHAPE_T_b428dd02ada2493fb2820d39335deb5f_Title"/>
          <p:cNvSpPr txBox="1"/>
          <p:nvPr>
            <p:custDataLst>
              <p:tags r:id="rId129"/>
            </p:custDataLst>
          </p:nvPr>
        </p:nvSpPr>
        <p:spPr>
          <a:xfrm>
            <a:off x="7154332" y="5775071"/>
            <a:ext cx="26035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1100" b="1" spc="-4" smtClean="0">
                <a:solidFill>
                  <a:schemeClr val="dk1"/>
                </a:solidFill>
                <a:latin typeface="Calibri" panose="020F0502020204030204" pitchFamily="34" charset="0"/>
              </a:rPr>
              <a:t>New layout - production (in-house assembly)</a:t>
            </a:r>
            <a:endParaRPr lang="en-GB" sz="1100" b="1" spc="-4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651" name="OTLSHAPE_T_685bb538248046ab98f176bf8a9d21b8_Shape"/>
          <p:cNvSpPr/>
          <p:nvPr>
            <p:custDataLst>
              <p:tags r:id="rId130"/>
            </p:custDataLst>
          </p:nvPr>
        </p:nvSpPr>
        <p:spPr>
          <a:xfrm>
            <a:off x="3459952" y="6030849"/>
            <a:ext cx="4152900" cy="127000"/>
          </a:xfrm>
          <a:prstGeom prst="rightArrow">
            <a:avLst>
              <a:gd name="adj1" fmla="val 75000"/>
              <a:gd name="adj2" fmla="val 50000"/>
            </a:avLst>
          </a:prstGeom>
          <a:solidFill>
            <a:srgbClr val="6F3198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2" name="OTLSHAPE_T_685bb538248046ab98f176bf8a9d21b8_ShapePercentage" hidden="1"/>
          <p:cNvSpPr/>
          <p:nvPr>
            <p:custDataLst>
              <p:tags r:id="rId131"/>
            </p:custDataLst>
          </p:nvPr>
        </p:nvSpPr>
        <p:spPr>
          <a:xfrm>
            <a:off x="3459952" y="6030849"/>
            <a:ext cx="0" cy="0"/>
          </a:xfrm>
          <a:prstGeom prst="rightArrow">
            <a:avLst>
              <a:gd name="adj1" fmla="val 75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3" name="OTLSHAPE_T_685bb538248046ab98f176bf8a9d21b8_Duration" hidden="1"/>
          <p:cNvSpPr txBox="1"/>
          <p:nvPr>
            <p:custDataLst>
              <p:tags r:id="rId132"/>
            </p:custDataLst>
          </p:nvPr>
        </p:nvSpPr>
        <p:spPr>
          <a:xfrm>
            <a:off x="0" y="6009090"/>
            <a:ext cx="4572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GB" sz="1000" smtClean="0">
                <a:solidFill>
                  <a:schemeClr val="accent2"/>
                </a:solidFill>
                <a:latin typeface="Calibri" panose="020F0502020204030204" pitchFamily="34" charset="0"/>
              </a:rPr>
              <a:t>360 days</a:t>
            </a:r>
            <a:endParaRPr lang="en-GB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654" name="OTLSHAPE_T_685bb538248046ab98f176bf8a9d21b8_TextPercentage" hidden="1"/>
          <p:cNvSpPr txBox="1"/>
          <p:nvPr>
            <p:custDataLst>
              <p:tags r:id="rId133"/>
            </p:custDataLst>
          </p:nvPr>
        </p:nvSpPr>
        <p:spPr>
          <a:xfrm>
            <a:off x="0" y="6164114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655" name="OTLSHAPE_T_685bb538248046ab98f176bf8a9d21b8_StartDate" hidden="1"/>
          <p:cNvSpPr txBox="1"/>
          <p:nvPr>
            <p:custDataLst>
              <p:tags r:id="rId134"/>
            </p:custDataLst>
          </p:nvPr>
        </p:nvSpPr>
        <p:spPr>
          <a:xfrm>
            <a:off x="0" y="6164114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656" name="OTLSHAPE_T_685bb538248046ab98f176bf8a9d21b8_EndDate" hidden="1"/>
          <p:cNvSpPr txBox="1"/>
          <p:nvPr>
            <p:custDataLst>
              <p:tags r:id="rId135"/>
            </p:custDataLst>
          </p:nvPr>
        </p:nvSpPr>
        <p:spPr>
          <a:xfrm>
            <a:off x="0" y="6164114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657" name="OTLSHAPE_T_685bb538248046ab98f176bf8a9d21b8_JoinedDate"/>
          <p:cNvSpPr txBox="1"/>
          <p:nvPr>
            <p:custDataLst>
              <p:tags r:id="rId136"/>
            </p:custDataLst>
          </p:nvPr>
        </p:nvSpPr>
        <p:spPr>
          <a:xfrm>
            <a:off x="2672044" y="6016837"/>
            <a:ext cx="7493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GB" sz="1000" spc="-4" smtClean="0">
                <a:solidFill>
                  <a:schemeClr val="dk2"/>
                </a:solidFill>
                <a:latin typeface="Calibri" panose="020F0502020204030204" pitchFamily="34" charset="0"/>
              </a:rPr>
              <a:t>Nov 15 - Apr 1</a:t>
            </a:r>
            <a:endParaRPr lang="en-GB" sz="1000" spc="-4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658" name="OTLSHAPE_T_685bb538248046ab98f176bf8a9d21b8_Title"/>
          <p:cNvSpPr txBox="1"/>
          <p:nvPr>
            <p:custDataLst>
              <p:tags r:id="rId137"/>
            </p:custDataLst>
          </p:nvPr>
        </p:nvSpPr>
        <p:spPr>
          <a:xfrm>
            <a:off x="7656045" y="6009090"/>
            <a:ext cx="24130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1100" b="1" spc="-4" smtClean="0">
                <a:solidFill>
                  <a:schemeClr val="dk1"/>
                </a:solidFill>
                <a:latin typeface="Calibri" panose="020F0502020204030204" pitchFamily="34" charset="0"/>
              </a:rPr>
              <a:t>New layout - acceptance and NEG coating</a:t>
            </a:r>
            <a:endParaRPr lang="en-GB" sz="1100" b="1" spc="-4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89239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" name="OTLSHAPE_M_bf353d08becd42e1bc9cdba640af297d_Connector2"/>
          <p:cNvCxnSpPr/>
          <p:nvPr>
            <p:custDataLst>
              <p:tags r:id="rId2"/>
            </p:custDataLst>
          </p:nvPr>
        </p:nvCxnSpPr>
        <p:spPr>
          <a:xfrm>
            <a:off x="6897912" y="2804075"/>
            <a:ext cx="0" cy="307425"/>
          </a:xfrm>
          <a:prstGeom prst="line">
            <a:avLst/>
          </a:prstGeom>
          <a:ln w="9525" cap="flat" cmpd="sng" algn="ctr">
            <a:solidFill>
              <a:srgbClr val="4F81BD">
                <a:alpha val="4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OTLSHAPE_M_bf353d08becd42e1bc9cdba640af297d_Connector1"/>
          <p:cNvCxnSpPr/>
          <p:nvPr>
            <p:custDataLst>
              <p:tags r:id="rId3"/>
            </p:custDataLst>
          </p:nvPr>
        </p:nvCxnSpPr>
        <p:spPr>
          <a:xfrm>
            <a:off x="6897912" y="2506557"/>
            <a:ext cx="0" cy="127000"/>
          </a:xfrm>
          <a:prstGeom prst="line">
            <a:avLst/>
          </a:prstGeom>
          <a:ln w="9525" cap="flat" cmpd="sng" algn="ctr">
            <a:solidFill>
              <a:srgbClr val="4F81BD">
                <a:alpha val="4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OTLSHAPE_M_d17a3beda8df4b4aa55f142a2f2de4f8_Connector3"/>
          <p:cNvCxnSpPr/>
          <p:nvPr>
            <p:custDataLst>
              <p:tags r:id="rId4"/>
            </p:custDataLst>
          </p:nvPr>
        </p:nvCxnSpPr>
        <p:spPr>
          <a:xfrm>
            <a:off x="3622567" y="2984500"/>
            <a:ext cx="0" cy="190500"/>
          </a:xfrm>
          <a:prstGeom prst="line">
            <a:avLst/>
          </a:prstGeom>
          <a:ln w="9525" cap="flat" cmpd="sng" algn="ctr">
            <a:solidFill>
              <a:srgbClr val="4F81BD">
                <a:alpha val="4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OTLSHAPE_M_d17a3beda8df4b4aa55f142a2f2de4f8_Connector2"/>
          <p:cNvCxnSpPr/>
          <p:nvPr>
            <p:custDataLst>
              <p:tags r:id="rId5"/>
            </p:custDataLst>
          </p:nvPr>
        </p:nvCxnSpPr>
        <p:spPr>
          <a:xfrm>
            <a:off x="3622567" y="2804075"/>
            <a:ext cx="0" cy="25400"/>
          </a:xfrm>
          <a:prstGeom prst="line">
            <a:avLst/>
          </a:prstGeom>
          <a:ln w="9525" cap="flat" cmpd="sng" algn="ctr">
            <a:solidFill>
              <a:srgbClr val="4F81BD">
                <a:alpha val="4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OTLSHAPE_M_d17a3beda8df4b4aa55f142a2f2de4f8_Connector1"/>
          <p:cNvCxnSpPr/>
          <p:nvPr>
            <p:custDataLst>
              <p:tags r:id="rId6"/>
            </p:custDataLst>
          </p:nvPr>
        </p:nvCxnSpPr>
        <p:spPr>
          <a:xfrm>
            <a:off x="3622567" y="2248535"/>
            <a:ext cx="0" cy="385022"/>
          </a:xfrm>
          <a:prstGeom prst="line">
            <a:avLst/>
          </a:prstGeom>
          <a:ln w="9525" cap="flat" cmpd="sng" algn="ctr">
            <a:solidFill>
              <a:srgbClr val="4F81BD">
                <a:alpha val="4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OTLSHAPE_M_21dde6c81ce5408598e1950b53db8a79_Connector3"/>
          <p:cNvCxnSpPr/>
          <p:nvPr>
            <p:custDataLst>
              <p:tags r:id="rId7"/>
            </p:custDataLst>
          </p:nvPr>
        </p:nvCxnSpPr>
        <p:spPr>
          <a:xfrm>
            <a:off x="10284655" y="2984500"/>
            <a:ext cx="0" cy="190500"/>
          </a:xfrm>
          <a:prstGeom prst="line">
            <a:avLst/>
          </a:prstGeom>
          <a:ln w="9525" cap="flat" cmpd="sng" algn="ctr">
            <a:solidFill>
              <a:srgbClr val="4F81BD">
                <a:alpha val="4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OTLSHAPE_M_21dde6c81ce5408598e1950b53db8a79_Connector2"/>
          <p:cNvCxnSpPr/>
          <p:nvPr>
            <p:custDataLst>
              <p:tags r:id="rId8"/>
            </p:custDataLst>
          </p:nvPr>
        </p:nvCxnSpPr>
        <p:spPr>
          <a:xfrm>
            <a:off x="10284655" y="2804075"/>
            <a:ext cx="0" cy="25400"/>
          </a:xfrm>
          <a:prstGeom prst="line">
            <a:avLst/>
          </a:prstGeom>
          <a:ln w="9525" cap="flat" cmpd="sng" algn="ctr">
            <a:solidFill>
              <a:srgbClr val="4F81BD">
                <a:alpha val="4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OTLSHAPE_M_21dde6c81ce5408598e1950b53db8a79_Connector1"/>
          <p:cNvCxnSpPr/>
          <p:nvPr>
            <p:custDataLst>
              <p:tags r:id="rId9"/>
            </p:custDataLst>
          </p:nvPr>
        </p:nvCxnSpPr>
        <p:spPr>
          <a:xfrm>
            <a:off x="10284655" y="2248535"/>
            <a:ext cx="0" cy="385022"/>
          </a:xfrm>
          <a:prstGeom prst="line">
            <a:avLst/>
          </a:prstGeom>
          <a:ln w="9525" cap="flat" cmpd="sng" algn="ctr">
            <a:solidFill>
              <a:srgbClr val="4F81BD">
                <a:alpha val="4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OTLSHAPE_M_f235ddd31b964ee79349de8dad4da1f4_Connector2"/>
          <p:cNvCxnSpPr/>
          <p:nvPr>
            <p:custDataLst>
              <p:tags r:id="rId10"/>
            </p:custDataLst>
          </p:nvPr>
        </p:nvCxnSpPr>
        <p:spPr>
          <a:xfrm>
            <a:off x="9924638" y="2804075"/>
            <a:ext cx="0" cy="307425"/>
          </a:xfrm>
          <a:prstGeom prst="line">
            <a:avLst/>
          </a:prstGeom>
          <a:ln w="9525" cap="flat" cmpd="sng" algn="ctr">
            <a:solidFill>
              <a:srgbClr val="4F81BD">
                <a:alpha val="4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OTLSHAPE_M_f235ddd31b964ee79349de8dad4da1f4_Connector1"/>
          <p:cNvCxnSpPr/>
          <p:nvPr>
            <p:custDataLst>
              <p:tags r:id="rId11"/>
            </p:custDataLst>
          </p:nvPr>
        </p:nvCxnSpPr>
        <p:spPr>
          <a:xfrm>
            <a:off x="9924638" y="2028614"/>
            <a:ext cx="0" cy="604943"/>
          </a:xfrm>
          <a:prstGeom prst="line">
            <a:avLst/>
          </a:prstGeom>
          <a:ln w="9525" cap="flat" cmpd="sng" algn="ctr">
            <a:solidFill>
              <a:srgbClr val="4F81BD">
                <a:alpha val="4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9" name="TextBox 658"/>
          <p:cNvSpPr txBox="1"/>
          <p:nvPr/>
        </p:nvSpPr>
        <p:spPr>
          <a:xfrm>
            <a:off x="126053" y="61462"/>
            <a:ext cx="738343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i="1" dirty="0" smtClean="0"/>
              <a:t>Experimental vacuum upgrade project – </a:t>
            </a:r>
            <a:r>
              <a:rPr lang="en-GB" sz="2000" b="1" i="1" dirty="0" smtClean="0"/>
              <a:t>LS2 preparation &amp; planning</a:t>
            </a:r>
          </a:p>
          <a:p>
            <a:r>
              <a:rPr lang="en-GB" sz="2800" b="1" dirty="0" err="1" smtClean="0"/>
              <a:t>LHCb</a:t>
            </a:r>
            <a:r>
              <a:rPr lang="en-GB" sz="2800" b="1" dirty="0" smtClean="0"/>
              <a:t> EXPERIMENTAL VACUUM UPGRADE</a:t>
            </a:r>
            <a:endParaRPr lang="en-GB" sz="1600" i="1" dirty="0" smtClean="0"/>
          </a:p>
          <a:p>
            <a:r>
              <a:rPr lang="en-GB" sz="1600" i="1" dirty="0" smtClean="0"/>
              <a:t>Main VSC deliverables:</a:t>
            </a:r>
          </a:p>
          <a:p>
            <a:pPr marL="285750" indent="-285750">
              <a:buClr>
                <a:srgbClr val="FF0000"/>
              </a:buClr>
              <a:buSzPct val="150000"/>
              <a:buFont typeface="Wingdings" panose="05000000000000000000" pitchFamily="2" charset="2"/>
              <a:buChar char="§"/>
            </a:pPr>
            <a:r>
              <a:rPr lang="en-GB" sz="1600" i="1" dirty="0" smtClean="0"/>
              <a:t>Removal of IP8.X vacuum layout including RB84 drift chamber (LHC access)  </a:t>
            </a:r>
          </a:p>
          <a:p>
            <a:pPr marL="285750" indent="-285750">
              <a:buClr>
                <a:schemeClr val="accent6"/>
              </a:buClr>
              <a:buSzPct val="150000"/>
              <a:buFont typeface="Wingdings" panose="05000000000000000000" pitchFamily="2" charset="2"/>
              <a:buChar char="§"/>
            </a:pPr>
            <a:r>
              <a:rPr lang="en-GB" sz="1600" i="1" dirty="0" smtClean="0"/>
              <a:t>Installation of UX85 vacuum chambers</a:t>
            </a:r>
          </a:p>
          <a:p>
            <a:pPr marL="285750" indent="-285750">
              <a:buClr>
                <a:schemeClr val="accent5"/>
              </a:buClr>
              <a:buSzPct val="150000"/>
              <a:buFont typeface="Wingdings" panose="05000000000000000000" pitchFamily="2" charset="2"/>
              <a:buChar char="§"/>
            </a:pPr>
            <a:r>
              <a:rPr lang="en-GB" sz="1600" i="1" dirty="0" smtClean="0"/>
              <a:t>VELO Mk2 RF boxes etching, leak detection, vacuum acceptance and NEG coating</a:t>
            </a:r>
          </a:p>
          <a:p>
            <a:pPr marL="285750" indent="-285750">
              <a:buClr>
                <a:srgbClr val="00B0F0"/>
              </a:buClr>
              <a:buSzPct val="150000"/>
              <a:buFont typeface="Wingdings" panose="05000000000000000000" pitchFamily="2" charset="2"/>
              <a:buChar char="§"/>
            </a:pPr>
            <a:r>
              <a:rPr lang="en-GB" sz="1600" i="1" dirty="0" smtClean="0"/>
              <a:t>New vacuum sector A1L8 upstream of </a:t>
            </a:r>
            <a:r>
              <a:rPr lang="en-GB" sz="1600" i="1" dirty="0" smtClean="0"/>
              <a:t>VELO</a:t>
            </a:r>
            <a:endParaRPr lang="en-GB" dirty="0"/>
          </a:p>
        </p:txBody>
      </p:sp>
      <p:sp>
        <p:nvSpPr>
          <p:cNvPr id="660" name="TextBox 659"/>
          <p:cNvSpPr txBox="1"/>
          <p:nvPr/>
        </p:nvSpPr>
        <p:spPr>
          <a:xfrm>
            <a:off x="10227302" y="30913"/>
            <a:ext cx="19646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dirty="0" smtClean="0">
                <a:solidFill>
                  <a:schemeClr val="bg1"/>
                </a:solidFill>
              </a:rPr>
              <a:t>Version </a:t>
            </a:r>
            <a:r>
              <a:rPr lang="en-GB" sz="1400" dirty="0">
                <a:solidFill>
                  <a:schemeClr val="bg1"/>
                </a:solidFill>
              </a:rPr>
              <a:t>- </a:t>
            </a:r>
            <a:r>
              <a:rPr lang="en-GB" sz="1400" dirty="0" smtClean="0">
                <a:solidFill>
                  <a:schemeClr val="bg1"/>
                </a:solidFill>
              </a:rPr>
              <a:t>27/06/2018</a:t>
            </a:r>
            <a:endParaRPr lang="en-GB" sz="1400" dirty="0">
              <a:solidFill>
                <a:schemeClr val="bg1"/>
              </a:solidFill>
            </a:endParaRPr>
          </a:p>
          <a:p>
            <a:pPr algn="r"/>
            <a:r>
              <a:rPr lang="en-GB" sz="1400" dirty="0" smtClean="0">
                <a:solidFill>
                  <a:schemeClr val="bg1"/>
                </a:solidFill>
              </a:rPr>
              <a:t>Josef </a:t>
            </a:r>
            <a:r>
              <a:rPr lang="en-GB" sz="1400" dirty="0">
                <a:solidFill>
                  <a:schemeClr val="bg1"/>
                </a:solidFill>
              </a:rPr>
              <a:t>Sestak</a:t>
            </a:r>
          </a:p>
        </p:txBody>
      </p:sp>
      <p:sp>
        <p:nvSpPr>
          <p:cNvPr id="2" name="OTLSHAPE_TB_00000000000000000000000000000000_LeftEndCaps" hidden="1"/>
          <p:cNvSpPr txBox="1"/>
          <p:nvPr>
            <p:custDataLst>
              <p:tags r:id="rId12"/>
            </p:custDataLst>
          </p:nvPr>
        </p:nvSpPr>
        <p:spPr>
          <a:xfrm>
            <a:off x="254000" y="3162469"/>
            <a:ext cx="469900" cy="279061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spAutoFit/>
          </a:bodyPr>
          <a:lstStyle/>
          <a:p>
            <a:pPr algn="ctr"/>
            <a:r>
              <a:rPr lang="en-GB" b="1" smtClean="0">
                <a:solidFill>
                  <a:schemeClr val="accent2"/>
                </a:solidFill>
                <a:latin typeface="Calibri" panose="020F0502020204030204" pitchFamily="34" charset="0"/>
              </a:rPr>
              <a:t>2018</a:t>
            </a:r>
            <a:endParaRPr lang="en-GB" b="1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3" name="OTLSHAPE_TB_00000000000000000000000000000000_RightEndCaps"/>
          <p:cNvSpPr txBox="1"/>
          <p:nvPr>
            <p:custDataLst>
              <p:tags r:id="rId13"/>
            </p:custDataLst>
          </p:nvPr>
        </p:nvSpPr>
        <p:spPr>
          <a:xfrm>
            <a:off x="11474534" y="3162469"/>
            <a:ext cx="451662" cy="279061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spAutoFit/>
          </a:bodyPr>
          <a:lstStyle/>
          <a:p>
            <a:pPr algn="ctr"/>
            <a:r>
              <a:rPr lang="en-GB" b="1" spc="-38" smtClean="0">
                <a:solidFill>
                  <a:schemeClr val="accent2"/>
                </a:solidFill>
                <a:latin typeface="Calibri" panose="020F0502020204030204" pitchFamily="34" charset="0"/>
              </a:rPr>
              <a:t>2021</a:t>
            </a:r>
            <a:endParaRPr lang="en-GB" b="1" spc="-38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4" name="OTLSHAPE_TB_00000000000000000000000000000000_ScaleContainer"/>
          <p:cNvSpPr/>
          <p:nvPr>
            <p:custDataLst>
              <p:tags r:id="rId14"/>
            </p:custDataLst>
          </p:nvPr>
        </p:nvSpPr>
        <p:spPr>
          <a:xfrm>
            <a:off x="844465" y="3175000"/>
            <a:ext cx="10515600" cy="254000"/>
          </a:xfrm>
          <a:prstGeom prst="roundRect">
            <a:avLst/>
          </a:prstGeom>
          <a:solidFill>
            <a:srgbClr val="404040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OTLSHAPE_TB_00000000000000000000000000000000_ElapsedTime"/>
          <p:cNvSpPr/>
          <p:nvPr>
            <p:custDataLst>
              <p:tags r:id="rId15"/>
            </p:custDataLst>
          </p:nvPr>
        </p:nvSpPr>
        <p:spPr>
          <a:xfrm>
            <a:off x="844465" y="3175000"/>
            <a:ext cx="2679700" cy="254000"/>
          </a:xfrm>
          <a:prstGeom prst="roundRect">
            <a:avLst/>
          </a:prstGeom>
          <a:solidFill>
            <a:srgbClr val="FF0000">
              <a:alpha val="30196"/>
            </a:srgb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TLSHAPE_TB_00000000000000000000000000000000_TodayMarkerShape"/>
          <p:cNvSpPr/>
          <p:nvPr>
            <p:custDataLst>
              <p:tags r:id="rId16"/>
            </p:custDataLst>
          </p:nvPr>
        </p:nvSpPr>
        <p:spPr>
          <a:xfrm>
            <a:off x="3485273" y="3429000"/>
            <a:ext cx="76200" cy="84667"/>
          </a:xfrm>
          <a:prstGeom prst="triangle">
            <a:avLst/>
          </a:prstGeom>
          <a:solidFill>
            <a:srgbClr val="FF0000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TLSHAPE_TB_00000000000000000000000000000000_TodayMarkerText"/>
          <p:cNvSpPr txBox="1"/>
          <p:nvPr>
            <p:custDataLst>
              <p:tags r:id="rId17"/>
            </p:custDataLst>
          </p:nvPr>
        </p:nvSpPr>
        <p:spPr>
          <a:xfrm>
            <a:off x="3341430" y="3513667"/>
            <a:ext cx="368300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spAutoFit/>
          </a:bodyPr>
          <a:lstStyle/>
          <a:p>
            <a:pPr algn="ctr"/>
            <a:r>
              <a:rPr lang="en-GB" sz="1200" spc="-12" smtClean="0">
                <a:solidFill>
                  <a:schemeClr val="dk1"/>
                </a:solidFill>
                <a:latin typeface="Calibri" panose="020F0502020204030204" pitchFamily="34" charset="0"/>
              </a:rPr>
              <a:t>Today</a:t>
            </a:r>
            <a:endParaRPr lang="en-GB" sz="1200" spc="-12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8" name="OTLSHAPE_TB_00000000000000000000000000000000_TimescaleInterval1"/>
          <p:cNvSpPr txBox="1"/>
          <p:nvPr>
            <p:custDataLst>
              <p:tags r:id="rId18"/>
            </p:custDataLst>
          </p:nvPr>
        </p:nvSpPr>
        <p:spPr>
          <a:xfrm>
            <a:off x="907965" y="3213100"/>
            <a:ext cx="182742" cy="17780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GB" sz="1200" spc="-26" smtClean="0">
                <a:solidFill>
                  <a:schemeClr val="lt1"/>
                </a:solidFill>
                <a:latin typeface="Calibri" panose="020F0502020204030204" pitchFamily="34" charset="0"/>
              </a:rPr>
              <a:t>Q1</a:t>
            </a:r>
            <a:endParaRPr lang="en-GB" sz="1200" spc="-26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9" name="OTLSHAPE_TB_00000000000000000000000000000000_TimescaleInterval2"/>
          <p:cNvSpPr txBox="1"/>
          <p:nvPr>
            <p:custDataLst>
              <p:tags r:id="rId19"/>
            </p:custDataLst>
          </p:nvPr>
        </p:nvSpPr>
        <p:spPr>
          <a:xfrm>
            <a:off x="2396654" y="3213100"/>
            <a:ext cx="182742" cy="17780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GB" sz="1200" spc="-26" smtClean="0">
                <a:solidFill>
                  <a:schemeClr val="lt1"/>
                </a:solidFill>
                <a:latin typeface="Calibri" panose="020F0502020204030204" pitchFamily="34" charset="0"/>
              </a:rPr>
              <a:t>Q3</a:t>
            </a:r>
            <a:endParaRPr lang="en-GB" sz="1200" spc="-26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10" name="OTLSHAPE_TB_00000000000000000000000000000000_TimescaleInterval3"/>
          <p:cNvSpPr txBox="1"/>
          <p:nvPr>
            <p:custDataLst>
              <p:tags r:id="rId20"/>
            </p:custDataLst>
          </p:nvPr>
        </p:nvSpPr>
        <p:spPr>
          <a:xfrm>
            <a:off x="3910017" y="3213100"/>
            <a:ext cx="182742" cy="17780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GB" sz="1200" spc="-26" smtClean="0">
                <a:solidFill>
                  <a:schemeClr val="lt1"/>
                </a:solidFill>
                <a:latin typeface="Calibri" panose="020F0502020204030204" pitchFamily="34" charset="0"/>
              </a:rPr>
              <a:t>Q1</a:t>
            </a:r>
            <a:endParaRPr lang="en-GB" sz="1200" spc="-26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OTLSHAPE_TB_00000000000000000000000000000000_TimescaleInterval4"/>
          <p:cNvSpPr txBox="1"/>
          <p:nvPr>
            <p:custDataLst>
              <p:tags r:id="rId21"/>
            </p:custDataLst>
          </p:nvPr>
        </p:nvSpPr>
        <p:spPr>
          <a:xfrm>
            <a:off x="5398706" y="3213100"/>
            <a:ext cx="182742" cy="17780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GB" sz="1200" spc="-26" smtClean="0">
                <a:solidFill>
                  <a:schemeClr val="lt1"/>
                </a:solidFill>
                <a:latin typeface="Calibri" panose="020F0502020204030204" pitchFamily="34" charset="0"/>
              </a:rPr>
              <a:t>Q3</a:t>
            </a:r>
            <a:endParaRPr lang="en-GB" sz="1200" spc="-26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12" name="OTLSHAPE_TB_00000000000000000000000000000000_TimescaleInterval5"/>
          <p:cNvSpPr txBox="1"/>
          <p:nvPr>
            <p:custDataLst>
              <p:tags r:id="rId22"/>
            </p:custDataLst>
          </p:nvPr>
        </p:nvSpPr>
        <p:spPr>
          <a:xfrm>
            <a:off x="6912070" y="3213100"/>
            <a:ext cx="182742" cy="17780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GB" sz="1200" spc="-26" smtClean="0">
                <a:solidFill>
                  <a:schemeClr val="lt1"/>
                </a:solidFill>
                <a:latin typeface="Calibri" panose="020F0502020204030204" pitchFamily="34" charset="0"/>
              </a:rPr>
              <a:t>Q1</a:t>
            </a:r>
            <a:endParaRPr lang="en-GB" sz="1200" spc="-26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13" name="OTLSHAPE_TB_00000000000000000000000000000000_TimescaleInterval6"/>
          <p:cNvSpPr txBox="1"/>
          <p:nvPr>
            <p:custDataLst>
              <p:tags r:id="rId23"/>
            </p:custDataLst>
          </p:nvPr>
        </p:nvSpPr>
        <p:spPr>
          <a:xfrm>
            <a:off x="8408983" y="3213100"/>
            <a:ext cx="182742" cy="17780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GB" sz="1200" spc="-26" smtClean="0">
                <a:solidFill>
                  <a:schemeClr val="lt1"/>
                </a:solidFill>
                <a:latin typeface="Calibri" panose="020F0502020204030204" pitchFamily="34" charset="0"/>
              </a:rPr>
              <a:t>Q3</a:t>
            </a:r>
            <a:endParaRPr lang="en-GB" sz="1200" spc="-26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14" name="OTLSHAPE_TB_00000000000000000000000000000000_TimescaleInterval7"/>
          <p:cNvSpPr txBox="1"/>
          <p:nvPr>
            <p:custDataLst>
              <p:tags r:id="rId24"/>
            </p:custDataLst>
          </p:nvPr>
        </p:nvSpPr>
        <p:spPr>
          <a:xfrm>
            <a:off x="9922346" y="3213100"/>
            <a:ext cx="182742" cy="17780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GB" sz="1200" spc="-26" smtClean="0">
                <a:solidFill>
                  <a:schemeClr val="lt1"/>
                </a:solidFill>
                <a:latin typeface="Calibri" panose="020F0502020204030204" pitchFamily="34" charset="0"/>
              </a:rPr>
              <a:t>Q1</a:t>
            </a:r>
            <a:endParaRPr lang="en-GB" sz="1200" spc="-26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15" name="OTLSHAPE_TB_00000000000000000000000000000000_ScaleMarking1"/>
          <p:cNvSpPr txBox="1"/>
          <p:nvPr>
            <p:custDataLst>
              <p:tags r:id="rId25"/>
            </p:custDataLst>
          </p:nvPr>
        </p:nvSpPr>
        <p:spPr>
          <a:xfrm>
            <a:off x="907965" y="2988945"/>
            <a:ext cx="304955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GB" sz="1200" spc="-20" smtClean="0">
                <a:solidFill>
                  <a:srgbClr val="404040"/>
                </a:solidFill>
                <a:latin typeface="Calibri" panose="020F0502020204030204" pitchFamily="34" charset="0"/>
              </a:rPr>
              <a:t>2018</a:t>
            </a:r>
            <a:endParaRPr lang="en-GB" sz="1200" spc="-20">
              <a:solidFill>
                <a:srgbClr val="404040"/>
              </a:solidFill>
              <a:latin typeface="Calibri" panose="020F0502020204030204" pitchFamily="34" charset="0"/>
            </a:endParaRPr>
          </a:p>
        </p:txBody>
      </p:sp>
      <p:sp>
        <p:nvSpPr>
          <p:cNvPr id="16" name="OTLSHAPE_TB_00000000000000000000000000000000_ScaleMarking2"/>
          <p:cNvSpPr txBox="1"/>
          <p:nvPr>
            <p:custDataLst>
              <p:tags r:id="rId26"/>
            </p:custDataLst>
          </p:nvPr>
        </p:nvSpPr>
        <p:spPr>
          <a:xfrm>
            <a:off x="3910017" y="2988945"/>
            <a:ext cx="304955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GB" sz="1200" spc="-20" smtClean="0">
                <a:solidFill>
                  <a:srgbClr val="404040"/>
                </a:solidFill>
                <a:latin typeface="Calibri" panose="020F0502020204030204" pitchFamily="34" charset="0"/>
              </a:rPr>
              <a:t>2019</a:t>
            </a:r>
            <a:endParaRPr lang="en-GB" sz="1200" spc="-20">
              <a:solidFill>
                <a:srgbClr val="404040"/>
              </a:solidFill>
              <a:latin typeface="Calibri" panose="020F0502020204030204" pitchFamily="34" charset="0"/>
            </a:endParaRPr>
          </a:p>
        </p:txBody>
      </p:sp>
      <p:sp>
        <p:nvSpPr>
          <p:cNvPr id="17" name="OTLSHAPE_TB_00000000000000000000000000000000_ScaleMarking3"/>
          <p:cNvSpPr txBox="1"/>
          <p:nvPr>
            <p:custDataLst>
              <p:tags r:id="rId27"/>
            </p:custDataLst>
          </p:nvPr>
        </p:nvSpPr>
        <p:spPr>
          <a:xfrm>
            <a:off x="6912070" y="2988945"/>
            <a:ext cx="304955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GB" sz="1200" spc="-20" smtClean="0">
                <a:solidFill>
                  <a:srgbClr val="404040"/>
                </a:solidFill>
                <a:latin typeface="Calibri" panose="020F0502020204030204" pitchFamily="34" charset="0"/>
              </a:rPr>
              <a:t>2020</a:t>
            </a:r>
            <a:endParaRPr lang="en-GB" sz="1200" spc="-20">
              <a:solidFill>
                <a:srgbClr val="404040"/>
              </a:solidFill>
              <a:latin typeface="Calibri" panose="020F0502020204030204" pitchFamily="34" charset="0"/>
            </a:endParaRPr>
          </a:p>
        </p:txBody>
      </p:sp>
      <p:sp>
        <p:nvSpPr>
          <p:cNvPr id="18" name="OTLSHAPE_TB_00000000000000000000000000000000_ScaleMarking4"/>
          <p:cNvSpPr txBox="1"/>
          <p:nvPr>
            <p:custDataLst>
              <p:tags r:id="rId28"/>
            </p:custDataLst>
          </p:nvPr>
        </p:nvSpPr>
        <p:spPr>
          <a:xfrm>
            <a:off x="9922346" y="2988945"/>
            <a:ext cx="304955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GB" sz="1200" spc="-20" smtClean="0">
                <a:solidFill>
                  <a:srgbClr val="404040"/>
                </a:solidFill>
                <a:latin typeface="Calibri" panose="020F0502020204030204" pitchFamily="34" charset="0"/>
              </a:rPr>
              <a:t>2021</a:t>
            </a:r>
            <a:endParaRPr lang="en-GB" sz="1200" spc="-20">
              <a:solidFill>
                <a:srgbClr val="404040"/>
              </a:solidFill>
              <a:latin typeface="Calibri" panose="020F0502020204030204" pitchFamily="34" charset="0"/>
            </a:endParaRPr>
          </a:p>
        </p:txBody>
      </p:sp>
      <p:sp>
        <p:nvSpPr>
          <p:cNvPr id="29" name="OTLSHAPE_M_149e6d3bc82c4701b0d640e12f969252_Title"/>
          <p:cNvSpPr txBox="1"/>
          <p:nvPr>
            <p:custDataLst>
              <p:tags r:id="rId29"/>
            </p:custDataLst>
          </p:nvPr>
        </p:nvSpPr>
        <p:spPr>
          <a:xfrm>
            <a:off x="6764411" y="2633557"/>
            <a:ext cx="16256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1100" b="1" spc="-4" smtClean="0">
                <a:solidFill>
                  <a:schemeClr val="dk1"/>
                </a:solidFill>
                <a:latin typeface="Calibri" panose="020F0502020204030204" pitchFamily="34" charset="0"/>
              </a:rPr>
              <a:t>Intermediate neon injection</a:t>
            </a:r>
            <a:endParaRPr lang="en-GB" sz="1100" b="1" spc="-4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30" name="OTLSHAPE_M_149e6d3bc82c4701b0d640e12f969252_Date"/>
          <p:cNvSpPr txBox="1"/>
          <p:nvPr>
            <p:custDataLst>
              <p:tags r:id="rId30"/>
            </p:custDataLst>
          </p:nvPr>
        </p:nvSpPr>
        <p:spPr>
          <a:xfrm>
            <a:off x="7388637" y="2829475"/>
            <a:ext cx="3810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GB" sz="1000" spc="-4" smtClean="0">
                <a:solidFill>
                  <a:schemeClr val="dk2"/>
                </a:solidFill>
                <a:latin typeface="Calibri" panose="020F0502020204030204" pitchFamily="34" charset="0"/>
              </a:rPr>
              <a:t>Mar 30</a:t>
            </a:r>
            <a:endParaRPr lang="en-GB" sz="1000" spc="-4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31" name="OTLSHAPE_M_149e6d3bc82c4701b0d640e12f969252_Shape"/>
          <p:cNvSpPr/>
          <p:nvPr>
            <p:custDataLst>
              <p:tags r:id="rId31"/>
            </p:custDataLst>
          </p:nvPr>
        </p:nvSpPr>
        <p:spPr>
          <a:xfrm flipV="1">
            <a:off x="7466276" y="2984500"/>
            <a:ext cx="228600" cy="254000"/>
          </a:xfrm>
          <a:prstGeom prst="triangle">
            <a:avLst/>
          </a:prstGeom>
          <a:solidFill>
            <a:srgbClr val="FEBA0A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85" name="OTLSHAPE_M_f235ddd31b964ee79349de8dad4da1f4_Title"/>
          <p:cNvSpPr txBox="1"/>
          <p:nvPr>
            <p:custDataLst>
              <p:tags r:id="rId32"/>
            </p:custDataLst>
          </p:nvPr>
        </p:nvSpPr>
        <p:spPr>
          <a:xfrm>
            <a:off x="9240024" y="1677670"/>
            <a:ext cx="13589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GB" sz="1100" b="1" spc="-2" smtClean="0">
                <a:solidFill>
                  <a:schemeClr val="dk1"/>
                </a:solidFill>
                <a:latin typeface="Calibri" panose="020F0502020204030204" pitchFamily="34" charset="0"/>
              </a:rPr>
              <a:t>Final neon-pump-down</a:t>
            </a:r>
            <a:endParaRPr lang="en-GB" sz="1100" b="1" spc="-2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1186" name="OTLSHAPE_M_f235ddd31b964ee79349de8dad4da1f4_Date"/>
          <p:cNvSpPr txBox="1"/>
          <p:nvPr>
            <p:custDataLst>
              <p:tags r:id="rId33"/>
            </p:custDataLst>
          </p:nvPr>
        </p:nvSpPr>
        <p:spPr>
          <a:xfrm>
            <a:off x="9787712" y="1873589"/>
            <a:ext cx="2667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GB" sz="1000" spc="-6" smtClean="0">
                <a:solidFill>
                  <a:schemeClr val="dk2"/>
                </a:solidFill>
                <a:latin typeface="Calibri" panose="020F0502020204030204" pitchFamily="34" charset="0"/>
              </a:rPr>
              <a:t>Jan 8</a:t>
            </a:r>
            <a:endParaRPr lang="en-GB" sz="1000" spc="-6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187" name="OTLSHAPE_M_f235ddd31b964ee79349de8dad4da1f4_Shape"/>
          <p:cNvSpPr/>
          <p:nvPr>
            <p:custDataLst>
              <p:tags r:id="rId34"/>
            </p:custDataLst>
          </p:nvPr>
        </p:nvSpPr>
        <p:spPr>
          <a:xfrm flipV="1">
            <a:off x="9810338" y="2984500"/>
            <a:ext cx="228600" cy="254000"/>
          </a:xfrm>
          <a:prstGeom prst="triangle">
            <a:avLst/>
          </a:prstGeom>
          <a:solidFill>
            <a:srgbClr val="1AAA42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88" name="OTLSHAPE_M_5fce3bf751204baab3120aed3403e9d1_Title"/>
          <p:cNvSpPr txBox="1"/>
          <p:nvPr>
            <p:custDataLst>
              <p:tags r:id="rId35"/>
            </p:custDataLst>
          </p:nvPr>
        </p:nvSpPr>
        <p:spPr>
          <a:xfrm>
            <a:off x="9537919" y="2633557"/>
            <a:ext cx="16764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1100" b="1" spc="-4" smtClean="0">
                <a:solidFill>
                  <a:schemeClr val="dk1"/>
                </a:solidFill>
                <a:latin typeface="Calibri" panose="020F0502020204030204" pitchFamily="34" charset="0"/>
              </a:rPr>
              <a:t>Recommissioning with beam</a:t>
            </a:r>
            <a:endParaRPr lang="en-GB" sz="1100" b="1" spc="-4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1189" name="OTLSHAPE_M_5fce3bf751204baab3120aed3403e9d1_Date"/>
          <p:cNvSpPr txBox="1"/>
          <p:nvPr>
            <p:custDataLst>
              <p:tags r:id="rId36"/>
            </p:custDataLst>
          </p:nvPr>
        </p:nvSpPr>
        <p:spPr>
          <a:xfrm>
            <a:off x="10217263" y="2829475"/>
            <a:ext cx="3175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GB" sz="1000" spc="-4" smtClean="0">
                <a:solidFill>
                  <a:schemeClr val="dk2"/>
                </a:solidFill>
                <a:latin typeface="Calibri" panose="020F0502020204030204" pitchFamily="34" charset="0"/>
              </a:rPr>
              <a:t>Mar 5</a:t>
            </a:r>
            <a:endParaRPr lang="en-GB" sz="1000" spc="-4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190" name="OTLSHAPE_M_5fce3bf751204baab3120aed3403e9d1_Shape"/>
          <p:cNvSpPr/>
          <p:nvPr>
            <p:custDataLst>
              <p:tags r:id="rId37"/>
            </p:custDataLst>
          </p:nvPr>
        </p:nvSpPr>
        <p:spPr>
          <a:xfrm>
            <a:off x="10262708" y="2984500"/>
            <a:ext cx="228600" cy="254000"/>
          </a:xfrm>
          <a:prstGeom prst="downArrow">
            <a:avLst/>
          </a:prstGeom>
          <a:solidFill>
            <a:srgbClr val="1AAA42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91" name="OTLSHAPE_M_21dde6c81ce5408598e1950b53db8a79_Title"/>
          <p:cNvSpPr txBox="1"/>
          <p:nvPr>
            <p:custDataLst>
              <p:tags r:id="rId38"/>
            </p:custDataLst>
          </p:nvPr>
        </p:nvSpPr>
        <p:spPr>
          <a:xfrm>
            <a:off x="10506905" y="2155613"/>
            <a:ext cx="5969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1100" b="1" spc="-6" smtClean="0">
                <a:solidFill>
                  <a:schemeClr val="dk1"/>
                </a:solidFill>
                <a:latin typeface="Calibri" panose="020F0502020204030204" pitchFamily="34" charset="0"/>
              </a:rPr>
              <a:t>End of LS2</a:t>
            </a:r>
            <a:endParaRPr lang="en-GB" sz="1100" b="1" spc="-6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1192" name="OTLSHAPE_M_21dde6c81ce5408598e1950b53db8a79_Date"/>
          <p:cNvSpPr txBox="1"/>
          <p:nvPr>
            <p:custDataLst>
              <p:tags r:id="rId39"/>
            </p:custDataLst>
          </p:nvPr>
        </p:nvSpPr>
        <p:spPr>
          <a:xfrm>
            <a:off x="10506905" y="2351532"/>
            <a:ext cx="6731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1000" spc="-6" smtClean="0">
                <a:solidFill>
                  <a:schemeClr val="dk2"/>
                </a:solidFill>
                <a:latin typeface="Calibri" panose="020F0502020204030204" pitchFamily="34" charset="0"/>
              </a:rPr>
              <a:t>Feb 20, 2021</a:t>
            </a:r>
            <a:endParaRPr lang="en-GB" sz="1000" spc="-6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193" name="OTLSHAPE_M_21dde6c81ce5408598e1950b53db8a79_Shape"/>
          <p:cNvSpPr/>
          <p:nvPr>
            <p:custDataLst>
              <p:tags r:id="rId40"/>
            </p:custDataLst>
          </p:nvPr>
        </p:nvSpPr>
        <p:spPr>
          <a:xfrm rot="16200000">
            <a:off x="10310055" y="2248535"/>
            <a:ext cx="165100" cy="165100"/>
          </a:xfrm>
          <a:prstGeom prst="flowChartMerge">
            <a:avLst/>
          </a:prstGeom>
          <a:solidFill>
            <a:srgbClr val="EA161E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94" name="OTLSHAPE_M_93fbd12ac6db48068482af9372a04669_Title"/>
          <p:cNvSpPr txBox="1"/>
          <p:nvPr>
            <p:custDataLst>
              <p:tags r:id="rId41"/>
            </p:custDataLst>
          </p:nvPr>
        </p:nvSpPr>
        <p:spPr>
          <a:xfrm>
            <a:off x="3136553" y="2633557"/>
            <a:ext cx="10033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1100" b="1" spc="-8" smtClean="0">
                <a:solidFill>
                  <a:schemeClr val="dk1"/>
                </a:solidFill>
                <a:latin typeface="Calibri" panose="020F0502020204030204" pitchFamily="34" charset="0"/>
              </a:rPr>
              <a:t>Venting the IP8.X</a:t>
            </a:r>
            <a:endParaRPr lang="en-GB" sz="1100" b="1" spc="-8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1195" name="OTLSHAPE_M_93fbd12ac6db48068482af9372a04669_Date"/>
          <p:cNvSpPr txBox="1"/>
          <p:nvPr>
            <p:custDataLst>
              <p:tags r:id="rId42"/>
            </p:custDataLst>
          </p:nvPr>
        </p:nvSpPr>
        <p:spPr>
          <a:xfrm>
            <a:off x="3490460" y="2829475"/>
            <a:ext cx="2921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GB" sz="1000" spc="-6" smtClean="0">
                <a:solidFill>
                  <a:schemeClr val="dk2"/>
                </a:solidFill>
                <a:latin typeface="Calibri" panose="020F0502020204030204" pitchFamily="34" charset="0"/>
              </a:rPr>
              <a:t>Dec 6</a:t>
            </a:r>
            <a:endParaRPr lang="en-GB" sz="1000" spc="-6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196" name="OTLSHAPE_M_93fbd12ac6db48068482af9372a04669_Shape"/>
          <p:cNvSpPr/>
          <p:nvPr>
            <p:custDataLst>
              <p:tags r:id="rId43"/>
            </p:custDataLst>
          </p:nvPr>
        </p:nvSpPr>
        <p:spPr>
          <a:xfrm flipV="1">
            <a:off x="3526592" y="2984500"/>
            <a:ext cx="228600" cy="254000"/>
          </a:xfrm>
          <a:prstGeom prst="triangle">
            <a:avLst/>
          </a:prstGeom>
          <a:solidFill>
            <a:srgbClr val="1AAA42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97" name="OTLSHAPE_M_d17a3beda8df4b4aa55f142a2f2de4f8_Title"/>
          <p:cNvSpPr txBox="1"/>
          <p:nvPr>
            <p:custDataLst>
              <p:tags r:id="rId44"/>
            </p:custDataLst>
          </p:nvPr>
        </p:nvSpPr>
        <p:spPr>
          <a:xfrm>
            <a:off x="3844817" y="2155613"/>
            <a:ext cx="6604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1100" b="1" spc="-6" smtClean="0">
                <a:solidFill>
                  <a:schemeClr val="dk1"/>
                </a:solidFill>
                <a:latin typeface="Calibri" panose="020F0502020204030204" pitchFamily="34" charset="0"/>
              </a:rPr>
              <a:t>Start of LS2</a:t>
            </a:r>
            <a:endParaRPr lang="en-GB" sz="1100" b="1" spc="-6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1198" name="OTLSHAPE_M_d17a3beda8df4b4aa55f142a2f2de4f8_Date"/>
          <p:cNvSpPr txBox="1"/>
          <p:nvPr>
            <p:custDataLst>
              <p:tags r:id="rId45"/>
            </p:custDataLst>
          </p:nvPr>
        </p:nvSpPr>
        <p:spPr>
          <a:xfrm>
            <a:off x="3844817" y="2351532"/>
            <a:ext cx="6096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1000" spc="-6" smtClean="0">
                <a:solidFill>
                  <a:schemeClr val="dk2"/>
                </a:solidFill>
                <a:latin typeface="Calibri" panose="020F0502020204030204" pitchFamily="34" charset="0"/>
              </a:rPr>
              <a:t>Dec 3, 2018</a:t>
            </a:r>
            <a:endParaRPr lang="en-GB" sz="1000" spc="-6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199" name="OTLSHAPE_M_d17a3beda8df4b4aa55f142a2f2de4f8_Shape"/>
          <p:cNvSpPr/>
          <p:nvPr>
            <p:custDataLst>
              <p:tags r:id="rId46"/>
            </p:custDataLst>
          </p:nvPr>
        </p:nvSpPr>
        <p:spPr>
          <a:xfrm rot="16200000">
            <a:off x="3647967" y="2248535"/>
            <a:ext cx="165100" cy="165100"/>
          </a:xfrm>
          <a:prstGeom prst="flowChartMerge">
            <a:avLst/>
          </a:prstGeom>
          <a:solidFill>
            <a:srgbClr val="1AAA42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00" name="OTLSHAPE_M_bf353d08becd42e1bc9cdba640af297d_Title"/>
          <p:cNvSpPr txBox="1"/>
          <p:nvPr>
            <p:custDataLst>
              <p:tags r:id="rId47"/>
            </p:custDataLst>
          </p:nvPr>
        </p:nvSpPr>
        <p:spPr>
          <a:xfrm>
            <a:off x="5948101" y="2155613"/>
            <a:ext cx="18923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fr-FR" sz="1100" b="1" spc="-6" smtClean="0">
                <a:solidFill>
                  <a:schemeClr val="dk1"/>
                </a:solidFill>
                <a:latin typeface="Calibri" panose="020F0502020204030204" pitchFamily="34" charset="0"/>
              </a:rPr>
              <a:t>VELO Mk2 RF boxes - installation</a:t>
            </a:r>
            <a:endParaRPr lang="en-GB" sz="1100" b="1" spc="-6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1201" name="OTLSHAPE_M_bf353d08becd42e1bc9cdba640af297d_Date"/>
          <p:cNvSpPr txBox="1"/>
          <p:nvPr>
            <p:custDataLst>
              <p:tags r:id="rId48"/>
            </p:custDataLst>
          </p:nvPr>
        </p:nvSpPr>
        <p:spPr>
          <a:xfrm>
            <a:off x="6760985" y="2351532"/>
            <a:ext cx="2667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GB" sz="1000" spc="-6" smtClean="0">
                <a:solidFill>
                  <a:schemeClr val="dk2"/>
                </a:solidFill>
                <a:latin typeface="Calibri" panose="020F0502020204030204" pitchFamily="34" charset="0"/>
              </a:rPr>
              <a:t>Jan 6</a:t>
            </a:r>
            <a:endParaRPr lang="en-GB" sz="1000" spc="-6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202" name="OTLSHAPE_M_bf353d08becd42e1bc9cdba640af297d_Shape"/>
          <p:cNvSpPr/>
          <p:nvPr>
            <p:custDataLst>
              <p:tags r:id="rId49"/>
            </p:custDataLst>
          </p:nvPr>
        </p:nvSpPr>
        <p:spPr>
          <a:xfrm>
            <a:off x="6783612" y="2984500"/>
            <a:ext cx="228600" cy="254000"/>
          </a:xfrm>
          <a:prstGeom prst="downArrow">
            <a:avLst/>
          </a:prstGeom>
          <a:solidFill>
            <a:srgbClr val="0072BC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03" name="OTLSHAPE_T_5469cf52e3514bec97eb74c0fceff540_Shape"/>
          <p:cNvSpPr/>
          <p:nvPr>
            <p:custDataLst>
              <p:tags r:id="rId50"/>
            </p:custDataLst>
          </p:nvPr>
        </p:nvSpPr>
        <p:spPr>
          <a:xfrm>
            <a:off x="3895866" y="3924681"/>
            <a:ext cx="88900" cy="127000"/>
          </a:xfrm>
          <a:prstGeom prst="rightArrow">
            <a:avLst>
              <a:gd name="adj1" fmla="val 75000"/>
              <a:gd name="adj2" fmla="val 50000"/>
            </a:avLst>
          </a:prstGeom>
          <a:solidFill>
            <a:srgbClr val="EA161E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04" name="OTLSHAPE_T_5469cf52e3514bec97eb74c0fceff540_ShapePercentage" hidden="1"/>
          <p:cNvSpPr/>
          <p:nvPr>
            <p:custDataLst>
              <p:tags r:id="rId51"/>
            </p:custDataLst>
          </p:nvPr>
        </p:nvSpPr>
        <p:spPr>
          <a:xfrm>
            <a:off x="3895866" y="3924681"/>
            <a:ext cx="0" cy="0"/>
          </a:xfrm>
          <a:prstGeom prst="rightArrow">
            <a:avLst>
              <a:gd name="adj1" fmla="val 75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05" name="OTLSHAPE_T_5469cf52e3514bec97eb74c0fceff540_Duration" hidden="1"/>
          <p:cNvSpPr txBox="1"/>
          <p:nvPr>
            <p:custDataLst>
              <p:tags r:id="rId52"/>
            </p:custDataLst>
          </p:nvPr>
        </p:nvSpPr>
        <p:spPr>
          <a:xfrm>
            <a:off x="0" y="3902922"/>
            <a:ext cx="3302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GB" sz="1000" smtClean="0">
                <a:solidFill>
                  <a:schemeClr val="accent2"/>
                </a:solidFill>
                <a:latin typeface="Calibri" panose="020F0502020204030204" pitchFamily="34" charset="0"/>
              </a:rPr>
              <a:t>8 days</a:t>
            </a:r>
            <a:endParaRPr lang="en-GB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1206" name="OTLSHAPE_T_5469cf52e3514bec97eb74c0fceff540_TextPercentage" hidden="1"/>
          <p:cNvSpPr txBox="1"/>
          <p:nvPr>
            <p:custDataLst>
              <p:tags r:id="rId53"/>
            </p:custDataLst>
          </p:nvPr>
        </p:nvSpPr>
        <p:spPr>
          <a:xfrm>
            <a:off x="0" y="4057946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1207" name="OTLSHAPE_T_5469cf52e3514bec97eb74c0fceff540_StartDate" hidden="1"/>
          <p:cNvSpPr txBox="1"/>
          <p:nvPr>
            <p:custDataLst>
              <p:tags r:id="rId54"/>
            </p:custDataLst>
          </p:nvPr>
        </p:nvSpPr>
        <p:spPr>
          <a:xfrm>
            <a:off x="0" y="4057946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208" name="OTLSHAPE_T_5469cf52e3514bec97eb74c0fceff540_EndDate" hidden="1"/>
          <p:cNvSpPr txBox="1"/>
          <p:nvPr>
            <p:custDataLst>
              <p:tags r:id="rId55"/>
            </p:custDataLst>
          </p:nvPr>
        </p:nvSpPr>
        <p:spPr>
          <a:xfrm>
            <a:off x="0" y="4057946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209" name="OTLSHAPE_T_5469cf52e3514bec97eb74c0fceff540_JoinedDate"/>
          <p:cNvSpPr txBox="1"/>
          <p:nvPr>
            <p:custDataLst>
              <p:tags r:id="rId56"/>
            </p:custDataLst>
          </p:nvPr>
        </p:nvSpPr>
        <p:spPr>
          <a:xfrm>
            <a:off x="3162102" y="3910669"/>
            <a:ext cx="6858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GB" sz="1000" spc="-4" smtClean="0">
                <a:solidFill>
                  <a:schemeClr val="dk2"/>
                </a:solidFill>
                <a:latin typeface="Calibri" panose="020F0502020204030204" pitchFamily="34" charset="0"/>
              </a:rPr>
              <a:t>Jan 7 - Jan 16</a:t>
            </a:r>
            <a:endParaRPr lang="en-GB" sz="1000" spc="-4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210" name="OTLSHAPE_T_5469cf52e3514bec97eb74c0fceff540_Title"/>
          <p:cNvSpPr txBox="1"/>
          <p:nvPr>
            <p:custDataLst>
              <p:tags r:id="rId57"/>
            </p:custDataLst>
          </p:nvPr>
        </p:nvSpPr>
        <p:spPr>
          <a:xfrm>
            <a:off x="4028908" y="3902922"/>
            <a:ext cx="19812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1100" b="1" spc="-4" smtClean="0">
                <a:solidFill>
                  <a:schemeClr val="dk1"/>
                </a:solidFill>
                <a:latin typeface="Calibri" panose="020F0502020204030204" pitchFamily="34" charset="0"/>
              </a:rPr>
              <a:t>UX85 vacuum chambers - removal</a:t>
            </a:r>
            <a:endParaRPr lang="en-GB" sz="1100" b="1" spc="-4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1211" name="OTLSHAPE_T_eab9a819c21342fa80adc6b312f077ba_Shape"/>
          <p:cNvSpPr/>
          <p:nvPr>
            <p:custDataLst>
              <p:tags r:id="rId58"/>
            </p:custDataLst>
          </p:nvPr>
        </p:nvSpPr>
        <p:spPr>
          <a:xfrm>
            <a:off x="3723145" y="4158700"/>
            <a:ext cx="381000" cy="127000"/>
          </a:xfrm>
          <a:prstGeom prst="rightArrow">
            <a:avLst>
              <a:gd name="adj1" fmla="val 75000"/>
              <a:gd name="adj2" fmla="val 50000"/>
            </a:avLst>
          </a:prstGeom>
          <a:solidFill>
            <a:srgbClr val="0072BC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12" name="OTLSHAPE_T_eab9a819c21342fa80adc6b312f077ba_ShapePercentage" hidden="1"/>
          <p:cNvSpPr/>
          <p:nvPr>
            <p:custDataLst>
              <p:tags r:id="rId59"/>
            </p:custDataLst>
          </p:nvPr>
        </p:nvSpPr>
        <p:spPr>
          <a:xfrm>
            <a:off x="3723145" y="4158700"/>
            <a:ext cx="0" cy="0"/>
          </a:xfrm>
          <a:prstGeom prst="rightArrow">
            <a:avLst>
              <a:gd name="adj1" fmla="val 75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13" name="OTLSHAPE_T_eab9a819c21342fa80adc6b312f077ba_Duration" hidden="1"/>
          <p:cNvSpPr txBox="1"/>
          <p:nvPr>
            <p:custDataLst>
              <p:tags r:id="rId60"/>
            </p:custDataLst>
          </p:nvPr>
        </p:nvSpPr>
        <p:spPr>
          <a:xfrm>
            <a:off x="0" y="4136941"/>
            <a:ext cx="3937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GB" sz="1000" smtClean="0">
                <a:solidFill>
                  <a:schemeClr val="accent2"/>
                </a:solidFill>
                <a:latin typeface="Calibri" panose="020F0502020204030204" pitchFamily="34" charset="0"/>
              </a:rPr>
              <a:t>34 days</a:t>
            </a:r>
            <a:endParaRPr lang="en-GB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1214" name="OTLSHAPE_T_eab9a819c21342fa80adc6b312f077ba_TextPercentage" hidden="1"/>
          <p:cNvSpPr txBox="1"/>
          <p:nvPr>
            <p:custDataLst>
              <p:tags r:id="rId61"/>
            </p:custDataLst>
          </p:nvPr>
        </p:nvSpPr>
        <p:spPr>
          <a:xfrm>
            <a:off x="0" y="4291965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1215" name="OTLSHAPE_T_eab9a819c21342fa80adc6b312f077ba_StartDate" hidden="1"/>
          <p:cNvSpPr txBox="1"/>
          <p:nvPr>
            <p:custDataLst>
              <p:tags r:id="rId62"/>
            </p:custDataLst>
          </p:nvPr>
        </p:nvSpPr>
        <p:spPr>
          <a:xfrm>
            <a:off x="0" y="4291965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2810" name="OTLSHAPE_T_eab9a819c21342fa80adc6b312f077ba_EndDate" hidden="1"/>
          <p:cNvSpPr txBox="1"/>
          <p:nvPr>
            <p:custDataLst>
              <p:tags r:id="rId63"/>
            </p:custDataLst>
          </p:nvPr>
        </p:nvSpPr>
        <p:spPr>
          <a:xfrm>
            <a:off x="0" y="4291965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2811" name="OTLSHAPE_T_eab9a819c21342fa80adc6b312f077ba_JoinedDate"/>
          <p:cNvSpPr txBox="1"/>
          <p:nvPr>
            <p:custDataLst>
              <p:tags r:id="rId64"/>
            </p:custDataLst>
          </p:nvPr>
        </p:nvSpPr>
        <p:spPr>
          <a:xfrm>
            <a:off x="2897984" y="4144687"/>
            <a:ext cx="7747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GB" sz="1000" spc="-4" smtClean="0">
                <a:solidFill>
                  <a:schemeClr val="dk2"/>
                </a:solidFill>
                <a:latin typeface="Calibri" panose="020F0502020204030204" pitchFamily="34" charset="0"/>
              </a:rPr>
              <a:t>Dec 17 - Jan 31</a:t>
            </a:r>
            <a:endParaRPr lang="en-GB" sz="1000" spc="-4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2812" name="OTLSHAPE_T_eab9a819c21342fa80adc6b312f077ba_Title"/>
          <p:cNvSpPr txBox="1"/>
          <p:nvPr>
            <p:custDataLst>
              <p:tags r:id="rId65"/>
            </p:custDataLst>
          </p:nvPr>
        </p:nvSpPr>
        <p:spPr>
          <a:xfrm>
            <a:off x="4152280" y="4136941"/>
            <a:ext cx="30734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1100" b="1" spc="-6" smtClean="0">
                <a:solidFill>
                  <a:schemeClr val="dk1"/>
                </a:solidFill>
                <a:latin typeface="Calibri" panose="020F0502020204030204" pitchFamily="34" charset="0"/>
              </a:rPr>
              <a:t>Control rack movement &amp; VELO vacuum control tests</a:t>
            </a:r>
            <a:endParaRPr lang="en-GB" sz="1100" b="1" spc="-6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2813" name="OTLSHAPE_T_78ceb720ebd34bd0befdc6fd311cc103_Shape"/>
          <p:cNvSpPr/>
          <p:nvPr>
            <p:custDataLst>
              <p:tags r:id="rId66"/>
            </p:custDataLst>
          </p:nvPr>
        </p:nvSpPr>
        <p:spPr>
          <a:xfrm>
            <a:off x="7004841" y="4392718"/>
            <a:ext cx="101600" cy="127000"/>
          </a:xfrm>
          <a:prstGeom prst="rightArrow">
            <a:avLst>
              <a:gd name="adj1" fmla="val 75000"/>
              <a:gd name="adj2" fmla="val 50000"/>
            </a:avLst>
          </a:prstGeom>
          <a:solidFill>
            <a:srgbClr val="1AAA42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14" name="OTLSHAPE_T_78ceb720ebd34bd0befdc6fd311cc103_ShapePercentage" hidden="1"/>
          <p:cNvSpPr/>
          <p:nvPr>
            <p:custDataLst>
              <p:tags r:id="rId67"/>
            </p:custDataLst>
          </p:nvPr>
        </p:nvSpPr>
        <p:spPr>
          <a:xfrm>
            <a:off x="7004841" y="4392718"/>
            <a:ext cx="0" cy="0"/>
          </a:xfrm>
          <a:prstGeom prst="rightArrow">
            <a:avLst>
              <a:gd name="adj1" fmla="val 75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15" name="OTLSHAPE_T_78ceb720ebd34bd0befdc6fd311cc103_Duration" hidden="1"/>
          <p:cNvSpPr txBox="1"/>
          <p:nvPr>
            <p:custDataLst>
              <p:tags r:id="rId68"/>
            </p:custDataLst>
          </p:nvPr>
        </p:nvSpPr>
        <p:spPr>
          <a:xfrm>
            <a:off x="0" y="4370959"/>
            <a:ext cx="3937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GB" sz="1000" smtClean="0">
                <a:solidFill>
                  <a:schemeClr val="accent2"/>
                </a:solidFill>
                <a:latin typeface="Calibri" panose="020F0502020204030204" pitchFamily="34" charset="0"/>
              </a:rPr>
              <a:t>10 days</a:t>
            </a:r>
            <a:endParaRPr lang="en-GB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640" name="OTLSHAPE_T_78ceb720ebd34bd0befdc6fd311cc103_TextPercentage" hidden="1"/>
          <p:cNvSpPr txBox="1"/>
          <p:nvPr>
            <p:custDataLst>
              <p:tags r:id="rId69"/>
            </p:custDataLst>
          </p:nvPr>
        </p:nvSpPr>
        <p:spPr>
          <a:xfrm>
            <a:off x="0" y="4525984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641" name="OTLSHAPE_T_78ceb720ebd34bd0befdc6fd311cc103_StartDate" hidden="1"/>
          <p:cNvSpPr txBox="1"/>
          <p:nvPr>
            <p:custDataLst>
              <p:tags r:id="rId70"/>
            </p:custDataLst>
          </p:nvPr>
        </p:nvSpPr>
        <p:spPr>
          <a:xfrm>
            <a:off x="0" y="4525984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642" name="OTLSHAPE_T_78ceb720ebd34bd0befdc6fd311cc103_EndDate" hidden="1"/>
          <p:cNvSpPr txBox="1"/>
          <p:nvPr>
            <p:custDataLst>
              <p:tags r:id="rId71"/>
            </p:custDataLst>
          </p:nvPr>
        </p:nvSpPr>
        <p:spPr>
          <a:xfrm>
            <a:off x="0" y="4525984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643" name="OTLSHAPE_T_78ceb720ebd34bd0befdc6fd311cc103_JoinedDate"/>
          <p:cNvSpPr txBox="1"/>
          <p:nvPr>
            <p:custDataLst>
              <p:tags r:id="rId72"/>
            </p:custDataLst>
          </p:nvPr>
        </p:nvSpPr>
        <p:spPr>
          <a:xfrm>
            <a:off x="6206688" y="4378706"/>
            <a:ext cx="7493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GB" sz="1000" spc="-4" smtClean="0">
                <a:solidFill>
                  <a:schemeClr val="dk2"/>
                </a:solidFill>
                <a:latin typeface="Calibri" panose="020F0502020204030204" pitchFamily="34" charset="0"/>
              </a:rPr>
              <a:t>Jan 20 - Jan 31</a:t>
            </a:r>
            <a:endParaRPr lang="en-GB" sz="1000" spc="-4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644" name="OTLSHAPE_T_78ceb720ebd34bd0befdc6fd311cc103_Title"/>
          <p:cNvSpPr txBox="1"/>
          <p:nvPr>
            <p:custDataLst>
              <p:tags r:id="rId73"/>
            </p:custDataLst>
          </p:nvPr>
        </p:nvSpPr>
        <p:spPr>
          <a:xfrm>
            <a:off x="7154332" y="4370959"/>
            <a:ext cx="26924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fr-FR" sz="1100" b="1" spc="-4" smtClean="0">
                <a:solidFill>
                  <a:schemeClr val="dk1"/>
                </a:solidFill>
                <a:latin typeface="Calibri" panose="020F0502020204030204" pitchFamily="34" charset="0"/>
              </a:rPr>
              <a:t>UX85 vacuum chambers - installation (UX85-1)</a:t>
            </a:r>
            <a:endParaRPr lang="en-GB" sz="1100" b="1" spc="-4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645" name="OTLSHAPE_T_ca98ab4e099c47ffa1e4fc28d98e140b_Shape"/>
          <p:cNvSpPr/>
          <p:nvPr>
            <p:custDataLst>
              <p:tags r:id="rId74"/>
            </p:custDataLst>
          </p:nvPr>
        </p:nvSpPr>
        <p:spPr>
          <a:xfrm>
            <a:off x="7235135" y="4626737"/>
            <a:ext cx="101600" cy="127000"/>
          </a:xfrm>
          <a:prstGeom prst="rightArrow">
            <a:avLst>
              <a:gd name="adj1" fmla="val 75000"/>
              <a:gd name="adj2" fmla="val 50000"/>
            </a:avLst>
          </a:prstGeom>
          <a:solidFill>
            <a:srgbClr val="1AAA42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6" name="OTLSHAPE_T_ca98ab4e099c47ffa1e4fc28d98e140b_ShapePercentage" hidden="1"/>
          <p:cNvSpPr/>
          <p:nvPr>
            <p:custDataLst>
              <p:tags r:id="rId75"/>
            </p:custDataLst>
          </p:nvPr>
        </p:nvSpPr>
        <p:spPr>
          <a:xfrm>
            <a:off x="7235135" y="4626737"/>
            <a:ext cx="0" cy="0"/>
          </a:xfrm>
          <a:prstGeom prst="rightArrow">
            <a:avLst>
              <a:gd name="adj1" fmla="val 75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7" name="OTLSHAPE_T_ca98ab4e099c47ffa1e4fc28d98e140b_Duration" hidden="1"/>
          <p:cNvSpPr txBox="1"/>
          <p:nvPr>
            <p:custDataLst>
              <p:tags r:id="rId76"/>
            </p:custDataLst>
          </p:nvPr>
        </p:nvSpPr>
        <p:spPr>
          <a:xfrm>
            <a:off x="0" y="4604978"/>
            <a:ext cx="3937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GB" sz="1000" smtClean="0">
                <a:solidFill>
                  <a:schemeClr val="accent2"/>
                </a:solidFill>
                <a:latin typeface="Calibri" panose="020F0502020204030204" pitchFamily="34" charset="0"/>
              </a:rPr>
              <a:t>10 days</a:t>
            </a:r>
            <a:endParaRPr lang="en-GB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648" name="OTLSHAPE_T_ca98ab4e099c47ffa1e4fc28d98e140b_TextPercentage" hidden="1"/>
          <p:cNvSpPr txBox="1"/>
          <p:nvPr>
            <p:custDataLst>
              <p:tags r:id="rId77"/>
            </p:custDataLst>
          </p:nvPr>
        </p:nvSpPr>
        <p:spPr>
          <a:xfrm>
            <a:off x="0" y="4760002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649" name="OTLSHAPE_T_ca98ab4e099c47ffa1e4fc28d98e140b_StartDate" hidden="1"/>
          <p:cNvSpPr txBox="1"/>
          <p:nvPr>
            <p:custDataLst>
              <p:tags r:id="rId78"/>
            </p:custDataLst>
          </p:nvPr>
        </p:nvSpPr>
        <p:spPr>
          <a:xfrm>
            <a:off x="0" y="4760002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650" name="OTLSHAPE_T_ca98ab4e099c47ffa1e4fc28d98e140b_EndDate" hidden="1"/>
          <p:cNvSpPr txBox="1"/>
          <p:nvPr>
            <p:custDataLst>
              <p:tags r:id="rId79"/>
            </p:custDataLst>
          </p:nvPr>
        </p:nvSpPr>
        <p:spPr>
          <a:xfrm>
            <a:off x="0" y="4760002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651" name="OTLSHAPE_T_ca98ab4e099c47ffa1e4fc28d98e140b_JoinedDate"/>
          <p:cNvSpPr txBox="1"/>
          <p:nvPr>
            <p:custDataLst>
              <p:tags r:id="rId80"/>
            </p:custDataLst>
          </p:nvPr>
        </p:nvSpPr>
        <p:spPr>
          <a:xfrm>
            <a:off x="6400321" y="4612725"/>
            <a:ext cx="7874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GB" sz="1000" spc="-6" smtClean="0">
                <a:solidFill>
                  <a:schemeClr val="dk2"/>
                </a:solidFill>
                <a:latin typeface="Calibri" panose="020F0502020204030204" pitchFamily="34" charset="0"/>
              </a:rPr>
              <a:t>Feb 17 - Feb 28</a:t>
            </a:r>
            <a:endParaRPr lang="en-GB" sz="1000" spc="-6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652" name="OTLSHAPE_T_ca98ab4e099c47ffa1e4fc28d98e140b_Title"/>
          <p:cNvSpPr txBox="1"/>
          <p:nvPr>
            <p:custDataLst>
              <p:tags r:id="rId81"/>
            </p:custDataLst>
          </p:nvPr>
        </p:nvSpPr>
        <p:spPr>
          <a:xfrm>
            <a:off x="7384627" y="4604978"/>
            <a:ext cx="29591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fr-FR" sz="1100" b="1" spc="-4" smtClean="0">
                <a:solidFill>
                  <a:schemeClr val="dk1"/>
                </a:solidFill>
                <a:latin typeface="Calibri" panose="020F0502020204030204" pitchFamily="34" charset="0"/>
              </a:rPr>
              <a:t>UX85 vacuum chambers - installation (UX85-2/3/4)</a:t>
            </a:r>
            <a:endParaRPr lang="en-GB" sz="1100" b="1" spc="-4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653" name="OTLSHAPE_T_a570121a9b32494b90af559324544f43_Shape"/>
          <p:cNvSpPr/>
          <p:nvPr>
            <p:custDataLst>
              <p:tags r:id="rId82"/>
            </p:custDataLst>
          </p:nvPr>
        </p:nvSpPr>
        <p:spPr>
          <a:xfrm>
            <a:off x="7407856" y="4860756"/>
            <a:ext cx="165100" cy="127000"/>
          </a:xfrm>
          <a:prstGeom prst="rightArrow">
            <a:avLst>
              <a:gd name="adj1" fmla="val 75000"/>
              <a:gd name="adj2" fmla="val 50000"/>
            </a:avLst>
          </a:prstGeom>
          <a:solidFill>
            <a:srgbClr val="FEBA0A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4" name="OTLSHAPE_T_a570121a9b32494b90af559324544f43_ShapePercentage" hidden="1"/>
          <p:cNvSpPr/>
          <p:nvPr>
            <p:custDataLst>
              <p:tags r:id="rId83"/>
            </p:custDataLst>
          </p:nvPr>
        </p:nvSpPr>
        <p:spPr>
          <a:xfrm>
            <a:off x="7407856" y="4860756"/>
            <a:ext cx="0" cy="0"/>
          </a:xfrm>
          <a:prstGeom prst="rightArrow">
            <a:avLst>
              <a:gd name="adj1" fmla="val 75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5" name="OTLSHAPE_T_a570121a9b32494b90af559324544f43_Duration" hidden="1"/>
          <p:cNvSpPr txBox="1"/>
          <p:nvPr>
            <p:custDataLst>
              <p:tags r:id="rId84"/>
            </p:custDataLst>
          </p:nvPr>
        </p:nvSpPr>
        <p:spPr>
          <a:xfrm>
            <a:off x="0" y="4838996"/>
            <a:ext cx="3937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GB" sz="1000" smtClean="0">
                <a:solidFill>
                  <a:schemeClr val="accent2"/>
                </a:solidFill>
                <a:latin typeface="Calibri" panose="020F0502020204030204" pitchFamily="34" charset="0"/>
              </a:rPr>
              <a:t>15 days</a:t>
            </a:r>
            <a:endParaRPr lang="en-GB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656" name="OTLSHAPE_T_a570121a9b32494b90af559324544f43_TextPercentage" hidden="1"/>
          <p:cNvSpPr txBox="1"/>
          <p:nvPr>
            <p:custDataLst>
              <p:tags r:id="rId85"/>
            </p:custDataLst>
          </p:nvPr>
        </p:nvSpPr>
        <p:spPr>
          <a:xfrm>
            <a:off x="0" y="4994021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657" name="OTLSHAPE_T_a570121a9b32494b90af559324544f43_StartDate" hidden="1"/>
          <p:cNvSpPr txBox="1"/>
          <p:nvPr>
            <p:custDataLst>
              <p:tags r:id="rId86"/>
            </p:custDataLst>
          </p:nvPr>
        </p:nvSpPr>
        <p:spPr>
          <a:xfrm>
            <a:off x="0" y="4994021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658" name="OTLSHAPE_T_a570121a9b32494b90af559324544f43_EndDate" hidden="1"/>
          <p:cNvSpPr txBox="1"/>
          <p:nvPr>
            <p:custDataLst>
              <p:tags r:id="rId87"/>
            </p:custDataLst>
          </p:nvPr>
        </p:nvSpPr>
        <p:spPr>
          <a:xfrm>
            <a:off x="0" y="4994021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661" name="OTLSHAPE_T_a570121a9b32494b90af559324544f43_JoinedDate"/>
          <p:cNvSpPr txBox="1"/>
          <p:nvPr>
            <p:custDataLst>
              <p:tags r:id="rId88"/>
            </p:custDataLst>
          </p:nvPr>
        </p:nvSpPr>
        <p:spPr>
          <a:xfrm>
            <a:off x="6582821" y="4846743"/>
            <a:ext cx="7747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GB" sz="1000" spc="-2" smtClean="0">
                <a:solidFill>
                  <a:schemeClr val="dk2"/>
                </a:solidFill>
                <a:latin typeface="Calibri" panose="020F0502020204030204" pitchFamily="34" charset="0"/>
              </a:rPr>
              <a:t>Mar 9 - Mar 27</a:t>
            </a:r>
            <a:endParaRPr lang="en-GB" sz="1000" spc="-2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662" name="OTLSHAPE_T_a570121a9b32494b90af559324544f43_Title"/>
          <p:cNvSpPr txBox="1"/>
          <p:nvPr>
            <p:custDataLst>
              <p:tags r:id="rId89"/>
            </p:custDataLst>
          </p:nvPr>
        </p:nvSpPr>
        <p:spPr>
          <a:xfrm>
            <a:off x="7614921" y="4838996"/>
            <a:ext cx="12319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1100" b="1" spc="-4" smtClean="0">
                <a:solidFill>
                  <a:schemeClr val="dk1"/>
                </a:solidFill>
                <a:latin typeface="Calibri" panose="020F0502020204030204" pitchFamily="34" charset="0"/>
              </a:rPr>
              <a:t>Bake-out of the IP8.X</a:t>
            </a:r>
            <a:endParaRPr lang="en-GB" sz="1100" b="1" spc="-4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663" name="OTLSHAPE_T_dbb69f9a3b4041dc8e5219ce3d3f8ef5_Shape"/>
          <p:cNvSpPr/>
          <p:nvPr>
            <p:custDataLst>
              <p:tags r:id="rId90"/>
            </p:custDataLst>
          </p:nvPr>
        </p:nvSpPr>
        <p:spPr>
          <a:xfrm>
            <a:off x="10270086" y="5094774"/>
            <a:ext cx="127000" cy="127000"/>
          </a:xfrm>
          <a:prstGeom prst="rect">
            <a:avLst/>
          </a:prstGeom>
          <a:solidFill>
            <a:srgbClr val="FEBA0A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4" name="OTLSHAPE_T_dbb69f9a3b4041dc8e5219ce3d3f8ef5_ShapePercentage" hidden="1"/>
          <p:cNvSpPr/>
          <p:nvPr>
            <p:custDataLst>
              <p:tags r:id="rId91"/>
            </p:custDataLst>
          </p:nvPr>
        </p:nvSpPr>
        <p:spPr>
          <a:xfrm>
            <a:off x="10270086" y="5094774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5" name="OTLSHAPE_T_dbb69f9a3b4041dc8e5219ce3d3f8ef5_Duration" hidden="1"/>
          <p:cNvSpPr txBox="1"/>
          <p:nvPr>
            <p:custDataLst>
              <p:tags r:id="rId92"/>
            </p:custDataLst>
          </p:nvPr>
        </p:nvSpPr>
        <p:spPr>
          <a:xfrm>
            <a:off x="0" y="5073015"/>
            <a:ext cx="3937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GB" sz="1000" smtClean="0">
                <a:solidFill>
                  <a:schemeClr val="accent2"/>
                </a:solidFill>
                <a:latin typeface="Calibri" panose="020F0502020204030204" pitchFamily="34" charset="0"/>
              </a:rPr>
              <a:t>10 days</a:t>
            </a:r>
            <a:endParaRPr lang="en-GB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666" name="OTLSHAPE_T_dbb69f9a3b4041dc8e5219ce3d3f8ef5_TextPercentage" hidden="1"/>
          <p:cNvSpPr txBox="1"/>
          <p:nvPr>
            <p:custDataLst>
              <p:tags r:id="rId93"/>
            </p:custDataLst>
          </p:nvPr>
        </p:nvSpPr>
        <p:spPr>
          <a:xfrm>
            <a:off x="0" y="5228040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667" name="OTLSHAPE_T_dbb69f9a3b4041dc8e5219ce3d3f8ef5_StartDate" hidden="1"/>
          <p:cNvSpPr txBox="1"/>
          <p:nvPr>
            <p:custDataLst>
              <p:tags r:id="rId94"/>
            </p:custDataLst>
          </p:nvPr>
        </p:nvSpPr>
        <p:spPr>
          <a:xfrm>
            <a:off x="0" y="5228040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668" name="OTLSHAPE_T_dbb69f9a3b4041dc8e5219ce3d3f8ef5_EndDate" hidden="1"/>
          <p:cNvSpPr txBox="1"/>
          <p:nvPr>
            <p:custDataLst>
              <p:tags r:id="rId95"/>
            </p:custDataLst>
          </p:nvPr>
        </p:nvSpPr>
        <p:spPr>
          <a:xfrm>
            <a:off x="0" y="5228040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669" name="OTLSHAPE_T_dbb69f9a3b4041dc8e5219ce3d3f8ef5_JoinedDate"/>
          <p:cNvSpPr txBox="1"/>
          <p:nvPr>
            <p:custDataLst>
              <p:tags r:id="rId96"/>
            </p:custDataLst>
          </p:nvPr>
        </p:nvSpPr>
        <p:spPr>
          <a:xfrm>
            <a:off x="9472357" y="5080762"/>
            <a:ext cx="7493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GB" sz="1000" spc="-4" smtClean="0">
                <a:solidFill>
                  <a:schemeClr val="dk2"/>
                </a:solidFill>
                <a:latin typeface="Calibri" panose="020F0502020204030204" pitchFamily="34" charset="0"/>
              </a:rPr>
              <a:t>Feb 20 - Mar 5</a:t>
            </a:r>
            <a:endParaRPr lang="en-GB" sz="1000" spc="-4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670" name="OTLSHAPE_T_dbb69f9a3b4041dc8e5219ce3d3f8ef5_Title"/>
          <p:cNvSpPr txBox="1"/>
          <p:nvPr>
            <p:custDataLst>
              <p:tags r:id="rId97"/>
            </p:custDataLst>
          </p:nvPr>
        </p:nvSpPr>
        <p:spPr>
          <a:xfrm>
            <a:off x="10436027" y="5073015"/>
            <a:ext cx="11176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1100" b="1" spc="-4" smtClean="0">
                <a:solidFill>
                  <a:schemeClr val="dk1"/>
                </a:solidFill>
                <a:latin typeface="Calibri" panose="020F0502020204030204" pitchFamily="34" charset="0"/>
              </a:rPr>
              <a:t>Machine check-out</a:t>
            </a:r>
            <a:endParaRPr lang="en-GB" sz="1100" b="1" spc="-4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671" name="OTLSHAPE_T_4ba292013dee4a7fa3ed96f93936a310_Shape"/>
          <p:cNvSpPr/>
          <p:nvPr>
            <p:custDataLst>
              <p:tags r:id="rId98"/>
            </p:custDataLst>
          </p:nvPr>
        </p:nvSpPr>
        <p:spPr>
          <a:xfrm>
            <a:off x="5853368" y="5328793"/>
            <a:ext cx="1879600" cy="127000"/>
          </a:xfrm>
          <a:prstGeom prst="rightArrow">
            <a:avLst>
              <a:gd name="adj1" fmla="val 75000"/>
              <a:gd name="adj2" fmla="val 50000"/>
            </a:avLst>
          </a:prstGeom>
          <a:solidFill>
            <a:srgbClr val="0072BC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56" name="OTLSHAPE_T_4ba292013dee4a7fa3ed96f93936a310_ShapePercentage" hidden="1"/>
          <p:cNvSpPr/>
          <p:nvPr>
            <p:custDataLst>
              <p:tags r:id="rId99"/>
            </p:custDataLst>
          </p:nvPr>
        </p:nvSpPr>
        <p:spPr>
          <a:xfrm>
            <a:off x="5853368" y="5328793"/>
            <a:ext cx="0" cy="0"/>
          </a:xfrm>
          <a:prstGeom prst="rightArrow">
            <a:avLst>
              <a:gd name="adj1" fmla="val 75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57" name="OTLSHAPE_T_4ba292013dee4a7fa3ed96f93936a310_Duration" hidden="1"/>
          <p:cNvSpPr txBox="1"/>
          <p:nvPr>
            <p:custDataLst>
              <p:tags r:id="rId100"/>
            </p:custDataLst>
          </p:nvPr>
        </p:nvSpPr>
        <p:spPr>
          <a:xfrm>
            <a:off x="0" y="5307034"/>
            <a:ext cx="4572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GB" sz="1000" smtClean="0">
                <a:solidFill>
                  <a:schemeClr val="accent2"/>
                </a:solidFill>
                <a:latin typeface="Calibri" panose="020F0502020204030204" pitchFamily="34" charset="0"/>
              </a:rPr>
              <a:t>163 days</a:t>
            </a:r>
            <a:endParaRPr lang="en-GB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2658" name="OTLSHAPE_T_4ba292013dee4a7fa3ed96f93936a310_TextPercentage" hidden="1"/>
          <p:cNvSpPr txBox="1"/>
          <p:nvPr>
            <p:custDataLst>
              <p:tags r:id="rId101"/>
            </p:custDataLst>
          </p:nvPr>
        </p:nvSpPr>
        <p:spPr>
          <a:xfrm>
            <a:off x="0" y="5462058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2659" name="OTLSHAPE_T_4ba292013dee4a7fa3ed96f93936a310_StartDate" hidden="1"/>
          <p:cNvSpPr txBox="1"/>
          <p:nvPr>
            <p:custDataLst>
              <p:tags r:id="rId102"/>
            </p:custDataLst>
          </p:nvPr>
        </p:nvSpPr>
        <p:spPr>
          <a:xfrm>
            <a:off x="0" y="5462058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2660" name="OTLSHAPE_T_4ba292013dee4a7fa3ed96f93936a310_EndDate" hidden="1"/>
          <p:cNvSpPr txBox="1"/>
          <p:nvPr>
            <p:custDataLst>
              <p:tags r:id="rId103"/>
            </p:custDataLst>
          </p:nvPr>
        </p:nvSpPr>
        <p:spPr>
          <a:xfrm>
            <a:off x="0" y="5462058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2661" name="OTLSHAPE_T_4ba292013dee4a7fa3ed96f93936a310_JoinedDate"/>
          <p:cNvSpPr txBox="1"/>
          <p:nvPr>
            <p:custDataLst>
              <p:tags r:id="rId104"/>
            </p:custDataLst>
          </p:nvPr>
        </p:nvSpPr>
        <p:spPr>
          <a:xfrm>
            <a:off x="5082987" y="5314781"/>
            <a:ext cx="7239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GB" sz="1000" spc="-4" smtClean="0">
                <a:solidFill>
                  <a:schemeClr val="dk2"/>
                </a:solidFill>
                <a:latin typeface="Calibri" panose="020F0502020204030204" pitchFamily="34" charset="0"/>
              </a:rPr>
              <a:t>Sep 2 - Apr 15</a:t>
            </a:r>
            <a:endParaRPr lang="en-GB" sz="1000" spc="-4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2662" name="OTLSHAPE_T_4ba292013dee4a7fa3ed96f93936a310_Title"/>
          <p:cNvSpPr txBox="1"/>
          <p:nvPr>
            <p:custDataLst>
              <p:tags r:id="rId105"/>
            </p:custDataLst>
          </p:nvPr>
        </p:nvSpPr>
        <p:spPr>
          <a:xfrm>
            <a:off x="7771192" y="5307034"/>
            <a:ext cx="22860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1100" b="1" spc="-4" smtClean="0">
                <a:solidFill>
                  <a:schemeClr val="dk1"/>
                </a:solidFill>
                <a:latin typeface="Calibri" panose="020F0502020204030204" pitchFamily="34" charset="0"/>
              </a:rPr>
              <a:t>VELO Mk2 - upgrade (VSC support only)</a:t>
            </a:r>
            <a:endParaRPr lang="en-GB" sz="1100" b="1" spc="-4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2663" name="OTLSHAPE_T_c13ecd92882941279939db47c57630ed_Shape"/>
          <p:cNvSpPr/>
          <p:nvPr>
            <p:custDataLst>
              <p:tags r:id="rId106"/>
            </p:custDataLst>
          </p:nvPr>
        </p:nvSpPr>
        <p:spPr>
          <a:xfrm>
            <a:off x="1592916" y="5562812"/>
            <a:ext cx="5257800" cy="127000"/>
          </a:xfrm>
          <a:prstGeom prst="rightArrow">
            <a:avLst>
              <a:gd name="adj1" fmla="val 75000"/>
              <a:gd name="adj2" fmla="val 50000"/>
            </a:avLst>
          </a:prstGeom>
          <a:solidFill>
            <a:srgbClr val="6F3198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64" name="OTLSHAPE_T_c13ecd92882941279939db47c57630ed_ShapePercentage" hidden="1"/>
          <p:cNvSpPr/>
          <p:nvPr>
            <p:custDataLst>
              <p:tags r:id="rId107"/>
            </p:custDataLst>
          </p:nvPr>
        </p:nvSpPr>
        <p:spPr>
          <a:xfrm>
            <a:off x="1592916" y="5562812"/>
            <a:ext cx="0" cy="0"/>
          </a:xfrm>
          <a:prstGeom prst="rightArrow">
            <a:avLst>
              <a:gd name="adj1" fmla="val 75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65" name="OTLSHAPE_T_c13ecd92882941279939db47c57630ed_Duration" hidden="1"/>
          <p:cNvSpPr txBox="1"/>
          <p:nvPr>
            <p:custDataLst>
              <p:tags r:id="rId108"/>
            </p:custDataLst>
          </p:nvPr>
        </p:nvSpPr>
        <p:spPr>
          <a:xfrm>
            <a:off x="0" y="5541052"/>
            <a:ext cx="4572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GB" sz="1000" smtClean="0">
                <a:solidFill>
                  <a:schemeClr val="accent2"/>
                </a:solidFill>
                <a:latin typeface="Calibri" panose="020F0502020204030204" pitchFamily="34" charset="0"/>
              </a:rPr>
              <a:t>91.4 wks</a:t>
            </a:r>
            <a:endParaRPr lang="en-GB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2666" name="OTLSHAPE_T_c13ecd92882941279939db47c57630ed_TextPercentage" hidden="1"/>
          <p:cNvSpPr txBox="1"/>
          <p:nvPr>
            <p:custDataLst>
              <p:tags r:id="rId109"/>
            </p:custDataLst>
          </p:nvPr>
        </p:nvSpPr>
        <p:spPr>
          <a:xfrm>
            <a:off x="0" y="5696077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2667" name="OTLSHAPE_T_c13ecd92882941279939db47c57630ed_StartDate" hidden="1"/>
          <p:cNvSpPr txBox="1"/>
          <p:nvPr>
            <p:custDataLst>
              <p:tags r:id="rId110"/>
            </p:custDataLst>
          </p:nvPr>
        </p:nvSpPr>
        <p:spPr>
          <a:xfrm>
            <a:off x="0" y="5696077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2668" name="OTLSHAPE_T_c13ecd92882941279939db47c57630ed_EndDate" hidden="1"/>
          <p:cNvSpPr txBox="1"/>
          <p:nvPr>
            <p:custDataLst>
              <p:tags r:id="rId111"/>
            </p:custDataLst>
          </p:nvPr>
        </p:nvSpPr>
        <p:spPr>
          <a:xfrm>
            <a:off x="0" y="5696077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2669" name="OTLSHAPE_T_c13ecd92882941279939db47c57630ed_JoinedDate"/>
          <p:cNvSpPr txBox="1"/>
          <p:nvPr>
            <p:custDataLst>
              <p:tags r:id="rId112"/>
            </p:custDataLst>
          </p:nvPr>
        </p:nvSpPr>
        <p:spPr>
          <a:xfrm>
            <a:off x="815719" y="5548799"/>
            <a:ext cx="7366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GB" sz="1000" spc="-4" smtClean="0">
                <a:solidFill>
                  <a:schemeClr val="dk2"/>
                </a:solidFill>
                <a:latin typeface="Calibri" panose="020F0502020204030204" pitchFamily="34" charset="0"/>
              </a:rPr>
              <a:t>Apr 1 - Dec 31</a:t>
            </a:r>
            <a:endParaRPr lang="en-GB" sz="1000" spc="-4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2670" name="OTLSHAPE_T_c13ecd92882941279939db47c57630ed_Title"/>
          <p:cNvSpPr txBox="1"/>
          <p:nvPr>
            <p:custDataLst>
              <p:tags r:id="rId113"/>
            </p:custDataLst>
          </p:nvPr>
        </p:nvSpPr>
        <p:spPr>
          <a:xfrm>
            <a:off x="6899363" y="5541052"/>
            <a:ext cx="27305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1100" b="1" spc="-6" smtClean="0">
                <a:solidFill>
                  <a:schemeClr val="dk1"/>
                </a:solidFill>
                <a:latin typeface="Calibri" panose="020F0502020204030204" pitchFamily="34" charset="0"/>
              </a:rPr>
              <a:t>2/4 RF boxes available for test and NEG coating</a:t>
            </a:r>
            <a:endParaRPr lang="en-GB" sz="1100" b="1" spc="-6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2671" name="OTLSHAPE_T_13549d0c903b44fcb9a2132caa5d1bb4_Shape"/>
          <p:cNvSpPr/>
          <p:nvPr>
            <p:custDataLst>
              <p:tags r:id="rId114"/>
            </p:custDataLst>
          </p:nvPr>
        </p:nvSpPr>
        <p:spPr>
          <a:xfrm>
            <a:off x="4594968" y="5796830"/>
            <a:ext cx="2260600" cy="127000"/>
          </a:xfrm>
          <a:prstGeom prst="rightArrow">
            <a:avLst>
              <a:gd name="adj1" fmla="val 75000"/>
              <a:gd name="adj2" fmla="val 50000"/>
            </a:avLst>
          </a:prstGeom>
          <a:solidFill>
            <a:srgbClr val="6F3198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72" name="OTLSHAPE_T_13549d0c903b44fcb9a2132caa5d1bb4_ShapePercentage" hidden="1"/>
          <p:cNvSpPr/>
          <p:nvPr>
            <p:custDataLst>
              <p:tags r:id="rId115"/>
            </p:custDataLst>
          </p:nvPr>
        </p:nvSpPr>
        <p:spPr>
          <a:xfrm>
            <a:off x="4594968" y="5796830"/>
            <a:ext cx="0" cy="0"/>
          </a:xfrm>
          <a:prstGeom prst="rightArrow">
            <a:avLst>
              <a:gd name="adj1" fmla="val 75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73" name="OTLSHAPE_T_13549d0c903b44fcb9a2132caa5d1bb4_Duration" hidden="1"/>
          <p:cNvSpPr txBox="1"/>
          <p:nvPr>
            <p:custDataLst>
              <p:tags r:id="rId116"/>
            </p:custDataLst>
          </p:nvPr>
        </p:nvSpPr>
        <p:spPr>
          <a:xfrm>
            <a:off x="0" y="5775071"/>
            <a:ext cx="4572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GB" sz="1000" smtClean="0">
                <a:solidFill>
                  <a:schemeClr val="accent2"/>
                </a:solidFill>
                <a:latin typeface="Calibri" panose="020F0502020204030204" pitchFamily="34" charset="0"/>
              </a:rPr>
              <a:t>196 days</a:t>
            </a:r>
            <a:endParaRPr lang="en-GB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2816" name="OTLSHAPE_T_13549d0c903b44fcb9a2132caa5d1bb4_TextPercentage" hidden="1"/>
          <p:cNvSpPr txBox="1"/>
          <p:nvPr>
            <p:custDataLst>
              <p:tags r:id="rId117"/>
            </p:custDataLst>
          </p:nvPr>
        </p:nvSpPr>
        <p:spPr>
          <a:xfrm>
            <a:off x="0" y="5930096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2817" name="OTLSHAPE_T_13549d0c903b44fcb9a2132caa5d1bb4_StartDate" hidden="1"/>
          <p:cNvSpPr txBox="1"/>
          <p:nvPr>
            <p:custDataLst>
              <p:tags r:id="rId118"/>
            </p:custDataLst>
          </p:nvPr>
        </p:nvSpPr>
        <p:spPr>
          <a:xfrm>
            <a:off x="0" y="5930096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2818" name="OTLSHAPE_T_13549d0c903b44fcb9a2132caa5d1bb4_EndDate" hidden="1"/>
          <p:cNvSpPr txBox="1"/>
          <p:nvPr>
            <p:custDataLst>
              <p:tags r:id="rId119"/>
            </p:custDataLst>
          </p:nvPr>
        </p:nvSpPr>
        <p:spPr>
          <a:xfrm>
            <a:off x="0" y="5930096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2819" name="OTLSHAPE_T_13549d0c903b44fcb9a2132caa5d1bb4_JoinedDate"/>
          <p:cNvSpPr txBox="1"/>
          <p:nvPr>
            <p:custDataLst>
              <p:tags r:id="rId120"/>
            </p:custDataLst>
          </p:nvPr>
        </p:nvSpPr>
        <p:spPr>
          <a:xfrm>
            <a:off x="3817771" y="5782818"/>
            <a:ext cx="7366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GB" sz="1000" spc="-4" smtClean="0">
                <a:solidFill>
                  <a:schemeClr val="dk2"/>
                </a:solidFill>
                <a:latin typeface="Calibri" panose="020F0502020204030204" pitchFamily="34" charset="0"/>
              </a:rPr>
              <a:t>Apr 1 - Dec 31</a:t>
            </a:r>
            <a:endParaRPr lang="en-GB" sz="1000" spc="-4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2820" name="OTLSHAPE_T_13549d0c903b44fcb9a2132caa5d1bb4_Title"/>
          <p:cNvSpPr txBox="1"/>
          <p:nvPr>
            <p:custDataLst>
              <p:tags r:id="rId121"/>
            </p:custDataLst>
          </p:nvPr>
        </p:nvSpPr>
        <p:spPr>
          <a:xfrm>
            <a:off x="6899363" y="5775071"/>
            <a:ext cx="27305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1100" b="1" spc="-6" smtClean="0">
                <a:solidFill>
                  <a:schemeClr val="dk1"/>
                </a:solidFill>
                <a:latin typeface="Calibri" panose="020F0502020204030204" pitchFamily="34" charset="0"/>
              </a:rPr>
              <a:t>4/4 RF boxes available for test and NEG coating</a:t>
            </a:r>
            <a:endParaRPr lang="en-GB" sz="1100" b="1" spc="-6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2821" name="OTLSHAPE_T_d5fe7500448949efa628fa30b7780526_Shape"/>
          <p:cNvSpPr/>
          <p:nvPr>
            <p:custDataLst>
              <p:tags r:id="rId122"/>
            </p:custDataLst>
          </p:nvPr>
        </p:nvSpPr>
        <p:spPr>
          <a:xfrm>
            <a:off x="2588123" y="6030849"/>
            <a:ext cx="4025900" cy="127000"/>
          </a:xfrm>
          <a:prstGeom prst="homePlate">
            <a:avLst/>
          </a:prstGeom>
          <a:solidFill>
            <a:srgbClr val="02B2EE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22" name="OTLSHAPE_T_d5fe7500448949efa628fa30b7780526_ShapePercentage" hidden="1"/>
          <p:cNvSpPr/>
          <p:nvPr>
            <p:custDataLst>
              <p:tags r:id="rId123"/>
            </p:custDataLst>
          </p:nvPr>
        </p:nvSpPr>
        <p:spPr>
          <a:xfrm>
            <a:off x="2588123" y="6030849"/>
            <a:ext cx="0" cy="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23" name="OTLSHAPE_T_d5fe7500448949efa628fa30b7780526_Duration" hidden="1"/>
          <p:cNvSpPr txBox="1"/>
          <p:nvPr>
            <p:custDataLst>
              <p:tags r:id="rId124"/>
            </p:custDataLst>
          </p:nvPr>
        </p:nvSpPr>
        <p:spPr>
          <a:xfrm>
            <a:off x="0" y="6009090"/>
            <a:ext cx="4572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GB" sz="1000" smtClean="0">
                <a:solidFill>
                  <a:schemeClr val="accent2"/>
                </a:solidFill>
                <a:latin typeface="Calibri" panose="020F0502020204030204" pitchFamily="34" charset="0"/>
              </a:rPr>
              <a:t>348 days</a:t>
            </a:r>
            <a:endParaRPr lang="en-GB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2824" name="OTLSHAPE_T_d5fe7500448949efa628fa30b7780526_TextPercentage" hidden="1"/>
          <p:cNvSpPr txBox="1"/>
          <p:nvPr>
            <p:custDataLst>
              <p:tags r:id="rId125"/>
            </p:custDataLst>
          </p:nvPr>
        </p:nvSpPr>
        <p:spPr>
          <a:xfrm>
            <a:off x="0" y="6164114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2825" name="OTLSHAPE_T_d5fe7500448949efa628fa30b7780526_StartDate" hidden="1"/>
          <p:cNvSpPr txBox="1"/>
          <p:nvPr>
            <p:custDataLst>
              <p:tags r:id="rId126"/>
            </p:custDataLst>
          </p:nvPr>
        </p:nvSpPr>
        <p:spPr>
          <a:xfrm>
            <a:off x="0" y="6164114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2826" name="OTLSHAPE_T_d5fe7500448949efa628fa30b7780526_EndDate" hidden="1"/>
          <p:cNvSpPr txBox="1"/>
          <p:nvPr>
            <p:custDataLst>
              <p:tags r:id="rId127"/>
            </p:custDataLst>
          </p:nvPr>
        </p:nvSpPr>
        <p:spPr>
          <a:xfrm>
            <a:off x="0" y="6164114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2827" name="OTLSHAPE_T_d5fe7500448949efa628fa30b7780526_JoinedDate"/>
          <p:cNvSpPr txBox="1"/>
          <p:nvPr>
            <p:custDataLst>
              <p:tags r:id="rId128"/>
            </p:custDataLst>
          </p:nvPr>
        </p:nvSpPr>
        <p:spPr>
          <a:xfrm>
            <a:off x="1859820" y="6016837"/>
            <a:ext cx="6858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GB" sz="1000" spc="-2" smtClean="0">
                <a:solidFill>
                  <a:schemeClr val="dk2"/>
                </a:solidFill>
                <a:latin typeface="Calibri" panose="020F0502020204030204" pitchFamily="34" charset="0"/>
              </a:rPr>
              <a:t>Aug 1 - Dec 1</a:t>
            </a:r>
            <a:endParaRPr lang="en-GB" sz="1000" spc="-2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2828" name="OTLSHAPE_T_d5fe7500448949efa628fa30b7780526_Title"/>
          <p:cNvSpPr txBox="1"/>
          <p:nvPr>
            <p:custDataLst>
              <p:tags r:id="rId129"/>
            </p:custDataLst>
          </p:nvPr>
        </p:nvSpPr>
        <p:spPr>
          <a:xfrm>
            <a:off x="6652620" y="6009090"/>
            <a:ext cx="37338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1100" b="1" spc="-6" smtClean="0">
                <a:solidFill>
                  <a:schemeClr val="dk1"/>
                </a:solidFill>
                <a:latin typeface="Calibri" panose="020F0502020204030204" pitchFamily="34" charset="0"/>
              </a:rPr>
              <a:t>Equipment for a new A1L8 layout - Ordering, Fabrication, Testing</a:t>
            </a:r>
            <a:endParaRPr lang="en-GB" sz="1100" b="1" spc="-6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2829" name="OTLSHAPE_T_dd56357e229b4aa2b6f85cc77da81912_Shape"/>
          <p:cNvSpPr/>
          <p:nvPr>
            <p:custDataLst>
              <p:tags r:id="rId130"/>
            </p:custDataLst>
          </p:nvPr>
        </p:nvSpPr>
        <p:spPr>
          <a:xfrm>
            <a:off x="6889693" y="6264868"/>
            <a:ext cx="50800" cy="127000"/>
          </a:xfrm>
          <a:prstGeom prst="rightArrow">
            <a:avLst>
              <a:gd name="adj1" fmla="val 75000"/>
              <a:gd name="adj2" fmla="val 50000"/>
            </a:avLst>
          </a:prstGeom>
          <a:solidFill>
            <a:srgbClr val="02B2EE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30" name="OTLSHAPE_T_dd56357e229b4aa2b6f85cc77da81912_ShapePercentage" hidden="1"/>
          <p:cNvSpPr/>
          <p:nvPr>
            <p:custDataLst>
              <p:tags r:id="rId131"/>
            </p:custDataLst>
          </p:nvPr>
        </p:nvSpPr>
        <p:spPr>
          <a:xfrm>
            <a:off x="6889693" y="6264868"/>
            <a:ext cx="0" cy="0"/>
          </a:xfrm>
          <a:prstGeom prst="rightArrow">
            <a:avLst>
              <a:gd name="adj1" fmla="val 75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31" name="OTLSHAPE_T_dd56357e229b4aa2b6f85cc77da81912_Duration" hidden="1"/>
          <p:cNvSpPr txBox="1"/>
          <p:nvPr>
            <p:custDataLst>
              <p:tags r:id="rId132"/>
            </p:custDataLst>
          </p:nvPr>
        </p:nvSpPr>
        <p:spPr>
          <a:xfrm>
            <a:off x="0" y="6243108"/>
            <a:ext cx="3302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GB" sz="1000" smtClean="0">
                <a:solidFill>
                  <a:schemeClr val="accent2"/>
                </a:solidFill>
                <a:latin typeface="Calibri" panose="020F0502020204030204" pitchFamily="34" charset="0"/>
              </a:rPr>
              <a:t>3 days</a:t>
            </a:r>
            <a:endParaRPr lang="en-GB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2832" name="OTLSHAPE_T_dd56357e229b4aa2b6f85cc77da81912_TextPercentage" hidden="1"/>
          <p:cNvSpPr txBox="1"/>
          <p:nvPr>
            <p:custDataLst>
              <p:tags r:id="rId133"/>
            </p:custDataLst>
          </p:nvPr>
        </p:nvSpPr>
        <p:spPr>
          <a:xfrm>
            <a:off x="0" y="6398133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2833" name="OTLSHAPE_T_dd56357e229b4aa2b6f85cc77da81912_StartDate" hidden="1"/>
          <p:cNvSpPr txBox="1"/>
          <p:nvPr>
            <p:custDataLst>
              <p:tags r:id="rId134"/>
            </p:custDataLst>
          </p:nvPr>
        </p:nvSpPr>
        <p:spPr>
          <a:xfrm>
            <a:off x="0" y="6398133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2834" name="OTLSHAPE_T_dd56357e229b4aa2b6f85cc77da81912_EndDate" hidden="1"/>
          <p:cNvSpPr txBox="1"/>
          <p:nvPr>
            <p:custDataLst>
              <p:tags r:id="rId135"/>
            </p:custDataLst>
          </p:nvPr>
        </p:nvSpPr>
        <p:spPr>
          <a:xfrm>
            <a:off x="0" y="6398133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2835" name="OTLSHAPE_T_dd56357e229b4aa2b6f85cc77da81912_JoinedDate"/>
          <p:cNvSpPr txBox="1"/>
          <p:nvPr>
            <p:custDataLst>
              <p:tags r:id="rId136"/>
            </p:custDataLst>
          </p:nvPr>
        </p:nvSpPr>
        <p:spPr>
          <a:xfrm>
            <a:off x="6220318" y="6250855"/>
            <a:ext cx="6223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GB" sz="1000" spc="-4" smtClean="0">
                <a:solidFill>
                  <a:schemeClr val="dk2"/>
                </a:solidFill>
                <a:latin typeface="Calibri" panose="020F0502020204030204" pitchFamily="34" charset="0"/>
              </a:rPr>
              <a:t>Jan 6 - Jan 8</a:t>
            </a:r>
            <a:endParaRPr lang="en-GB" sz="1000" spc="-4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2836" name="OTLSHAPE_T_dd56357e229b4aa2b6f85cc77da81912_Title"/>
          <p:cNvSpPr txBox="1"/>
          <p:nvPr>
            <p:custDataLst>
              <p:tags r:id="rId137"/>
            </p:custDataLst>
          </p:nvPr>
        </p:nvSpPr>
        <p:spPr>
          <a:xfrm>
            <a:off x="6991293" y="6243108"/>
            <a:ext cx="44450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1100" b="1" spc="-4" smtClean="0">
                <a:solidFill>
                  <a:schemeClr val="dk1"/>
                </a:solidFill>
                <a:latin typeface="Calibri" panose="020F0502020204030204" pitchFamily="34" charset="0"/>
              </a:rPr>
              <a:t>Installation of a new layout in A1L8 - (to be coordintaed with VELO activities)</a:t>
            </a:r>
            <a:endParaRPr lang="en-GB" sz="1100" b="1" spc="-4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80158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ART_0" val="eyIkaWQiOiIxIiwiQ3VsdHVyZUluZm9OYW1lIjoiZW4tVVMiLCJTdHlsZU5hbWUiOm51bGwsIlZlcnNpb24iOnsiJGlkIjoiMiIsIlZlcnNpb24iOiIzLjEuMyIsIk9yaWdpbmFsQXNzZW1ibHlWZXJzaW9uIjoiMy4xNy4wNC4wMCIsIkVkaXRpb24iOiJQbHVzIiwiSXNQbHVzRWRpdGlvbiI6dHJ1ZX0sIkVmZmVjdCI6MCwiU3R5bGUiOnsiJGlkIjoiMyIsIlRpbWViYW5kU3R5bGUiOnsiJGlkIjoiNCIsIlNjYWxlTWFya2luZyI6MSwiU2hhcGUiOjEwLCJTaGFwZVN0eWxlIjp7IiRpZCI6IjUiLCJNYXJnaW4iOnsiJGlkIjoiNiIsIlRvcCI6MCwiTGVmdCI6MTAsIlJpZ2h0IjoxMCwiQm90dG9tIjowfSwiUGFkZGluZyI6eyIkaWQiOiI3IiwiVG9wIjozLCJMZWZ0IjowLCJSaWdodCI6MCwiQm90dG9tIjozfSwiQmFja2dyb3VuZCI6eyIkaWQiOiI4IiwiQ29sb3IiOnsiJGlkIjoiOSIsIkEiOjI1NSwiUiI6NjQsIkciOjY0LCJCIjo2NH19LCJJc1Zpc2libGUiOnRydWUsIldpZHRoIjo4NTguMCwiSGVpZ2h0IjoyMC4wLCJCb3JkZXJTdHlsZSI6eyIkaWQiOiIxMCIsIkxpbmVDb2xvciI6eyIkaWQiOiIxMSIsIiR0eXBlIjoiTkxSRS5Db21tb24uRG9tLlNvbGlkQ29sb3JCcnVzaCwgTkxSRS5Db21tb24iLCJDb2xvciI6eyIkaWQiOiIxMiIsIkEiOjI1NSwiUiI6MjU1LCJHIjowLCJCIjowfX0sIkxpbmVXZWlnaHQiOjAuMCwiTGluZVR5cGUiOjAsIlBhcmVudFN0eWxlIjpudWxsfSwiUGFyZW50U3R5bGUiOm51bGx9LCJSaWdodEVuZENhcHNTdHlsZSI6eyIkaWQiOiIxMyIsIkZvbnRTZXR0aW5ncyI6eyIkaWQiOiIxNCIsIkZvbnRTaXplIjoxOCwiRm9udE5hbWUiOiJDYWxpYnJpIiwiSXNCb2xkIjp0cnVlLCJJc0l0YWxpYyI6ZmFsc2UsIklzVW5kZXJsaW5lZCI6ZmFsc2UsIlBhcmVudFN0eWxlIjpudWxsfSwiQXV0b1NpemUiOjAsIkZvcmVncm91bmQiOnsiJGlkIjoiMTUiLCJDb2xvciI6eyIkaWQiOiIxNiIsIkEiOjI1NSwiUiI6MjM3LCJHIjoxMjUsIkIiOjQ5fX0sIk1heFdpZHRoIjoiSW5maW5pdHkiLCJNYXhIZWlnaHQiOiJJbmZpbml0eSIsIlNtYXJ0Rm9yZWdyb3VuZElzQWN0aXZlIjpmYWxzZSwiSG9yaXpvbnRhbEFsaWdubWVudCI6MCwiVmVydGljYWxBbGlnbm1lbnQiOjAsIlNtYXJ0Rm9yZWdyb3VuZCI6bnVsbCwiQmFja2dyb3VuZEZpbGxUeXBlIjowLCJNYXJnaW4iOnsiJGlkIjoiMTciLCJUb3AiOjAsIkxlZnQiOjAsIlJpZ2h0IjoyMCwiQm90dG9tIjowfSwiUGFkZGluZyI6eyIkaWQiOiIxOCIsIlRvcCI6MCwiTGVmdCI6MCwiUmlnaHQiOjAsIkJvdHRvbSI6MH0sIkJhY2tncm91bmQiOnsiJGlkIjoiMTkiLCJDb2xvciI6eyIkaWQiOiIyMCIsIkEiOjI1NSwiUiI6MjU1LCJHIjoyNTUsIkIiOjI1NX19LCJJc1Zpc2libGUiOnRydWUsIldpZHRoIjowLjAsIkhlaWdodCI6MC4wLCJCb3JkZXJTdHlsZSI6bnVsbCwiUGFyZW50U3R5bGUiOm51bGx9LCJMZWZ0RW5kQ2Fwc1N0eWxlIjp7IiRpZCI6IjIxIiwiRm9udFNldHRpbmdzIjp7IiRpZCI6IjIyIiwiRm9udFNpemUiOjE4LCJGb250TmFtZSI6IkNhbGlicmkiLCJJc0JvbGQiOnRydWUsIklzSXRhbGljIjpmYWxzZSwiSXNVbmRlcmxpbmVkIjpmYWxzZSwiUGFyZW50U3R5bGUiOm51bGx9LCJBdXRvU2l6ZSI6MCwiRm9yZWdyb3VuZCI6eyIkaWQiOiIyMyIsIkNvbG9yIjp7IiRpZCI6IjI0IiwiQSI6MjU1LCJSIjoyMzcsIkciOjEyNSwiQiI6NDl9fSwiTWF4V2lkdGgiOiJJbmZpbml0eSIsIk1heEhlaWdodCI6IkluZmluaXR5IiwiU21hcnRGb3JlZ3JvdW5kSXNBY3RpdmUiOmZhbHNlLCJIb3Jpem9udGFsQWxpZ25tZW50IjowLCJWZXJ0aWNhbEFsaWdubWVudCI6MCwiU21hcnRGb3JlZ3JvdW5kIjpudWxsLCJCYWNrZ3JvdW5kRmlsbFR5cGUiOjAsIk1hcmdpbiI6eyIkaWQiOiIyNSIsIlRvcCI6MCwiTGVmdCI6MjAsIlJpZ2h0IjowLCJCb3R0b20iOjB9LCJQYWRkaW5nIjp7IiRpZCI6IjI2IiwiVG9wIjowLCJMZWZ0IjowLCJSaWdodCI6MCwiQm90dG9tIjowfSwiQmFja2dyb3VuZCI6eyIkaWQiOiIyNyIsIkNvbG9yIjp7IiRpZCI6IjI4IiwiQSI6ODksIlIiOjAsIkciOjAsIkIiOjB9fSwiSXNWaXNpYmxlIjpmYWxzZSwiV2lkdGgiOjAuMCwiSGVpZ2h0IjowLjAsIkJvcmRlclN0eWxlIjpudWxsLCJQYXJlbnRTdHlsZSI6bnVsbH0sIlRvZGF5VGV4dFN0eWxlIjp7IiRpZCI6IjI5IiwiRm9udFNldHRpbmdzIjp7IiRpZCI6IjMwIiwiRm9udFNpemUiOjEyLCJGb250TmFtZSI6IkNhbGlicmkiLCJJc0JvbGQiOmZhbHNlLCJJc0l0YWxpYyI6ZmFsc2UsIklzVW5kZXJsaW5lZCI6ZmFsc2UsIlBhcmVudFN0eWxlIjpudWxsfSwiQXV0b1NpemUiOjAsIkZvcmVncm91bmQiOnsiJGlkIjoiMzEiLCJDb2xvciI6eyIkaWQiOiIzMiIsIkEiOjI1NSwiUiI6MCwiRyI6MCwiQiI6MH19LCJNYXhXaWR0aCI6MjAwLjAsIk1heEhlaWdodCI6IkluZmluaXR5IiwiU21hcnRGb3JlZ3JvdW5kSXNBY3RpdmUiOmZhbHNlLCJIb3Jpem9udGFsQWxpZ25tZW50IjowLCJWZXJ0aWNhbEFsaWdubWVudCI6MCwiU21hcnRGb3JlZ3JvdW5kIjpudWxsLCJCYWNrZ3JvdW5kRmlsbFR5cGUiOjAsIk1hcmdpbiI6eyIkaWQiOiIzMyIsIlRvcCI6MCwiTGVmdCI6MCwiUmlnaHQiOjAsIkJvdHRvbSI6MH0sIlBhZGRpbmciOnsiJGlkIjoiMzQiLCJUb3AiOjAsIkxlZnQiOjAsIlJpZ2h0IjowLCJCb3R0b20iOjB9LCJCYWNrZ3JvdW5kIjp7IiRpZCI6IjM1IiwiQ29sb3IiOnsiJGlkIjoiMzYiLCJBIjoyNTUsIlIiOjI1NSwiRyI6MjU1LCJCIjoyNTV9fSwiSXNWaXNpYmxlIjp0cnVlLCJXaWR0aCI6MC4wLCJIZWlnaHQiOjAuMCwiQm9yZGVyU3R5bGUiOm51bGwsIlBhcmVudFN0eWxlIjpudWxsfSwiVG9kYXlNYXJrZXJTdHlsZSI6eyIkaWQiOiIzNyIsIk1hcmdpbiI6eyIkaWQiOiIzOCIsIlRvcCI6MCwiTGVmdCI6MCwiUmlnaHQiOjAsIkJvdHRvbSI6MH0sIlBhZGRpbmciOnsiJGlkIjoiMzkiLCJUb3AiOjAsIkxlZnQiOjAsIlJpZ2h0IjowLCJCb3R0b20iOjB9LCJCYWNrZ3JvdW5kIjp7IiRpZCI6IjQwIiwiQ29sb3IiOnsiJGlkIjoiNDEiLCJBIjoyNTUsIlIiOjI1NSwiRyI6MCwiQiI6MH19LCJJc1Zpc2libGUiOnRydWUsIldpZHRoIjowLjAsIkhlaWdodCI6MC4wLCJCb3JkZXJTdHlsZSI6bnVsbCwiUGFyZW50U3R5bGUiOm51bGx9LCJTY2FsZVN0eWxlIjp7IiRpZCI6IjQyIiwiU2hvd1NlZ21lbnRTZXBhcmF0b3JzIjpmYWxzZSwiU2VnbWVudFNlcGFyYXRvck9wYWNpdHkiOjMwLCJGb250U2V0dGluZ3MiOnsiJGlkIjoiNDMiLCJGb250U2l6ZSI6MTIsIkZvbnROYW1lIjoiQ2FsaWJyaSIsIklzQm9sZCI6ZmFsc2UsIklzSXRhbGljIjpmYWxzZSwiSXNVbmRlcmxpbmVkIjpmYWxzZSwiUGFyZW50U3R5bGUiOm51bGx9LCJBdXRvU2l6ZSI6MCwiRm9yZWdyb3VuZCI6eyIkaWQiOiI0NCIsIkNvbG9yIjp7IiRpZCI6IjQ1IiwiQSI6MjU1LCJSIjoyNTUsIkciOjI1NSwiQiI6MjU1fX0sIk1heFdpZHRoIjoyMDAuMCwiTWF4SGVpZ2h0IjoiSW5maW5pdHkiLCJTbWFydEZvcmVncm91bmRJc0FjdGl2ZSI6ZmFsc2UsIkhvcml6b250YWxBbGlnbm1lbnQiOjAsIlZlcnRpY2FsQWxpZ25tZW50IjoxLCJTbWFydEZvcmVncm91bmQiOm51bGwsIkJhY2tncm91bmRGaWxsVHlwZSI6MCwiTWFyZ2luIjp7IiRpZCI6IjQ2IiwiVG9wIjowLCJMZWZ0Ijo1LCJSaWdodCI6MCwiQm90dG9tIjowfSwiUGFkZGluZyI6eyIkaWQiOiI0NyIsIlRvcCI6MCwiTGVmdCI6MCwiUmlnaHQiOjAsIkJvdHRvbSI6MH0sIkJhY2tncm91bmQiOnsiJGlkIjoiNDgiLCJDb2xvciI6eyIkcmVmIjoiMjgifX0sIklzVmlzaWJsZSI6dHJ1ZSwiV2lkdGgiOjAuMCwiSGVpZ2h0IjowLjAsIkJvcmRlclN0eWxlIjpudWxsLCJQYXJlbnRTdHlsZSI6bnVsbH0sIkVsYXBzZWRUaW1lQmFja2dyb3VuZCI6eyIkaWQiOiI0OSIsIkNvbG9yIjp7IiRpZCI6IjUwIiwiQSI6NzcsIlIiOjI1NSwiRyI6MCwiQiI6MH19LCJBcHBlbmRZZWFyT25ZZWFyQ2hhbmdlIjpmYWxzZSwiRWxhcHNlZFRpbWVGb3JtYXQiOjEsIlRvZGF5TWFya2VyUG9zaXRpb24iOjMsIlF1aWNrUG9zaXRpb24iOjEsIkFic29sdXRlUG9zaXRpb24iOjI1MC4wLCJNYXJnaW4iOnsiJGlkIjoiNTEiLCJUb3AiOjAsIkxlZnQiOjEwLCJSaWdodCI6MTAsIkJvdHRvbSI6MH0sIlBhZGRpbmciOnsiJGlkIjoiNTIiLCJUb3AiOjAsIkxlZnQiOjAsIlJpZ2h0IjowLCJCb3R0b20iOjB9LCJCYWNrZ3JvdW5kIjp7IiRpZCI6IjUzIiwiQ29sb3IiOnsiJGlkIjoiNTQiLCJBIjoyNTUsIlIiOjQ3LCJHIjo1NCwiQiI6MTUzfX0sIklzVmlzaWJsZSI6dHJ1ZSwiV2lkdGgiOjAuMCwiSGVpZ2h0IjowLjAsIkJvcmRlclN0eWxlIjpudWxsLCJQYXJlbnRTdHlsZSI6bnVsbH0sIkRlZmF1bHRNaWxlc3RvbmVTdHlsZSI6eyIkaWQiOiI1NSIsIlNoYXBlIjoyLCJDb25uZWN0b3JNYXJnaW4iOnsiJGlkIjoiNTYiLCJUb3AiOjAsIkxlZnQiOjIsIlJpZ2h0IjoyLCJCb3R0b20iOjB9LCJDb25uZWN0b3JTdHlsZSI6eyIkaWQiOiI1NyIsIkxpbmVDb2xvciI6eyIkaWQiOiI1OCIsIiR0eXBlIjoiTkxSRS5Db21tb24uRG9tLlNvbGlkQ29sb3JCcnVzaCwgTkxSRS5Db21tb24iLCJDb2xvciI6eyIkaWQiOiI1OSIsIkEiOjEyNywiUiI6NzksIkciOjEyOSwiQiI6MTg5fX0sIkxpbmVXZWlnaHQiOjEuMCwiTGluZVR5cGUiOjAsIlBhcmVudFN0eWxlIjpudWxsfSwiSXNCZWxvd1RpbWViYW5kIjpmYWxzZSwiSGlkZURhdGUiOmZhbHNlLCJTaGFwZVNpemUiOjEsIlNwYWNpbmciOjIuMCwiUGFkZGluZyI6eyIkaWQiOiI2MCIsIlRvcCI6MTAsIkxlZnQiOjMsIlJpZ2h0IjowLCJCb3R0b20iOjB9LCJTaGFwZVN0eWxlIjp7IiRpZCI6IjYxIiwiTWFyZ2luIjp7IiRpZCI6IjYyIiwiVG9wIjowLCJMZWZ0IjowLCJSaWdodCI6MCwiQm90dG9tIjowfSwiUGFkZGluZyI6eyIkaWQiOiI2MyIsIlRvcCI6MCwiTGVmdCI6MCwiUmlnaHQiOjAsIkJvdHRvbSI6MH0sIkJhY2tncm91bmQiOnsiJGlkIjoiNjQiLCJDb2xvciI6eyIkaWQiOiI2NSIsIkEiOjI1NSwiUiI6MCwiRyI6MTE0LCJCIjoxODh9fSwiSXNWaXNpYmxlIjp0cnVlLCJXaWR0aCI6MTMuMCwiSGVpZ2h0IjoxMy4wLCJCb3JkZXJTdHlsZSI6eyIkaWQiOiI2NiIsIkxpbmVDb2xvciI6eyIkaWQiOiI2NyIsIiR0eXBlIjoiTkxSRS5Db21tb24uRG9tLlNvbGlkQ29sb3JCcnVzaCwgTkxSRS5Db21tb24iLCJDb2xvciI6eyIkaWQiOiI2OCIsIkEiOjI1NSwiUiI6MjU1LCJHIjowLCJCIjowfX0sIkxpbmVXZWlnaHQiOjAuMCwiTGluZVR5cGUiOjAsIlBhcmVudFN0eWxlIjpudWxsfSwiUGFyZW50U3R5bGUiOm51bGx9LCJUaXRsZVN0eWxlIjp7IiRpZCI6IjY5IiwiRm9udFNldHRpbmdzIjp7IiRpZCI6IjcwIiwiRm9udFNpemUiOjExLCJGb250TmFtZSI6IkNhbGlicmkiLCJJc0JvbGQiOnRydWUsIklzSXRhbGljIjpmYWxzZSwiSXNVbmRlcmxpbmVkIjpmYWxzZSwiUGFyZW50U3R5bGUiOm51bGx9LCJBdXRvU2l6ZSI6MCwiRm9yZWdyb3VuZCI6eyIkaWQiOiI3MSIsIkNvbG9yIjp7IiRpZCI6IjcyIiwiQSI6MjU1LCJSIjowLCJHIjowLCJCIjowfX0sIk1heFdpZHRoIjoyMDAuMCwiTWF4SGVpZ2h0IjoiSW5maW5pdHkiLCJTbWFydEZvcmVncm91bmRJc0FjdGl2ZSI6ZmFsc2UsIkhvcml6b250YWxBbGlnbm1lbnQiOjAsIlZlcnRpY2FsQWxpZ25tZW50IjowLCJTbWFydEZvcmVncm91bmQiOm51bGwsIkJhY2tncm91bmRGaWxsVHlwZSI6MCwiTWFyZ2luIjp7IiRpZCI6IjczIiwiVG9wIjowLCJMZWZ0IjowLCJSaWdodCI6MCwiQm90dG9tIjowfSwiUGFkZGluZyI6eyIkaWQiOiI3NCIsIlRvcCI6MCwiTGVmdCI6MCwiUmlnaHQiOjAsIkJvdHRvbSI6MH0sIkJhY2tncm91bmQiOnsiJGlkIjoiNzUiLCJDb2xvciI6eyIkcmVmIjoiMjgifX0sIklzVmlzaWJsZSI6dHJ1ZSwiV2lkdGgiOjAuMCwiSGVpZ2h0IjowLjAsIkJvcmRlclN0eWxlIjpudWxsLCJQYXJlbnRTdHlsZSI6bnVsbH0sIkRhdGVTdHlsZSI6eyIkaWQiOiI3NiIsIkZvbnRTZXR0aW5ncyI6eyIkaWQiOiI3NyIsIkZvbnRTaXplIjoxMCwiRm9udE5hbWUiOiJDYWxpYnJpIiwiSXNCb2xkIjpmYWxzZSwiSXNJdGFsaWMiOmZhbHNlLCJJc1VuZGVybGluZWQiOmZhbHNlLCJQYXJlbnRTdHlsZSI6bnVsbH0sIkF1dG9TaXplIjowLCJGb3JlZ3JvdW5kIjp7IiRpZCI6Ijc4IiwiQ29sb3IiOnsiJGlkIjoiNzkiLCJBIjoyNTUsIlIiOjY4LCJHIjo4NCwiQiI6MTA2fX0sIk1heFdpZHRoIjoyMDAuMCwiTWF4SGVpZ2h0IjoiSW5maW5pdHkiLCJTbWFydEZvcmVncm91bmRJc0FjdGl2ZSI6ZmFsc2UsIkhvcml6b250YWxBbGlnbm1lbnQiOjAsIlZlcnRpY2FsQWxpZ25tZW50IjowLCJTbWFydEZvcmVncm91bmQiOm51bGwsIkJhY2tncm91bmRGaWxsVHlwZSI6MCwiTWFyZ2luIjp7IiRpZCI6IjgwIiwiVG9wIjowLCJMZWZ0IjowLCJSaWdodCI6MCwiQm90dG9tIjowfSwiUGFkZGluZyI6eyIkaWQiOiI4MSIsIlRvcCI6MCwiTGVmdCI6MCwiUmlnaHQiOjAsIkJvdHRvbSI6MH0sIkJhY2tncm91bmQiOnsiJGlkIjoiODIiLCJDb2xvciI6eyIkcmVmIjoiMjgifX0sIklzVmlzaWJsZSI6dHJ1ZSwiV2lkdGgiOjAuMCwiSGVpZ2h0IjowLjAsIkJvcmRlclN0eWxlIjpudWxsLCJQYXJlbnRTdHlsZSI6bnVsbH0sIkRhdGVGb3JtYXQiOnsiJGlkIjoiODMiLCJGb3JtYXRTdHJpbmciOiJNTU0gZCIsIlNlcGFyYXRvciI6Ii8iLCJVc2VJbnRlcm5hdGlvbmFsRGF0ZUZvcm1hdCI6ZmFsc2UsIkRhdGVJc1Zpc2libGUiOnRydWUsIlRpbWVJc1Zpc2libGUiOmZhbHNlLCJIb3VyRGlnaXRzIjoxLCJBbVBtRGVzaWduYXRvciI6MiwiVHJpbTAwTWludXRlcyI6ZmFsc2UsIkxhc3RLbm93blZpc2liaWxpdHlTdGF0ZSI6bnVsbH0sIklzVmlzaWJsZSI6dHJ1ZSwiUGFyZW50U3R5bGUiOm51bGx9LCJEZWZhdWx0VGFza1N0eWxlIjp7IiRpZCI6Ijg0IiwiU2hhcGUiOjEsIlNoYXBlVGhpY2tuZXNzIjowLCJEdXJhdGlvbkZvcm1hdCI6NSwiSW5jbHVkZU5vbldvcmtpbmdEYXlzSW5EdXJhdGlvbiI6ZmFsc2UsIlBlcmNlbnRhZ2VDb21wbGV0ZVN0eWxlIjp7IiRpZCI6Ijg1IiwiRm9udFNldHRpbmdzIjp7IiRpZCI6Ijg2IiwiRm9udFNpemUiOjEwLCJGb250TmFtZSI6IkNhbGlicmkiLCJJc0JvbGQiOmZhbHNlLCJJc0l0YWxpYyI6ZmFsc2UsIklzVW5kZXJsaW5lZCI6ZmFsc2UsIlBhcmVudFN0eWxlIjpudWxsfSwiQXV0b1NpemUiOjAsIkZvcmVncm91bmQiOnsiJGlkIjoiODciLCJDb2xvciI6eyIkaWQiOiI4OCIsIkEiOjI1NSwiUiI6MjM3LCJHIjoxMjUsIkIiOjQ5fX0sIk1heFdpZHRoIjoyMDAuMCwiTWF4SGVpZ2h0IjoiSW5maW5pdHkiLCJTbWFydEZvcmVncm91bmRJc0FjdGl2ZSI6ZmFsc2UsIkhvcml6b250YWxBbGlnbm1lbnQiOjAsIlZlcnRpY2FsQWxpZ25tZW50IjowLCJTbWFydEZvcmVncm91bmQiOm51bGwsIkJhY2tncm91bmRGaWxsVHlwZSI6MCwiTWFyZ2luIjp7IiRpZCI6Ijg5IiwiVG9wIjowLCJMZWZ0IjowLCJSaWdodCI6MCwiQm90dG9tIjowfSwiUGFkZGluZyI6eyIkaWQiOiI5MCIsIlRvcCI6MCwiTGVmdCI6MCwiUmlnaHQiOjAsIkJvdHRvbSI6MH0sIkJhY2tncm91bmQiOnsiJGlkIjoiOTEiLCJDb2xvciI6eyIkcmVmIjoiMjgifX0sIklzVmlzaWJsZSI6dHJ1ZSwiV2lkdGgiOjAuMCwiSGVpZ2h0IjowLjAsIkJvcmRlclN0eWxlIjpudWxsLCJQYXJlbnRTdHlsZSI6bnVsbH0sIkR1cmF0aW9uU3R5bGUiOnsiJGlkIjoiOTIiLCJGb250U2V0dGluZ3MiOnsiJGlkIjoiOTMiLCJGb250U2l6ZSI6MTAsIkZvbnROYW1lIjoiQ2FsaWJyaSIsIklzQm9sZCI6ZmFsc2UsIklzSXRhbGljIjpmYWxzZSwiSXNVbmRlcmxpbmVkIjpmYWxzZSwiUGFyZW50U3R5bGUiOm51bGx9LCJBdXRvU2l6ZSI6MCwiRm9yZWdyb3VuZCI6eyIkaWQiOiI5NCIsIkNvbG9yIjp7IiRpZCI6Ijk1IiwiQSI6MjU1LCJSIjoyMzcsIkciOjEyNSwiQiI6NDl9fSwiTWF4V2lkdGgiOjIwMC4wLCJNYXhIZWlnaHQiOiJJbmZpbml0eSIsIlNtYXJ0Rm9yZWdyb3VuZElzQWN0aXZlIjpmYWxzZSwiSG9yaXpvbnRhbEFsaWdubWVudCI6MCwiVmVydGljYWxBbGlnbm1lbnQiOjAsIlNtYXJ0Rm9yZWdyb3VuZCI6bnVsbCwiQmFja2dyb3VuZEZpbGxUeXBlIjowLCJNYXJnaW4iOnsiJGlkIjoiOTYiLCJUb3AiOjAsIkxlZnQiOjAsIlJpZ2h0IjowLCJCb3R0b20iOjB9LCJQYWRkaW5nIjp7IiRpZCI6Ijk3IiwiVG9wIjowLCJMZWZ0IjowLCJSaWdodCI6MCwiQm90dG9tIjowfSwiQmFja2dyb3VuZCI6eyIkaWQiOiI5OCIsIkNvbG9yIjp7IiRyZWYiOiIyOCJ9fSwiSXNWaXNpYmxlIjp0cnVlLCJXaWR0aCI6MC4wLCJIZWlnaHQiOjAuMCwiQm9yZGVyU3R5bGUiOm51bGwsIlBhcmVudFN0eWxlIjpudWxsfSwiSG9yaXpvbnRhbENvbm5lY3RvclN0eWxlIjp7IiRpZCI6Ijk5IiwiTGluZUNvbG9yIjp7IiRpZCI6IjEwMCIsIiR0eXBlIjoiTkxSRS5Db21tb24uRG9tLlNvbGlkQ29sb3JCcnVzaCwgTkxSRS5Db21tb24iLCJDb2xvciI6eyIkaWQiOiIxMDEiLCJBIjoyNTUsIlIiOjIwNCwiRyI6MjA0LCJCIjoyMDR9fSwiTGluZVdlaWdodCI6MS4wLCJMaW5lVHlwZSI6MCwiUGFyZW50U3R5bGUiOm51bGx9LCJWZXJ0aWNhbENvbm5lY3RvclN0eWxlIjp7IiRpZCI6IjEwMiIsIkxpbmVDb2xvciI6eyIkaWQiOiIxMDMiLCIkdHlwZSI6Ik5MUkUuQ29tbW9uLkRvbS5Tb2xpZENvbG9yQnJ1c2gsIE5MUkUuQ29tbW9uIiwiQ29sb3IiOnsiJGlkIjoiMTA0IiwiQSI6MjU1LCJSIjoyMDQsIkciOjIwNCwiQiI6MjA0fX0sIkxpbmVXZWlnaHQiOjAuMCwiTGluZVR5cGUiOjAsIlBhcmVudFN0eWxlIjpudWxsfSwiTWFyZ2luIjpudWxsLCJTdGFydERhdGVQb3NpdGlvbiI6MywiRW5kRGF0ZVBvc2l0aW9uIjozLCJEYXRlSXNWaXNpYmxlIjp0cnVlLCJUaXRsZVBvc2l0aW9uIjo0LCJEdXJhdGlvblBvc2l0aW9uIjo2LCJQZXJjZW50YWdlQ29tcGxldGVkUG9zaXRpb24iOjYsIlNwYWNpbmciOjUsIklzQmVsb3dUaW1lYmFuZCI6dHJ1ZSwiUGVyY2VudGFnZUNvbXBsZXRlU2hhcGVPcGFjaXR5IjozNSwiU2hhcGVTdHlsZSI6eyIkaWQiOiIxMDUiLCJNYXJnaW4iOnsiJGlkIjoiMTA2IiwiVG9wIjowLCJMZWZ0Ijo0LCJSaWdodCI6NCwiQm90dG9tIjowfSwiUGFkZGluZyI6eyIkaWQiOiIxMDciLCJUb3AiOjAsIkxlZnQiOjAsIlJpZ2h0IjowLCJCb3R0b20iOjB9LCJCYWNrZ3JvdW5kIjp7IiRpZCI6IjEwOCIsIkNvbG9yIjp7IiRpZCI6IjEwOSIsIkEiOjI1NSwiUiI6MCwiRyI6MTE0LCJCIjoxODh9fSwiSXNWaXNpYmxlIjp0cnVlLCJXaWR0aCI6MC4wLCJIZWlnaHQiOjEwLjAsIkJvcmRlclN0eWxlIjp7IiRpZCI6IjExMCIsIkxpbmVDb2xvciI6eyIkaWQiOiIxMTEiLCIkdHlwZSI6Ik5MUkUuQ29tbW9uLkRvbS5Tb2xpZENvbG9yQnJ1c2gsIE5MUkUuQ29tbW9uIiwiQ29sb3IiOnsiJGlkIjoiMTEyIiwiQSI6MjU1LCJSIjoyNTUsIkciOjAsIkIiOjB9fSwiTGluZVdlaWdodCI6MC4wLCJMaW5lVHlwZSI6MCwiUGFyZW50U3R5bGUiOm51bGx9LCJQYXJlbnRTdHlsZSI6bnVsbH0sIlRpdGxlU3R5bGUiOnsiJGlkIjoiMTEzIiwiRm9udFNldHRpbmdzIjp7IiRpZCI6IjExNCIsIkZvbnRTaXplIjoxMSwiRm9udE5hbWUiOiJDYWxpYnJpIiwiSXNCb2xkIjp0cnVlLCJJc0l0YWxpYyI6ZmFsc2UsIklzVW5kZXJsaW5lZCI6ZmFsc2UsIlBhcmVudFN0eWxlIjpudWxsfSwiQXV0b1NpemUiOjAsIkZvcmVncm91bmQiOnsiJGlkIjoiMTE1IiwiQ29sb3IiOnsiJGlkIjoiMTE2IiwiQSI6MjU1LCJSIjowLCJHIjowLCJCIjowfX0sIk1heFdpZHRoIjo5NjAuMCwiTWF4SGVpZ2h0IjoiSW5maW5pdHkiLCJTbWFydEZvcmVncm91bmRJc0FjdGl2ZSI6ZmFsc2UsIkhvcml6b250YWxBbGlnbm1lbnQiOjAsIlZlcnRpY2FsQWxpZ25tZW50IjowLCJTbWFydEZvcmVncm91bmQiOm51bGwsIkJhY2tncm91bmRGaWxsVHlwZSI6MCwiTWFyZ2luIjp7IiRpZCI6IjExNyIsIlRvcCI6MCwiTGVmdCI6MCwiUmlnaHQiOjAsIkJvdHRvbSI6MH0sIlBhZGRpbmciOnsiJGlkIjoiMTE4IiwiVG9wIjowLCJMZWZ0IjowLCJSaWdodCI6MCwiQm90dG9tIjowfSwiQmFja2dyb3VuZCI6eyIkaWQiOiIxMTkiLCJDb2xvciI6eyIkcmVmIjoiMjgifX0sIklzVmlzaWJsZSI6dHJ1ZSwiV2lkdGgiOjAuMCwiSGVpZ2h0IjowLjAsIkJvcmRlclN0eWxlIjpudWxsLCJQYXJlbnRTdHlsZSI6bnVsbH0sIkRhdGVTdHlsZSI6eyIkaWQiOiIxMjAiLCJGb250U2V0dGluZ3MiOnsiJGlkIjoiMTIxIiwiRm9udFNpemUiOjEwLCJGb250TmFtZSI6IkNhbGlicmkiLCJJc0JvbGQiOmZhbHNlLCJJc0l0YWxpYyI6ZmFsc2UsIklzVW5kZXJsaW5lZCI6ZmFsc2UsIlBhcmVudFN0eWxlIjpudWxsfSwiQXV0b1NpemUiOjAsIkZvcmVncm91bmQiOnsiJGlkIjoiMTIyIiwiQ29sb3IiOnsiJGlkIjoiMTIzIiwiQSI6MjU1LCJSIjo2OCwiRyI6ODQsIkIiOjEwNn19LCJNYXhXaWR0aCI6MjAwLjAsIk1heEhlaWdodCI6IkluZmluaXR5IiwiU21hcnRGb3JlZ3JvdW5kSXNBY3RpdmUiOmZhbHNlLCJIb3Jpem9udGFsQWxpZ25tZW50IjowLCJWZXJ0aWNhbEFsaWdubWVudCI6MCwiU21hcnRGb3JlZ3JvdW5kIjpudWxsLCJCYWNrZ3JvdW5kRmlsbFR5cGUiOjAsIk1hcmdpbiI6eyIkaWQiOiIxMjQiLCJUb3AiOjAsIkxlZnQiOjAsIlJpZ2h0IjowLCJCb3R0b20iOjB9LCJQYWRkaW5nIjp7IiRpZCI6IjEyNSIsIlRvcCI6MCwiTGVmdCI6MCwiUmlnaHQiOjAsIkJvdHRvbSI6MH0sIkJhY2tncm91bmQiOnsiJGlkIjoiMTI2IiwiQ29sb3IiOnsiJHJlZiI6IjI4In19LCJJc1Zpc2libGUiOnRydWUsIldpZHRoIjowLjAsIkhlaWdodCI6MC4wLCJCb3JkZXJTdHlsZSI6bnVsbCwiUGFyZW50U3R5bGUiOm51bGx9LCJEYXRlRm9ybWF0Ijp7IiRpZCI6IjEyNyIsIkZvcm1hdFN0cmluZyI6Ik1NTSBkIiwiU2VwYXJhdG9yIjoiLyIsIlVzZUludGVybmF0aW9uYWxEYXRlRm9ybWF0IjpmYWxzZSwiRGF0ZUlzVmlzaWJsZSI6dHJ1ZSwiVGltZUlzVmlzaWJsZSI6ZmFsc2UsIkhvdXJEaWdpdHMiOjEsIkFtUG1EZXNpZ25hdG9yIjoyLCJUcmltMDBNaW51dGVzIjpmYWxzZSwiTGFzdEtub3duVmlzaWJpbGl0eVN0YXRlIjpudWxsfSwiSXNWaXNpYmxlIjp0cnVlLCJQYXJlbnRTdHlsZSI6bnVsbCwiX2V4cGxpY2l0bHlTZXQiOnsiJGlkIjoiMTI4IiwiU2hhcGVTdHlsZSI6ZmFsc2UsIlRpdGxlU3R5bGUiOmZhbHNlLCJEYXRlU3R5bGUiOmZhbHNlLCJIb3Jpem9udGFsQ29ubmVjdG9yU3R5bGUiOmZhbHNlLCJWZXJ0aWNhbENvbm5lY3RvclN0eWxlIjpmYWxzZSwiUGVyY2VudGFnZUNvbXBsZXRlU2hhcGVPcGFjaXR5IjpmYWxzZSwiU2hhcGUiOmZhbHNlLCJTaGFwZVRoaWNrbmVzcyI6ZmFsc2UsIkR1cmF0aW9uRm9ybWF0IjpmYWxzZSwiSW5jbHVkZU5vbldvcmtpbmdEYXlzSW5EdXJhdGlvbiI6ZmFsc2UsIk1hcmdpbiI6ZmFsc2UsIlN0YXJ0RGF0ZVBvc2l0aW9uIjpmYWxzZSwiRW5kRGF0ZVBvc2l0aW9uIjpmYWxzZSwiVGl0bGVQb3NpdGlvbiI6ZmFsc2UsIkR1cmF0aW9uUG9zaXRpb24iOmZhbHNlLCJQZXJjZW50YWdlQ29tcGxldGVkUG9zaXRpb24iOmZhbHNlLCJTcGFjaW5nIjpmYWxzZSwiSXNCZWxvd1RpbWViYW5kIjpmYWxzZSwiRGF0ZUZvcm1hdCI6ZmFsc2UsIklzVmlzaWJsZSI6ZmFsc2V9fSwiU2hvd0VsYXBzZWRUaW1lR3JhZGllbnRTdHlsZSI6ZmFsc2V9LCJTY2FsZSI6eyIkaWQiOiIxMjkiLCJTdGFydERhdGUiOiIyMDE4LTEwLTAxVDAwOjAwOjAwIiwiRW5kRGF0ZSI6IjIwMjEtMDMtMDVUMjM6NTk6MDAiLCJGb3JtYXQiOiJNTU0iLCJUeXBlIjozLCJBdXRvRGF0ZVJhbmdlIjpmYWxzZSwiV29ya2luZ0RheXMiOjMxLCJUb2RheU1hcmtlclRleHQiOiJUb2RheSIsIkF1dG9TY2FsZVR5cGUiOmZhbHNlfSwiTWlsZXN0b25lcyI6W3siJGlkIjoiMTMwIiwiRGF0ZSI6IjIwMTgtMTItMDNUMjM6NTk6MDAiLCJTdHlsZSI6eyIkaWQiOiIxMzEiLCJTaGFwZSI6MiwiQ29ubmVjdG9yTWFyZ2luIjp7IiRyZWYiOiI1NiJ9LCJDb25uZWN0b3JTdHlsZSI6eyIkaWQiOiIxMzIiLCJMaW5lQ29sb3IiOnsiJHJlZiI6IjU4In0sIkxpbmVXZWlnaHQiOjEuMCwiTGluZVR5cGUiOjAsIlBhcmVudFN0eWxlIjpudWxsfSwiSXNCZWxvd1RpbWViYW5kIjpmYWxzZSwiSGlkZURhdGUiOmZhbHNlLCJTaGFwZVNpemUiOjEsIlNwYWNpbmciOjIuMCwiUGFkZGluZyI6eyIkcmVmIjoiNjAifSwiU2hhcGVTdHlsZSI6eyIkaWQiOiIxMzMiLCJNYXJnaW4iOnsiJHJlZiI6IjYyIn0sIlBhZGRpbmciOnsiJHJlZiI6IjYzIn0sIkJhY2tncm91bmQiOnsiJGlkIjoiMTM0IiwiQ29sb3IiOnsiJGlkIjoiMTM1IiwiQSI6MjU1LCJSIjoyNiwiRyI6MTcwLCJCIjo2Nn19LCJJc1Zpc2libGUiOnRydWUsIldpZHRoIjoxMy4wLCJIZWlnaHQiOjEzLjAsIkJvcmRlclN0eWxlIjp7IiRpZCI6IjEzNiIsIkxpbmVDb2xvciI6eyIkcmVmIjoiNjcifSwiTGluZVdlaWdodCI6MC4wLCJMaW5lVHlwZSI6MCwiUGFyZW50U3R5bGUiOm51bGx9LCJQYXJlbnRTdHlsZSI6bnVsbH0sIlRpdGxlU3R5bGUiOnsiJGlkIjoiMTM3IiwiRm9udFNldHRpbmdzIjp7IiRpZCI6IjEzOCIsIkZvbnRTaXplIjoxMSwiRm9udE5hbWUiOiJDYWxpYnJpIiwiSXNCb2xkIjp0cnVlLCJJc0l0YWxpYyI6ZmFsc2UsIklzVW5kZXJsaW5lZCI6ZmFsc2UsIlBhcmVudFN0eWxlIjpudWxsfSwiQXV0b1NpemUiOjAsIkZvcmVncm91bmQiOnsiJHJlZiI6IjcxIn0sIk1heFdpZHRoIjoyMDAuMCwiTWF4SGVpZ2h0IjoiSW5maW5pdHkiLCJTbWFydEZvcmVncm91bmRJc0FjdGl2ZSI6ZmFsc2UsIkhvcml6b250YWxBbGlnbm1lbnQiOjAsIlZlcnRpY2FsQWxpZ25tZW50IjowLCJTbWFydEZvcmVncm91bmQiOm51bGwsIkJhY2tncm91bmRGaWxsVHlwZSI6MCwiTWFyZ2luIjp7IiRyZWYiOiI3MyJ9LCJQYWRkaW5nIjp7IiRyZWYiOiI3NCJ9LCJCYWNrZ3JvdW5kIjp7IiRyZWYiOiI3NSJ9LCJJc1Zpc2libGUiOnRydWUsIldpZHRoIjowLjAsIkhlaWdodCI6MC4wLCJCb3JkZXJTdHlsZSI6eyIkaWQiOiIxMzkiLCJMaW5lQ29sb3IiOm51bGwsIkxpbmVXZWlnaHQiOjAuMCwiTGluZVR5cGUiOjAsIlBhcmVudFN0eWxlIjpudWxsfSwiUGFyZW50U3R5bGUiOm51bGx9LCJEYXRlU3R5bGUiOnsiJGlkIjoiMTQwIiwiRm9udFNldHRpbmdzIjp7IiRpZCI6IjE0MSIsIkZvbnRTaXplIjoxMCwiRm9udE5hbWUiOiJDYWxpYnJpIiwiSXNCb2xkIjpmYWxzZSwiSXNJdGFsaWMiOmZhbHNlLCJJc1VuZGVybGluZWQiOmZhbHNlLCJQYXJlbnRTdHlsZSI6bnVsbH0sIkF1dG9TaXplIjowLCJGb3JlZ3JvdW5kIjp7IiRpZCI6IjE0MiIsIkNvbG9yIjp7IiRpZCI6IjE0MyIsIkEiOjI1NSwiUiI6NjgsIkciOjg0LCJCIjoxMDZ9fSwiTWF4V2lkdGgiOjIwMC4wLCJNYXhIZWlnaHQiOiJJbmZpbml0eSIsIlNtYXJ0Rm9yZWdyb3VuZElzQWN0aXZlIjpmYWxzZSwiSG9yaXpvbnRhbEFsaWdubWVudCI6MCwiVmVydGljYWxBbGlnbm1lbnQiOjAsIlNtYXJ0Rm9yZWdyb3VuZCI6bnVsbCwiQmFja2dyb3VuZEZpbGxUeXBlIjowLCJNYXJnaW4iOnsiJHJlZiI6IjgwIn0sIlBhZGRpbmciOnsiJHJlZiI6IjgxIn0sIkJhY2tncm91bmQiOnsiJHJlZiI6IjgyIn0sIklzVmlzaWJsZSI6dHJ1ZSwiV2lkdGgiOjAuMCwiSGVpZ2h0IjowLjAsIkJvcmRlclN0eWxlIjp7IiRpZCI6IjE0NCIsIkxpbmVDb2xvciI6bnVsbCwiTGluZVdlaWdodCI6MC4wLCJMaW5lVHlwZSI6MCwiUGFyZW50U3R5bGUiOm51bGx9LCJQYXJlbnRTdHlsZSI6bnVsbH0sIkRhdGVGb3JtYXQiOnsiJGlkIjoiMTQ1IiwiRm9ybWF0U3RyaW5nIjoiTU1NIGQsIHl5eXkiLCJTZXBhcmF0b3IiOiIvIiwiVXNlSW50ZXJuYXRpb25hbERhdGVGb3JtYXQiOmZhbHNlLCJEYXRlSXNWaXNpYmxlIjp0cnVlLCJUaW1lSXNWaXNpYmxlIjpmYWxzZSwiSG91ckRpZ2l0cyI6MSwiQW1QbURlc2lnbmF0b3IiOjIsIlRyaW0wME1pbnV0ZXMiOmZhbHNlLCJMYXN0S25vd25WaXNpYmlsaXR5U3RhdGUiOm51bGx9LCJJc1Zpc2libGUiOnRydWUsIlBhcmVudFN0eWxlIjpudWxsfSwiSW5kZXgiOjEsIlBlcmNlbnRhZ2VDb21wbGV0ZSI6bnVsbCwiUG9zaXRpb24iOnsiUmF0aW8iOjAuMCwiSXNDdXN0b20iOmZhbHNlfSwiRGF0ZUZvcm1hdCI6eyIkcmVmIjoiMTQ1In0sIklkIjoiZDE3YTNiZWQtYThkZi00YjRhLWE1NWYtMTQyYTJmMmRlNGY4IiwiSW1wb3J0SWQiOm51bGwsIlRpdGxlIjoiU3RhcnQgb2YgTFMyIiwiTm90ZSI6bnVsbCwiSHlwZXJsaW5rIjpudWxsLCJJc0NoYW5nZWQiOmZhbHNlLCJJc05ldyI6ZmFsc2V9LHsiJGlkIjoiMTQ2IiwiRGF0ZSI6IjIwMjEtMDItMjBUMjM6NTk6MDBaIiwiU3R5bGUiOnsiJGlkIjoiMTQ3IiwiU2hhcGUiOjIsIkNvbm5lY3Rvck1hcmdpbiI6eyIkcmVmIjoiNTYifSwiQ29ubmVjdG9yU3R5bGUiOnsiJGlkIjoiMTQ4IiwiTGluZUNvbG9yIjp7IiRyZWYiOiI1OCJ9LCJMaW5lV2VpZ2h0IjoxLjAsIkxpbmVUeXBlIjowLCJQYXJlbnRTdHlsZSI6bnVsbH0sIklzQmVsb3dUaW1lYmFuZCI6ZmFsc2UsIkhpZGVEYXRlIjpmYWxzZSwiU2hhcGVTaXplIjoxLCJTcGFjaW5nIjoyLjAsIlBhZGRpbmciOnsiJHJlZiI6IjYwIn0sIlNoYXBlU3R5bGUiOnsiJGlkIjoiMTQ5IiwiTWFyZ2luIjp7IiRyZWYiOiI2MiJ9LCJQYWRkaW5nIjp7IiRyZWYiOiI2MyJ9LCJCYWNrZ3JvdW5kIjp7IiRpZCI6IjE1MCIsIkNvbG9yIjp7IiRpZCI6IjE1MSIsIkEiOjI1NSwiUiI6MjM0LCJHIjoyMiwiQiI6MzB9fSwiSXNWaXNpYmxlIjp0cnVlLCJXaWR0aCI6MTMuMCwiSGVpZ2h0IjoxMy4wLCJCb3JkZXJTdHlsZSI6eyIkaWQiOiIxNTIiLCJMaW5lQ29sb3IiOnsiJHJlZiI6IjY3In0sIkxpbmVXZWlnaHQiOjAuMCwiTGluZVR5cGUiOjAsIlBhcmVudFN0eWxlIjpudWxsfSwiUGFyZW50U3R5bGUiOm51bGx9LCJUaXRsZVN0eWxlIjp7IiRpZCI6IjE1MyIsIkZvbnRTZXR0aW5ncyI6eyIkaWQiOiIxNTQiLCJGb250U2l6ZSI6MTEsIkZvbnROYW1lIjoiQ2FsaWJyaSIsIklzQm9sZCI6dHJ1ZSwiSXNJdGFsaWMiOmZhbHNlLCJJc1VuZGVybGluZWQiOmZhbHNlLCJQYXJlbnRTdHlsZSI6bnVsbH0sIkF1dG9TaXplIjowLCJGb3JlZ3JvdW5kIjp7IiRyZWYiOiI3MSJ9LCJNYXhXaWR0aCI6MjAwLjAsIk1heEhlaWdodCI6IkluZmluaXR5IiwiU21hcnRGb3JlZ3JvdW5kSXNBY3RpdmUiOmZhbHNlLCJIb3Jpem9udGFsQWxpZ25tZW50IjowLCJWZXJ0aWNhbEFsaWdubWVudCI6MCwiU21hcnRGb3JlZ3JvdW5kIjpudWxsLCJCYWNrZ3JvdW5kRmlsbFR5cGUiOjAsIk1hcmdpbiI6eyIkcmVmIjoiNzMifSwiUGFkZGluZyI6eyIkcmVmIjoiNzQifSwiQmFja2dyb3VuZCI6eyIkcmVmIjoiNzUifSwiSXNWaXNpYmxlIjp0cnVlLCJXaWR0aCI6MC4wLCJIZWlnaHQiOjAuMCwiQm9yZGVyU3R5bGUiOnsiJGlkIjoiMTU1IiwiTGluZUNvbG9yIjpudWxsLCJMaW5lV2VpZ2h0IjowLjAsIkxpbmVUeXBlIjowLCJQYXJlbnRTdHlsZSI6bnVsbH0sIlBhcmVudFN0eWxlIjpudWxsfSwiRGF0ZVN0eWxlIjp7IiRpZCI6IjE1NiIsIkZvbnRTZXR0aW5ncyI6eyIkaWQiOiIxNTciLCJGb250U2l6ZSI6MTAsIkZvbnROYW1lIjoiQ2FsaWJyaSIsIklzQm9sZCI6ZmFsc2UsIklzSXRhbGljIjpmYWxzZSwiSXNVbmRlcmxpbmVkIjpmYWxzZSwiUGFyZW50U3R5bGUiOm51bGx9LCJBdXRvU2l6ZSI6MCwiRm9yZWdyb3VuZCI6eyIkaWQiOiIxNTgiLCJDb2xvciI6eyIkaWQiOiIxNTkiLCJBIjoyNTUsIlIiOjY4LCJHIjo4NCwiQiI6MTA2fX0sIk1heFdpZHRoIjoyMDAuMCwiTWF4SGVpZ2h0IjoiSW5maW5pdHkiLCJTbWFydEZvcmVncm91bmRJc0FjdGl2ZSI6ZmFsc2UsIkhvcml6b250YWxBbGlnbm1lbnQiOjAsIlZlcnRpY2FsQWxpZ25tZW50IjowLCJTbWFydEZvcmVncm91bmQiOm51bGwsIkJhY2tncm91bmRGaWxsVHlwZSI6MCwiTWFyZ2luIjp7IiRyZWYiOiI4MCJ9LCJQYWRkaW5nIjp7IiRyZWYiOiI4MSJ9LCJCYWNrZ3JvdW5kIjp7IiRyZWYiOiI4MiJ9LCJJc1Zpc2libGUiOnRydWUsIldpZHRoIjowLjAsIkhlaWdodCI6MC4wLCJCb3JkZXJTdHlsZSI6eyIkaWQiOiIxNjAiLCJMaW5lQ29sb3IiOm51bGwsIkxpbmVXZWlnaHQiOjAuMCwiTGluZVR5cGUiOjAsIlBhcmVudFN0eWxlIjpudWxsfSwiUGFyZW50U3R5bGUiOm51bGx9LCJEYXRlRm9ybWF0Ijp7IiRpZCI6IjE2MSIsIkZvcm1hdFN0cmluZyI6Ik1NTSBkLCB5eXl5IiwiU2VwYXJhdG9yIjoiLyIsIlVzZUludGVybmF0aW9uYWxEYXRlRm9ybWF0IjpmYWxzZSwiRGF0ZUlzVmlzaWJsZSI6dHJ1ZSwiVGltZUlzVmlzaWJsZSI6ZmFsc2UsIkhvdXJEaWdpdHMiOjEsIkFtUG1EZXNpZ25hdG9yIjoyLCJUcmltMDBNaW51dGVzIjpmYWxzZSwiTGFzdEtub3duVmlzaWJpbGl0eVN0YXRlIjpudWxsfSwiSXNWaXNpYmxlIjp0cnVlLCJQYXJlbnRTdHlsZSI6bnVsbH0sIkluZGV4IjozLCJQZXJjZW50YWdlQ29tcGxldGUiOm51bGwsIlBvc2l0aW9uIjp7IlJhdGlvIjowLjE2NzE2MDQ4ODE3NTc1NzEzLCJJc0N1c3RvbSI6dHJ1ZX0sIkRhdGVGb3JtYXQiOnsiJHJlZiI6IjE2MSJ9LCJJZCI6IjIxZGRlNmM4LTFjZTUtNDA4NS05OGUxLTk1MGI1M2RiOGE3OSIsIkltcG9ydElkIjpudWxsLCJUaXRsZSI6IkVuZCBvZiBMUzIiLCJOb3RlIjpudWxsLCJIeXBlcmxpbmsiOm51bGwsIklzQ2hhbmdlZCI6ZmFsc2UsIklzTmV3IjpmYWxzZX0seyIkaWQiOiIxNjIiLCJEYXRlIjoiMjAyMS0wMy0wNVQwMDowMDowMFoiLCJTdHlsZSI6eyIkaWQiOiIxNjMiLCJTaGFwZSI6MTEsIkNvbm5lY3Rvck1hcmdpbiI6eyIkcmVmIjoiNTYifSwiQ29ubmVjdG9yU3R5bGUiOnsiJGlkIjoiMTY0IiwiTGluZUNvbG9yIjp7IiRyZWYiOiI1OCJ9LCJMaW5lV2VpZ2h0IjoxLjAsIkxpbmVUeXBlIjowLCJQYXJlbnRTdHlsZSI6bnVsbH0sIklzQmVsb3dUaW1lYmFuZCI6ZmFsc2UsIkhpZGVEYXRlIjpmYWxzZSwiU2hhcGVTaXplIjoxLCJTcGFjaW5nIjoyLjAsIlBhZGRpbmciOnsiJHJlZiI6IjYwIn0sIlNoYXBlU3R5bGUiOnsiJGlkIjoiMTY1IiwiTWFyZ2luIjp7IiRyZWYiOiI2MiJ9LCJQYWRkaW5nIjp7IiRyZWYiOiI2MyJ9LCJCYWNrZ3JvdW5kIjp7IiRpZCI6IjE2NiIsIkNvbG9yIjp7IiRpZCI6IjE2NyIsIkEiOjI1NSwiUiI6MjYsIkciOjE3MCwiQiI6NjZ9fSwiSXNWaXNpYmxlIjp0cnVlLCJXaWR0aCI6MTMuMCwiSGVpZ2h0IjoxMy4wLCJCb3JkZXJTdHlsZSI6eyIkaWQiOiIxNjgiLCJMaW5lQ29sb3IiOnsiJHJlZiI6IjY3In0sIkxpbmVXZWlnaHQiOjAuMCwiTGluZVR5cGUiOjAsIlBhcmVudFN0eWxlIjpudWxsfSwiUGFyZW50U3R5bGUiOm51bGx9LCJUaXRsZVN0eWxlIjp7IiRpZCI6IjE2OSIsIkZvbnRTZXR0aW5ncyI6eyIkaWQiOiIxNzAiLCJGb250U2l6ZSI6MTEsIkZvbnROYW1lIjoiQ2FsaWJyaSIsIklzQm9sZCI6dHJ1ZSwiSXNJdGFsaWMiOmZhbHNlLCJJc1VuZGVybGluZWQiOmZhbHNlLCJQYXJlbnRTdHlsZSI6bnVsbH0sIkF1dG9TaXplIjowLCJGb3JlZ3JvdW5kIjp7IiRyZWYiOiI3MSJ9LCJNYXhXaWR0aCI6MjAwLjAsIk1heEhlaWdodCI6IkluZmluaXR5IiwiU21hcnRGb3JlZ3JvdW5kSXNBY3RpdmUiOmZhbHNlLCJIb3Jpem9udGFsQWxpZ25tZW50IjowLCJWZXJ0aWNhbEFsaWdubWVudCI6MCwiU21hcnRGb3JlZ3JvdW5kIjpudWxsLCJCYWNrZ3JvdW5kRmlsbFR5cGUiOjAsIk1hcmdpbiI6eyIkcmVmIjoiNzMifSwiUGFkZGluZyI6eyIkcmVmIjoiNzQifSwiQmFja2dyb3VuZCI6eyIkcmVmIjoiNzUifSwiSXNWaXNpYmxlIjp0cnVlLCJXaWR0aCI6MC4wLCJIZWlnaHQiOjAuMCwiQm9yZGVyU3R5bGUiOnsiJGlkIjoiMTcxIiwiTGluZUNvbG9yIjpudWxsLCJMaW5lV2VpZ2h0IjowLjAsIkxpbmVUeXBlIjowLCJQYXJlbnRTdHlsZSI6bnVsbH0sIlBhcmVudFN0eWxlIjpudWxsfSwiRGF0ZVN0eWxlIjp7IiRpZCI6IjE3MiIsIkZvbnRTZXR0aW5ncyI6eyIkaWQiOiIxNzMiLCJGb250U2l6ZSI6MTAsIkZvbnROYW1lIjoiQ2FsaWJyaSIsIklzQm9sZCI6ZmFsc2UsIklzSXRhbGljIjpmYWxzZSwiSXNVbmRlcmxpbmVkIjpmYWxzZSwiUGFyZW50U3R5bGUiOm51bGx9LCJBdXRvU2l6ZSI6MCwiRm9yZWdyb3VuZCI6eyIkcmVmIjoiNzgifSwiTWF4V2lkdGgiOjIwMC4wLCJNYXhIZWlnaHQiOiJJbmZpbml0eSIsIlNtYXJ0Rm9yZWdyb3VuZElzQWN0aXZlIjpmYWxzZSwiSG9yaXpvbnRhbEFsaWdubWVudCI6MCwiVmVydGljYWxBbGlnbm1lbnQiOjAsIlNtYXJ0Rm9yZWdyb3VuZCI6bnVsbCwiQmFja2dyb3VuZEZpbGxUeXBlIjowLCJNYXJnaW4iOnsiJHJlZiI6IjgwIn0sIlBhZGRpbmciOnsiJHJlZiI6IjgxIn0sIkJhY2tncm91bmQiOnsiJHJlZiI6IjgyIn0sIklzVmlzaWJsZSI6dHJ1ZSwiV2lkdGgiOjAuMCwiSGVpZ2h0IjowLjAsIkJvcmRlclN0eWxlIjp7IiRpZCI6IjE3NCIsIkxpbmVDb2xvciI6bnVsbCwiTGluZVdlaWdodCI6MC4wLCJMaW5lVHlwZSI6MCwiUGFyZW50U3R5bGUiOm51bGx9LCJQYXJlbnRTdHlsZSI6bnVsbH0sIkRhdGVGb3JtYXQiOnsiJHJlZiI6IjgzIn0sIklzVmlzaWJsZSI6ZmFsc2UsIlBhcmVudFN0eWxlIjpudWxsfSwiSW5kZXgiOjQsIlBlcmNlbnRhZ2VDb21wbGV0ZSI6bnVsbCwiUG9zaXRpb24iOnsiUmF0aW8iOjAuMCwiSXNDdXN0b20iOmZhbHNlfSwiRGF0ZUZvcm1hdCI6eyIkcmVmIjoiODMifSwiSWQiOiI1ZmNlM2JmNy01MTIwLTRiYWEtYjMxMi0wYWVkMzQwM2U5ZDEiLCJJbXBvcnRJZCI6bnVsbCwiVGl0bGUiOiJSZWNvbW1pc3Npb25pbmcgd2l0aCBiZWFtIiwiTm90ZSI6bnVsbCwiSHlwZXJsaW5rIjpudWxsLCJJc0NoYW5nZWQiOmZhbHNlLCJJc05ldyI6ZmFsc2V9LHsiJGlkIjoiMTc1IiwiRGF0ZSI6IjIwMTgtMTItMTBUMjM6NTk6MDBaIiwiU3R5bGUiOnsiJGlkIjoiMTc2IiwiU2hhcGUiOjAsIkNvbm5lY3Rvck1hcmdpbiI6eyIkcmVmIjoiNTYifSwiQ29ubmVjdG9yU3R5bGUiOnsiJGlkIjoiMTc3IiwiTGluZUNvbG9yIjp7IiRyZWYiOiI1OCJ9LCJMaW5lV2VpZ2h0IjoxLjAsIkxpbmVUeXBlIjowLCJQYXJlbnRTdHlsZSI6bnVsbH0sIklzQmVsb3dUaW1lYmFuZCI6ZmFsc2UsIkhpZGVEYXRlIjpmYWxzZSwiU2hhcGVTaXplIjoxLCJTcGFjaW5nIjoyLjAsIlBhZGRpbmciOnsiJHJlZiI6IjYwIn0sIlNoYXBlU3R5bGUiOnsiJGlkIjoiMTc4IiwiTWFyZ2luIjp7IiRyZWYiOiI2MiJ9LCJQYWRkaW5nIjp7IiRyZWYiOiI2MyJ9LCJCYWNrZ3JvdW5kIjp7IiRpZCI6IjE3OSIsIkNvbG9yIjp7IiRpZCI6IjE4MCIsIkEiOjI1NSwiUiI6MjYsIkciOjE3MCwiQiI6NjZ9fSwiSXNWaXNpYmxlIjp0cnVlLCJXaWR0aCI6MTMuMCwiSGVpZ2h0IjoxMy4wLCJCb3JkZXJTdHlsZSI6eyIkaWQiOiIxODEiLCJMaW5lQ29sb3IiOnsiJHJlZiI6IjY3In0sIkxpbmVXZWlnaHQiOjAuMCwiTGluZVR5cGUiOjAsIlBhcmVudFN0eWxlIjpudWxsfSwiUGFyZW50U3R5bGUiOm51bGx9LCJUaXRsZVN0eWxlIjp7IiRpZCI6IjE4MiIsIkZvbnRTZXR0aW5ncyI6eyIkaWQiOiIxODMiLCJGb250U2l6ZSI6MTEsIkZvbnROYW1lIjoiQ2FsaWJyaSIsIklzQm9sZCI6dHJ1ZSwiSXNJdGFsaWMiOmZhbHNlLCJJc1VuZGVybGluZWQiOmZhbHNlLCJQYXJlbnRTdHlsZSI6bnVsbH0sIkF1dG9TaXplIjowLCJGb3JlZ3JvdW5kIjp7IiRyZWYiOiI3MSJ9LCJNYXhXaWR0aCI6MjAwLjAsIk1heEhlaWdodCI6IkluZmluaXR5IiwiU21hcnRGb3JlZ3JvdW5kSXNBY3RpdmUiOmZhbHNlLCJIb3Jpem9udGFsQWxpZ25tZW50IjowLCJWZXJ0aWNhbEFsaWdubWVudCI6MCwiU21hcnRGb3JlZ3JvdW5kIjpudWxsLCJCYWNrZ3JvdW5kRmlsbFR5cGUiOjAsIk1hcmdpbiI6eyIkcmVmIjoiNzMifSwiUGFkZGluZyI6eyIkcmVmIjoiNzQifSwiQmFja2dyb3VuZCI6eyIkcmVmIjoiNzUifSwiSXNWaXNpYmxlIjp0cnVlLCJXaWR0aCI6MC4wLCJIZWlnaHQiOjAuMCwiQm9yZGVyU3R5bGUiOnsiJGlkIjoiMTg0IiwiTGluZUNvbG9yIjpudWxsLCJMaW5lV2VpZ2h0IjowLjAsIkxpbmVUeXBlIjowLCJQYXJlbnRTdHlsZSI6bnVsbH0sIlBhcmVudFN0eWxlIjpudWxsfSwiRGF0ZVN0eWxlIjp7IiRpZCI6IjE4NSIsIkZvbnRTZXR0aW5ncyI6eyIkaWQiOiIxODYiLCJGb250U2l6ZSI6MTAsIkZvbnROYW1lIjoiQ2FsaWJyaSIsIklzQm9sZCI6ZmFsc2UsIklzSXRhbGljIjpmYWxzZSwiSXNVbmRlcmxpbmVkIjpmYWxzZSwiUGFyZW50U3R5bGUiOm51bGx9LCJBdXRvU2l6ZSI6MCwiRm9yZWdyb3VuZCI6eyIkcmVmIjoiNzgifSwiTWF4V2lkdGgiOjIwMC4wLCJNYXhIZWlnaHQiOiJJbmZpbml0eSIsIlNtYXJ0Rm9yZWdyb3VuZElzQWN0aXZlIjpmYWxzZSwiSG9yaXpvbnRhbEFsaWdubWVudCI6MCwiVmVydGljYWxBbGlnbm1lbnQiOjAsIlNtYXJ0Rm9yZWdyb3VuZCI6bnVsbCwiQmFja2dyb3VuZEZpbGxUeXBlIjowLCJNYXJnaW4iOnsiJHJlZiI6IjgwIn0sIlBhZGRpbmciOnsiJHJlZiI6IjgxIn0sIkJhY2tncm91bmQiOnsiJHJlZiI6IjgyIn0sIklzVmlzaWJsZSI6dHJ1ZSwiV2lkdGgiOjAuMCwiSGVpZ2h0IjowLjAsIkJvcmRlclN0eWxlIjp7IiRpZCI6IjE4NyIsIkxpbmVDb2xvciI6bnVsbCwiTGluZVdlaWdodCI6MC4wLCJMaW5lVHlwZSI6MCwiUGFyZW50U3R5bGUiOm51bGx9LCJQYXJlbnRTdHlsZSI6bnVsbH0sIkRhdGVGb3JtYXQiOnsiJHJlZiI6IjgzIn0sIklzVmlzaWJsZSI6dHJ1ZSwiUGFyZW50U3R5bGUiOm51bGx9LCJJbmRleCI6NSwiUGVyY2VudGFnZUNvbXBsZXRlIjpudWxsLCJQb3NpdGlvbiI6eyJSYXRpbyI6MC4wLCJJc0N1c3RvbSI6ZmFsc2V9LCJEYXRlRm9ybWF0Ijp7IiRyZWYiOiI4MyJ9LCJJZCI6IjVjMDc3NmU5LTI0NWQtNGI3Ny05YTdlLWNiMDRmYjZjZTg2NyIsIkltcG9ydElkIjpudWxsLCJUaXRsZSI6IlZlbnRpbmcgb2YgdGhlIElQMS5YIiwiTm90ZSI6bnVsbCwiSHlwZXJsaW5rIjpudWxsLCJJc0NoYW5nZWQiOmZhbHNlLCJJc05ldyI6ZmFsc2V9LHsiJGlkIjoiMTg4IiwiRGF0ZSI6IjIwMjAtMTItMjFUMDA6MDA6MDBaIiwiU3R5bGUiOnsiJGlkIjoiMTg5IiwiU2hhcGUiOjAsIkNvbm5lY3Rvck1hcmdpbiI6eyIkcmVmIjoiNTYifSwiQ29ubmVjdG9yU3R5bGUiOnsiJGlkIjoiMTkwIiwiTGluZUNvbG9yIjp7IiRyZWYiOiI1OCJ9LCJMaW5lV2VpZ2h0IjoxLjAsIkxpbmVUeXBlIjowLCJQYXJlbnRTdHlsZSI6bnVsbH0sIklzQmVsb3dUaW1lYmFuZCI6ZmFsc2UsIkhpZGVEYXRlIjpmYWxzZSwiU2hhcGVTaXplIjoxLCJTcGFjaW5nIjoyLjAsIlBhZGRpbmciOnsiJHJlZiI6IjYwIn0sIlNoYXBlU3R5bGUiOnsiJGlkIjoiMTkxIiwiTWFyZ2luIjp7IiRyZWYiOiI2MiJ9LCJQYWRkaW5nIjp7IiRyZWYiOiI2MyJ9LCJCYWNrZ3JvdW5kIjp7IiRpZCI6IjE5MiIsIkNvbG9yIjp7IiRpZCI6IjE5MyIsIkEiOjI1NSwiUiI6MjU1LCJHIjoxOTIsIkIiOjB9fSwiSXNWaXNpYmxlIjp0cnVlLCJXaWR0aCI6MTMuMCwiSGVpZ2h0IjoxMy4wLCJCb3JkZXJTdHlsZSI6eyIkaWQiOiIxOTQiLCJMaW5lQ29sb3IiOnsiJHJlZiI6IjY3In0sIkxpbmVXZWlnaHQiOjAuMCwiTGluZVR5cGUiOjAsIlBhcmVudFN0eWxlIjpudWxsfSwiUGFyZW50U3R5bGUiOm51bGx9LCJUaXRsZVN0eWxlIjp7IiRpZCI6IjE5NSIsIkZvbnRTZXR0aW5ncyI6eyIkaWQiOiIxOTYiLCJGb250U2l6ZSI6MTEsIkZvbnROYW1lIjoiQ2FsaWJyaSIsIklzQm9sZCI6dHJ1ZSwiSXNJdGFsaWMiOmZhbHNlLCJJc1VuZGVybGluZWQiOmZhbHNlLCJQYXJlbnRTdHlsZSI6bnVsbH0sIkF1dG9TaXplIjowLCJGb3JlZ3JvdW5kIjp7IiRpZCI6IjE5NyIsIkNvbG9yIjp7IiRpZCI6IjE5OCIsIkEiOjI1NSwiUiI6MCwiRyI6MCwiQiI6MH19LCJNYXhXaWR0aCI6MjAwLjAsIk1heEhlaWdodCI6IkluZmluaXR5IiwiU21hcnRGb3JlZ3JvdW5kSXNBY3RpdmUiOmZhbHNlLCJIb3Jpem9udGFsQWxpZ25tZW50IjowLCJWZXJ0aWNhbEFsaWdubWVudCI6MCwiU21hcnRGb3JlZ3JvdW5kIjpudWxsLCJCYWNrZ3JvdW5kRmlsbFR5cGUiOjAsIk1hcmdpbiI6eyIkcmVmIjoiNzMifSwiUGFkZGluZyI6eyIkcmVmIjoiNzQifSwiQmFja2dyb3VuZCI6eyIkcmVmIjoiNzUifSwiSXNWaXNpYmxlIjp0cnVlLCJXaWR0aCI6MC4wLCJIZWlnaHQiOjAuMCwiQm9yZGVyU3R5bGUiOnsiJGlkIjoiMTk5IiwiTGluZUNvbG9yIjpudWxsLCJMaW5lV2VpZ2h0IjowLjAsIkxpbmVUeXBlIjowLCJQYXJlbnRTdHlsZSI6bnVsbH0sIlBhcmVudFN0eWxlIjpudWxsfSwiRGF0ZVN0eWxlIjp7IiRpZCI6IjIwMCIsIkZvbnRTZXR0aW5ncyI6eyIkaWQiOiIyMDEiLCJGb250U2l6ZSI6MTAsIkZvbnROYW1lIjoiQ2FsaWJyaSIsIklzQm9sZCI6ZmFsc2UsIklzSXRhbGljIjpmYWxzZSwiSXNVbmRlcmxpbmVkIjpmYWxzZSwiUGFyZW50U3R5bGUiOm51bGx9LCJBdXRvU2l6ZSI6MCwiRm9yZWdyb3VuZCI6eyIkcmVmIjoiNzgifSwiTWF4V2lkdGgiOjIwMC4wLCJNYXhIZWlnaHQiOiJJbmZpbml0eSIsIlNtYXJ0Rm9yZWdyb3VuZElzQWN0aXZlIjpmYWxzZSwiSG9yaXpvbnRhbEFsaWdubWVudCI6MCwiVmVydGljYWxBbGlnbm1lbnQiOjAsIlNtYXJ0Rm9yZWdyb3VuZCI6bnVsbCwiQmFja2dyb3VuZEZpbGxUeXBlIjowLCJNYXJnaW4iOnsiJHJlZiI6IjgwIn0sIlBhZGRpbmciOnsiJHJlZiI6IjgxIn0sIkJhY2tncm91bmQiOnsiJHJlZiI6IjgyIn0sIklzVmlzaWJsZSI6dHJ1ZSwiV2lkdGgiOjAuMCwiSGVpZ2h0IjowLjAsIkJvcmRlclN0eWxlIjp7IiRpZCI6IjIwMiIsIkxpbmVDb2xvciI6bnVsbCwiTGluZVdlaWdodCI6MC4wLCJMaW5lVHlwZSI6MCwiUGFyZW50U3R5bGUiOm51bGx9LCJQYXJlbnRTdHlsZSI6bnVsbH0sIkRhdGVGb3JtYXQiOnsiJHJlZiI6IjgzIn0sIklzVmlzaWJsZSI6dHJ1ZSwiUGFyZW50U3R5bGUiOm51bGx9LCJJbmRleCI6MTEsIlBlcmNlbnRhZ2VDb21wbGV0ZSI6bnVsbCwiUG9zaXRpb24iOnsiUmF0aW8iOjAuMjk3MTkzMzU3Njc5NTc5LCJJc0N1c3RvbSI6dHJ1ZX0sIkRhdGVGb3JtYXQiOnsiJHJlZiI6IjgzIn0sIklkIjoiNDllZDdiMjUtOWFmNy00ZGI1LWFkYTgtMTk1MWZjZDk5YjRkIiwiSW1wb3J0SWQiOm51bGwsIlRpdGxlIjoiSW50ZXJtZWRpYXRlIG5lb24gaW5qZWN0aW9uIiwiTm90ZSI6bnVsbCwiSHlwZXJsaW5rIjpudWxsLCJJc0NoYW5nZWQiOmZhbHNlLCJJc05ldyI6ZmFsc2V9LHsiJGlkIjoiMjAzIiwiRGF0ZSI6IjIwMjEtMDItMTVUMDA6MDA6MDBaIiwiU3R5bGUiOnsiJGlkIjoiMjA0IiwiU2hhcGUiOjAsIkNvbm5lY3Rvck1hcmdpbiI6eyIkcmVmIjoiNTYifSwiQ29ubmVjdG9yU3R5bGUiOnsiJGlkIjoiMjA1IiwiTGluZUNvbG9yIjp7IiRyZWYiOiI1OCJ9LCJMaW5lV2VpZ2h0IjoxLjAsIkxpbmVUeXBlIjowLCJQYXJlbnRTdHlsZSI6bnVsbH0sIklzQmVsb3dUaW1lYmFuZCI6ZmFsc2UsIkhpZGVEYXRlIjpmYWxzZSwiU2hhcGVTaXplIjoxLCJTcGFjaW5nIjoyLjAsIlBhZGRpbmciOnsiJHJlZiI6IjYwIn0sIlNoYXBlU3R5bGUiOnsiJGlkIjoiMjA2IiwiTWFyZ2luIjp7IiRyZWYiOiI2MiJ9LCJQYWRkaW5nIjp7IiRyZWYiOiI2MyJ9LCJCYWNrZ3JvdW5kIjp7IiRpZCI6IjIwNyIsIkNvbG9yIjp7IiRpZCI6IjIwOCIsIkEiOjI1NSwiUiI6MjYsIkciOjE3MCwiQiI6NjZ9fSwiSXNWaXNpYmxlIjp0cnVlLCJXaWR0aCI6MTMuMCwiSGVpZ2h0IjoxMy4wLCJCb3JkZXJTdHlsZSI6eyIkaWQiOiIyMDkiLCJMaW5lQ29sb3IiOnsiJHJlZiI6IjY3In0sIkxpbmVXZWlnaHQiOjAuMCwiTGluZVR5cGUiOjAsIlBhcmVudFN0eWxlIjpudWxsfSwiUGFyZW50U3R5bGUiOm51bGx9LCJUaXRsZVN0eWxlIjp7IiRpZCI6IjIxMCIsIkZvbnRTZXR0aW5ncyI6eyIkaWQiOiIyMTEiLCJGb250U2l6ZSI6MTEsIkZvbnROYW1lIjoiQ2FsaWJyaSIsIklzQm9sZCI6dHJ1ZSwiSXNJdGFsaWMiOmZhbHNlLCJJc1VuZGVybGluZWQiOmZhbHNlLCJQYXJlbnRTdHlsZSI6bnVsbH0sIkF1dG9TaXplIjowLCJGb3JlZ3JvdW5kIjp7IiRyZWYiOiI3MSJ9LCJNYXhXaWR0aCI6MjAwLjAsIk1heEhlaWdodCI6IkluZmluaXR5IiwiU21hcnRGb3JlZ3JvdW5kSXNBY3RpdmUiOmZhbHNlLCJIb3Jpem9udGFsQWxpZ25tZW50IjowLCJWZXJ0aWNhbEFsaWdubWVudCI6MCwiU21hcnRGb3JlZ3JvdW5kIjpudWxsLCJCYWNrZ3JvdW5kRmlsbFR5cGUiOjAsIk1hcmdpbiI6eyIkcmVmIjoiNzMifSwiUGFkZGluZyI6eyIkcmVmIjoiNzQifSwiQmFja2dyb3VuZCI6eyIkcmVmIjoiNzUifSwiSXNWaXNpYmxlIjp0cnVlLCJXaWR0aCI6MC4wLCJIZWlnaHQiOjAuMCwiQm9yZGVyU3R5bGUiOnsiJGlkIjoiMjEyIiwiTGluZUNvbG9yIjpudWxsLCJMaW5lV2VpZ2h0IjowLjAsIkxpbmVUeXBlIjowLCJQYXJlbnRTdHlsZSI6bnVsbH0sIlBhcmVudFN0eWxlIjpudWxsfSwiRGF0ZVN0eWxlIjp7IiRpZCI6IjIxMyIsIkZvbnRTZXR0aW5ncyI6eyIkaWQiOiIyMTQiLCJGb250U2l6ZSI6MTAsIkZvbnROYW1lIjoiQ2FsaWJyaSIsIklzQm9sZCI6ZmFsc2UsIklzSXRhbGljIjpmYWxzZSwiSXNVbmRlcmxpbmVkIjpmYWxzZSwiUGFyZW50U3R5bGUiOm51bGx9LCJBdXRvU2l6ZSI6MCwiRm9yZWdyb3VuZCI6eyIkcmVmIjoiNzgifSwiTWF4V2lkdGgiOjIwMC4wLCJNYXhIZWlnaHQiOiJJbmZpbml0eSIsIlNtYXJ0Rm9yZWdyb3VuZElzQWN0aXZlIjpmYWxzZSwiSG9yaXpvbnRhbEFsaWdubWVudCI6MCwiVmVydGljYWxBbGlnbm1lbnQiOjAsIlNtYXJ0Rm9yZWdyb3VuZCI6bnVsbCwiQmFja2dyb3VuZEZpbGxUeXBlIjowLCJNYXJnaW4iOnsiJHJlZiI6IjgwIn0sIlBhZGRpbmciOnsiJHJlZiI6IjgxIn0sIkJhY2tncm91bmQiOnsiJHJlZiI6IjgyIn0sIklzVmlzaWJsZSI6dHJ1ZSwiV2lkdGgiOjAuMCwiSGVpZ2h0IjowLjAsIkJvcmRlclN0eWxlIjp7IiRpZCI6IjIxNSIsIkxpbmVDb2xvciI6bnVsbCwiTGluZVdlaWdodCI6MC4wLCJMaW5lVHlwZSI6MCwiUGFyZW50U3R5bGUiOm51bGx9LCJQYXJlbnRTdHlsZSI6bnVsbH0sIkRhdGVGb3JtYXQiOnsiJHJlZiI6IjgzIn0sIklzVmlzaWJsZSI6dHJ1ZSwiUGFyZW50U3R5bGUiOm51bGx9LCJJbmRleCI6MTIsIlBlcmNlbnRhZ2VDb21wbGV0ZSI6bnVsbCwiUG9zaXRpb24iOnsiUmF0aW8iOjAuMjI3NTkyNTgxMjg5Nzg1ODgsIklzQ3VzdG9tIjp0cnVlfSwiRGF0ZUZvcm1hdCI6eyIkcmVmIjoiODMifSwiSWQiOiJiNDI4ZGQwMi1hZGEyLTQ5M2YtYjI4Mi0wZDM5MzM1ZGViNWYiLCJJbXBvcnRJZCI6bnVsbCwiVGl0bGUiOiJGaW5hbCBuZW9uIHB1bXAtZG93biIsIk5vdGUiOm51bGwsIkh5cGVybGluayI6bnVsbCwiSXNDaGFuZ2VkIjpmYWxzZSwiSXNOZXciOmZhbHNlfV0sIlRhc2tzIjpbeyIkaWQiOiIyMTYiLCJHcm91cE5hbWUiOm51bGwsIlN0YXJ0RGF0ZSI6IjIwMjEtMDItMjBUMDA6MDA6MDBaIiwiRW5kRGF0ZSI6IjIwMjEtMDMtMDVUMjM6NTk6MDBaIiwiUGVyY2VudGFnZUNvbXBsZXRlIjpudWxsLCJTdHlsZSI6eyIkaWQiOiIyMTciLCJTaGFwZSI6MCwiU2hhcGVUaGlja25lc3MiOjAsIkR1cmF0aW9uRm9ybWF0IjowLCJJbmNsdWRlTm9uV29ya2luZ0RheXNJbkR1cmF0aW9uIjpmYWxzZSwiUGVyY2VudGFnZUNvbXBsZXRlU3R5bGUiOnsiJGlkIjoiMjE4IiwiRm9udFNldHRpbmdzIjp7IiRpZCI6IjIxOSIsIkZvbnRTaXplIjoxMCwiRm9udE5hbWUiOiJDYWxpYnJpIiwiSXNCb2xkIjpmYWxzZSwiSXNJdGFsaWMiOmZhbHNlLCJJc1VuZGVybGluZWQiOmZhbHNlLCJQYXJlbnRTdHlsZSI6bnVsbH0sIkF1dG9TaXplIjowLCJGb3JlZ3JvdW5kIjp7IiRyZWYiOiI4NyJ9LCJNYXhXaWR0aCI6MjAwLjAsIk1heEhlaWdodCI6IkluZmluaXR5IiwiU21hcnRGb3JlZ3JvdW5kSXNBY3RpdmUiOmZhbHNlLCJIb3Jpem9udGFsQWxpZ25tZW50IjowLCJWZXJ0aWNhbEFsaWdubWVudCI6MCwiU21hcnRGb3JlZ3JvdW5kIjpudWxsLCJCYWNrZ3JvdW5kRmlsbFR5cGUiOjAsIk1hcmdpbiI6eyIkcmVmIjoiODkifSwiUGFkZGluZyI6eyIkcmVmIjoiOTAifSwiQmFja2dyb3VuZCI6eyIkcmVmIjoiOTEifSwiSXNWaXNpYmxlIjp0cnVlLCJXaWR0aCI6MC4wLCJIZWlnaHQiOjAuMCwiQm9yZGVyU3R5bGUiOnsiJGlkIjoiMjIwIiwiTGluZUNvbG9yIjpudWxsLCJMaW5lV2VpZ2h0IjowLjAsIkxpbmVUeXBlIjowLCJQYXJlbnRTdHlsZSI6bnVsbH0sIlBhcmVudFN0eWxlIjpudWxsfSwiRHVyYXRpb25TdHlsZSI6eyIkaWQiOiIyMjEiLCJGb250U2V0dGluZ3MiOnsiJGlkIjoiMjIyIiwiRm9udFNpemUiOjEwLCJGb250TmFtZSI6IkNhbGlicmkiLCJJc0JvbGQiOmZhbHNlLCJJc0l0YWxpYyI6ZmFsc2UsIklzVW5kZXJsaW5lZCI6ZmFsc2UsIlBhcmVudFN0eWxlIjpudWxsfSwiQXV0b1NpemUiOjAsIkZvcmVncm91bmQiOnsiJHJlZiI6Ijk0In0sIk1heFdpZHRoIjoyMDAuMCwiTWF4SGVpZ2h0IjoiSW5maW5pdHkiLCJTbWFydEZvcmVncm91bmRJc0FjdGl2ZSI6ZmFsc2UsIkhvcml6b250YWxBbGlnbm1lbnQiOjAsIlZlcnRpY2FsQWxpZ25tZW50IjowLCJTbWFydEZvcmVncm91bmQiOm51bGwsIkJhY2tncm91bmRGaWxsVHlwZSI6MCwiTWFyZ2luIjp7IiRyZWYiOiI5NiJ9LCJQYWRkaW5nIjp7IiRyZWYiOiI5NyJ9LCJCYWNrZ3JvdW5kIjp7IiRyZWYiOiI5OCJ9LCJJc1Zpc2libGUiOnRydWUsIldpZHRoIjowLjAsIkhlaWdodCI6MC4wLCJCb3JkZXJTdHlsZSI6eyIkaWQiOiIyMjMiLCJMaW5lQ29sb3IiOm51bGwsIkxpbmVXZWlnaHQiOjAuMCwiTGluZVR5cGUiOjAsIlBhcmVudFN0eWxlIjpudWxsfSwiUGFyZW50U3R5bGUiOm51bGx9LCJIb3Jpem9udGFsQ29ubmVjdG9yU3R5bGUiOnsiJGlkIjoiMjI0IiwiTGluZUNvbG9yIjp7IiRyZWYiOiIxMDAifSwiTGluZVdlaWdodCI6MS4wLCJMaW5lVHlwZSI6MCwiUGFyZW50U3R5bGUiOm51bGx9LCJWZXJ0aWNhbENvbm5lY3RvclN0eWxlIjp7IiRpZCI6IjIyNSIsIkxpbmVDb2xvciI6eyIkcmVmIjoiMTAzIn0sIkxpbmVXZWlnaHQiOjAuMCwiTGluZVR5cGUiOjAsIlBhcmVudFN0eWxlIjpudWxsfSwiTWFyZ2luIjpudWxsLCJTdGFydERhdGVQb3NpdGlvbiI6MywiRW5kRGF0ZVBvc2l0aW9uIjozLCJEYXRlSXNWaXNpYmxlIjp0cnVlLCJUaXRsZVBvc2l0aW9uIjo0LCJEdXJhdGlvblBvc2l0aW9uIjo2LCJQZXJjZW50YWdlQ29tcGxldGVkUG9zaXRpb24iOjYsIlNwYWNpbmciOjUsIklzQmVsb3dUaW1lYmFuZCI6dHJ1ZSwiUGVyY2VudGFnZUNvbXBsZXRlU2hhcGVPcGFjaXR5IjozNSwiU2hhcGVTdHlsZSI6eyIkaWQiOiIyMjYiLCJNYXJnaW4iOnsiJHJlZiI6IjEwNiJ9LCJQYWRkaW5nIjp7IiRyZWYiOiIxMDcifSwiQmFja2dyb3VuZCI6eyIkaWQiOiIyMjciLCJDb2xvciI6eyIkaWQiOiIyMjgiLCJBIjoyNTUsIlIiOjI1NCwiRyI6MTg2LCJCIjoxMH19LCJJc1Zpc2libGUiOnRydWUsIldpZHRoIjowLjAsIkhlaWdodCI6MTAuMCwiQm9yZGVyU3R5bGUiOnsiJGlkIjoiMjI5IiwiTGluZUNvbG9yIjp7IiRyZWYiOiIxMTEifSwiTGluZVdlaWdodCI6MC4wLCJMaW5lVHlwZSI6MCwiUGFyZW50U3R5bGUiOm51bGx9LCJQYXJlbnRTdHlsZSI6bnVsbH0sIlRpdGxlU3R5bGUiOnsiJGlkIjoiMjMwIiwiRm9udFNldHRpbmdzIjp7IiRpZCI6IjIzMSIsIkZvbnRTaXplIjoxMSwiRm9udE5hbWUiOiJDYWxpYnJpIiwiSXNCb2xkIjp0cnVlLCJJc0l0YWxpYyI6ZmFsc2UsIklzVW5kZXJsaW5lZCI6ZmFsc2UsIlBhcmVudFN0eWxlIjpudWxsfSwiQXV0b1NpemUiOjAsIkZvcmVncm91bmQiOnsiJHJlZiI6IjExNSJ9LCJNYXhXaWR0aCI6NzIwLjAsIk1heEhlaWdodCI6IkluZmluaXR5IiwiU21hcnRGb3JlZ3JvdW5kSXNBY3RpdmUiOmZhbHNlLCJIb3Jpem9udGFsQWxpZ25tZW50IjowLCJWZXJ0aWNhbEFsaWdubWVudCI6MCwiU21hcnRGb3JlZ3JvdW5kIjpudWxsLCJCYWNrZ3JvdW5kRmlsbFR5cGUiOjAsIk1hcmdpbiI6eyIkcmVmIjoiMTE3In0sIlBhZGRpbmciOnsiJHJlZiI6IjExOCJ9LCJCYWNrZ3JvdW5kIjp7IiRyZWYiOiIxMTkifSwiSXNWaXNpYmxlIjp0cnVlLCJXaWR0aCI6MC4wLCJIZWlnaHQiOjAuMCwiQm9yZGVyU3R5bGUiOnsiJGlkIjoiMjMyIiwiTGluZUNvbG9yIjpudWxsLCJMaW5lV2VpZ2h0IjowLjAsIkxpbmVUeXBlIjowLCJQYXJlbnRTdHlsZSI6bnVsbH0sIlBhcmVudFN0eWxlIjpudWxsfSwiRGF0ZVN0eWxlIjp7IiRpZCI6IjIzMyIsIkZvbnRTZXR0aW5ncyI6eyIkaWQiOiIyMzQiLCJGb250U2l6ZSI6MTAsIkZvbnROYW1lIjoiQ2FsaWJyaSIsIklzQm9sZCI6ZmFsc2UsIklzSXRhbGljIjpmYWxzZSwiSXNVbmRlcmxpbmVkIjpmYWxzZSwiUGFyZW50U3R5bGUiOm51bGx9LCJBdXRvU2l6ZSI6MCwiRm9yZWdyb3VuZCI6eyIkcmVmIjoiMTIyIn0sIk1heFdpZHRoIjoyMDAuMCwiTWF4SGVpZ2h0IjoiSW5maW5pdHkiLCJTbWFydEZvcmVncm91bmRJc0FjdGl2ZSI6ZmFsc2UsIkhvcml6b250YWxBbGlnbm1lbnQiOjIsIlZlcnRpY2FsQWxpZ25tZW50IjowLCJTbWFydEZvcmVncm91bmQiOm51bGwsIkJhY2tncm91bmRGaWxsVHlwZSI6MCwiTWFyZ2luIjp7IiRyZWYiOiIxMjQifSwiUGFkZGluZyI6eyIkcmVmIjoiMTI1In0sIkJhY2tncm91bmQiOnsiJHJlZiI6IjEyNiJ9LCJJc1Zpc2libGUiOnRydWUsIldpZHRoIjowLjAsIkhlaWdodCI6MC4wLCJCb3JkZXJTdHlsZSI6eyIkaWQiOiIyMzUiLCJMaW5lQ29sb3IiOm51bGwsIkxpbmVXZWlnaHQiOjAuMCwiTGluZVR5cGUiOjAsIlBhcmVudFN0eWxlIjpudWxsfSwiUGFyZW50U3R5bGUiOm51bGx9LCJEYXRlRm9ybWF0Ijp7IiRyZWYiOiIxMjcifSwiSXNWaXNpYmxlIjp0cnVlLCJQYXJlbnRTdHlsZSI6bnVsbH0sIkluZGV4IjoyLCJTbWFydER1cmF0aW9uQWN0aXZhdGVkIjpmYWxzZSwiRGF0ZUZvcm1hdCI6eyIkcmVmIjoiMTI3In0sIklkIjoiZGJiNjlmOWEtM2I0MC00MWRjLThlNTItMTljZTNkM2Y4ZWY1IiwiSW1wb3J0SWQiOm51bGwsIlRpdGxlIjoiTWFjaGluZSBjaGVjay1vdXQiLCJOb3RlIjpudWxsLCJIeXBlcmxpbmsiOm51bGwsIklzQ2hhbmdlZCI6ZmFsc2UsIklzTmV3IjpmYWxzZX0seyIkaWQiOiIyMzYiLCJHcm91cE5hbWUiOm51bGwsIlN0YXJ0RGF0ZSI6IjIwMTktMDEtMDdUMDA6MDA6MDBaIiwiRW5kRGF0ZSI6IjIwMTktMDEtMjRUMjM6NTk6MDBaIiwiUGVyY2VudGFnZUNvbXBsZXRlIjpudWxsLCJTdHlsZSI6eyIkaWQiOiIyMzciLCJTaGFwZSI6NSwiU2hhcGVUaGlja25lc3MiOjAsIkR1cmF0aW9uRm9ybWF0IjowLCJJbmNsdWRlTm9uV29ya2luZ0RheXNJbkR1cmF0aW9uIjpmYWxzZSwiUGVyY2VudGFnZUNvbXBsZXRlU3R5bGUiOnsiJGlkIjoiMjM4IiwiRm9udFNldHRpbmdzIjp7IiRpZCI6IjIzOSIsIkZvbnRTaXplIjoxMCwiRm9udE5hbWUiOiJDYWxpYnJpIiwiSXNCb2xkIjpmYWxzZSwiSXNJdGFsaWMiOmZhbHNlLCJJc1VuZGVybGluZWQiOmZhbHNlLCJQYXJlbnRTdHlsZSI6bnVsbH0sIkF1dG9TaXplIjowLCJGb3JlZ3JvdW5kIjp7IiRyZWYiOiI4NyJ9LCJNYXhXaWR0aCI6MjAwLjAsIk1heEhlaWdodCI6IkluZmluaXR5IiwiU21hcnRGb3JlZ3JvdW5kSXNBY3RpdmUiOmZhbHNlLCJIb3Jpem9udGFsQWxpZ25tZW50IjowLCJWZXJ0aWNhbEFsaWdubWVudCI6MCwiU21hcnRGb3JlZ3JvdW5kIjpudWxsLCJCYWNrZ3JvdW5kRmlsbFR5cGUiOjAsIk1hcmdpbiI6eyIkcmVmIjoiODkifSwiUGFkZGluZyI6eyIkcmVmIjoiOTAifSwiQmFja2dyb3VuZCI6eyIkcmVmIjoiOTEifSwiSXNWaXNpYmxlIjp0cnVlLCJXaWR0aCI6MC4wLCJIZWlnaHQiOjAuMCwiQm9yZGVyU3R5bGUiOnsiJGlkIjoiMjQwIiwiTGluZUNvbG9yIjpudWxsLCJMaW5lV2VpZ2h0IjowLjAsIkxpbmVUeXBlIjowLCJQYXJlbnRTdHlsZSI6bnVsbH0sIlBhcmVudFN0eWxlIjpudWxsfSwiRHVyYXRpb25TdHlsZSI6eyIkaWQiOiIyNDEiLCJGb250U2V0dGluZ3MiOnsiJGlkIjoiMjQyIiwiRm9udFNpemUiOjEwLCJGb250TmFtZSI6IkNhbGlicmkiLCJJc0JvbGQiOmZhbHNlLCJJc0l0YWxpYyI6ZmFsc2UsIklzVW5kZXJsaW5lZCI6ZmFsc2UsIlBhcmVudFN0eWxlIjpudWxsfSwiQXV0b1NpemUiOjAsIkZvcmVncm91bmQiOnsiJHJlZiI6Ijk0In0sIk1heFdpZHRoIjoyMDAuMCwiTWF4SGVpZ2h0IjoiSW5maW5pdHkiLCJTbWFydEZvcmVncm91bmRJc0FjdGl2ZSI6ZmFsc2UsIkhvcml6b250YWxBbGlnbm1lbnQiOjAsIlZlcnRpY2FsQWxpZ25tZW50IjowLCJTbWFydEZvcmVncm91bmQiOm51bGwsIkJhY2tncm91bmRGaWxsVHlwZSI6MCwiTWFyZ2luIjp7IiRyZWYiOiI5NiJ9LCJQYWRkaW5nIjp7IiRyZWYiOiI5NyJ9LCJCYWNrZ3JvdW5kIjp7IiRyZWYiOiI5OCJ9LCJJc1Zpc2libGUiOnRydWUsIldpZHRoIjowLjAsIkhlaWdodCI6MC4wLCJCb3JkZXJTdHlsZSI6eyIkaWQiOiIyNDMiLCJMaW5lQ29sb3IiOm51bGwsIkxpbmVXZWlnaHQiOjAuMCwiTGluZVR5cGUiOjAsIlBhcmVudFN0eWxlIjpudWxsfSwiUGFyZW50U3R5bGUiOm51bGx9LCJIb3Jpem9udGFsQ29ubmVjdG9yU3R5bGUiOnsiJGlkIjoiMjQ0IiwiTGluZUNvbG9yIjp7IiRyZWYiOiIxMDAifSwiTGluZVdlaWdodCI6MS4wLCJMaW5lVHlwZSI6MCwiUGFyZW50U3R5bGUiOm51bGx9LCJWZXJ0aWNhbENvbm5lY3RvclN0eWxlIjp7IiRpZCI6IjI0NSIsIkxpbmVDb2xvciI6eyIkcmVmIjoiMTAzIn0sIkxpbmVXZWlnaHQiOjAuMCwiTGluZVR5cGUiOjAsIlBhcmVudFN0eWxlIjpudWxsfSwiTWFyZ2luIjpudWxsLCJTdGFydERhdGVQb3NpdGlvbiI6MywiRW5kRGF0ZVBvc2l0aW9uIjozLCJEYXRlSXNWaXNpYmxlIjp0cnVlLCJUaXRsZVBvc2l0aW9uIjo0LCJEdXJhdGlvblBvc2l0aW9uIjo2LCJQZXJjZW50YWdlQ29tcGxldGVkUG9zaXRpb24iOjYsIlNwYWNpbmciOjUsIklzQmVsb3dUaW1lYmFuZCI6dHJ1ZSwiUGVyY2VudGFnZUNvbXBsZXRlU2hhcGVPcGFjaXR5IjozNSwiU2hhcGVTdHlsZSI6eyIkaWQiOiIyNDYiLCJNYXJnaW4iOnsiJHJlZiI6IjEwNiJ9LCJQYWRkaW5nIjp7IiRyZWYiOiIxMDcifSwiQmFja2dyb3VuZCI6eyIkaWQiOiIyNDciLCJDb2xvciI6eyIkaWQiOiIyNDgiLCJBIjoyNTUsIlIiOjIzNCwiRyI6MjIsIkIiOjMwfX0sIklzVmlzaWJsZSI6dHJ1ZSwiV2lkdGgiOjAuMCwiSGVpZ2h0IjoxMC4wLCJCb3JkZXJTdHlsZSI6eyIkaWQiOiIyNDkiLCJMaW5lQ29sb3IiOnsiJHJlZiI6IjExMSJ9LCJMaW5lV2VpZ2h0IjowLjAsIkxpbmVUeXBlIjowLCJQYXJlbnRTdHlsZSI6bnVsbH0sIlBhcmVudFN0eWxlIjpudWxsfSwiVGl0bGVTdHlsZSI6eyIkaWQiOiIyNTAiLCJGb250U2V0dGluZ3MiOnsiJGlkIjoiMjUxIiwiRm9udFNpemUiOjExLCJGb250TmFtZSI6IkNhbGlicmkiLCJJc0JvbGQiOnRydWUsIklzSXRhbGljIjpmYWxzZSwiSXNVbmRlcmxpbmVkIjpmYWxzZSwiUGFyZW50U3R5bGUiOm51bGx9LCJBdXRvU2l6ZSI6MCwiRm9yZWdyb3VuZCI6eyIkaWQiOiIyNTIiLCJDb2xvciI6eyIkaWQiOiIyNTMiLCJBIjoyNTUsIlIiOjAsIkciOjAsIkIiOjB9fSwiTWF4V2lkdGgiOjcyMC4wLCJNYXhIZWlnaHQiOiJJbmZpbml0eSIsIlNtYXJ0Rm9yZWdyb3VuZElzQWN0aXZlIjpmYWxzZSwiSG9yaXpvbnRhbEFsaWdubWVudCI6MCwiVmVydGljYWxBbGlnbm1lbnQiOjAsIlNtYXJ0Rm9yZWdyb3VuZCI6bnVsbCwiQmFja2dyb3VuZEZpbGxUeXBlIjowLCJNYXJnaW4iOnsiJHJlZiI6IjExNyJ9LCJQYWRkaW5nIjp7IiRyZWYiOiIxMTgifSwiQmFja2dyb3VuZCI6eyIkcmVmIjoiMTE5In0sIklzVmlzaWJsZSI6dHJ1ZSwiV2lkdGgiOjAuMCwiSGVpZ2h0IjowLjAsIkJvcmRlclN0eWxlIjp7IiRpZCI6IjI1NCIsIkxpbmVDb2xvciI6bnVsbCwiTGluZVdlaWdodCI6MC4wLCJMaW5lVHlwZSI6MCwiUGFyZW50U3R5bGUiOm51bGx9LCJQYXJlbnRTdHlsZSI6bnVsbH0sIkRhdGVTdHlsZSI6eyIkaWQiOiIyNTUiLCJGb250U2V0dGluZ3MiOnsiJGlkIjoiMjU2IiwiRm9udFNpemUiOjEwLCJGb250TmFtZSI6IkNhbGlicmkiLCJJc0JvbGQiOmZhbHNlLCJJc0l0YWxpYyI6ZmFsc2UsIklzVW5kZXJsaW5lZCI6ZmFsc2UsIlBhcmVudFN0eWxlIjpudWxsfSwiQXV0b1NpemUiOjAsIkZvcmVncm91bmQiOnsiJHJlZiI6IjEyMiJ9LCJNYXhXaWR0aCI6MjAwLjAsIk1heEhlaWdodCI6IkluZmluaXR5IiwiU21hcnRGb3JlZ3JvdW5kSXNBY3RpdmUiOmZhbHNlLCJIb3Jpem9udGFsQWxpZ25tZW50IjoyLCJWZXJ0aWNhbEFsaWdubWVudCI6MCwiU21hcnRGb3JlZ3JvdW5kIjpudWxsLCJCYWNrZ3JvdW5kRmlsbFR5cGUiOjAsIk1hcmdpbiI6eyIkcmVmIjoiMTI0In0sIlBhZGRpbmciOnsiJHJlZiI6IjEyNSJ9LCJCYWNrZ3JvdW5kIjp7IiRyZWYiOiIxMjYifSwiSXNWaXNpYmxlIjp0cnVlLCJXaWR0aCI6MC4wLCJIZWlnaHQiOjAuMCwiQm9yZGVyU3R5bGUiOnsiJGlkIjoiMjU3IiwiTGluZUNvbG9yIjpudWxsLCJMaW5lV2VpZ2h0IjowLjAsIkxpbmVUeXBlIjowLCJQYXJlbnRTdHlsZSI6bnVsbH0sIlBhcmVudFN0eWxlIjpudWxsfSwiRGF0ZUZvcm1hdCI6eyIkcmVmIjoiMTI3In0sIklzVmlzaWJsZSI6dHJ1ZSwiUGFyZW50U3R5bGUiOm51bGx9LCJJbmRleCI6NiwiU21hcnREdXJhdGlvbkFjdGl2YXRlZCI6ZmFsc2UsIkRhdGVGb3JtYXQiOnsiJHJlZiI6IjEyNyJ9LCJJZCI6ImE5Yzg5YWQ3LTEzNWQtNGIzNS05ZGJiLTM1NWFlYWUwYTZmOSIsIkltcG9ydElkIjpudWxsLCJUaXRsZSI6IlJlbW92YWwgb2YgQS1zaWRlIGxheW91dCIsIk5vdGUiOm51bGwsIkh5cGVybGluayI6bnVsbCwiSXNDaGFuZ2VkIjpmYWxzZSwiSXNOZXciOmZhbHNlfSx7IiRpZCI6IjI1OCIsIkdyb3VwTmFtZSI6bnVsbCwiU3RhcnREYXRlIjoiMjAxOS0wMS0yMVQwMDowMDowMFoiLCJFbmREYXRlIjoiMjAxOS0wMy0wMVQyMzo1OTowMFoiLCJQZXJjZW50YWdlQ29tcGxldGUiOm51bGwsIlN0eWxlIjp7IiRpZCI6IjI1OSIsIlNoYXBlIjo1LCJTaGFwZVRoaWNrbmVzcyI6MCwiRHVyYXRpb25Gb3JtYXQiOjAsIkluY2x1ZGVOb25Xb3JraW5nRGF5c0luRHVyYXRpb24iOmZhbHNlLCJQZXJjZW50YWdlQ29tcGxldGVTdHlsZSI6eyIkaWQiOiIyNjAiLCJGb250U2V0dGluZ3MiOnsiJGlkIjoiMjYxIiwiRm9udFNpemUiOjEwLCJGb250TmFtZSI6IkNhbGlicmkiLCJJc0JvbGQiOmZhbHNlLCJJc0l0YWxpYyI6ZmFsc2UsIklzVW5kZXJsaW5lZCI6ZmFsc2UsIlBhcmVudFN0eWxlIjpudWxsfSwiQXV0b1NpemUiOjAsIkZvcmVncm91bmQiOnsiJHJlZiI6Ijg3In0sIk1heFdpZHRoIjoyMDAuMCwiTWF4SGVpZ2h0IjoiSW5maW5pdHkiLCJTbWFydEZvcmVncm91bmRJc0FjdGl2ZSI6ZmFsc2UsIkhvcml6b250YWxBbGlnbm1lbnQiOjAsIlZlcnRpY2FsQWxpZ25tZW50IjowLCJTbWFydEZvcmVncm91bmQiOm51bGwsIkJhY2tncm91bmRGaWxsVHlwZSI6MCwiTWFyZ2luIjp7IiRyZWYiOiI4OSJ9LCJQYWRkaW5nIjp7IiRyZWYiOiI5MCJ9LCJCYWNrZ3JvdW5kIjp7IiRyZWYiOiI5MSJ9LCJJc1Zpc2libGUiOnRydWUsIldpZHRoIjowLjAsIkhlaWdodCI6MC4wLCJCb3JkZXJTdHlsZSI6eyIkaWQiOiIyNjIiLCJMaW5lQ29sb3IiOm51bGwsIkxpbmVXZWlnaHQiOjAuMCwiTGluZVR5cGUiOjAsIlBhcmVudFN0eWxlIjpudWxsfSwiUGFyZW50U3R5bGUiOm51bGx9LCJEdXJhdGlvblN0eWxlIjp7IiRpZCI6IjI2MyIsIkZvbnRTZXR0aW5ncyI6eyIkaWQiOiIyNjQiLCJGb250U2l6ZSI6MTAsIkZvbnROYW1lIjoiQ2FsaWJyaSIsIklzQm9sZCI6ZmFsc2UsIklzSXRhbGljIjpmYWxzZSwiSXNVbmRlcmxpbmVkIjpmYWxzZSwiUGFyZW50U3R5bGUiOm51bGx9LCJBdXRvU2l6ZSI6MCwiRm9yZWdyb3VuZCI6eyIkcmVmIjoiOTQifSwiTWF4V2lkdGgiOjIwMC4wLCJNYXhIZWlnaHQiOiJJbmZpbml0eSIsIlNtYXJ0Rm9yZWdyb3VuZElzQWN0aXZlIjpmYWxzZSwiSG9yaXpvbnRhbEFsaWdubWVudCI6MCwiVmVydGljYWxBbGlnbm1lbnQiOjAsIlNtYXJ0Rm9yZWdyb3VuZCI6bnVsbCwiQmFja2dyb3VuZEZpbGxUeXBlIjowLCJNYXJnaW4iOnsiJHJlZiI6Ijk2In0sIlBhZGRpbmciOnsiJHJlZiI6Ijk3In0sIkJhY2tncm91bmQiOnsiJHJlZiI6Ijk4In0sIklzVmlzaWJsZSI6dHJ1ZSwiV2lkdGgiOjAuMCwiSGVpZ2h0IjowLjAsIkJvcmRlclN0eWxlIjp7IiRpZCI6IjI2NSIsIkxpbmVDb2xvciI6bnVsbCwiTGluZVdlaWdodCI6MC4wLCJMaW5lVHlwZSI6MCwiUGFyZW50U3R5bGUiOm51bGx9LCJQYXJlbnRTdHlsZSI6bnVsbH0sIkhvcml6b250YWxDb25uZWN0b3JTdHlsZSI6eyIkaWQiOiIyNjYiLCJMaW5lQ29sb3IiOnsiJHJlZiI6IjEwMCJ9LCJMaW5lV2VpZ2h0IjoxLjAsIkxpbmVUeXBlIjowLCJQYXJlbnRTdHlsZSI6bnVsbH0sIlZlcnRpY2FsQ29ubmVjdG9yU3R5bGUiOnsiJGlkIjoiMjY3IiwiTGluZUNvbG9yIjp7IiRyZWYiOiIxMDMifSwiTGluZVdlaWdodCI6MC4wLCJMaW5lVHlwZSI6MCwiUGFyZW50U3R5bGUiOm51bGx9LCJNYXJnaW4iOm51bGwsIlN0YXJ0RGF0ZVBvc2l0aW9uIjozLCJFbmREYXRlUG9zaXRpb24iOjMsIkRhdGVJc1Zpc2libGUiOnRydWUsIlRpdGxlUG9zaXRpb24iOjQsIkR1cmF0aW9uUG9zaXRpb24iOjYsIlBlcmNlbnRhZ2VDb21wbGV0ZWRQb3NpdGlvbiI6NiwiU3BhY2luZyI6NSwiSXNCZWxvd1RpbWViYW5kIjp0cnVlLCJQZXJjZW50YWdlQ29tcGxldGVTaGFwZU9wYWNpdHkiOjM1LCJTaGFwZVN0eWxlIjp7IiRpZCI6IjI2OCIsIk1hcmdpbiI6eyIkcmVmIjoiMTA2In0sIlBhZGRpbmciOnsiJHJlZiI6IjEwNyJ9LCJCYWNrZ3JvdW5kIjp7IiRpZCI6IjI2OSIsIkNvbG9yIjp7IiRpZCI6IjI3MCIsIkEiOjI1NSwiUiI6MjM0LCJHIjoyMiwiQiI6MzB9fSwiSXNWaXNpYmxlIjp0cnVlLCJXaWR0aCI6MC4wLCJIZWlnaHQiOjEwLjAsIkJvcmRlclN0eWxlIjp7IiRpZCI6IjI3MSIsIkxpbmVDb2xvciI6eyIkcmVmIjoiMTExIn0sIkxpbmVXZWlnaHQiOjAuMCwiTGluZVR5cGUiOjAsIlBhcmVudFN0eWxlIjpudWxsfSwiUGFyZW50U3R5bGUiOm51bGx9LCJUaXRsZVN0eWxlIjp7IiRpZCI6IjI3MiIsIkZvbnRTZXR0aW5ncyI6eyIkaWQiOiIyNzMiLCJGb250U2l6ZSI6MTEsIkZvbnROYW1lIjoiQ2FsaWJyaSIsIklzQm9sZCI6dHJ1ZSwiSXNJdGFsaWMiOmZhbHNlLCJJc1VuZGVybGluZWQiOmZhbHNlLCJQYXJlbnRTdHlsZSI6bnVsbH0sIkF1dG9TaXplIjowLCJGb3JlZ3JvdW5kIjp7IiRyZWYiOiIxMTUifSwiTWF4V2lkdGgiOjcyMC4wLCJNYXhIZWlnaHQiOiJJbmZpbml0eSIsIlNtYXJ0Rm9yZWdyb3VuZElzQWN0aXZlIjpmYWxzZSwiSG9yaXpvbnRhbEFsaWdubWVudCI6MCwiVmVydGljYWxBbGlnbm1lbnQiOjAsIlNtYXJ0Rm9yZWdyb3VuZCI6bnVsbCwiQmFja2dyb3VuZEZpbGxUeXBlIjowLCJNYXJnaW4iOnsiJHJlZiI6IjExNyJ9LCJQYWRkaW5nIjp7IiRyZWYiOiIxMTgifSwiQmFja2dyb3VuZCI6eyIkcmVmIjoiMTE5In0sIklzVmlzaWJsZSI6dHJ1ZSwiV2lkdGgiOjAuMCwiSGVpZ2h0IjowLjAsIkJvcmRlclN0eWxlIjp7IiRpZCI6IjI3NCIsIkxpbmVDb2xvciI6bnVsbCwiTGluZVdlaWdodCI6MC4wLCJMaW5lVHlwZSI6MCwiUGFyZW50U3R5bGUiOm51bGx9LCJQYXJlbnRTdHlsZSI6bnVsbH0sIkRhdGVTdHlsZSI6eyIkaWQiOiIyNzUiLCJGb250U2V0dGluZ3MiOnsiJGlkIjoiMjc2IiwiRm9udFNpemUiOjEwLCJGb250TmFtZSI6IkNhbGlicmkiLCJJc0JvbGQiOmZhbHNlLCJJc0l0YWxpYyI6ZmFsc2UsIklzVW5kZXJsaW5lZCI6ZmFsc2UsIlBhcmVudFN0eWxlIjpudWxsfSwiQXV0b1NpemUiOjAsIkZvcmVncm91bmQiOnsiJGlkIjoiMjc3IiwiQ29sb3IiOnsiJGlkIjoiMjc4IiwiQSI6MjU1LCJSIjo2OCwiRyI6ODQsIkIiOjEwNn19LCJNYXhXaWR0aCI6MjAwLjAsIk1heEhlaWdodCI6IkluZmluaXR5IiwiU21hcnRGb3JlZ3JvdW5kSXNBY3RpdmUiOmZhbHNlLCJIb3Jpem9udGFsQWxpZ25tZW50IjoyLCJWZXJ0aWNhbEFsaWdubWVudCI6MCwiU21hcnRGb3JlZ3JvdW5kIjpudWxsLCJCYWNrZ3JvdW5kRmlsbFR5cGUiOjAsIk1hcmdpbiI6eyIkcmVmIjoiMTI0In0sIlBhZGRpbmciOnsiJHJlZiI6IjEyNSJ9LCJCYWNrZ3JvdW5kIjp7IiRyZWYiOiIxMjYifSwiSXNWaXNpYmxlIjp0cnVlLCJXaWR0aCI6MC4wLCJIZWlnaHQiOjAuMCwiQm9yZGVyU3R5bGUiOnsiJGlkIjoiMjc5IiwiTGluZUNvbG9yIjpudWxsLCJMaW5lV2VpZ2h0IjowLjAsIkxpbmVUeXBlIjowLCJQYXJlbnRTdHlsZSI6bnVsbH0sIlBhcmVudFN0eWxlIjpudWxsfSwiRGF0ZUZvcm1hdCI6eyIkcmVmIjoiMTI3In0sIklzVmlzaWJsZSI6dHJ1ZSwiUGFyZW50U3R5bGUiOm51bGx9LCJJbmRleCI6NywiU21hcnREdXJhdGlvbkFjdGl2YXRlZCI6ZmFsc2UsIkRhdGVGb3JtYXQiOnsiJHJlZiI6IjEyNyJ9LCJJZCI6ImM4OGMxYjQ3LTMwYzYtNDg5YS1iZjVjLTViNDBjMDAwNDIyMSIsIkltcG9ydElkIjpudWxsLCJUaXRsZSI6IlJlbW92YWwgb2YgQy1zaWRlIGxheW91dCIsIk5vdGUiOm51bGwsIkh5cGVybGluayI6bnVsbCwiSXNDaGFuZ2VkIjpmYWxzZSwiSXNOZXciOmZhbHNlfSx7IiRpZCI6IjI4MCIsIkdyb3VwTmFtZSI6bnVsbCwiU3RhcnREYXRlIjoiMjAyMC0xMC0wMVQwMDowMDowMFoiLCJFbmREYXRlIjoiMjAyMC0xMS0yN1QyMzo1OTowMFoiLCJQZXJjZW50YWdlQ29tcGxldGUiOm51bGwsIlN0eWxlIjp7IiRpZCI6IjI4MSIsIlNoYXBlIjo1LCJTaGFwZVRoaWNrbmVzcyI6MCwiRHVyYXRpb25Gb3JtYXQiOjAsIkluY2x1ZGVOb25Xb3JraW5nRGF5c0luRHVyYXRpb24iOmZhbHNlLCJQZXJjZW50YWdlQ29tcGxldGVTdHlsZSI6eyIkaWQiOiIyODIiLCJGb250U2V0dGluZ3MiOnsiJGlkIjoiMjgzIiwiRm9udFNpemUiOjEwLCJGb250TmFtZSI6IkNhbGlicmkiLCJJc0JvbGQiOmZhbHNlLCJJc0l0YWxpYyI6ZmFsc2UsIklzVW5kZXJsaW5lZCI6ZmFsc2UsIlBhcmVudFN0eWxlIjpudWxsfSwiQXV0b1NpemUiOjAsIkZvcmVncm91bmQiOnsiJHJlZiI6Ijg3In0sIk1heFdpZHRoIjoyMDAuMCwiTWF4SGVpZ2h0IjoiSW5maW5pdHkiLCJTbWFydEZvcmVncm91bmRJc0FjdGl2ZSI6ZmFsc2UsIkhvcml6b250YWxBbGlnbm1lbnQiOjAsIlZlcnRpY2FsQWxpZ25tZW50IjowLCJTbWFydEZvcmVncm91bmQiOm51bGwsIkJhY2tncm91bmRGaWxsVHlwZSI6MCwiTWFyZ2luIjp7IiRyZWYiOiI4OSJ9LCJQYWRkaW5nIjp7IiRyZWYiOiI5MCJ9LCJCYWNrZ3JvdW5kIjp7IiRyZWYiOiI5MSJ9LCJJc1Zpc2libGUiOnRydWUsIldpZHRoIjowLjAsIkhlaWdodCI6MC4wLCJCb3JkZXJTdHlsZSI6eyIkaWQiOiIyODQiLCJMaW5lQ29sb3IiOm51bGwsIkxpbmVXZWlnaHQiOjAuMCwiTGluZVR5cGUiOjAsIlBhcmVudFN0eWxlIjpudWxsfSwiUGFyZW50U3R5bGUiOm51bGx9LCJEdXJhdGlvblN0eWxlIjp7IiRpZCI6IjI4NSIsIkZvbnRTZXR0aW5ncyI6eyIkaWQiOiIyODYiLCJGb250U2l6ZSI6MTAsIkZvbnROYW1lIjoiQ2FsaWJyaSIsIklzQm9sZCI6ZmFsc2UsIklzSXRhbGljIjpmYWxzZSwiSXNVbmRlcmxpbmVkIjpmYWxzZSwiUGFyZW50U3R5bGUiOm51bGx9LCJBdXRvU2l6ZSI6MCwiRm9yZWdyb3VuZCI6eyIkcmVmIjoiOTQifSwiTWF4V2lkdGgiOjIwMC4wLCJNYXhIZWlnaHQiOiJJbmZpbml0eSIsIlNtYXJ0Rm9yZWdyb3VuZElzQWN0aXZlIjpmYWxzZSwiSG9yaXpvbnRhbEFsaWdubWVudCI6MCwiVmVydGljYWxBbGlnbm1lbnQiOjAsIlNtYXJ0Rm9yZWdyb3VuZCI6bnVsbCwiQmFja2dyb3VuZEZpbGxUeXBlIjowLCJNYXJnaW4iOnsiJHJlZiI6Ijk2In0sIlBhZGRpbmciOnsiJHJlZiI6Ijk3In0sIkJhY2tncm91bmQiOnsiJHJlZiI6Ijk4In0sIklzVmlzaWJsZSI6dHJ1ZSwiV2lkdGgiOjAuMCwiSGVpZ2h0IjowLjAsIkJvcmRlclN0eWxlIjp7IiRpZCI6IjI4NyIsIkxpbmVDb2xvciI6bnVsbCwiTGluZVdlaWdodCI6MC4wLCJMaW5lVHlwZSI6MCwiUGFyZW50U3R5bGUiOm51bGx9LCJQYXJlbnRTdHlsZSI6bnVsbH0sIkhvcml6b250YWxDb25uZWN0b3JTdHlsZSI6eyIkaWQiOiIyODgiLCJMaW5lQ29sb3IiOnsiJHJlZiI6IjEwMCJ9LCJMaW5lV2VpZ2h0IjoxLjAsIkxpbmVUeXBlIjowLCJQYXJlbnRTdHlsZSI6bnVsbH0sIlZlcnRpY2FsQ29ubmVjdG9yU3R5bGUiOnsiJGlkIjoiMjg5IiwiTGluZUNvbG9yIjp7IiRyZWYiOiIxMDMifSwiTGluZVdlaWdodCI6MC4wLCJMaW5lVHlwZSI6MCwiUGFyZW50U3R5bGUiOm51bGx9LCJNYXJnaW4iOm51bGwsIlN0YXJ0RGF0ZVBvc2l0aW9uIjozLCJFbmREYXRlUG9zaXRpb24iOjMsIkRhdGVJc1Zpc2libGUiOnRydWUsIlRpdGxlUG9zaXRpb24iOjQsIkR1cmF0aW9uUG9zaXRpb24iOjYsIlBlcmNlbnRhZ2VDb21wbGV0ZWRQb3NpdGlvbiI6NiwiU3BhY2luZyI6NSwiSXNCZWxvd1RpbWViYW5kIjp0cnVlLCJQZXJjZW50YWdlQ29tcGxldGVTaGFwZU9wYWNpdHkiOjM1LCJTaGFwZVN0eWxlIjp7IiRpZCI6IjI5MCIsIk1hcmdpbiI6eyIkcmVmIjoiMTA2In0sIlBhZGRpbmciOnsiJHJlZiI6IjEwNyJ9LCJCYWNrZ3JvdW5kIjp7IiRpZCI6IjI5MSIsIkNvbG9yIjp7IiRpZCI6IjI5MiIsIkEiOjI1NSwiUiI6MjYsIkciOjE3MCwiQiI6NjZ9fSwiSXNWaXNpYmxlIjp0cnVlLCJXaWR0aCI6MC4wLCJIZWlnaHQiOjEwLjAsIkJvcmRlclN0eWxlIjp7IiRpZCI6IjI5MyIsIkxpbmVDb2xvciI6eyIkcmVmIjoiMTExIn0sIkxpbmVXZWlnaHQiOjAuMCwiTGluZVR5cGUiOjAsIlBhcmVudFN0eWxlIjpudWxsfSwiUGFyZW50U3R5bGUiOm51bGx9LCJUaXRsZVN0eWxlIjp7IiRpZCI6IjI5NCIsIkZvbnRTZXR0aW5ncyI6eyIkaWQiOiIyOTUiLCJGb250U2l6ZSI6MTEsIkZvbnROYW1lIjoiQ2FsaWJyaSIsIklzQm9sZCI6dHJ1ZSwiSXNJdGFsaWMiOmZhbHNlLCJJc1VuZGVybGluZWQiOmZhbHNlLCJQYXJlbnRTdHlsZSI6bnVsbH0sIkF1dG9TaXplIjowLCJGb3JlZ3JvdW5kIjp7IiRyZWYiOiIxMTUifSwiTWF4V2lkdGgiOjcyMC4wLCJNYXhIZWlnaHQiOiJJbmZpbml0eSIsIlNtYXJ0Rm9yZWdyb3VuZElzQWN0aXZlIjpmYWxzZSwiSG9yaXpvbnRhbEFsaWdubWVudCI6MCwiVmVydGljYWxBbGlnbm1lbnQiOjAsIlNtYXJ0Rm9yZWdyb3VuZCI6bnVsbCwiQmFja2dyb3VuZEZpbGxUeXBlIjowLCJNYXJnaW4iOnsiJHJlZiI6IjExNyJ9LCJQYWRkaW5nIjp7IiRyZWYiOiIxMTgifSwiQmFja2dyb3VuZCI6eyIkcmVmIjoiMTE5In0sIklzVmlzaWJsZSI6dHJ1ZSwiV2lkdGgiOjAuMCwiSGVpZ2h0IjowLjAsIkJvcmRlclN0eWxlIjp7IiRpZCI6IjI5NiIsIkxpbmVDb2xvciI6bnVsbCwiTGluZVdlaWdodCI6MC4wLCJMaW5lVHlwZSI6MCwiUGFyZW50U3R5bGUiOm51bGx9LCJQYXJlbnRTdHlsZSI6bnVsbH0sIkRhdGVTdHlsZSI6eyIkaWQiOiIyOTciLCJGb250U2V0dGluZ3MiOnsiJGlkIjoiMjk4IiwiRm9udFNpemUiOjEwLCJGb250TmFtZSI6IkNhbGlicmkiLCJJc0JvbGQiOmZhbHNlLCJJc0l0YWxpYyI6ZmFsc2UsIklzVW5kZXJsaW5lZCI6ZmFsc2UsIlBhcmVudFN0eWxlIjpudWxsfSwiQXV0b1NpemUiOjAsIkZvcmVncm91bmQiOnsiJGlkIjoiMjk5IiwiQ29sb3IiOnsiJGlkIjoiMzAwIiwiQSI6MjU1LCJSIjo2OCwiRyI6ODQsIkIiOjEwNn19LCJNYXhXaWR0aCI6MjAwLjAsIk1heEhlaWdodCI6IkluZmluaXR5IiwiU21hcnRGb3JlZ3JvdW5kSXNBY3RpdmUiOmZhbHNlLCJIb3Jpem9udGFsQWxpZ25tZW50IjoyLCJWZXJ0aWNhbEFsaWdubWVudCI6MCwiU21hcnRGb3JlZ3JvdW5kIjpudWxsLCJCYWNrZ3JvdW5kRmlsbFR5cGUiOjAsIk1hcmdpbiI6eyIkcmVmIjoiMTI0In0sIlBhZGRpbmciOnsiJHJlZiI6IjEyNSJ9LCJCYWNrZ3JvdW5kIjp7IiRyZWYiOiIxMjYifSwiSXNWaXNpYmxlIjp0cnVlLCJXaWR0aCI6MC4wLCJIZWlnaHQiOjAuMCwiQm9yZGVyU3R5bGUiOnsiJGlkIjoiMzAxIiwiTGluZUNvbG9yIjpudWxsLCJMaW5lV2VpZ2h0IjowLjAsIkxpbmVUeXBlIjowLCJQYXJlbnRTdHlsZSI6bnVsbH0sIlBhcmVudFN0eWxlIjpudWxsfSwiRGF0ZUZvcm1hdCI6eyIkcmVmIjoiMTI3In0sIklzVmlzaWJsZSI6dHJ1ZSwiUGFyZW50U3R5bGUiOm51bGx9LCJJbmRleCI6OCwiU21hcnREdXJhdGlvbkFjdGl2YXRlZCI6ZmFsc2UsIkRhdGVGb3JtYXQiOnsiJHJlZiI6IjEyNyJ9LCJJZCI6IjFjNTIzOWU0LWNkZGYtNDZjZS1iMzIyLTUxMDA5YmQzZTlmZSIsIkltcG9ydElkIjpudWxsLCJUaXRsZSI6Ikluc3RhbGxhdGlvbiBvZiBBLXNpZGUgbGF5b3V0IiwiTm90ZSI6bnVsbCwiSHlwZXJsaW5rIjpudWxsLCJJc0NoYW5nZWQiOmZhbHNlLCJJc05ldyI6ZmFsc2V9LHsiJGlkIjoiMzAyIiwiR3JvdXBOYW1lIjpudWxsLCJTdGFydERhdGUiOiIyMDIwLTEwLTI2VDAwOjAwOjAwWiIsIkVuZERhdGUiOiIyMDIwLTEyLTE1VDIzOjU5OjAwWiIsIlBlcmNlbnRhZ2VDb21wbGV0ZSI6bnVsbCwiU3R5bGUiOnsiJGlkIjoiMzAzIiwiU2hhcGUiOjUsIlNoYXBlVGhpY2tuZXNzIjowLCJEdXJhdGlvbkZvcm1hdCI6MCwiSW5jbHVkZU5vbldvcmtpbmdEYXlzSW5EdXJhdGlvbiI6ZmFsc2UsIlBlcmNlbnRhZ2VDb21wbGV0ZVN0eWxlIjp7IiRpZCI6IjMwNCIsIkZvbnRTZXR0aW5ncyI6eyIkaWQiOiIzMDUiLCJGb250U2l6ZSI6MTAsIkZvbnROYW1lIjoiQ2FsaWJyaSIsIklzQm9sZCI6ZmFsc2UsIklzSXRhbGljIjpmYWxzZSwiSXNVbmRlcmxpbmVkIjpmYWxzZSwiUGFyZW50U3R5bGUiOm51bGx9LCJBdXRvU2l6ZSI6MCwiRm9yZWdyb3VuZCI6eyIkcmVmIjoiODcifSwiTWF4V2lkdGgiOjIwMC4wLCJNYXhIZWlnaHQiOiJJbmZpbml0eSIsIlNtYXJ0Rm9yZWdyb3VuZElzQWN0aXZlIjpmYWxzZSwiSG9yaXpvbnRhbEFsaWdubWVudCI6MCwiVmVydGljYWxBbGlnbm1lbnQiOjAsIlNtYXJ0Rm9yZWdyb3VuZCI6bnVsbCwiQmFja2dyb3VuZEZpbGxUeXBlIjowLCJNYXJnaW4iOnsiJHJlZiI6Ijg5In0sIlBhZGRpbmciOnsiJHJlZiI6IjkwIn0sIkJhY2tncm91bmQiOnsiJHJlZiI6IjkxIn0sIklzVmlzaWJsZSI6dHJ1ZSwiV2lkdGgiOjAuMCwiSGVpZ2h0IjowLjAsIkJvcmRlclN0eWxlIjp7IiRpZCI6IjMwNiIsIkxpbmVDb2xvciI6bnVsbCwiTGluZVdlaWdodCI6MC4wLCJMaW5lVHlwZSI6MCwiUGFyZW50U3R5bGUiOm51bGx9LCJQYXJlbnRTdHlsZSI6bnVsbH0sIkR1cmF0aW9uU3R5bGUiOnsiJGlkIjoiMzA3IiwiRm9udFNldHRpbmdzIjp7IiRpZCI6IjMwOCIsIkZvbnRTaXplIjoxMCwiRm9udE5hbWUiOiJDYWxpYnJpIiwiSXNCb2xkIjpmYWxzZSwiSXNJdGFsaWMiOmZhbHNlLCJJc1VuZGVybGluZWQiOmZhbHNlLCJQYXJlbnRTdHlsZSI6bnVsbH0sIkF1dG9TaXplIjowLCJGb3JlZ3JvdW5kIjp7IiRyZWYiOiI5NCJ9LCJNYXhXaWR0aCI6MjAwLjAsIk1heEhlaWdodCI6IkluZmluaXR5IiwiU21hcnRGb3JlZ3JvdW5kSXNBY3RpdmUiOmZhbHNlLCJIb3Jpem9udGFsQWxpZ25tZW50IjowLCJWZXJ0aWNhbEFsaWdubWVudCI6MCwiU21hcnRGb3JlZ3JvdW5kIjpudWxsLCJCYWNrZ3JvdW5kRmlsbFR5cGUiOjAsIk1hcmdpbiI6eyIkcmVmIjoiOTYifSwiUGFkZGluZyI6eyIkcmVmIjoiOTcifSwiQmFja2dyb3VuZCI6eyIkcmVmIjoiOTgifSwiSXNWaXNpYmxlIjp0cnVlLCJXaWR0aCI6MC4wLCJIZWlnaHQiOjAuMCwiQm9yZGVyU3R5bGUiOnsiJGlkIjoiMzA5IiwiTGluZUNvbG9yIjpudWxsLCJMaW5lV2VpZ2h0IjowLjAsIkxpbmVUeXBlIjowLCJQYXJlbnRTdHlsZSI6bnVsbH0sIlBhcmVudFN0eWxlIjpudWxsfSwiSG9yaXpvbnRhbENvbm5lY3RvclN0eWxlIjp7IiRpZCI6IjMxMCIsIkxpbmVDb2xvciI6eyIkcmVmIjoiMTAwIn0sIkxpbmVXZWlnaHQiOjEuMCwiTGluZVR5cGUiOjAsIlBhcmVudFN0eWxlIjpudWxsfSwiVmVydGljYWxDb25uZWN0b3JTdHlsZSI6eyIkaWQiOiIzMTEiLCJMaW5lQ29sb3IiOnsiJHJlZiI6IjEwMyJ9LCJMaW5lV2VpZ2h0IjowLjAsIkxpbmVUeXBlIjowLCJQYXJlbnRTdHlsZSI6bnVsbH0sIk1hcmdpbiI6bnVsbCwiU3RhcnREYXRlUG9zaXRpb24iOjMsIkVuZERhdGVQb3NpdGlvbiI6MywiRGF0ZUlzVmlzaWJsZSI6dHJ1ZSwiVGl0bGVQb3NpdGlvbiI6NCwiRHVyYXRpb25Qb3NpdGlvbiI6NiwiUGVyY2VudGFnZUNvbXBsZXRlZFBvc2l0aW9uIjo2LCJTcGFjaW5nIjo1LCJJc0JlbG93VGltZWJhbmQiOnRydWUsIlBlcmNlbnRhZ2VDb21wbGV0ZVNoYXBlT3BhY2l0eSI6MzUsIlNoYXBlU3R5bGUiOnsiJGlkIjoiMzEyIiwiTWFyZ2luIjp7IiRyZWYiOiIxMDYifSwiUGFkZGluZyI6eyIkcmVmIjoiMTA3In0sIkJhY2tncm91bmQiOnsiJGlkIjoiMzEzIiwiQ29sb3IiOnsiJGlkIjoiMzE0IiwiQSI6MjU1LCJSIjoyNiwiRyI6MTcwLCJCIjo2Nn19LCJJc1Zpc2libGUiOnRydWUsIldpZHRoIjowLjAsIkhlaWdodCI6MTAuMCwiQm9yZGVyU3R5bGUiOnsiJGlkIjoiMzE1IiwiTGluZUNvbG9yIjp7IiRyZWYiOiIxMTEifSwiTGluZVdlaWdodCI6MC4wLCJMaW5lVHlwZSI6MCwiUGFyZW50U3R5bGUiOm51bGx9LCJQYXJlbnRTdHlsZSI6bnVsbH0sIlRpdGxlU3R5bGUiOnsiJGlkIjoiMzE2IiwiRm9udFNldHRpbmdzIjp7IiRpZCI6IjMxNyIsIkZvbnRTaXplIjoxMSwiRm9udE5hbWUiOiJDYWxpYnJpIiwiSXNCb2xkIjp0cnVlLCJJc0l0YWxpYyI6ZmFsc2UsIklzVW5kZXJsaW5lZCI6ZmFsc2UsIlBhcmVudFN0eWxlIjpudWxsfSwiQXV0b1NpemUiOjAsIkZvcmVncm91bmQiOnsiJHJlZiI6IjExNSJ9LCJNYXhXaWR0aCI6NzIwLjAsIk1heEhlaWdodCI6IkluZmluaXR5IiwiU21hcnRGb3JlZ3JvdW5kSXNBY3RpdmUiOmZhbHNlLCJIb3Jpem9udGFsQWxpZ25tZW50IjowLCJWZXJ0aWNhbEFsaWdubWVudCI6MCwiU21hcnRGb3JlZ3JvdW5kIjpudWxsLCJCYWNrZ3JvdW5kRmlsbFR5cGUiOjAsIk1hcmdpbiI6eyIkcmVmIjoiMTE3In0sIlBhZGRpbmciOnsiJHJlZiI6IjExOCJ9LCJCYWNrZ3JvdW5kIjp7IiRyZWYiOiIxMTkifSwiSXNWaXNpYmxlIjp0cnVlLCJXaWR0aCI6MC4wLCJIZWlnaHQiOjAuMCwiQm9yZGVyU3R5bGUiOnsiJGlkIjoiMzE4IiwiTGluZUNvbG9yIjpudWxsLCJMaW5lV2VpZ2h0IjowLjAsIkxpbmVUeXBlIjowLCJQYXJlbnRTdHlsZSI6bnVsbH0sIlBhcmVudFN0eWxlIjpudWxsfSwiRGF0ZVN0eWxlIjp7IiRpZCI6IjMxOSIsIkZvbnRTZXR0aW5ncyI6eyIkaWQiOiIzMjAiLCJGb250U2l6ZSI6MTAsIkZvbnROYW1lIjoiQ2FsaWJyaSIsIklzQm9sZCI6ZmFsc2UsIklzSXRhbGljIjpmYWxzZSwiSXNVbmRlcmxpbmVkIjpmYWxzZSwiUGFyZW50U3R5bGUiOm51bGx9LCJBdXRvU2l6ZSI6MCwiRm9yZWdyb3VuZCI6eyIkcmVmIjoiMTIyIn0sIk1heFdpZHRoIjoyMDAuMCwiTWF4SGVpZ2h0IjoiSW5maW5pdHkiLCJTbWFydEZvcmVncm91bmRJc0FjdGl2ZSI6ZmFsc2UsIkhvcml6b250YWxBbGlnbm1lbnQiOjIsIlZlcnRpY2FsQWxpZ25tZW50IjowLCJTbWFydEZvcmVncm91bmQiOm51bGwsIkJhY2tncm91bmRGaWxsVHlwZSI6MCwiTWFyZ2luIjp7IiRyZWYiOiIxMjQifSwiUGFkZGluZyI6eyIkcmVmIjoiMTI1In0sIkJhY2tncm91bmQiOnsiJHJlZiI6IjEyNiJ9LCJJc1Zpc2libGUiOnRydWUsIldpZHRoIjowLjAsIkhlaWdodCI6MC4wLCJCb3JkZXJTdHlsZSI6eyIkaWQiOiIzMjEiLCJMaW5lQ29sb3IiOm51bGwsIkxpbmVXZWlnaHQiOjAuMCwiTGluZVR5cGUiOjAsIlBhcmVudFN0eWxlIjpudWxsfSwiUGFyZW50U3R5bGUiOm51bGx9LCJEYXRlRm9ybWF0Ijp7IiRyZWYiOiIxMjcifSwiSXNWaXNpYmxlIjp0cnVlLCJQYXJlbnRTdHlsZSI6bnVsbH0sIkluZGV4Ijo5LCJTbWFydER1cmF0aW9uQWN0aXZhdGVkIjpmYWxzZSwiRGF0ZUZvcm1hdCI6eyIkcmVmIjoiMTI3In0sIklkIjoiZWFmZWFmMmEtMDM4Yy00MGY1LWE3NDgtOTE5NTNlOGM5NTY5IiwiSW1wb3J0SWQiOm51bGwsIlRpdGxlIjoiSW5zdGFsbGF0aW9uIG9mIEMtc2lkZSBsYXlvdXQiLCJOb3RlIjpudWxsLCJIeXBlcmxpbmsiOm51bGwsIklzQ2hhbmdlZCI6ZmFsc2UsIklzTmV3IjpmYWxzZX0seyIkaWQiOiIzMjIiLCJHcm91cE5hbWUiOm51bGwsIlN0YXJ0RGF0ZSI6IjIwMjAtMTItMTZUMjM6NTk6MDBaIiwiRW5kRGF0ZSI6IjIwMjAtMTItMzFUMjM6NTk6MDBaIiwiUGVyY2VudGFnZUNvbXBsZXRlIjpudWxsLCJTdHlsZSI6eyIkaWQiOiIzMjMiLCJTaGFwZSI6NSwiU2hhcGVUaGlja25lc3MiOjAsIkR1cmF0aW9uRm9ybWF0IjowLCJJbmNsdWRlTm9uV29ya2luZ0RheXNJbkR1cmF0aW9uIjpmYWxzZSwiUGVyY2VudGFnZUNvbXBsZXRlU3R5bGUiOnsiJGlkIjoiMzI0IiwiRm9udFNldHRpbmdzIjp7IiRpZCI6IjMyNSIsIkZvbnRTaXplIjoxMCwiRm9udE5hbWUiOiJDYWxpYnJpIiwiSXNCb2xkIjpmYWxzZSwiSXNJdGFsaWMiOmZhbHNlLCJJc1VuZGVybGluZWQiOmZhbHNlLCJQYXJlbnRTdHlsZSI6bnVsbH0sIkF1dG9TaXplIjowLCJGb3JlZ3JvdW5kIjp7IiRyZWYiOiI4NyJ9LCJNYXhXaWR0aCI6MjAwLjAsIk1heEhlaWdodCI6IkluZmluaXR5IiwiU21hcnRGb3JlZ3JvdW5kSXNBY3RpdmUiOmZhbHNlLCJIb3Jpem9udGFsQWxpZ25tZW50IjowLCJWZXJ0aWNhbEFsaWdubWVudCI6MCwiU21hcnRGb3JlZ3JvdW5kIjpudWxsLCJCYWNrZ3JvdW5kRmlsbFR5cGUiOjAsIk1hcmdpbiI6eyIkcmVmIjoiODkifSwiUGFkZGluZyI6eyIkcmVmIjoiOTAifSwiQmFja2dyb3VuZCI6eyIkcmVmIjoiOTEifSwiSXNWaXNpYmxlIjp0cnVlLCJXaWR0aCI6MC4wLCJIZWlnaHQiOjAuMCwiQm9yZGVyU3R5bGUiOnsiJGlkIjoiMzI2IiwiTGluZUNvbG9yIjpudWxsLCJMaW5lV2VpZ2h0IjowLjAsIkxpbmVUeXBlIjowLCJQYXJlbnRTdHlsZSI6bnVsbH0sIlBhcmVudFN0eWxlIjpudWxsfSwiRHVyYXRpb25TdHlsZSI6eyIkaWQiOiIzMjciLCJGb250U2V0dGluZ3MiOnsiJGlkIjoiMzI4IiwiRm9udFNpemUiOjEwLCJGb250TmFtZSI6IkNhbGlicmkiLCJJc0JvbGQiOmZhbHNlLCJJc0l0YWxpYyI6ZmFsc2UsIklzVW5kZXJsaW5lZCI6ZmFsc2UsIlBhcmVudFN0eWxlIjpudWxsfSwiQXV0b1NpemUiOjAsIkZvcmVncm91bmQiOnsiJHJlZiI6Ijk0In0sIk1heFdpZHRoIjoyMDAuMCwiTWF4SGVpZ2h0IjoiSW5maW5pdHkiLCJTbWFydEZvcmVncm91bmRJc0FjdGl2ZSI6ZmFsc2UsIkhvcml6b250YWxBbGlnbm1lbnQiOjAsIlZlcnRpY2FsQWxpZ25tZW50IjowLCJTbWFydEZvcmVncm91bmQiOm51bGwsIkJhY2tncm91bmRGaWxsVHlwZSI6MCwiTWFyZ2luIjp7IiRyZWYiOiI5NiJ9LCJQYWRkaW5nIjp7IiRyZWYiOiI5NyJ9LCJCYWNrZ3JvdW5kIjp7IiRyZWYiOiI5OCJ9LCJJc1Zpc2libGUiOnRydWUsIldpZHRoIjowLjAsIkhlaWdodCI6MC4wLCJCb3JkZXJTdHlsZSI6eyIkaWQiOiIzMjkiLCJMaW5lQ29sb3IiOm51bGwsIkxpbmVXZWlnaHQiOjAuMCwiTGluZVR5cGUiOjAsIlBhcmVudFN0eWxlIjpudWxsfSwiUGFyZW50U3R5bGUiOm51bGx9LCJIb3Jpem9udGFsQ29ubmVjdG9yU3R5bGUiOnsiJGlkIjoiMzMwIiwiTGluZUNvbG9yIjp7IiRyZWYiOiIxMDAifSwiTGluZVdlaWdodCI6MS4wLCJMaW5lVHlwZSI6MCwiUGFyZW50U3R5bGUiOm51bGx9LCJWZXJ0aWNhbENvbm5lY3RvclN0eWxlIjp7IiRpZCI6IjMzMSIsIkxpbmVDb2xvciI6eyIkcmVmIjoiMTAzIn0sIkxpbmVXZWlnaHQiOjAuMCwiTGluZVR5cGUiOjAsIlBhcmVudFN0eWxlIjpudWxsfSwiTWFyZ2luIjpudWxsLCJTdGFydERhdGVQb3NpdGlvbiI6MywiRW5kRGF0ZVBvc2l0aW9uIjozLCJEYXRlSXNWaXNpYmxlIjp0cnVlLCJUaXRsZVBvc2l0aW9uIjo0LCJEdXJhdGlvblBvc2l0aW9uIjo2LCJQZXJjZW50YWdlQ29tcGxldGVkUG9zaXRpb24iOjYsIlNwYWNpbmciOjUsIklzQmVsb3dUaW1lYmFuZCI6dHJ1ZSwiUGVyY2VudGFnZUNvbXBsZXRlU2hhcGVPcGFjaXR5IjozNSwiU2hhcGVTdHlsZSI6eyIkaWQiOiIzMzIiLCJNYXJnaW4iOnsiJHJlZiI6IjEwNiJ9LCJQYWRkaW5nIjp7IiRyZWYiOiIxMDcifSwiQmFja2dyb3VuZCI6eyIkaWQiOiIzMzMiLCJDb2xvciI6eyIkaWQiOiIzMzQiLCJBIjoyNTUsIlIiOjI1NCwiRyI6MTg2LCJCIjoxMH19LCJJc1Zpc2libGUiOnRydWUsIldpZHRoIjowLjAsIkhlaWdodCI6MTAuMCwiQm9yZGVyU3R5bGUiOnsiJGlkIjoiMzM1IiwiTGluZUNvbG9yIjp7IiRyZWYiOiIxMTEifSwiTGluZVdlaWdodCI6MC4wLCJMaW5lVHlwZSI6MCwiUGFyZW50U3R5bGUiOm51bGx9LCJQYXJlbnRTdHlsZSI6bnVsbH0sIlRpdGxlU3R5bGUiOnsiJGlkIjoiMzM2IiwiRm9udFNldHRpbmdzIjp7IiRpZCI6IjMzNyIsIkZvbnRTaXplIjoxMSwiRm9udE5hbWUiOiJDYWxpYnJpIiwiSXNCb2xkIjp0cnVlLCJJc0l0YWxpYyI6ZmFsc2UsIklzVW5kZXJsaW5lZCI6ZmFsc2UsIlBhcmVudFN0eWxlIjpudWxsfSwiQXV0b1NpemUiOjAsIkZvcmVncm91bmQiOnsiJHJlZiI6IjExNSJ9LCJNYXhXaWR0aCI6NzIwLjAsIk1heEhlaWdodCI6IkluZmluaXR5IiwiU21hcnRGb3JlZ3JvdW5kSXNBY3RpdmUiOmZhbHNlLCJIb3Jpem9udGFsQWxpZ25tZW50IjowLCJWZXJ0aWNhbEFsaWdubWVudCI6MCwiU21hcnRGb3JlZ3JvdW5kIjpudWxsLCJCYWNrZ3JvdW5kRmlsbFR5cGUiOjAsIk1hcmdpbiI6eyIkcmVmIjoiMTE3In0sIlBhZGRpbmciOnsiJHJlZiI6IjExOCJ9LCJCYWNrZ3JvdW5kIjp7IiRyZWYiOiIxMTkifSwiSXNWaXNpYmxlIjp0cnVlLCJXaWR0aCI6MC4wLCJIZWlnaHQiOjAuMCwiQm9yZGVyU3R5bGUiOnsiJGlkIjoiMzM4IiwiTGluZUNvbG9yIjpudWxsLCJMaW5lV2VpZ2h0IjowLjAsIkxpbmVUeXBlIjowLCJQYXJlbnRTdHlsZSI6bnVsbH0sIlBhcmVudFN0eWxlIjpudWxsfSwiRGF0ZVN0eWxlIjp7IiRpZCI6IjMzOSIsIkZvbnRTZXR0aW5ncyI6eyIkaWQiOiIzNDAiLCJGb250U2l6ZSI6MTAsIkZvbnROYW1lIjoiQ2FsaWJyaSIsIklzQm9sZCI6ZmFsc2UsIklzSXRhbGljIjpmYWxzZSwiSXNVbmRlcmxpbmVkIjpmYWxzZSwiUGFyZW50U3R5bGUiOm51bGx9LCJBdXRvU2l6ZSI6MCwiRm9yZWdyb3VuZCI6eyIkcmVmIjoiMTIyIn0sIk1heFdpZHRoIjoyMDAuMCwiTWF4SGVpZ2h0IjoiSW5maW5pdHkiLCJTbWFydEZvcmVncm91bmRJc0FjdGl2ZSI6ZmFsc2UsIkhvcml6b250YWxBbGlnbm1lbnQiOjIsIlZlcnRpY2FsQWxpZ25tZW50IjowLCJTbWFydEZvcmVncm91bmQiOm51bGwsIkJhY2tncm91bmRGaWxsVHlwZSI6MCwiTWFyZ2luIjp7IiRyZWYiOiIxMjQifSwiUGFkZGluZyI6eyIkcmVmIjoiMTI1In0sIkJhY2tncm91bmQiOnsiJHJlZiI6IjEyNiJ9LCJJc1Zpc2libGUiOnRydWUsIldpZHRoIjowLjAsIkhlaWdodCI6MC4wLCJCb3JkZXJTdHlsZSI6eyIkaWQiOiIzNDEiLCJMaW5lQ29sb3IiOm51bGwsIkxpbmVXZWlnaHQiOjAuMCwiTGluZVR5cGUiOjAsIlBhcmVudFN0eWxlIjpudWxsfSwiUGFyZW50U3R5bGUiOm51bGx9LCJEYXRlRm9ybWF0Ijp7IiRyZWYiOiIxMjcifSwiSXNWaXNpYmxlIjp0cnVlLCJQYXJlbnRTdHlsZSI6bnVsbH0sIkluZGV4IjoxMCwiU21hcnREdXJhdGlvbkFjdGl2YXRlZCI6ZmFsc2UsIkRhdGVGb3JtYXQiOnsiJHJlZiI6IjEyNyJ9LCJJZCI6IjZhNDA5YmQyLTQ2N2EtNDM1MC05OTNiLWMwZTBjM2I4ZGM0ZCIsIkltcG9ydElkIjpudWxsLCJUaXRsZSI6IkJha2Utb3V0IG9mIHRoZSBJUDEuWCIsIk5vdGUiOm51bGwsIkh5cGVybGluayI6bnVsbCwiSXNDaGFuZ2VkIjpmYWxzZSwiSXNOZXciOmZhbHNlfSx7IiRpZCI6IjM0MiIsIkdyb3VwTmFtZSI6bnVsbCwiU3RhcnREYXRlIjoiMjAyMC0xMC0yOFQyMzo1OTowMFoiLCJFbmREYXRlIjoiMjAyMC0xMS0wN1QyMzo1OTowMFoiLCJQZXJjZW50YWdlQ29tcGxldGUiOm51bGwsIlN0eWxlIjp7IiRpZCI6IjM0MyIsIlNoYXBlIjo1LCJTaGFwZVRoaWNrbmVzcyI6MCwiRHVyYXRpb25Gb3JtYXQiOjAsIkluY2x1ZGVOb25Xb3JraW5nRGF5c0luRHVyYXRpb24iOmZhbHNlLCJQZXJjZW50YWdlQ29tcGxldGVTdHlsZSI6eyIkaWQiOiIzNDQiLCJGb250U2V0dGluZ3MiOnsiJGlkIjoiMzQ1IiwiRm9udFNpemUiOjEwLCJGb250TmFtZSI6IkNhbGlicmkiLCJJc0JvbGQiOmZhbHNlLCJJc0l0YWxpYyI6ZmFsc2UsIklzVW5kZXJsaW5lZCI6ZmFsc2UsIlBhcmVudFN0eWxlIjpudWxsfSwiQXV0b1NpemUiOjAsIkZvcmVncm91bmQiOnsiJHJlZiI6Ijg3In0sIk1heFdpZHRoIjoyMDAuMCwiTWF4SGVpZ2h0IjoiSW5maW5pdHkiLCJTbWFydEZvcmVncm91bmRJc0FjdGl2ZSI6ZmFsc2UsIkhvcml6b250YWxBbGlnbm1lbnQiOjAsIlZlcnRpY2FsQWxpZ25tZW50IjowLCJTbWFydEZvcmVncm91bmQiOm51bGwsIkJhY2tncm91bmRGaWxsVHlwZSI6MCwiTWFyZ2luIjp7IiRyZWYiOiI4OSJ9LCJQYWRkaW5nIjp7IiRyZWYiOiI5MCJ9LCJCYWNrZ3JvdW5kIjp7IiRyZWYiOiI5MSJ9LCJJc1Zpc2libGUiOnRydWUsIldpZHRoIjowLjAsIkhlaWdodCI6MC4wLCJCb3JkZXJTdHlsZSI6eyIkaWQiOiIzNDYiLCJMaW5lQ29sb3IiOm51bGwsIkxpbmVXZWlnaHQiOjAuMCwiTGluZVR5cGUiOjAsIlBhcmVudFN0eWxlIjpudWxsfSwiUGFyZW50U3R5bGUiOm51bGx9LCJEdXJhdGlvblN0eWxlIjp7IiRpZCI6IjM0NyIsIkZvbnRTZXR0aW5ncyI6eyIkaWQiOiIzNDgiLCJGb250U2l6ZSI6MTAsIkZvbnROYW1lIjoiQ2FsaWJyaSIsIklzQm9sZCI6ZmFsc2UsIklzSXRhbGljIjpmYWxzZSwiSXNVbmRlcmxpbmVkIjpmYWxzZSwiUGFyZW50U3R5bGUiOm51bGx9LCJBdXRvU2l6ZSI6MCwiRm9yZWdyb3VuZCI6eyIkcmVmIjoiOTQifSwiTWF4V2lkdGgiOjIwMC4wLCJNYXhIZWlnaHQiOiJJbmZpbml0eSIsIlNtYXJ0Rm9yZWdyb3VuZElzQWN0aXZlIjpmYWxzZSwiSG9yaXpvbnRhbEFsaWdubWVudCI6MCwiVmVydGljYWxBbGlnbm1lbnQiOjAsIlNtYXJ0Rm9yZWdyb3VuZCI6bnVsbCwiQmFja2dyb3VuZEZpbGxUeXBlIjowLCJNYXJnaW4iOnsiJHJlZiI6Ijk2In0sIlBhZGRpbmciOnsiJHJlZiI6Ijk3In0sIkJhY2tncm91bmQiOnsiJHJlZiI6Ijk4In0sIklzVmlzaWJsZSI6dHJ1ZSwiV2lkdGgiOjAuMCwiSGVpZ2h0IjowLjAsIkJvcmRlclN0eWxlIjp7IiRpZCI6IjM0OSIsIkxpbmVDb2xvciI6bnVsbCwiTGluZVdlaWdodCI6MC4wLCJMaW5lVHlwZSI6MCwiUGFyZW50U3R5bGUiOm51bGx9LCJQYXJlbnRTdHlsZSI6bnVsbH0sIkhvcml6b250YWxDb25uZWN0b3JTdHlsZSI6eyIkaWQiOiIzNTAiLCJMaW5lQ29sb3IiOnsiJHJlZiI6IjEwMCJ9LCJMaW5lV2VpZ2h0IjoxLjAsIkxpbmVUeXBlIjowLCJQYXJlbnRTdHlsZSI6bnVsbH0sIlZlcnRpY2FsQ29ubmVjdG9yU3R5bGUiOnsiJGlkIjoiMzUxIiwiTGluZUNvbG9yIjp7IiRyZWYiOiIxMDMifSwiTGluZVdlaWdodCI6MC4wLCJMaW5lVHlwZSI6MCwiUGFyZW50U3R5bGUiOm51bGx9LCJNYXJnaW4iOm51bGwsIlN0YXJ0RGF0ZVBvc2l0aW9uIjozLCJFbmREYXRlUG9zaXRpb24iOjMsIkRhdGVJc1Zpc2libGUiOnRydWUsIlRpdGxlUG9zaXRpb24iOjQsIkR1cmF0aW9uUG9zaXRpb24iOjYsIlBlcmNlbnRhZ2VDb21wbGV0ZWRQb3NpdGlvbiI6NiwiU3BhY2luZyI6NSwiSXNCZWxvd1RpbWViYW5kIjp0cnVlLCJQZXJjZW50YWdlQ29tcGxldGVTaGFwZU9wYWNpdHkiOjM1LCJTaGFwZVN0eWxlIjp7IiRpZCI6IjM1MiIsIk1hcmdpbiI6eyIkcmVmIjoiMTA2In0sIlBhZGRpbmciOnsiJHJlZiI6IjEwNyJ9LCJCYWNrZ3JvdW5kIjp7IiRpZCI6IjM1MyIsIkNvbG9yIjp7IiRpZCI6IjM1NCIsIkEiOjI1NSwiUiI6MiwiRyI6MTc4LCJCIjoyMzh9fSwiSXNWaXNpYmxlIjp0cnVlLCJXaWR0aCI6MC4wLCJIZWlnaHQiOjEwLjAsIkJvcmRlclN0eWxlIjp7IiRpZCI6IjM1NSIsIkxpbmVDb2xvciI6eyIkcmVmIjoiMTExIn0sIkxpbmVXZWlnaHQiOjAuMCwiTGluZVR5cGUiOjAsIlBhcmVudFN0eWxlIjpudWxsfSwiUGFyZW50U3R5bGUiOm51bGx9LCJUaXRsZVN0eWxlIjp7IiRpZCI6IjM1NiIsIkZvbnRTZXR0aW5ncyI6eyIkaWQiOiIzNTciLCJGb250U2l6ZSI6MTEsIkZvbnROYW1lIjoiQ2FsaWJyaSIsIklzQm9sZCI6dHJ1ZSwiSXNJdGFsaWMiOmZhbHNlLCJJc1VuZGVybGluZWQiOmZhbHNlLCJQYXJlbnRTdHlsZSI6bnVsbH0sIkF1dG9TaXplIjowLCJGb3JlZ3JvdW5kIjp7IiRpZCI6IjM1OCIsIkNvbG9yIjp7IiRpZCI6IjM1OSIsIkEiOjI1NSwiUiI6MCwiRyI6MCwiQiI6MH19LCJNYXhXaWR0aCI6NzIwLjAsIk1heEhlaWdodCI6IkluZmluaXR5IiwiU21hcnRGb3JlZ3JvdW5kSXNBY3RpdmUiOmZhbHNlLCJIb3Jpem9udGFsQWxpZ25tZW50IjowLCJWZXJ0aWNhbEFsaWdubWVudCI6MCwiU21hcnRGb3JlZ3JvdW5kIjpudWxsLCJCYWNrZ3JvdW5kRmlsbFR5cGUiOjAsIk1hcmdpbiI6eyIkcmVmIjoiMTE3In0sIlBhZGRpbmciOnsiJHJlZiI6IjExOCJ9LCJCYWNrZ3JvdW5kIjp7IiRyZWYiOiIxMTkifSwiSXNWaXNpYmxlIjp0cnVlLCJXaWR0aCI6MC4wLCJIZWlnaHQiOjAuMCwiQm9yZGVyU3R5bGUiOnsiJGlkIjoiMzYwIiwiTGluZUNvbG9yIjpudWxsLCJMaW5lV2VpZ2h0IjowLjAsIkxpbmVUeXBlIjowLCJQYXJlbnRTdHlsZSI6bnVsbH0sIlBhcmVudFN0eWxlIjpudWxsfSwiRGF0ZVN0eWxlIjp7IiRpZCI6IjM2MSIsIkZvbnRTZXR0aW5ncyI6eyIkaWQiOiIzNjIiLCJGb250U2l6ZSI6MTAsIkZvbnROYW1lIjoiQ2FsaWJyaSIsIklzQm9sZCI6ZmFsc2UsIklzSXRhbGljIjpmYWxzZSwiSXNVbmRlcmxpbmVkIjpmYWxzZSwiUGFyZW50U3R5bGUiOm51bGx9LCJBdXRvU2l6ZSI6MCwiRm9yZWdyb3VuZCI6eyIkcmVmIjoiMTIyIn0sIk1heFdpZHRoIjoyMDAuMCwiTWF4SGVpZ2h0IjoiSW5maW5pdHkiLCJTbWFydEZvcmVncm91bmRJc0FjdGl2ZSI6ZmFsc2UsIkhvcml6b250YWxBbGlnbm1lbnQiOjIsIlZlcnRpY2FsQWxpZ25tZW50IjowLCJTbWFydEZvcmVncm91bmQiOm51bGwsIkJhY2tncm91bmRGaWxsVHlwZSI6MCwiTWFyZ2luIjp7IiRyZWYiOiIxMjQifSwiUGFkZGluZyI6eyIkcmVmIjoiMTI1In0sIkJhY2tncm91bmQiOnsiJHJlZiI6IjEyNiJ9LCJJc1Zpc2libGUiOnRydWUsIldpZHRoIjowLjAsIkhlaWdodCI6MC4wLCJCb3JkZXJTdHlsZSI6eyIkaWQiOiIzNjMiLCJMaW5lQ29sb3IiOm51bGwsIkxpbmVXZWlnaHQiOjAuMCwiTGluZVR5cGUiOjAsIlBhcmVudFN0eWxlIjpudWxsfSwiUGFyZW50U3R5bGUiOm51bGx9LCJEYXRlRm9ybWF0Ijp7IiRyZWYiOiIxMjcifSwiSXNWaXNpYmxlIjp0cnVlLCJQYXJlbnRTdHlsZSI6bnVsbH0sIkluZGV4IjoxMywiU21hcnREdXJhdGlvbkFjdGl2YXRlZCI6ZmFsc2UsIkRhdGVGb3JtYXQiOnsiJHJlZiI6IjEyNyJ9LCJJZCI6IjNjYjNhNmMxLTUyMWMtNDMyMC1iODY5LTAyMjFhZmM1MDYxOCIsIkltcG9ydElkIjpudWxsLCJUaXRsZSI6Ik1vZGlmaWNhdGlvbiBvZiB0aGUgSlRUIC0gc3VwcG9ydGluZyBzeXN0ZW0gb24gQS1zaWRlIiwiTm90ZSI6bnVsbCwiSHlwZXJsaW5rIjpudWxsLCJJc0NoYW5nZWQiOmZhbHNlLCJJc05ldyI6ZmFsc2V9LHsiJGlkIjoiMzY0IiwiR3JvdXBOYW1lIjpudWxsLCJTdGFydERhdGUiOiIyMDE5LTAxLTMwVDIzOjU5OjAwWiIsIkVuZERhdGUiOiIyMDE5LTAyLTEyVDIzOjU5OjAwWiIsIlBlcmNlbnRhZ2VDb21wbGV0ZSI6bnVsbCwiU3R5bGUiOnsiJGlkIjoiMzY1IiwiU2hhcGUiOjUsIlNoYXBlVGhpY2tuZXNzIjowLCJEdXJhdGlvbkZvcm1hdCI6MCwiSW5jbHVkZU5vbldvcmtpbmdEYXlzSW5EdXJhdGlvbiI6ZmFsc2UsIlBlcmNlbnRhZ2VDb21wbGV0ZVN0eWxlIjp7IiRpZCI6IjM2NiIsIkZvbnRTZXR0aW5ncyI6eyIkaWQiOiIzNjciLCJGb250U2l6ZSI6MTAsIkZvbnROYW1lIjoiQ2FsaWJyaSIsIklzQm9sZCI6ZmFsc2UsIklzSXRhbGljIjpmYWxzZSwiSXNVbmRlcmxpbmVkIjpmYWxzZSwiUGFyZW50U3R5bGUiOm51bGx9LCJBdXRvU2l6ZSI6MCwiRm9yZWdyb3VuZCI6eyIkcmVmIjoiODcifSwiTWF4V2lkdGgiOjIwMC4wLCJNYXhIZWlnaHQiOiJJbmZpbml0eSIsIlNtYXJ0Rm9yZWdyb3VuZElzQWN0aXZlIjpmYWxzZSwiSG9yaXpvbnRhbEFsaWdubWVudCI6MCwiVmVydGljYWxBbGlnbm1lbnQiOjAsIlNtYXJ0Rm9yZWdyb3VuZCI6bnVsbCwiQmFja2dyb3VuZEZpbGxUeXBlIjowLCJNYXJnaW4iOnsiJHJlZiI6Ijg5In0sIlBhZGRpbmciOnsiJHJlZiI6IjkwIn0sIkJhY2tncm91bmQiOnsiJHJlZiI6IjkxIn0sIklzVmlzaWJsZSI6dHJ1ZSwiV2lkdGgiOjAuMCwiSGVpZ2h0IjowLjAsIkJvcmRlclN0eWxlIjp7IiRpZCI6IjM2OCIsIkxpbmVDb2xvciI6bnVsbCwiTGluZVdlaWdodCI6MC4wLCJMaW5lVHlwZSI6MCwiUGFyZW50U3R5bGUiOm51bGx9LCJQYXJlbnRTdHlsZSI6bnVsbH0sIkR1cmF0aW9uU3R5bGUiOnsiJGlkIjoiMzY5IiwiRm9udFNldHRpbmdzIjp7IiRpZCI6IjM3MCIsIkZvbnRTaXplIjoxMCwiRm9udE5hbWUiOiJDYWxpYnJpIiwiSXNCb2xkIjpmYWxzZSwiSXNJdGFsaWMiOmZhbHNlLCJJc1VuZGVybGluZWQiOmZhbHNlLCJQYXJlbnRTdHlsZSI6bnVsbH0sIkF1dG9TaXplIjowLCJGb3JlZ3JvdW5kIjp7IiRyZWYiOiI5NCJ9LCJNYXhXaWR0aCI6MjAwLjAsIk1heEhlaWdodCI6IkluZmluaXR5IiwiU21hcnRGb3JlZ3JvdW5kSXNBY3RpdmUiOmZhbHNlLCJIb3Jpem9udGFsQWxpZ25tZW50IjowLCJWZXJ0aWNhbEFsaWdubWVudCI6MCwiU21hcnRGb3JlZ3JvdW5kIjpudWxsLCJCYWNrZ3JvdW5kRmlsbFR5cGUiOjAsIk1hcmdpbiI6eyIkcmVmIjoiOTYifSwiUGFkZGluZyI6eyIkcmVmIjoiOTcifSwiQmFja2dyb3VuZCI6eyIkcmVmIjoiOTgifSwiSXNWaXNpYmxlIjp0cnVlLCJXaWR0aCI6MC4wLCJIZWlnaHQiOjAuMCwiQm9yZGVyU3R5bGUiOnsiJGlkIjoiMzcxIiwiTGluZUNvbG9yIjpudWxsLCJMaW5lV2VpZ2h0IjowLjAsIkxpbmVUeXBlIjowLCJQYXJlbnRTdHlsZSI6bnVsbH0sIlBhcmVudFN0eWxlIjpudWxsfSwiSG9yaXpvbnRhbENvbm5lY3RvclN0eWxlIjp7IiRpZCI6IjM3MiIsIkxpbmVDb2xvciI6eyIkcmVmIjoiMTAwIn0sIkxpbmVXZWlnaHQiOjEuMCwiTGluZVR5cGUiOjAsIlBhcmVudFN0eWxlIjpudWxsfSwiVmVydGljYWxDb25uZWN0b3JTdHlsZSI6eyIkaWQiOiIzNzMiLCJMaW5lQ29sb3IiOnsiJHJlZiI6IjEwMyJ9LCJMaW5lV2VpZ2h0IjowLjAsIkxpbmVUeXBlIjowLCJQYXJlbnRTdHlsZSI6bnVsbH0sIk1hcmdpbiI6bnVsbCwiU3RhcnREYXRlUG9zaXRpb24iOjMsIkVuZERhdGVQb3NpdGlvbiI6MywiRGF0ZUlzVmlzaWJsZSI6dHJ1ZSwiVGl0bGVQb3NpdGlvbiI6NCwiRHVyYXRpb25Qb3NpdGlvbiI6NiwiUGVyY2VudGFnZUNvbXBsZXRlZFBvc2l0aW9uIjo2LCJTcGFjaW5nIjo1LCJJc0JlbG93VGltZWJhbmQiOnRydWUsIlBlcmNlbnRhZ2VDb21wbGV0ZVNoYXBlT3BhY2l0eSI6MzUsIlNoYXBlU3R5bGUiOnsiJGlkIjoiMzc0IiwiTWFyZ2luIjp7IiRyZWYiOiIxMDYifSwiUGFkZGluZyI6eyIkcmVmIjoiMTA3In0sIkJhY2tncm91bmQiOnsiJGlkIjoiMzc1IiwiQ29sb3IiOnsiJGlkIjoiMzc2IiwiQSI6MjU1LCJSIjoyLCJHIjoxNzgsIkIiOjIzOH19LCJJc1Zpc2libGUiOnRydWUsIldpZHRoIjowLjAsIkhlaWdodCI6MTAuMCwiQm9yZGVyU3R5bGUiOnsiJGlkIjoiMzc3IiwiTGluZUNvbG9yIjp7IiRyZWYiOiIxMTEifSwiTGluZVdlaWdodCI6MC4wLCJMaW5lVHlwZSI6MCwiUGFyZW50U3R5bGUiOm51bGx9LCJQYXJlbnRTdHlsZSI6bnVsbH0sIlRpdGxlU3R5bGUiOnsiJGlkIjoiMzc4IiwiRm9udFNldHRpbmdzIjp7IiRpZCI6IjM3OSIsIkZvbnRTaXplIjoxMSwiRm9udE5hbWUiOiJDYWxpYnJpIiwiSXNCb2xkIjp0cnVlLCJJc0l0YWxpYyI6ZmFsc2UsIklzVW5kZXJsaW5lZCI6ZmFsc2UsIlBhcmVudFN0eWxlIjpudWxsfSwiQXV0b1NpemUiOjAsIkZvcmVncm91bmQiOnsiJGlkIjoiMzgwIiwiQ29sb3IiOnsiJGlkIjoiMzgxIiwiQSI6MjU1LCJSIjowLCJHIjowLCJCIjowfX0sIk1heFdpZHRoIjo3MjAuMCwiTWF4SGVpZ2h0IjoiSW5maW5pdHkiLCJTbWFydEZvcmVncm91bmRJc0FjdGl2ZSI6ZmFsc2UsIkhvcml6b250YWxBbGlnbm1lbnQiOjAsIlZlcnRpY2FsQWxpZ25tZW50IjowLCJTbWFydEZvcmVncm91bmQiOm51bGwsIkJhY2tncm91bmRGaWxsVHlwZSI6MCwiTWFyZ2luIjp7IiRyZWYiOiIxMTcifSwiUGFkZGluZyI6eyIkcmVmIjoiMTE4In0sIkJhY2tncm91bmQiOnsiJHJlZiI6IjExOSJ9LCJJc1Zpc2libGUiOnRydWUsIldpZHRoIjowLjAsIkhlaWdodCI6MC4wLCJCb3JkZXJTdHlsZSI6eyIkaWQiOiIzODIiLCJMaW5lQ29sb3IiOm51bGwsIkxpbmVXZWlnaHQiOjAuMCwiTGluZVR5cGUiOjAsIlBhcmVudFN0eWxlIjpudWxsfSwiUGFyZW50U3R5bGUiOm51bGx9LCJEYXRlU3R5bGUiOnsiJGlkIjoiMzgzIiwiRm9udFNldHRpbmdzIjp7IiRpZCI6IjM4NCIsIkZvbnRTaXplIjoxMCwiRm9udE5hbWUiOiJDYWxpYnJpIiwiSXNCb2xkIjpmYWxzZSwiSXNJdGFsaWMiOmZhbHNlLCJJc1VuZGVybGluZWQiOmZhbHNlLCJQYXJlbnRTdHlsZSI6bnVsbH0sIkF1dG9TaXplIjowLCJGb3JlZ3JvdW5kIjp7IiRyZWYiOiIxMjIifSwiTWF4V2lkdGgiOjIwMC4wLCJNYXhIZWlnaHQiOiJJbmZpbml0eSIsIlNtYXJ0Rm9yZWdyb3VuZElzQWN0aXZlIjpmYWxzZSwiSG9yaXpvbnRhbEFsaWdubWVudCI6MiwiVmVydGljYWxBbGlnbm1lbnQiOjAsIlNtYXJ0Rm9yZWdyb3VuZCI6bnVsbCwiQmFja2dyb3VuZEZpbGxUeXBlIjowLCJNYXJnaW4iOnsiJHJlZiI6IjEyNCJ9LCJQYWRkaW5nIjp7IiRyZWYiOiIxMjUifSwiQmFja2dyb3VuZCI6eyIkcmVmIjoiMTI2In0sIklzVmlzaWJsZSI6dHJ1ZSwiV2lkdGgiOjAuMCwiSGVpZ2h0IjowLjAsIkJvcmRlclN0eWxlIjp7IiRpZCI6IjM4NSIsIkxpbmVDb2xvciI6bnVsbCwiTGluZVdlaWdodCI6MC4wLCJMaW5lVHlwZSI6MCwiUGFyZW50U3R5bGUiOm51bGx9LCJQYXJlbnRTdHlsZSI6bnVsbH0sIkRhdGVGb3JtYXQiOnsiJHJlZiI6IjEyNyJ9LCJJc1Zpc2libGUiOnRydWUsIlBhcmVudFN0eWxlIjpudWxsfSwiSW5kZXgiOjE0LCJTbWFydER1cmF0aW9uQWN0aXZhdGVkIjpmYWxzZSwiRGF0ZUZvcm1hdCI6eyIkcmVmIjoiMTI3In0sIklkIjoiNzBhYWMwN2YtMDgyNC00OWM2LTlkYjktMzU5ZmRlNjljY2FhIiwiSW1wb3J0SWQiOm51bGwsIlRpdGxlIjoiTW9kaWZpY2F0aW9uIG9mIHRoZSBKVFQgLSBzdXBwb3J0aW5nIHN5c3RlbSBvbiBDLXNpZGUiLCJOb3RlIjpudWxsLCJIeXBlcmxpbmsiOm51bGwsIklzQ2hhbmdlZCI6ZmFsc2UsIklzTmV3IjpmYWxzZX1dLCJNc1Byb2plY3RJdGVtc1RyZWUiOnsiJGlkIjoiMzg2IiwiUm9vdCI6eyJJbXBvcnRJZCI6bnVsbCwiSXNJbXBvcnRlZCI6ZmFsc2UsIkNoaWxkcmVuIjpbXX19LCJNZXRhZGF0YSI6eyIkaWQiOiIzODciLCJSZWNlbnRDb2xvcnNDb2xsZWN0aW9uIjoiW10ifSwiU2V0dGluZ3MiOnsiJGlkIjoiMzg4IiwiSW1wYU9wdGlvbnMiOnsiJGlkIjoiMzg5IiwiTGVmdFRvUmlnaHQiOmZhbHNlLCJQYXlsb2FkT3B0aW9ucyI6Mn0sIlVzZUNvbXByZXNzaW9uIjpmYWxzZSwiQ29tcHJlc2lvblBlcmNlbnRhZ2UiOjUwLjAsIkluYWN0aXZlSW50ZXJ2YWxXaWR0aFRocmVzaG9sZCI6MzAuMCwiSW5hY3RpdmVJbnRlcnZhbFdpZHRoIjoxLjAsIlNwbGl0VGFza3MiOmZhbHNlLCJVc2VDbHVzdGVyIjpmYWxzZSwiRXBzaWxvbiI6MC4wLCJNaW5Qb2ludHNUb0Zvcm1BQ2x1c3RlciI6MiwiR2VuZXJhdGVJbnZpc2libGVTaGFwZXMiOmZhbHNlLCJTbWFydFRpbWVsaW5lVGFza1BlcmNlbnRhZ2VGaXQiOmZhbHNlfSwiSXNOZXciOnRydWUsIkltcG9ydFR5cGUiOjAsIkZpbGVQYXRoIjpudWxsLCJUaW1lQ29uZmlndXJhdGlvbiI6eyIkaWQiOiIzOTAiLCJVc2VUaW1lIjpmYWxzZSwiV29ya0RheVN0YXJ0IjoiMDA6MDA6MDAiLCJXb3JrRGF5RW5kIjoiMjM6NTk6MDAifSwiTGFzdFVzZWRUZW1wbGF0ZUlkIjoiODJhNzc2MDYtYjY0YS00ODVkLWFmNDEtMWFlMzc4YzlhNWQ0In0="/>
  <p:tag name="__MASTER" val="__part_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ART_0" val="eyIkaWQiOiIxIiwiQ3VsdHVyZUluZm9OYW1lIjoiZW4tVVMiLCJTdHlsZU5hbWUiOm51bGwsIlZlcnNpb24iOnsiJGlkIjoiMiIsIlZlcnNpb24iOiIzLjEuMyIsIk9yaWdpbmFsQXNzZW1ibHlWZXJzaW9uIjoiMy4xNy4wNC4wMCIsIkVkaXRpb24iOiJQbHVzIiwiSXNQbHVzRWRpdGlvbiI6dHJ1ZX0sIkVmZmVjdCI6MCwiU3R5bGUiOnsiJGlkIjoiMyIsIlRpbWViYW5kU3R5bGUiOnsiJGlkIjoiNCIsIlNjYWxlTWFya2luZyI6MSwiU2hhcGUiOjEwLCJTaGFwZVN0eWxlIjp7IiRpZCI6IjUiLCJNYXJnaW4iOnsiJGlkIjoiNiIsIlRvcCI6MCwiTGVmdCI6MTAsIlJpZ2h0IjoxMCwiQm90dG9tIjowfSwiUGFkZGluZyI6eyIkaWQiOiI3IiwiVG9wIjozLCJMZWZ0IjowLCJSaWdodCI6MCwiQm90dG9tIjozfSwiQmFja2dyb3VuZCI6eyIkaWQiOiI4IiwiQ29sb3IiOnsiJGlkIjoiOSIsIkEiOjI1NSwiUiI6NjQsIkciOjY0LCJCIjo2NH19LCJJc1Zpc2libGUiOnRydWUsIldpZHRoIjo4NTguMCwiSGVpZ2h0IjoyMC4wLCJCb3JkZXJTdHlsZSI6eyIkaWQiOiIxMCIsIkxpbmVDb2xvciI6eyIkaWQiOiIxMSIsIiR0eXBlIjoiTkxSRS5Db21tb24uRG9tLlNvbGlkQ29sb3JCcnVzaCwgTkxSRS5Db21tb24iLCJDb2xvciI6eyIkaWQiOiIxMiIsIkEiOjI1NSwiUiI6MjU1LCJHIjowLCJCIjowfX0sIkxpbmVXZWlnaHQiOjAuMCwiTGluZVR5cGUiOjAsIlBhcmVudFN0eWxlIjpudWxsfSwiUGFyZW50U3R5bGUiOm51bGx9LCJSaWdodEVuZENhcHNTdHlsZSI6eyIkaWQiOiIxMyIsIkZvbnRTZXR0aW5ncyI6eyIkaWQiOiIxNCIsIkZvbnRTaXplIjoxOCwiRm9udE5hbWUiOiJDYWxpYnJpIiwiSXNCb2xkIjp0cnVlLCJJc0l0YWxpYyI6ZmFsc2UsIklzVW5kZXJsaW5lZCI6ZmFsc2UsIlBhcmVudFN0eWxlIjpudWxsfSwiQXV0b1NpemUiOjAsIkZvcmVncm91bmQiOnsiJGlkIjoiMTUiLCJDb2xvciI6eyIkaWQiOiIxNiIsIkEiOjI1NSwiUiI6MjM3LCJHIjoxMjUsIkIiOjQ5fX0sIk1heFdpZHRoIjoiSW5maW5pdHkiLCJNYXhIZWlnaHQiOiJJbmZpbml0eSIsIlNtYXJ0Rm9yZWdyb3VuZElzQWN0aXZlIjpmYWxzZSwiSG9yaXpvbnRhbEFsaWdubWVudCI6MCwiVmVydGljYWxBbGlnbm1lbnQiOjAsIlNtYXJ0Rm9yZWdyb3VuZCI6bnVsbCwiQmFja2dyb3VuZEZpbGxUeXBlIjowLCJNYXJnaW4iOnsiJGlkIjoiMTciLCJUb3AiOjAsIkxlZnQiOjAsIlJpZ2h0IjoyMCwiQm90dG9tIjowfSwiUGFkZGluZyI6eyIkaWQiOiIxOCIsIlRvcCI6MCwiTGVmdCI6MCwiUmlnaHQiOjAsIkJvdHRvbSI6MH0sIkJhY2tncm91bmQiOnsiJGlkIjoiMTkiLCJDb2xvciI6eyIkaWQiOiIyMCIsIkEiOjI1NSwiUiI6MjU1LCJHIjoyNTUsIkIiOjI1NX19LCJJc1Zpc2libGUiOnRydWUsIldpZHRoIjowLjAsIkhlaWdodCI6MC4wLCJCb3JkZXJTdHlsZSI6bnVsbCwiUGFyZW50U3R5bGUiOm51bGx9LCJMZWZ0RW5kQ2Fwc1N0eWxlIjp7IiRpZCI6IjIxIiwiRm9udFNldHRpbmdzIjp7IiRpZCI6IjIyIiwiRm9udFNpemUiOjE4LCJGb250TmFtZSI6IkNhbGlicmkiLCJJc0JvbGQiOnRydWUsIklzSXRhbGljIjpmYWxzZSwiSXNVbmRlcmxpbmVkIjpmYWxzZSwiUGFyZW50U3R5bGUiOm51bGx9LCJBdXRvU2l6ZSI6MCwiRm9yZWdyb3VuZCI6eyIkaWQiOiIyMyIsIkNvbG9yIjp7IiRpZCI6IjI0IiwiQSI6MjU1LCJSIjoyMzcsIkciOjEyNSwiQiI6NDl9fSwiTWF4V2lkdGgiOiJJbmZpbml0eSIsIk1heEhlaWdodCI6IkluZmluaXR5IiwiU21hcnRGb3JlZ3JvdW5kSXNBY3RpdmUiOmZhbHNlLCJIb3Jpem9udGFsQWxpZ25tZW50IjowLCJWZXJ0aWNhbEFsaWdubWVudCI6MCwiU21hcnRGb3JlZ3JvdW5kIjpudWxsLCJCYWNrZ3JvdW5kRmlsbFR5cGUiOjAsIk1hcmdpbiI6eyIkaWQiOiIyNSIsIlRvcCI6MCwiTGVmdCI6MjAsIlJpZ2h0IjowLCJCb3R0b20iOjB9LCJQYWRkaW5nIjp7IiRpZCI6IjI2IiwiVG9wIjowLCJMZWZ0IjowLCJSaWdodCI6MCwiQm90dG9tIjowfSwiQmFja2dyb3VuZCI6eyIkaWQiOiIyNyIsIkNvbG9yIjp7IiRpZCI6IjI4IiwiQSI6ODksIlIiOjAsIkciOjAsIkIiOjB9fSwiSXNWaXNpYmxlIjpmYWxzZSwiV2lkdGgiOjAuMCwiSGVpZ2h0IjowLjAsIkJvcmRlclN0eWxlIjpudWxsLCJQYXJlbnRTdHlsZSI6bnVsbH0sIlRvZGF5VGV4dFN0eWxlIjp7IiRpZCI6IjI5IiwiRm9udFNldHRpbmdzIjp7IiRpZCI6IjMwIiwiRm9udFNpemUiOjEyLCJGb250TmFtZSI6IkNhbGlicmkiLCJJc0JvbGQiOmZhbHNlLCJJc0l0YWxpYyI6ZmFsc2UsIklzVW5kZXJsaW5lZCI6ZmFsc2UsIlBhcmVudFN0eWxlIjpudWxsfSwiQXV0b1NpemUiOjAsIkZvcmVncm91bmQiOnsiJGlkIjoiMzEiLCJDb2xvciI6eyIkaWQiOiIzMiIsIkEiOjI1NSwiUiI6MCwiRyI6MCwiQiI6MH19LCJNYXhXaWR0aCI6MjAwLjAsIk1heEhlaWdodCI6IkluZmluaXR5IiwiU21hcnRGb3JlZ3JvdW5kSXNBY3RpdmUiOmZhbHNlLCJIb3Jpem9udGFsQWxpZ25tZW50IjowLCJWZXJ0aWNhbEFsaWdubWVudCI6MCwiU21hcnRGb3JlZ3JvdW5kIjpudWxsLCJCYWNrZ3JvdW5kRmlsbFR5cGUiOjAsIk1hcmdpbiI6eyIkaWQiOiIzMyIsIlRvcCI6MCwiTGVmdCI6MCwiUmlnaHQiOjAsIkJvdHRvbSI6MH0sIlBhZGRpbmciOnsiJGlkIjoiMzQiLCJUb3AiOjAsIkxlZnQiOjAsIlJpZ2h0IjowLCJCb3R0b20iOjB9LCJCYWNrZ3JvdW5kIjp7IiRpZCI6IjM1IiwiQ29sb3IiOnsiJGlkIjoiMzYiLCJBIjoyNTUsIlIiOjI1NSwiRyI6MjU1LCJCIjoyNTV9fSwiSXNWaXNpYmxlIjp0cnVlLCJXaWR0aCI6MC4wLCJIZWlnaHQiOjAuMCwiQm9yZGVyU3R5bGUiOm51bGwsIlBhcmVudFN0eWxlIjpudWxsfSwiVG9kYXlNYXJrZXJTdHlsZSI6eyIkaWQiOiIzNyIsIk1hcmdpbiI6eyIkaWQiOiIzOCIsIlRvcCI6MCwiTGVmdCI6MCwiUmlnaHQiOjAsIkJvdHRvbSI6MH0sIlBhZGRpbmciOnsiJGlkIjoiMzkiLCJUb3AiOjAsIkxlZnQiOjAsIlJpZ2h0IjowLCJCb3R0b20iOjB9LCJCYWNrZ3JvdW5kIjp7IiRpZCI6IjQwIiwiQ29sb3IiOnsiJGlkIjoiNDEiLCJBIjoyNTUsIlIiOjI1NSwiRyI6MCwiQiI6MH19LCJJc1Zpc2libGUiOnRydWUsIldpZHRoIjowLjAsIkhlaWdodCI6MC4wLCJCb3JkZXJTdHlsZSI6bnVsbCwiUGFyZW50U3R5bGUiOm51bGx9LCJTY2FsZVN0eWxlIjp7IiRpZCI6IjQyIiwiU2hvd1NlZ21lbnRTZXBhcmF0b3JzIjpmYWxzZSwiU2VnbWVudFNlcGFyYXRvck9wYWNpdHkiOjMwLCJGb250U2V0dGluZ3MiOnsiJGlkIjoiNDMiLCJGb250U2l6ZSI6MTIsIkZvbnROYW1lIjoiQ2FsaWJyaSIsIklzQm9sZCI6ZmFsc2UsIklzSXRhbGljIjpmYWxzZSwiSXNVbmRlcmxpbmVkIjpmYWxzZSwiUGFyZW50U3R5bGUiOm51bGx9LCJBdXRvU2l6ZSI6MCwiRm9yZWdyb3VuZCI6eyIkaWQiOiI0NCIsIkNvbG9yIjp7IiRpZCI6IjQ1IiwiQSI6MjU1LCJSIjoyNTUsIkciOjI1NSwiQiI6MjU1fX0sIk1heFdpZHRoIjoyMDAuMCwiTWF4SGVpZ2h0IjoiSW5maW5pdHkiLCJTbWFydEZvcmVncm91bmRJc0FjdGl2ZSI6ZmFsc2UsIkhvcml6b250YWxBbGlnbm1lbnQiOjAsIlZlcnRpY2FsQWxpZ25tZW50IjoxLCJTbWFydEZvcmVncm91bmQiOm51bGwsIkJhY2tncm91bmRGaWxsVHlwZSI6MCwiTWFyZ2luIjp7IiRpZCI6IjQ2IiwiVG9wIjowLCJMZWZ0Ijo1LCJSaWdodCI6MCwiQm90dG9tIjowfSwiUGFkZGluZyI6eyIkaWQiOiI0NyIsIlRvcCI6MCwiTGVmdCI6MCwiUmlnaHQiOjAsIkJvdHRvbSI6MH0sIkJhY2tncm91bmQiOnsiJGlkIjoiNDgiLCJDb2xvciI6eyIkcmVmIjoiMjgifX0sIklzVmlzaWJsZSI6dHJ1ZSwiV2lkdGgiOjAuMCwiSGVpZ2h0IjowLjAsIkJvcmRlclN0eWxlIjpudWxsLCJQYXJlbnRTdHlsZSI6bnVsbH0sIkVsYXBzZWRUaW1lQmFja2dyb3VuZCI6eyIkaWQiOiI0OSIsIkNvbG9yIjp7IiRpZCI6IjUwIiwiQSI6NzcsIlIiOjI1NSwiRyI6MCwiQiI6MH19LCJBcHBlbmRZZWFyT25ZZWFyQ2hhbmdlIjpmYWxzZSwiRWxhcHNlZFRpbWVGb3JtYXQiOjEsIlRvZGF5TWFya2VyUG9zaXRpb24iOjMsIlF1aWNrUG9zaXRpb24iOjMsIkFic29sdXRlUG9zaXRpb24iOjI0NS4wLCJNYXJnaW4iOnsiJGlkIjoiNTEiLCJUb3AiOjAsIkxlZnQiOjEwLCJSaWdodCI6MTAsIkJvdHRvbSI6MH0sIlBhZGRpbmciOnsiJGlkIjoiNTIiLCJUb3AiOjAsIkxlZnQiOjAsIlJpZ2h0IjowLCJCb3R0b20iOjB9LCJCYWNrZ3JvdW5kIjp7IiRpZCI6IjUzIiwiQ29sb3IiOnsiJGlkIjoiNTQiLCJBIjoyNTUsIlIiOjQ3LCJHIjo1NCwiQiI6MTUzfX0sIklzVmlzaWJsZSI6dHJ1ZSwiV2lkdGgiOjAuMCwiSGVpZ2h0IjowLjAsIkJvcmRlclN0eWxlIjpudWxsLCJQYXJlbnRTdHlsZSI6bnVsbH0sIkRlZmF1bHRNaWxlc3RvbmVTdHlsZSI6eyIkaWQiOiI1NSIsIlNoYXBlIjoyLCJDb25uZWN0b3JNYXJnaW4iOnsiJGlkIjoiNTYiLCJUb3AiOjAsIkxlZnQiOjIsIlJpZ2h0IjoyLCJCb3R0b20iOjB9LCJDb25uZWN0b3JTdHlsZSI6eyIkaWQiOiI1NyIsIkxpbmVDb2xvciI6eyIkaWQiOiI1OCIsIiR0eXBlIjoiTkxSRS5Db21tb24uRG9tLlNvbGlkQ29sb3JCcnVzaCwgTkxSRS5Db21tb24iLCJDb2xvciI6eyIkaWQiOiI1OSIsIkEiOjEyNywiUiI6NzksIkciOjEyOSwiQiI6MTg5fX0sIkxpbmVXZWlnaHQiOjEuMCwiTGluZVR5cGUiOjAsIlBhcmVudFN0eWxlIjpudWxsfSwiSXNCZWxvd1RpbWViYW5kIjpmYWxzZSwiSGlkZURhdGUiOmZhbHNlLCJTaGFwZVNpemUiOjEsIlNwYWNpbmciOjIuMCwiUGFkZGluZyI6eyIkaWQiOiI2MCIsIlRvcCI6MTAsIkxlZnQiOjMsIlJpZ2h0IjowLCJCb3R0b20iOjB9LCJTaGFwZVN0eWxlIjp7IiRpZCI6IjYxIiwiTWFyZ2luIjp7IiRpZCI6IjYyIiwiVG9wIjowLCJMZWZ0IjowLCJSaWdodCI6MCwiQm90dG9tIjowfSwiUGFkZGluZyI6eyIkaWQiOiI2MyIsIlRvcCI6MCwiTGVmdCI6MCwiUmlnaHQiOjAsIkJvdHRvbSI6MH0sIkJhY2tncm91bmQiOnsiJGlkIjoiNjQiLCJDb2xvciI6eyIkaWQiOiI2NSIsIkEiOjI1NSwiUiI6MCwiRyI6MTE0LCJCIjoxODh9fSwiSXNWaXNpYmxlIjp0cnVlLCJXaWR0aCI6MTMuMCwiSGVpZ2h0IjoxMy4wLCJCb3JkZXJTdHlsZSI6eyIkaWQiOiI2NiIsIkxpbmVDb2xvciI6eyIkaWQiOiI2NyIsIiR0eXBlIjoiTkxSRS5Db21tb24uRG9tLlNvbGlkQ29sb3JCcnVzaCwgTkxSRS5Db21tb24iLCJDb2xvciI6eyIkaWQiOiI2OCIsIkEiOjI1NSwiUiI6MjU1LCJHIjowLCJCIjowfX0sIkxpbmVXZWlnaHQiOjAuMCwiTGluZVR5cGUiOjAsIlBhcmVudFN0eWxlIjpudWxsfSwiUGFyZW50U3R5bGUiOm51bGx9LCJUaXRsZVN0eWxlIjp7IiRpZCI6IjY5IiwiRm9udFNldHRpbmdzIjp7IiRpZCI6IjcwIiwiRm9udFNpemUiOjExLCJGb250TmFtZSI6IkNhbGlicmkiLCJJc0JvbGQiOnRydWUsIklzSXRhbGljIjpmYWxzZSwiSXNVbmRlcmxpbmVkIjpmYWxzZSwiUGFyZW50U3R5bGUiOm51bGx9LCJBdXRvU2l6ZSI6MCwiRm9yZWdyb3VuZCI6eyIkaWQiOiI3MSIsIkNvbG9yIjp7IiRpZCI6IjcyIiwiQSI6MjU1LCJSIjowLCJHIjowLCJCIjowfX0sIk1heFdpZHRoIjoyMDAuMCwiTWF4SGVpZ2h0IjoiSW5maW5pdHkiLCJTbWFydEZvcmVncm91bmRJc0FjdGl2ZSI6ZmFsc2UsIkhvcml6b250YWxBbGlnbm1lbnQiOjAsIlZlcnRpY2FsQWxpZ25tZW50IjowLCJTbWFydEZvcmVncm91bmQiOm51bGwsIkJhY2tncm91bmRGaWxsVHlwZSI6MCwiTWFyZ2luIjp7IiRpZCI6IjczIiwiVG9wIjowLCJMZWZ0IjowLCJSaWdodCI6MCwiQm90dG9tIjowfSwiUGFkZGluZyI6eyIkaWQiOiI3NCIsIlRvcCI6MCwiTGVmdCI6MCwiUmlnaHQiOjAsIkJvdHRvbSI6MH0sIkJhY2tncm91bmQiOnsiJGlkIjoiNzUiLCJDb2xvciI6eyIkcmVmIjoiMjgifX0sIklzVmlzaWJsZSI6dHJ1ZSwiV2lkdGgiOjAuMCwiSGVpZ2h0IjowLjAsIkJvcmRlclN0eWxlIjpudWxsLCJQYXJlbnRTdHlsZSI6bnVsbH0sIkRhdGVTdHlsZSI6eyIkaWQiOiI3NiIsIkZvbnRTZXR0aW5ncyI6eyIkaWQiOiI3NyIsIkZvbnRTaXplIjoxMCwiRm9udE5hbWUiOiJDYWxpYnJpIiwiSXNCb2xkIjpmYWxzZSwiSXNJdGFsaWMiOmZhbHNlLCJJc1VuZGVybGluZWQiOmZhbHNlLCJQYXJlbnRTdHlsZSI6bnVsbH0sIkF1dG9TaXplIjowLCJGb3JlZ3JvdW5kIjp7IiRpZCI6Ijc4IiwiQ29sb3IiOnsiJGlkIjoiNzkiLCJBIjoyNTUsIlIiOjY4LCJHIjo4NCwiQiI6MTA2fX0sIk1heFdpZHRoIjoyMDAuMCwiTWF4SGVpZ2h0IjoiSW5maW5pdHkiLCJTbWFydEZvcmVncm91bmRJc0FjdGl2ZSI6ZmFsc2UsIkhvcml6b250YWxBbGlnbm1lbnQiOjAsIlZlcnRpY2FsQWxpZ25tZW50IjowLCJTbWFydEZvcmVncm91bmQiOm51bGwsIkJhY2tncm91bmRGaWxsVHlwZSI6MCwiTWFyZ2luIjp7IiRpZCI6IjgwIiwiVG9wIjowLCJMZWZ0IjowLCJSaWdodCI6MCwiQm90dG9tIjowfSwiUGFkZGluZyI6eyIkaWQiOiI4MSIsIlRvcCI6MCwiTGVmdCI6MCwiUmlnaHQiOjAsIkJvdHRvbSI6MH0sIkJhY2tncm91bmQiOnsiJGlkIjoiODIiLCJDb2xvciI6eyIkcmVmIjoiMjgifX0sIklzVmlzaWJsZSI6dHJ1ZSwiV2lkdGgiOjAuMCwiSGVpZ2h0IjowLjAsIkJvcmRlclN0eWxlIjpudWxsLCJQYXJlbnRTdHlsZSI6bnVsbH0sIkRhdGVGb3JtYXQiOnsiJGlkIjoiODMiLCJGb3JtYXRTdHJpbmciOiJNTU0gZCIsIlNlcGFyYXRvciI6Ii8iLCJVc2VJbnRlcm5hdGlvbmFsRGF0ZUZvcm1hdCI6ZmFsc2UsIkRhdGVJc1Zpc2libGUiOnRydWUsIlRpbWVJc1Zpc2libGUiOmZhbHNlLCJIb3VyRGlnaXRzIjoxLCJBbVBtRGVzaWduYXRvciI6MiwiVHJpbTAwTWludXRlcyI6ZmFsc2UsIkxhc3RLbm93blZpc2liaWxpdHlTdGF0ZSI6bnVsbH0sIklzVmlzaWJsZSI6dHJ1ZSwiUGFyZW50U3R5bGUiOm51bGx9LCJEZWZhdWx0VGFza1N0eWxlIjp7IiRpZCI6Ijg0IiwiU2hhcGUiOjEsIlNoYXBlVGhpY2tuZXNzIjowLCJEdXJhdGlvbkZvcm1hdCI6NSwiSW5jbHVkZU5vbldvcmtpbmdEYXlzSW5EdXJhdGlvbiI6ZmFsc2UsIlBlcmNlbnRhZ2VDb21wbGV0ZVN0eWxlIjp7IiRpZCI6Ijg1IiwiRm9udFNldHRpbmdzIjp7IiRpZCI6Ijg2IiwiRm9udFNpemUiOjEwLCJGb250TmFtZSI6IkNhbGlicmkiLCJJc0JvbGQiOmZhbHNlLCJJc0l0YWxpYyI6ZmFsc2UsIklzVW5kZXJsaW5lZCI6ZmFsc2UsIlBhcmVudFN0eWxlIjpudWxsfSwiQXV0b1NpemUiOjAsIkZvcmVncm91bmQiOnsiJGlkIjoiODciLCJDb2xvciI6eyIkaWQiOiI4OCIsIkEiOjI1NSwiUiI6MjM3LCJHIjoxMjUsIkIiOjQ5fX0sIk1heFdpZHRoIjoyMDAuMCwiTWF4SGVpZ2h0IjoiSW5maW5pdHkiLCJTbWFydEZvcmVncm91bmRJc0FjdGl2ZSI6ZmFsc2UsIkhvcml6b250YWxBbGlnbm1lbnQiOjAsIlZlcnRpY2FsQWxpZ25tZW50IjowLCJTbWFydEZvcmVncm91bmQiOm51bGwsIkJhY2tncm91bmRGaWxsVHlwZSI6MCwiTWFyZ2luIjp7IiRpZCI6Ijg5IiwiVG9wIjowLCJMZWZ0IjowLCJSaWdodCI6MCwiQm90dG9tIjowfSwiUGFkZGluZyI6eyIkaWQiOiI5MCIsIlRvcCI6MCwiTGVmdCI6MCwiUmlnaHQiOjAsIkJvdHRvbSI6MH0sIkJhY2tncm91bmQiOnsiJGlkIjoiOTEiLCJDb2xvciI6eyIkcmVmIjoiMjgifX0sIklzVmlzaWJsZSI6dHJ1ZSwiV2lkdGgiOjAuMCwiSGVpZ2h0IjowLjAsIkJvcmRlclN0eWxlIjpudWxsLCJQYXJlbnRTdHlsZSI6bnVsbH0sIkR1cmF0aW9uU3R5bGUiOnsiJGlkIjoiOTIiLCJGb250U2V0dGluZ3MiOnsiJGlkIjoiOTMiLCJGb250U2l6ZSI6MTAsIkZvbnROYW1lIjoiQ2FsaWJyaSIsIklzQm9sZCI6ZmFsc2UsIklzSXRhbGljIjpmYWxzZSwiSXNVbmRlcmxpbmVkIjpmYWxzZSwiUGFyZW50U3R5bGUiOm51bGx9LCJBdXRvU2l6ZSI6MCwiRm9yZWdyb3VuZCI6eyIkaWQiOiI5NCIsIkNvbG9yIjp7IiRpZCI6Ijk1IiwiQSI6MjU1LCJSIjoyMzcsIkciOjEyNSwiQiI6NDl9fSwiTWF4V2lkdGgiOjIwMC4wLCJNYXhIZWlnaHQiOiJJbmZpbml0eSIsIlNtYXJ0Rm9yZWdyb3VuZElzQWN0aXZlIjpmYWxzZSwiSG9yaXpvbnRhbEFsaWdubWVudCI6MCwiVmVydGljYWxBbGlnbm1lbnQiOjAsIlNtYXJ0Rm9yZWdyb3VuZCI6bnVsbCwiQmFja2dyb3VuZEZpbGxUeXBlIjowLCJNYXJnaW4iOnsiJGlkIjoiOTYiLCJUb3AiOjAsIkxlZnQiOjAsIlJpZ2h0IjowLCJCb3R0b20iOjB9LCJQYWRkaW5nIjp7IiRpZCI6Ijk3IiwiVG9wIjowLCJMZWZ0IjowLCJSaWdodCI6MCwiQm90dG9tIjowfSwiQmFja2dyb3VuZCI6eyIkaWQiOiI5OCIsIkNvbG9yIjp7IiRyZWYiOiIyOCJ9fSwiSXNWaXNpYmxlIjp0cnVlLCJXaWR0aCI6MC4wLCJIZWlnaHQiOjAuMCwiQm9yZGVyU3R5bGUiOm51bGwsIlBhcmVudFN0eWxlIjpudWxsfSwiSG9yaXpvbnRhbENvbm5lY3RvclN0eWxlIjp7IiRpZCI6Ijk5IiwiTGluZUNvbG9yIjp7IiRpZCI6IjEwMCIsIiR0eXBlIjoiTkxSRS5Db21tb24uRG9tLlNvbGlkQ29sb3JCcnVzaCwgTkxSRS5Db21tb24iLCJDb2xvciI6eyIkaWQiOiIxMDEiLCJBIjoyNTUsIlIiOjIwNCwiRyI6MjA0LCJCIjoyMDR9fSwiTGluZVdlaWdodCI6MS4wLCJMaW5lVHlwZSI6MCwiUGFyZW50U3R5bGUiOm51bGx9LCJWZXJ0aWNhbENvbm5lY3RvclN0eWxlIjp7IiRpZCI6IjEwMiIsIkxpbmVDb2xvciI6eyIkaWQiOiIxMDMiLCIkdHlwZSI6Ik5MUkUuQ29tbW9uLkRvbS5Tb2xpZENvbG9yQnJ1c2gsIE5MUkUuQ29tbW9uIiwiQ29sb3IiOnsiJGlkIjoiMTA0IiwiQSI6MjU1LCJSIjoyMDQsIkciOjIwNCwiQiI6MjA0fX0sIkxpbmVXZWlnaHQiOjAuMCwiTGluZVR5cGUiOjAsIlBhcmVudFN0eWxlIjpudWxsfSwiTWFyZ2luIjpudWxsLCJTdGFydERhdGVQb3NpdGlvbiI6MywiRW5kRGF0ZVBvc2l0aW9uIjozLCJEYXRlSXNWaXNpYmxlIjp0cnVlLCJUaXRsZVBvc2l0aW9uIjo0LCJEdXJhdGlvblBvc2l0aW9uIjo2LCJQZXJjZW50YWdlQ29tcGxldGVkUG9zaXRpb24iOjYsIlNwYWNpbmciOjUsIklzQmVsb3dUaW1lYmFuZCI6dHJ1ZSwiUGVyY2VudGFnZUNvbXBsZXRlU2hhcGVPcGFjaXR5IjozNSwiU2hhcGVTdHlsZSI6eyIkaWQiOiIxMDUiLCJNYXJnaW4iOnsiJGlkIjoiMTA2IiwiVG9wIjowLCJMZWZ0Ijo0LCJSaWdodCI6NCwiQm90dG9tIjowfSwiUGFkZGluZyI6eyIkaWQiOiIxMDciLCJUb3AiOjAsIkxlZnQiOjAsIlJpZ2h0IjowLCJCb3R0b20iOjB9LCJCYWNrZ3JvdW5kIjp7IiRpZCI6IjEwOCIsIkNvbG9yIjp7IiRpZCI6IjEwOSIsIkEiOjI1NSwiUiI6MCwiRyI6MTE0LCJCIjoxODh9fSwiSXNWaXNpYmxlIjp0cnVlLCJXaWR0aCI6MC4wLCJIZWlnaHQiOjEwLjAsIkJvcmRlclN0eWxlIjp7IiRpZCI6IjExMCIsIkxpbmVDb2xvciI6eyIkaWQiOiIxMTEiLCIkdHlwZSI6Ik5MUkUuQ29tbW9uLkRvbS5Tb2xpZENvbG9yQnJ1c2gsIE5MUkUuQ29tbW9uIiwiQ29sb3IiOnsiJGlkIjoiMTEyIiwiQSI6MjU1LCJSIjoyNTUsIkciOjAsIkIiOjB9fSwiTGluZVdlaWdodCI6MC4wLCJMaW5lVHlwZSI6MCwiUGFyZW50U3R5bGUiOm51bGx9LCJQYXJlbnRTdHlsZSI6bnVsbH0sIlRpdGxlU3R5bGUiOnsiJGlkIjoiMTEzIiwiRm9udFNldHRpbmdzIjp7IiRpZCI6IjExNCIsIkZvbnRTaXplIjoxMSwiRm9udE5hbWUiOiJDYWxpYnJpIiwiSXNCb2xkIjp0cnVlLCJJc0l0YWxpYyI6ZmFsc2UsIklzVW5kZXJsaW5lZCI6ZmFsc2UsIlBhcmVudFN0eWxlIjpudWxsfSwiQXV0b1NpemUiOjAsIkZvcmVncm91bmQiOnsiJGlkIjoiMTE1IiwiQ29sb3IiOnsiJGlkIjoiMTE2IiwiQSI6MjU1LCJSIjowLCJHIjowLCJCIjowfX0sIk1heFdpZHRoIjo5NjAuMCwiTWF4SGVpZ2h0IjoiSW5maW5pdHkiLCJTbWFydEZvcmVncm91bmRJc0FjdGl2ZSI6ZmFsc2UsIkhvcml6b250YWxBbGlnbm1lbnQiOjAsIlZlcnRpY2FsQWxpZ25tZW50IjowLCJTbWFydEZvcmVncm91bmQiOm51bGwsIkJhY2tncm91bmRGaWxsVHlwZSI6MCwiTWFyZ2luIjp7IiRpZCI6IjExNyIsIlRvcCI6MCwiTGVmdCI6MCwiUmlnaHQiOjAsIkJvdHRvbSI6MH0sIlBhZGRpbmciOnsiJGlkIjoiMTE4IiwiVG9wIjowLCJMZWZ0IjowLCJSaWdodCI6MCwiQm90dG9tIjowfSwiQmFja2dyb3VuZCI6eyIkaWQiOiIxMTkiLCJDb2xvciI6eyIkcmVmIjoiMjgifX0sIklzVmlzaWJsZSI6dHJ1ZSwiV2lkdGgiOjAuMCwiSGVpZ2h0IjowLjAsIkJvcmRlclN0eWxlIjpudWxsLCJQYXJlbnRTdHlsZSI6bnVsbH0sIkRhdGVTdHlsZSI6eyIkaWQiOiIxMjAiLCJGb250U2V0dGluZ3MiOnsiJGlkIjoiMTIxIiwiRm9udFNpemUiOjEwLCJGb250TmFtZSI6IkNhbGlicmkiLCJJc0JvbGQiOmZhbHNlLCJJc0l0YWxpYyI6ZmFsc2UsIklzVW5kZXJsaW5lZCI6ZmFsc2UsIlBhcmVudFN0eWxlIjpudWxsfSwiQXV0b1NpemUiOjAsIkZvcmVncm91bmQiOnsiJGlkIjoiMTIyIiwiQ29sb3IiOnsiJGlkIjoiMTIzIiwiQSI6MjU1LCJSIjo2OCwiRyI6ODQsIkIiOjEwNn19LCJNYXhXaWR0aCI6MjAwLjAsIk1heEhlaWdodCI6IkluZmluaXR5IiwiU21hcnRGb3JlZ3JvdW5kSXNBY3RpdmUiOmZhbHNlLCJIb3Jpem9udGFsQWxpZ25tZW50IjowLCJWZXJ0aWNhbEFsaWdubWVudCI6MCwiU21hcnRGb3JlZ3JvdW5kIjpudWxsLCJCYWNrZ3JvdW5kRmlsbFR5cGUiOjAsIk1hcmdpbiI6eyIkaWQiOiIxMjQiLCJUb3AiOjAsIkxlZnQiOjAsIlJpZ2h0IjowLCJCb3R0b20iOjB9LCJQYWRkaW5nIjp7IiRpZCI6IjEyNSIsIlRvcCI6MCwiTGVmdCI6MCwiUmlnaHQiOjAsIkJvdHRvbSI6MH0sIkJhY2tncm91bmQiOnsiJGlkIjoiMTI2IiwiQ29sb3IiOnsiJHJlZiI6IjI4In19LCJJc1Zpc2libGUiOnRydWUsIldpZHRoIjowLjAsIkhlaWdodCI6MC4wLCJCb3JkZXJTdHlsZSI6bnVsbCwiUGFyZW50U3R5bGUiOm51bGx9LCJEYXRlRm9ybWF0Ijp7IiRpZCI6IjEyNyIsIkZvcm1hdFN0cmluZyI6Ik1NTSBkIiwiU2VwYXJhdG9yIjoiLyIsIlVzZUludGVybmF0aW9uYWxEYXRlRm9ybWF0IjpmYWxzZSwiRGF0ZUlzVmlzaWJsZSI6dHJ1ZSwiVGltZUlzVmlzaWJsZSI6ZmFsc2UsIkhvdXJEaWdpdHMiOjEsIkFtUG1EZXNpZ25hdG9yIjoyLCJUcmltMDBNaW51dGVzIjpmYWxzZSwiTGFzdEtub3duVmlzaWJpbGl0eVN0YXRlIjpudWxsfSwiSXNWaXNpYmxlIjp0cnVlLCJQYXJlbnRTdHlsZSI6bnVsbCwiX2V4cGxpY2l0bHlTZXQiOnsiJGlkIjoiMTI4IiwiU2hhcGVTdHlsZSI6ZmFsc2UsIlRpdGxlU3R5bGUiOmZhbHNlLCJEYXRlU3R5bGUiOmZhbHNlLCJIb3Jpem9udGFsQ29ubmVjdG9yU3R5bGUiOmZhbHNlLCJWZXJ0aWNhbENvbm5lY3RvclN0eWxlIjpmYWxzZSwiUGVyY2VudGFnZUNvbXBsZXRlU2hhcGVPcGFjaXR5IjpmYWxzZSwiU2hhcGUiOmZhbHNlLCJTaGFwZVRoaWNrbmVzcyI6ZmFsc2UsIkR1cmF0aW9uRm9ybWF0IjpmYWxzZSwiSW5jbHVkZU5vbldvcmtpbmdEYXlzSW5EdXJhdGlvbiI6ZmFsc2UsIk1hcmdpbiI6ZmFsc2UsIlN0YXJ0RGF0ZVBvc2l0aW9uIjpmYWxzZSwiRW5kRGF0ZVBvc2l0aW9uIjpmYWxzZSwiVGl0bGVQb3NpdGlvbiI6ZmFsc2UsIkR1cmF0aW9uUG9zaXRpb24iOmZhbHNlLCJQZXJjZW50YWdlQ29tcGxldGVkUG9zaXRpb24iOmZhbHNlLCJTcGFjaW5nIjpmYWxzZSwiSXNCZWxvd1RpbWViYW5kIjpmYWxzZSwiRGF0ZUZvcm1hdCI6ZmFsc2UsIklzVmlzaWJsZSI6ZmFsc2V9fSwiU2hvd0VsYXBzZWRUaW1lR3JhZGllbnRTdHlsZSI6ZmFsc2V9LCJTY2FsZSI6eyIkaWQiOiIxMjkiLCJTdGFydERhdGUiOiIyMDE4LTAxLTAxVDAwOjAwOjAwIiwiRW5kRGF0ZSI6IjIwMjEtMDMtMDVUMjM6NTk6MDAiLCJGb3JtYXQiOiJNTU0iLCJUeXBlIjozLCJBdXRvRGF0ZVJhbmdlIjpmYWxzZSwiV29ya2luZ0RheXMiOjMxLCJUb2RheU1hcmtlclRleHQiOiJUb2RheSIsIkF1dG9TY2FsZVR5cGUiOmZhbHNlfSwiTWlsZXN0b25lcyI6W3siJGlkIjoiMTMwIiwiRGF0ZSI6IjIwMTgtMTItMDNUMjM6NTk6MDAiLCJTdHlsZSI6eyIkaWQiOiIxMzEiLCJTaGFwZSI6MiwiQ29ubmVjdG9yTWFyZ2luIjp7IiRyZWYiOiI1NiJ9LCJDb25uZWN0b3JTdHlsZSI6eyIkaWQiOiIxMzIiLCJMaW5lQ29sb3IiOnsiJHJlZiI6IjU4In0sIkxpbmVXZWlnaHQiOjEuMCwiTGluZVR5cGUiOjAsIlBhcmVudFN0eWxlIjpudWxsfSwiSXNCZWxvd1RpbWViYW5kIjpmYWxzZSwiSGlkZURhdGUiOmZhbHNlLCJTaGFwZVNpemUiOjEsIlNwYWNpbmciOjIuMCwiUGFkZGluZyI6eyIkcmVmIjoiNjAifSwiU2hhcGVTdHlsZSI6eyIkaWQiOiIxMzMiLCJNYXJnaW4iOnsiJHJlZiI6IjYyIn0sIlBhZGRpbmciOnsiJHJlZiI6IjYzIn0sIkJhY2tncm91bmQiOnsiJGlkIjoiMTM0IiwiQ29sb3IiOnsiJGlkIjoiMTM1IiwiQSI6MjU1LCJSIjoyNiwiRyI6MTcwLCJCIjo2Nn19LCJJc1Zpc2libGUiOnRydWUsIldpZHRoIjoxMy4wLCJIZWlnaHQiOjEzLjAsIkJvcmRlclN0eWxlIjp7IiRpZCI6IjEzNiIsIkxpbmVDb2xvciI6eyIkcmVmIjoiNjcifSwiTGluZVdlaWdodCI6MC4wLCJMaW5lVHlwZSI6MCwiUGFyZW50U3R5bGUiOm51bGx9LCJQYXJlbnRTdHlsZSI6bnVsbH0sIlRpdGxlU3R5bGUiOnsiJGlkIjoiMTM3IiwiRm9udFNldHRpbmdzIjp7IiRpZCI6IjEzOCIsIkZvbnRTaXplIjoxMSwiRm9udE5hbWUiOiJDYWxpYnJpIiwiSXNCb2xkIjp0cnVlLCJJc0l0YWxpYyI6ZmFsc2UsIklzVW5kZXJsaW5lZCI6ZmFsc2UsIlBhcmVudFN0eWxlIjpudWxsfSwiQXV0b1NpemUiOjAsIkZvcmVncm91bmQiOnsiJHJlZiI6IjcxIn0sIk1heFdpZHRoIjoyMDAuMCwiTWF4SGVpZ2h0IjoiSW5maW5pdHkiLCJTbWFydEZvcmVncm91bmRJc0FjdGl2ZSI6ZmFsc2UsIkhvcml6b250YWxBbGlnbm1lbnQiOjAsIlZlcnRpY2FsQWxpZ25tZW50IjowLCJTbWFydEZvcmVncm91bmQiOm51bGwsIkJhY2tncm91bmRGaWxsVHlwZSI6MCwiTWFyZ2luIjp7IiRyZWYiOiI3MyJ9LCJQYWRkaW5nIjp7IiRyZWYiOiI3NCJ9LCJCYWNrZ3JvdW5kIjp7IiRyZWYiOiI3NSJ9LCJJc1Zpc2libGUiOnRydWUsIldpZHRoIjowLjAsIkhlaWdodCI6MC4wLCJCb3JkZXJTdHlsZSI6eyIkaWQiOiIxMzkiLCJMaW5lQ29sb3IiOm51bGwsIkxpbmVXZWlnaHQiOjAuMCwiTGluZVR5cGUiOjAsIlBhcmVudFN0eWxlIjpudWxsfSwiUGFyZW50U3R5bGUiOm51bGx9LCJEYXRlU3R5bGUiOnsiJGlkIjoiMTQwIiwiRm9udFNldHRpbmdzIjp7IiRpZCI6IjE0MSIsIkZvbnRTaXplIjoxMCwiRm9udE5hbWUiOiJDYWxpYnJpIiwiSXNCb2xkIjpmYWxzZSwiSXNJdGFsaWMiOmZhbHNlLCJJc1VuZGVybGluZWQiOmZhbHNlLCJQYXJlbnRTdHlsZSI6bnVsbH0sIkF1dG9TaXplIjowLCJGb3JlZ3JvdW5kIjp7IiRpZCI6IjE0MiIsIkNvbG9yIjp7IiRpZCI6IjE0MyIsIkEiOjI1NSwiUiI6NjgsIkciOjg0LCJCIjoxMDZ9fSwiTWF4V2lkdGgiOjIwMC4wLCJNYXhIZWlnaHQiOiJJbmZpbml0eSIsIlNtYXJ0Rm9yZWdyb3VuZElzQWN0aXZlIjpmYWxzZSwiSG9yaXpvbnRhbEFsaWdubWVudCI6MCwiVmVydGljYWxBbGlnbm1lbnQiOjAsIlNtYXJ0Rm9yZWdyb3VuZCI6bnVsbCwiQmFja2dyb3VuZEZpbGxUeXBlIjowLCJNYXJnaW4iOnsiJHJlZiI6IjgwIn0sIlBhZGRpbmciOnsiJHJlZiI6IjgxIn0sIkJhY2tncm91bmQiOnsiJHJlZiI6IjgyIn0sIklzVmlzaWJsZSI6dHJ1ZSwiV2lkdGgiOjAuMCwiSGVpZ2h0IjowLjAsIkJvcmRlclN0eWxlIjp7IiRpZCI6IjE0NCIsIkxpbmVDb2xvciI6bnVsbCwiTGluZVdlaWdodCI6MC4wLCJMaW5lVHlwZSI6MCwiUGFyZW50U3R5bGUiOm51bGx9LCJQYXJlbnRTdHlsZSI6bnVsbH0sIkRhdGVGb3JtYXQiOnsiJGlkIjoiMTQ1IiwiRm9ybWF0U3RyaW5nIjoiTU1NIGQsIHl5eXkiLCJTZXBhcmF0b3IiOiIvIiwiVXNlSW50ZXJuYXRpb25hbERhdGVGb3JtYXQiOmZhbHNlLCJEYXRlSXNWaXNpYmxlIjp0cnVlLCJUaW1lSXNWaXNpYmxlIjpmYWxzZSwiSG91ckRpZ2l0cyI6MSwiQW1QbURlc2lnbmF0b3IiOjIsIlRyaW0wME1pbnV0ZXMiOmZhbHNlLCJMYXN0S25vd25WaXNpYmlsaXR5U3RhdGUiOm51bGx9LCJJc1Zpc2libGUiOnRydWUsIlBhcmVudFN0eWxlIjpudWxsfSwiSW5kZXgiOjEsIlBlcmNlbnRhZ2VDb21wbGV0ZSI6bnVsbCwiUG9zaXRpb24iOnsiUmF0aW8iOjAuMCwiSXNDdXN0b20iOmZhbHNlfSwiRGF0ZUZvcm1hdCI6eyIkcmVmIjoiMTQ1In0sIklkIjoiZDE3YTNiZWQtYThkZi00YjRhLWE1NWYtMTQyYTJmMmRlNGY4IiwiSW1wb3J0SWQiOm51bGwsIlRpdGxlIjoiU3RhcnQgb2YgTFMyIiwiTm90ZSI6bnVsbCwiSHlwZXJsaW5rIjpudWxsLCJJc0NoYW5nZWQiOmZhbHNlLCJJc05ldyI6ZmFsc2V9LHsiJGlkIjoiMTQ2IiwiRGF0ZSI6IjIwMjEtMDItMjBUMjM6NTk6MDBaIiwiU3R5bGUiOnsiJGlkIjoiMTQ3IiwiU2hhcGUiOjIsIkNvbm5lY3Rvck1hcmdpbiI6eyIkcmVmIjoiNTYifSwiQ29ubmVjdG9yU3R5bGUiOnsiJGlkIjoiMTQ4IiwiTGluZUNvbG9yIjp7IiRyZWYiOiI1OCJ9LCJMaW5lV2VpZ2h0IjoxLjAsIkxpbmVUeXBlIjowLCJQYXJlbnRTdHlsZSI6bnVsbH0sIklzQmVsb3dUaW1lYmFuZCI6ZmFsc2UsIkhpZGVEYXRlIjpmYWxzZSwiU2hhcGVTaXplIjoxLCJTcGFjaW5nIjoyLjAsIlBhZGRpbmciOnsiJHJlZiI6IjYwIn0sIlNoYXBlU3R5bGUiOnsiJGlkIjoiMTQ5IiwiTWFyZ2luIjp7IiRyZWYiOiI2MiJ9LCJQYWRkaW5nIjp7IiRyZWYiOiI2MyJ9LCJCYWNrZ3JvdW5kIjp7IiRpZCI6IjE1MCIsIkNvbG9yIjp7IiRpZCI6IjE1MSIsIkEiOjI1NSwiUiI6MjM0LCJHIjoyMiwiQiI6MzB9fSwiSXNWaXNpYmxlIjp0cnVlLCJXaWR0aCI6MTMuMCwiSGVpZ2h0IjoxMy4wLCJCb3JkZXJTdHlsZSI6eyIkaWQiOiIxNTIiLCJMaW5lQ29sb3IiOnsiJHJlZiI6IjY3In0sIkxpbmVXZWlnaHQiOjAuMCwiTGluZVR5cGUiOjAsIlBhcmVudFN0eWxlIjpudWxsfSwiUGFyZW50U3R5bGUiOm51bGx9LCJUaXRsZVN0eWxlIjp7IiRpZCI6IjE1MyIsIkZvbnRTZXR0aW5ncyI6eyIkaWQiOiIxNTQiLCJGb250U2l6ZSI6MTEsIkZvbnROYW1lIjoiQ2FsaWJyaSIsIklzQm9sZCI6dHJ1ZSwiSXNJdGFsaWMiOmZhbHNlLCJJc1VuZGVybGluZWQiOmZhbHNlLCJQYXJlbnRTdHlsZSI6bnVsbH0sIkF1dG9TaXplIjowLCJGb3JlZ3JvdW5kIjp7IiRyZWYiOiI3MSJ9LCJNYXhXaWR0aCI6MjAwLjAsIk1heEhlaWdodCI6IkluZmluaXR5IiwiU21hcnRGb3JlZ3JvdW5kSXNBY3RpdmUiOmZhbHNlLCJIb3Jpem9udGFsQWxpZ25tZW50IjowLCJWZXJ0aWNhbEFsaWdubWVudCI6MCwiU21hcnRGb3JlZ3JvdW5kIjpudWxsLCJCYWNrZ3JvdW5kRmlsbFR5cGUiOjAsIk1hcmdpbiI6eyIkcmVmIjoiNzMifSwiUGFkZGluZyI6eyIkcmVmIjoiNzQifSwiQmFja2dyb3VuZCI6eyIkcmVmIjoiNzUifSwiSXNWaXNpYmxlIjp0cnVlLCJXaWR0aCI6MC4wLCJIZWlnaHQiOjAuMCwiQm9yZGVyU3R5bGUiOnsiJGlkIjoiMTU1IiwiTGluZUNvbG9yIjpudWxsLCJMaW5lV2VpZ2h0IjowLjAsIkxpbmVUeXBlIjowLCJQYXJlbnRTdHlsZSI6bnVsbH0sIlBhcmVudFN0eWxlIjpudWxsfSwiRGF0ZVN0eWxlIjp7IiRpZCI6IjE1NiIsIkZvbnRTZXR0aW5ncyI6eyIkaWQiOiIxNTciLCJGb250U2l6ZSI6MTAsIkZvbnROYW1lIjoiQ2FsaWJyaSIsIklzQm9sZCI6ZmFsc2UsIklzSXRhbGljIjpmYWxzZSwiSXNVbmRlcmxpbmVkIjpmYWxzZSwiUGFyZW50U3R5bGUiOm51bGx9LCJBdXRvU2l6ZSI6MCwiRm9yZWdyb3VuZCI6eyIkaWQiOiIxNTgiLCJDb2xvciI6eyIkaWQiOiIxNTkiLCJBIjoyNTUsIlIiOjY4LCJHIjo4NCwiQiI6MTA2fX0sIk1heFdpZHRoIjoyMDAuMCwiTWF4SGVpZ2h0IjoiSW5maW5pdHkiLCJTbWFydEZvcmVncm91bmRJc0FjdGl2ZSI6ZmFsc2UsIkhvcml6b250YWxBbGlnbm1lbnQiOjAsIlZlcnRpY2FsQWxpZ25tZW50IjowLCJTbWFydEZvcmVncm91bmQiOm51bGwsIkJhY2tncm91bmRGaWxsVHlwZSI6MCwiTWFyZ2luIjp7IiRyZWYiOiI4MCJ9LCJQYWRkaW5nIjp7IiRyZWYiOiI4MSJ9LCJCYWNrZ3JvdW5kIjp7IiRyZWYiOiI4MiJ9LCJJc1Zpc2libGUiOnRydWUsIldpZHRoIjowLjAsIkhlaWdodCI6MC4wLCJCb3JkZXJTdHlsZSI6eyIkaWQiOiIxNjAiLCJMaW5lQ29sb3IiOm51bGwsIkxpbmVXZWlnaHQiOjAuMCwiTGluZVR5cGUiOjAsIlBhcmVudFN0eWxlIjpudWxsfSwiUGFyZW50U3R5bGUiOm51bGx9LCJEYXRlRm9ybWF0Ijp7IiRpZCI6IjE2MSIsIkZvcm1hdFN0cmluZyI6Ik1NTSBkLCB5eXl5IiwiU2VwYXJhdG9yIjoiLyIsIlVzZUludGVybmF0aW9uYWxEYXRlRm9ybWF0IjpmYWxzZSwiRGF0ZUlzVmlzaWJsZSI6dHJ1ZSwiVGltZUlzVmlzaWJsZSI6ZmFsc2UsIkhvdXJEaWdpdHMiOjEsIkFtUG1EZXNpZ25hdG9yIjoyLCJUcmltMDBNaW51dGVzIjpmYWxzZSwiTGFzdEtub3duVmlzaWJpbGl0eVN0YXRlIjpudWxsfSwiSXNWaXNpYmxlIjp0cnVlLCJQYXJlbnRTdHlsZSI6bnVsbH0sIkluZGV4IjozLCJQZXJjZW50YWdlQ29tcGxldGUiOm51bGwsIlBvc2l0aW9uIjp7IlJhdGlvIjowLjAsIklzQ3VzdG9tIjpmYWxzZX0sIkRhdGVGb3JtYXQiOnsiJHJlZiI6IjE2MSJ9LCJJZCI6IjIxZGRlNmM4LTFjZTUtNDA4NS05OGUxLTk1MGI1M2RiOGE3OSIsIkltcG9ydElkIjpudWxsLCJUaXRsZSI6IkVuZCBvZiBMUzIiLCJOb3RlIjpudWxsLCJIeXBlcmxpbmsiOm51bGwsIklzQ2hhbmdlZCI6ZmFsc2UsIklzTmV3IjpmYWxzZX0seyIkaWQiOiIxNjIiLCJEYXRlIjoiMjAyMS0wMy0wNVQwMDowMDowMFoiLCJTdHlsZSI6eyIkaWQiOiIxNjMiLCJTaGFwZSI6MTEsIkNvbm5lY3Rvck1hcmdpbiI6eyIkcmVmIjoiNTYifSwiQ29ubmVjdG9yU3R5bGUiOnsiJGlkIjoiMTY0IiwiTGluZUNvbG9yIjp7IiRyZWYiOiI1OCJ9LCJMaW5lV2VpZ2h0IjoxLjAsIkxpbmVUeXBlIjowLCJQYXJlbnRTdHlsZSI6bnVsbH0sIklzQmVsb3dUaW1lYmFuZCI6ZmFsc2UsIkhpZGVEYXRlIjpmYWxzZSwiU2hhcGVTaXplIjoxLCJTcGFjaW5nIjoyLjAsIlBhZGRpbmciOnsiJHJlZiI6IjYwIn0sIlNoYXBlU3R5bGUiOnsiJGlkIjoiMTY1IiwiTWFyZ2luIjp7IiRyZWYiOiI2MiJ9LCJQYWRkaW5nIjp7IiRyZWYiOiI2MyJ9LCJCYWNrZ3JvdW5kIjp7IiRpZCI6IjE2NiIsIkNvbG9yIjp7IiRpZCI6IjE2NyIsIkEiOjI1NSwiUiI6MjYsIkciOjE3MCwiQiI6NjZ9fSwiSXNWaXNpYmxlIjp0cnVlLCJXaWR0aCI6MTMuMCwiSGVpZ2h0IjoxMy4wLCJCb3JkZXJTdHlsZSI6eyIkaWQiOiIxNjgiLCJMaW5lQ29sb3IiOnsiJHJlZiI6IjY3In0sIkxpbmVXZWlnaHQiOjAuMCwiTGluZVR5cGUiOjAsIlBhcmVudFN0eWxlIjpudWxsfSwiUGFyZW50U3R5bGUiOm51bGx9LCJUaXRsZVN0eWxlIjp7IiRpZCI6IjE2OSIsIkZvbnRTZXR0aW5ncyI6eyIkaWQiOiIxNzAiLCJGb250U2l6ZSI6MTEsIkZvbnROYW1lIjoiQ2FsaWJyaSIsIklzQm9sZCI6dHJ1ZSwiSXNJdGFsaWMiOmZhbHNlLCJJc1VuZGVybGluZWQiOmZhbHNlLCJQYXJlbnRTdHlsZSI6bnVsbH0sIkF1dG9TaXplIjowLCJGb3JlZ3JvdW5kIjp7IiRyZWYiOiI3MSJ9LCJNYXhXaWR0aCI6MjAwLjAsIk1heEhlaWdodCI6IkluZmluaXR5IiwiU21hcnRGb3JlZ3JvdW5kSXNBY3RpdmUiOmZhbHNlLCJIb3Jpem9udGFsQWxpZ25tZW50IjowLCJWZXJ0aWNhbEFsaWdubWVudCI6MCwiU21hcnRGb3JlZ3JvdW5kIjpudWxsLCJCYWNrZ3JvdW5kRmlsbFR5cGUiOjAsIk1hcmdpbiI6eyIkcmVmIjoiNzMifSwiUGFkZGluZyI6eyIkcmVmIjoiNzQifSwiQmFja2dyb3VuZCI6eyIkcmVmIjoiNzUifSwiSXNWaXNpYmxlIjp0cnVlLCJXaWR0aCI6MC4wLCJIZWlnaHQiOjAuMCwiQm9yZGVyU3R5bGUiOnsiJGlkIjoiMTcxIiwiTGluZUNvbG9yIjpudWxsLCJMaW5lV2VpZ2h0IjowLjAsIkxpbmVUeXBlIjowLCJQYXJlbnRTdHlsZSI6bnVsbH0sIlBhcmVudFN0eWxlIjpudWxsfSwiRGF0ZVN0eWxlIjp7IiRpZCI6IjE3MiIsIkZvbnRTZXR0aW5ncyI6eyIkaWQiOiIxNzMiLCJGb250U2l6ZSI6MTAsIkZvbnROYW1lIjoiQ2FsaWJyaSIsIklzQm9sZCI6ZmFsc2UsIklzSXRhbGljIjpmYWxzZSwiSXNVbmRlcmxpbmVkIjpmYWxzZSwiUGFyZW50U3R5bGUiOm51bGx9LCJBdXRvU2l6ZSI6MCwiRm9yZWdyb3VuZCI6eyIkcmVmIjoiNzgifSwiTWF4V2lkdGgiOjIwMC4wLCJNYXhIZWlnaHQiOiJJbmZpbml0eSIsIlNtYXJ0Rm9yZWdyb3VuZElzQWN0aXZlIjpmYWxzZSwiSG9yaXpvbnRhbEFsaWdubWVudCI6MCwiVmVydGljYWxBbGlnbm1lbnQiOjAsIlNtYXJ0Rm9yZWdyb3VuZCI6bnVsbCwiQmFja2dyb3VuZEZpbGxUeXBlIjowLCJNYXJnaW4iOnsiJHJlZiI6IjgwIn0sIlBhZGRpbmciOnsiJHJlZiI6IjgxIn0sIkJhY2tncm91bmQiOnsiJHJlZiI6IjgyIn0sIklzVmlzaWJsZSI6dHJ1ZSwiV2lkdGgiOjAuMCwiSGVpZ2h0IjowLjAsIkJvcmRlclN0eWxlIjp7IiRpZCI6IjE3NCIsIkxpbmVDb2xvciI6bnVsbCwiTGluZVdlaWdodCI6MC4wLCJMaW5lVHlwZSI6MCwiUGFyZW50U3R5bGUiOm51bGx9LCJQYXJlbnRTdHlsZSI6bnVsbH0sIkRhdGVGb3JtYXQiOnsiJHJlZiI6IjgzIn0sIklzVmlzaWJsZSI6dHJ1ZSwiUGFyZW50U3R5bGUiOm51bGx9LCJJbmRleCI6NCwiUGVyY2VudGFnZUNvbXBsZXRlIjpudWxsLCJQb3NpdGlvbiI6eyJSYXRpbyI6MC4wLCJJc0N1c3RvbSI6ZmFsc2V9LCJEYXRlRm9ybWF0Ijp7IiRyZWYiOiI4MyJ9LCJJZCI6IjVmY2UzYmY3LTUxMjAtNGJhYS1iMzEyLTBhZWQzNDAzZTlkMSIsIkltcG9ydElkIjpudWxsLCJUaXRsZSI6IlJlY29tbWlzc2lvbmluZyB3aXRoIGJlYW0iLCJOb3RlIjpudWxsLCJIeXBlcmxpbmsiOm51bGwsIklzQ2hhbmdlZCI6ZmFsc2UsIklzTmV3IjpmYWxzZX0seyIkaWQiOiIxNzUiLCJEYXRlIjoiMjAxOC0xMi0wM1QyMzo1OTowMFoiLCJTdHlsZSI6eyIkaWQiOiIxNzYiLCJTaGFwZSI6MCwiQ29ubmVjdG9yTWFyZ2luIjp7IiRyZWYiOiI1NiJ9LCJDb25uZWN0b3JTdHlsZSI6eyIkaWQiOiIxNzciLCJMaW5lQ29sb3IiOnsiJHJlZiI6IjU4In0sIkxpbmVXZWlnaHQiOjEuMCwiTGluZVR5cGUiOjAsIlBhcmVudFN0eWxlIjpudWxsfSwiSXNCZWxvd1RpbWViYW5kIjpmYWxzZSwiSGlkZURhdGUiOmZhbHNlLCJTaGFwZVNpemUiOjEsIlNwYWNpbmciOjIuMCwiUGFkZGluZyI6eyIkcmVmIjoiNjAifSwiU2hhcGVTdHlsZSI6eyIkaWQiOiIxNzgiLCJNYXJnaW4iOnsiJHJlZiI6IjYyIn0sIlBhZGRpbmciOnsiJHJlZiI6IjYzIn0sIkJhY2tncm91bmQiOnsiJGlkIjoiMTc5IiwiQ29sb3IiOnsiJGlkIjoiMTgwIiwiQSI6MjU1LCJSIjoyNiwiRyI6MTcwLCJCIjo2Nn19LCJJc1Zpc2libGUiOnRydWUsIldpZHRoIjoxMy4wLCJIZWlnaHQiOjEzLjAsIkJvcmRlclN0eWxlIjp7IiRpZCI6IjE4MSIsIkxpbmVDb2xvciI6eyIkcmVmIjoiNjcifSwiTGluZVdlaWdodCI6MC4wLCJMaW5lVHlwZSI6MCwiUGFyZW50U3R5bGUiOm51bGx9LCJQYXJlbnRTdHlsZSI6bnVsbH0sIlRpdGxlU3R5bGUiOnsiJGlkIjoiMTgyIiwiRm9udFNldHRpbmdzIjp7IiRpZCI6IjE4MyIsIkZvbnRTaXplIjoxMSwiRm9udE5hbWUiOiJDYWxpYnJpIiwiSXNCb2xkIjp0cnVlLCJJc0l0YWxpYyI6ZmFsc2UsIklzVW5kZXJsaW5lZCI6ZmFsc2UsIlBhcmVudFN0eWxlIjpudWxsfSwiQXV0b1NpemUiOjAsIkZvcmVncm91bmQiOnsiJGlkIjoiMTg0IiwiQ29sb3IiOnsiJGlkIjoiMTg1IiwiQSI6MjU1LCJSIjowLCJHIjowLCJCIjowfX0sIk1heFdpZHRoIjoyMDAuMCwiTWF4SGVpZ2h0IjoiSW5maW5pdHkiLCJTbWFydEZvcmVncm91bmRJc0FjdGl2ZSI6ZmFsc2UsIkhvcml6b250YWxBbGlnbm1lbnQiOjAsIlZlcnRpY2FsQWxpZ25tZW50IjowLCJTbWFydEZvcmVncm91bmQiOm51bGwsIkJhY2tncm91bmRGaWxsVHlwZSI6MCwiTWFyZ2luIjp7IiRyZWYiOiI3MyJ9LCJQYWRkaW5nIjp7IiRyZWYiOiI3NCJ9LCJCYWNrZ3JvdW5kIjp7IiRyZWYiOiI3NSJ9LCJJc1Zpc2libGUiOnRydWUsIldpZHRoIjowLjAsIkhlaWdodCI6MC4wLCJCb3JkZXJTdHlsZSI6eyIkaWQiOiIxODYiLCJMaW5lQ29sb3IiOm51bGwsIkxpbmVXZWlnaHQiOjAuMCwiTGluZVR5cGUiOjAsIlBhcmVudFN0eWxlIjpudWxsfSwiUGFyZW50U3R5bGUiOm51bGx9LCJEYXRlU3R5bGUiOnsiJGlkIjoiMTg3IiwiRm9udFNldHRpbmdzIjp7IiRpZCI6IjE4OCIsIkZvbnRTaXplIjoxMCwiRm9udE5hbWUiOiJDYWxpYnJpIiwiSXNCb2xkIjpmYWxzZSwiSXNJdGFsaWMiOmZhbHNlLCJJc1VuZGVybGluZWQiOmZhbHNlLCJQYXJlbnRTdHlsZSI6bnVsbH0sIkF1dG9TaXplIjowLCJGb3JlZ3JvdW5kIjp7IiRyZWYiOiI3OCJ9LCJNYXhXaWR0aCI6MjAwLjAsIk1heEhlaWdodCI6IkluZmluaXR5IiwiU21hcnRGb3JlZ3JvdW5kSXNBY3RpdmUiOmZhbHNlLCJIb3Jpem9udGFsQWxpZ25tZW50IjowLCJWZXJ0aWNhbEFsaWdubWVudCI6MCwiU21hcnRGb3JlZ3JvdW5kIjpudWxsLCJCYWNrZ3JvdW5kRmlsbFR5cGUiOjAsIk1hcmdpbiI6eyIkcmVmIjoiODAifSwiUGFkZGluZyI6eyIkcmVmIjoiODEifSwiQmFja2dyb3VuZCI6eyIkcmVmIjoiODIifSwiSXNWaXNpYmxlIjp0cnVlLCJXaWR0aCI6MC4wLCJIZWlnaHQiOjAuMCwiQm9yZGVyU3R5bGUiOnsiJGlkIjoiMTg5IiwiTGluZUNvbG9yIjpudWxsLCJMaW5lV2VpZ2h0IjowLjAsIkxpbmVUeXBlIjowLCJQYXJlbnRTdHlsZSI6bnVsbH0sIlBhcmVudFN0eWxlIjpudWxsfSwiRGF0ZUZvcm1hdCI6eyIkcmVmIjoiODMifSwiSXNWaXNpYmxlIjp0cnVlLCJQYXJlbnRTdHlsZSI6bnVsbH0sIkluZGV4Ijo1LCJQZXJjZW50YWdlQ29tcGxldGUiOm51bGwsIlBvc2l0aW9uIjp7IlJhdGlvIjowLjAsIklzQ3VzdG9tIjpmYWxzZX0sIkRhdGVGb3JtYXQiOnsiJHJlZiI6IjgzIn0sIklkIjoiNWMwNzc2ZTktMjQ1ZC00Yjc3LTlhN2UtY2IwNGZiNmNlODY3IiwiSW1wb3J0SWQiOm51bGwsIlRpdGxlIjoiVmVudGluZyB0aGUgSVAyLlg7IEExTDIuWCBhbmQgQTFSMi5YIiwiTm90ZSI6bnVsbCwiSHlwZXJsaW5rIjpudWxsLCJJc0NoYW5nZWQiOmZhbHNlLCJJc05ldyI6ZmFsc2V9LHsiJGlkIjoiMTkwIiwiRGF0ZSI6IjIwMjAtMDItMjRUMjM6NTk6MDBaIiwiU3R5bGUiOnsiJGlkIjoiMTkxIiwiU2hhcGUiOjAsIkNvbm5lY3Rvck1hcmdpbiI6eyIkcmVmIjoiNTYifSwiQ29ubmVjdG9yU3R5bGUiOnsiJGlkIjoiMTkyIiwiTGluZUNvbG9yIjp7IiRyZWYiOiI1OCJ9LCJMaW5lV2VpZ2h0IjoxLjAsIkxpbmVUeXBlIjowLCJQYXJlbnRTdHlsZSI6bnVsbH0sIklzQmVsb3dUaW1lYmFuZCI6ZmFsc2UsIkhpZGVEYXRlIjpmYWxzZSwiU2hhcGVTaXplIjoxLCJTcGFjaW5nIjoyLjAsIlBhZGRpbmciOnsiJHJlZiI6IjYwIn0sIlNoYXBlU3R5bGUiOnsiJGlkIjoiMTkzIiwiTWFyZ2luIjp7IiRyZWYiOiI2MiJ9LCJQYWRkaW5nIjp7IiRyZWYiOiI2MyJ9LCJCYWNrZ3JvdW5kIjp7IiRpZCI6IjE5NCIsIkNvbG9yIjp7IiRpZCI6IjE5NSIsIkEiOjI1NSwiUiI6MjU0LCJHIjoxODYsIkIiOjEwfX0sIklzVmlzaWJsZSI6dHJ1ZSwiV2lkdGgiOjEzLjAsIkhlaWdodCI6MTMuMCwiQm9yZGVyU3R5bGUiOnsiJGlkIjoiMTk2IiwiTGluZUNvbG9yIjp7IiRyZWYiOiI2NyJ9LCJMaW5lV2VpZ2h0IjowLjAsIkxpbmVUeXBlIjowLCJQYXJlbnRTdHlsZSI6bnVsbH0sIlBhcmVudFN0eWxlIjpudWxsfSwiVGl0bGVTdHlsZSI6eyIkaWQiOiIxOTciLCJGb250U2V0dGluZ3MiOnsiJGlkIjoiMTk4IiwiRm9udFNpemUiOjExLCJGb250TmFtZSI6IkNhbGlicmkiLCJJc0JvbGQiOnRydWUsIklzSXRhbGljIjpmYWxzZSwiSXNVbmRlcmxpbmVkIjpmYWxzZSwiUGFyZW50U3R5bGUiOm51bGx9LCJBdXRvU2l6ZSI6MCwiRm9yZWdyb3VuZCI6eyIkaWQiOiIxOTkiLCJDb2xvciI6eyIkaWQiOiIyMDAiLCJBIjoyNTUsIlIiOjAsIkciOjAsIkIiOjB9fSwiTWF4V2lkdGgiOjIwMC4wLCJNYXhIZWlnaHQiOiJJbmZpbml0eSIsIlNtYXJ0Rm9yZWdyb3VuZElzQWN0aXZlIjpmYWxzZSwiSG9yaXpvbnRhbEFsaWdubWVudCI6MCwiVmVydGljYWxBbGlnbm1lbnQiOjAsIlNtYXJ0Rm9yZWdyb3VuZCI6bnVsbCwiQmFja2dyb3VuZEZpbGxUeXBlIjowLCJNYXJnaW4iOnsiJHJlZiI6IjczIn0sIlBhZGRpbmciOnsiJHJlZiI6Ijc0In0sIkJhY2tncm91bmQiOnsiJHJlZiI6Ijc1In0sIklzVmlzaWJsZSI6dHJ1ZSwiV2lkdGgiOjAuMCwiSGVpZ2h0IjowLjAsIkJvcmRlclN0eWxlIjp7IiRpZCI6IjIwMSIsIkxpbmVDb2xvciI6bnVsbCwiTGluZVdlaWdodCI6MC4wLCJMaW5lVHlwZSI6MCwiUGFyZW50U3R5bGUiOm51bGx9LCJQYXJlbnRTdHlsZSI6bnVsbH0sIkRhdGVTdHlsZSI6eyIkaWQiOiIyMDIiLCJGb250U2V0dGluZ3MiOnsiJGlkIjoiMjAzIiwiRm9udFNpemUiOjEwLCJGb250TmFtZSI6IkNhbGlicmkiLCJJc0JvbGQiOmZhbHNlLCJJc0l0YWxpYyI6ZmFsc2UsIklzVW5kZXJsaW5lZCI6ZmFsc2UsIlBhcmVudFN0eWxlIjpudWxsfSwiQXV0b1NpemUiOjAsIkZvcmVncm91bmQiOnsiJGlkIjoiMjA0IiwiQ29sb3IiOnsiJGlkIjoiMjA1IiwiQSI6MjU1LCJSIjo2OCwiRyI6ODQsIkIiOjEwNn19LCJNYXhXaWR0aCI6MjAwLjAsIk1heEhlaWdodCI6IkluZmluaXR5IiwiU21hcnRGb3JlZ3JvdW5kSXNBY3RpdmUiOmZhbHNlLCJIb3Jpem9udGFsQWxpZ25tZW50IjowLCJWZXJ0aWNhbEFsaWdubWVudCI6MCwiU21hcnRGb3JlZ3JvdW5kIjpudWxsLCJCYWNrZ3JvdW5kRmlsbFR5cGUiOjAsIk1hcmdpbiI6eyIkcmVmIjoiODAifSwiUGFkZGluZyI6eyIkcmVmIjoiODEifSwiQmFja2dyb3VuZCI6eyIkcmVmIjoiODIifSwiSXNWaXNpYmxlIjp0cnVlLCJXaWR0aCI6MC4wLCJIZWlnaHQiOjAuMCwiQm9yZGVyU3R5bGUiOnsiJGlkIjoiMjA2IiwiTGluZUNvbG9yIjpudWxsLCJMaW5lV2VpZ2h0IjowLjAsIkxpbmVUeXBlIjowLCJQYXJlbnRTdHlsZSI6bnVsbH0sIlBhcmVudFN0eWxlIjpudWxsfSwiRGF0ZUZvcm1hdCI6eyIkcmVmIjoiODMifSwiSXNWaXNpYmxlIjp0cnVlLCJQYXJlbnRTdHlsZSI6bnVsbH0sIkluZGV4IjoxMiwiUGVyY2VudGFnZUNvbXBsZXRlIjpudWxsLCJQb3NpdGlvbiI6eyJSYXRpbyI6MC4wLCJJc0N1c3RvbSI6ZmFsc2V9LCJEYXRlRm9ybWF0Ijp7IiRyZWYiOiI4MyJ9LCJJZCI6IjUzZTM5ZWI0LTBhZWMtNDM0OS1hNmQ0LTY3MzJmN2E3ODYxMCIsIkltcG9ydElkIjpudWxsLCJUaXRsZSI6IkludGVybWVkaWF0ZSBuZW9uIGluamVjdGlvbiAoSVAyLlggYW5kIEExUjIuWCkiLCJOb3RlIjpudWxsLCJIeXBlcmxpbmsiOm51bGwsIklzQ2hhbmdlZCI6ZmFsc2UsIklzTmV3IjpmYWxzZX0seyIkaWQiOiIyMDciLCJEYXRlIjoiMjAyMC0wOC0xN1QwMDowMDowMFoiLCJTdHlsZSI6eyIkaWQiOiIyMDgiLCJTaGFwZSI6MCwiQ29ubmVjdG9yTWFyZ2luIjp7IiRyZWYiOiI1NiJ9LCJDb25uZWN0b3JTdHlsZSI6eyIkaWQiOiIyMDkiLCJMaW5lQ29sb3IiOnsiJHJlZiI6IjU4In0sIkxpbmVXZWlnaHQiOjEuMCwiTGluZVR5cGUiOjAsIlBhcmVudFN0eWxlIjpudWxsfSwiSXNCZWxvd1RpbWViYW5kIjpmYWxzZSwiSGlkZURhdGUiOmZhbHNlLCJTaGFwZVNpemUiOjEsIlNwYWNpbmciOjIuMCwiUGFkZGluZyI6eyIkcmVmIjoiNjAifSwiU2hhcGVTdHlsZSI6eyIkaWQiOiIyMTAiLCJNYXJnaW4iOnsiJHJlZiI6IjYyIn0sIlBhZGRpbmciOnsiJHJlZiI6IjYzIn0sIkJhY2tncm91bmQiOnsiJGlkIjoiMjExIiwiQ29sb3IiOnsiJGlkIjoiMjEyIiwiQSI6MjU1LCJSIjoyNiwiRyI6MTcwLCJCIjo2Nn19LCJJc1Zpc2libGUiOnRydWUsIldpZHRoIjoxMy4wLCJIZWlnaHQiOjEzLjAsIkJvcmRlclN0eWxlIjp7IiRpZCI6IjIxMyIsIkxpbmVDb2xvciI6eyIkcmVmIjoiNjcifSwiTGluZVdlaWdodCI6MC4wLCJMaW5lVHlwZSI6MCwiUGFyZW50U3R5bGUiOm51bGx9LCJQYXJlbnRTdHlsZSI6bnVsbH0sIlRpdGxlU3R5bGUiOnsiJGlkIjoiMjE0IiwiRm9udFNldHRpbmdzIjp7IiRpZCI6IjIxNSIsIkZvbnRTaXplIjoxMSwiRm9udE5hbWUiOiJDYWxpYnJpIiwiSXNCb2xkIjp0cnVlLCJJc0l0YWxpYyI6ZmFsc2UsIklzVW5kZXJsaW5lZCI6ZmFsc2UsIlBhcmVudFN0eWxlIjpudWxsfSwiQXV0b1NpemUiOjAsIkZvcmVncm91bmQiOnsiJGlkIjoiMjE2IiwiQ29sb3IiOnsiJGlkIjoiMjE3IiwiQSI6MjU1LCJSIjowLCJHIjowLCJCIjowfX0sIk1heFdpZHRoIjoyMDAuMCwiTWF4SGVpZ2h0IjoiSW5maW5pdHkiLCJTbWFydEZvcmVncm91bmRJc0FjdGl2ZSI6ZmFsc2UsIkhvcml6b250YWxBbGlnbm1lbnQiOjAsIlZlcnRpY2FsQWxpZ25tZW50IjowLCJTbWFydEZvcmVncm91bmQiOm51bGwsIkJhY2tncm91bmRGaWxsVHlwZSI6MCwiTWFyZ2luIjp7IiRyZWYiOiI3MyJ9LCJQYWRkaW5nIjp7IiRyZWYiOiI3NCJ9LCJCYWNrZ3JvdW5kIjp7IiRyZWYiOiI3NSJ9LCJJc1Zpc2libGUiOnRydWUsIldpZHRoIjowLjAsIkhlaWdodCI6MC4wLCJCb3JkZXJTdHlsZSI6eyIkaWQiOiIyMTgiLCJMaW5lQ29sb3IiOm51bGwsIkxpbmVXZWlnaHQiOjAuMCwiTGluZVR5cGUiOjAsIlBhcmVudFN0eWxlIjpudWxsfSwiUGFyZW50U3R5bGUiOm51bGx9LCJEYXRlU3R5bGUiOnsiJGlkIjoiMjE5IiwiRm9udFNldHRpbmdzIjp7IiRpZCI6IjIyMCIsIkZvbnRTaXplIjoxMCwiRm9udE5hbWUiOiJDYWxpYnJpIiwiSXNCb2xkIjpmYWxzZSwiSXNJdGFsaWMiOmZhbHNlLCJJc1VuZGVybGluZWQiOmZhbHNlLCJQYXJlbnRTdHlsZSI6bnVsbH0sIkF1dG9TaXplIjowLCJGb3JlZ3JvdW5kIjp7IiRyZWYiOiI3OCJ9LCJNYXhXaWR0aCI6MjAwLjAsIk1heEhlaWdodCI6IkluZmluaXR5IiwiU21hcnRGb3JlZ3JvdW5kSXNBY3RpdmUiOmZhbHNlLCJIb3Jpem9udGFsQWxpZ25tZW50IjowLCJWZXJ0aWNhbEFsaWdubWVudCI6MCwiU21hcnRGb3JlZ3JvdW5kIjpudWxsLCJCYWNrZ3JvdW5kRmlsbFR5cGUiOjAsIk1hcmdpbiI6eyIkcmVmIjoiODAifSwiUGFkZGluZyI6eyIkcmVmIjoiODEifSwiQmFja2dyb3VuZCI6eyIkcmVmIjoiODIifSwiSXNWaXNpYmxlIjp0cnVlLCJXaWR0aCI6MC4wLCJIZWlnaHQiOjAuMCwiQm9yZGVyU3R5bGUiOnsiJGlkIjoiMjIxIiwiTGluZUNvbG9yIjpudWxsLCJMaW5lV2VpZ2h0IjowLjAsIkxpbmVUeXBlIjowLCJQYXJlbnRTdHlsZSI6bnVsbH0sIlBhcmVudFN0eWxlIjpudWxsfSwiRGF0ZUZvcm1hdCI6eyIkcmVmIjoiODMifSwiSXNWaXNpYmxlIjp0cnVlLCJQYXJlbnRTdHlsZSI6bnVsbH0sIkluZGV4IjoxNSwiUGVyY2VudGFnZUNvbXBsZXRlIjpudWxsLCJQb3NpdGlvbiI6eyJSYXRpbyI6MC4wLCJJc0N1c3RvbSI6ZmFsc2V9LCJEYXRlRm9ybWF0Ijp7IiRyZWYiOiI4MyJ9LCJJZCI6ImI0MjhkZDAyLWFkYTItNDkzZi1iMjgyLTBkMzkzMzVkZWI1ZiIsIkltcG9ydElkIjpudWxsLCJUaXRsZSI6IkZpbmFsIG5lb24gcHVtcC1kb3duIiwiTm90ZSI6bnVsbCwiSHlwZXJsaW5rIjpudWxsLCJJc0NoYW5nZWQiOmZhbHNlLCJJc05ldyI6ZmFsc2V9LHsiJGlkIjoiMjIyIiwiRGF0ZSI6IjIwMTktMDctMzFUMDA6MDA6MDBaIiwiU3R5bGUiOnsiJGlkIjoiMjIzIiwiU2hhcGUiOjIsIkNvbm5lY3Rvck1hcmdpbiI6eyIkcmVmIjoiNTYifSwiQ29ubmVjdG9yU3R5bGUiOnsiJGlkIjoiMjI0IiwiTGluZUNvbG9yIjp7IiRyZWYiOiI1OCJ9LCJMaW5lV2VpZ2h0IjoxLjAsIkxpbmVUeXBlIjowLCJQYXJlbnRTdHlsZSI6bnVsbH0sIklzQmVsb3dUaW1lYmFuZCI6ZmFsc2UsIkhpZGVEYXRlIjpmYWxzZSwiU2hhcGVTaXplIjoxLCJTcGFjaW5nIjoyLjAsIlBhZGRpbmciOnsiJHJlZiI6IjYwIn0sIlNoYXBlU3R5bGUiOnsiJGlkIjoiMjI1IiwiTWFyZ2luIjp7IiRyZWYiOiI2MiJ9LCJQYWRkaW5nIjp7IiRyZWYiOiI2MyJ9LCJCYWNrZ3JvdW5kIjp7IiRpZCI6IjIyNiIsIkNvbG9yIjp7IiRpZCI6IjIyNyIsIkEiOjI1NSwiUiI6MCwiRyI6MTE0LCJCIjoxODh9fSwiSXNWaXNpYmxlIjp0cnVlLCJXaWR0aCI6MTMuMCwiSGVpZ2h0IjoxMy4wLCJCb3JkZXJTdHlsZSI6eyIkaWQiOiIyMjgiLCJMaW5lQ29sb3IiOnsiJHJlZiI6IjY3In0sIkxpbmVXZWlnaHQiOjAuMCwiTGluZVR5cGUiOjAsIlBhcmVudFN0eWxlIjpudWxsfSwiUGFyZW50U3R5bGUiOm51bGx9LCJUaXRsZVN0eWxlIjp7IiRpZCI6IjIyOSIsIkZvbnRTZXR0aW5ncyI6eyIkaWQiOiIyMzAiLCJGb250U2l6ZSI6MTEsIkZvbnROYW1lIjoiQ2FsaWJyaSIsIklzQm9sZCI6dHJ1ZSwiSXNJdGFsaWMiOmZhbHNlLCJJc1VuZGVybGluZWQiOmZhbHNlLCJQYXJlbnRTdHlsZSI6bnVsbH0sIkF1dG9TaXplIjowLCJGb3JlZ3JvdW5kIjp7IiRpZCI6IjIzMSIsIkNvbG9yIjp7IiRpZCI6IjIzMiIsIkEiOjI1NSwiUiI6MCwiRyI6MCwiQiI6MH19LCJNYXhXaWR0aCI6MjAwLjAsIk1heEhlaWdodCI6IkluZmluaXR5IiwiU21hcnRGb3JlZ3JvdW5kSXNBY3RpdmUiOmZhbHNlLCJIb3Jpem9udGFsQWxpZ25tZW50IjowLCJWZXJ0aWNhbEFsaWdubWVudCI6MCwiU21hcnRGb3JlZ3JvdW5kIjpudWxsLCJCYWNrZ3JvdW5kRmlsbFR5cGUiOjAsIk1hcmdpbiI6eyIkcmVmIjoiNzMifSwiUGFkZGluZyI6eyIkcmVmIjoiNzQifSwiQmFja2dyb3VuZCI6eyIkcmVmIjoiNzUifSwiSXNWaXNpYmxlIjp0cnVlLCJXaWR0aCI6MC4wLCJIZWlnaHQiOjAuMCwiQm9yZGVyU3R5bGUiOnsiJGlkIjoiMjMzIiwiTGluZUNvbG9yIjpudWxsLCJMaW5lV2VpZ2h0IjowLjAsIkxpbmVUeXBlIjowLCJQYXJlbnRTdHlsZSI6bnVsbH0sIlBhcmVudFN0eWxlIjpudWxsfSwiRGF0ZVN0eWxlIjp7IiRpZCI6IjIzNCIsIkZvbnRTZXR0aW5ncyI6eyIkaWQiOiIyMzUiLCJGb250U2l6ZSI6MTAsIkZvbnROYW1lIjoiQ2FsaWJyaSIsIklzQm9sZCI6ZmFsc2UsIklzSXRhbGljIjpmYWxzZSwiSXNVbmRlcmxpbmVkIjpmYWxzZSwiUGFyZW50U3R5bGUiOm51bGx9LCJBdXRvU2l6ZSI6MCwiRm9yZWdyb3VuZCI6eyIkcmVmIjoiNzgifSwiTWF4V2lkdGgiOjIwMC4wLCJNYXhIZWlnaHQiOiJJbmZpbml0eSIsIlNtYXJ0Rm9yZWdyb3VuZElzQWN0aXZlIjpmYWxzZSwiSG9yaXpvbnRhbEFsaWdubWVudCI6MCwiVmVydGljYWxBbGlnbm1lbnQiOjAsIlNtYXJ0Rm9yZWdyb3VuZCI6bnVsbCwiQmFja2dyb3VuZEZpbGxUeXBlIjowLCJNYXJnaW4iOnsiJHJlZiI6IjgwIn0sIlBhZGRpbmciOnsiJHJlZiI6IjgxIn0sIkJhY2tncm91bmQiOnsiJHJlZiI6IjgyIn0sIklzVmlzaWJsZSI6dHJ1ZSwiV2lkdGgiOjAuMCwiSGVpZ2h0IjowLjAsIkJvcmRlclN0eWxlIjp7IiRpZCI6IjIzNiIsIkxpbmVDb2xvciI6bnVsbCwiTGluZVdlaWdodCI6MC4wLCJMaW5lVHlwZSI6MCwiUGFyZW50U3R5bGUiOm51bGx9LCJQYXJlbnRTdHlsZSI6bnVsbH0sIkRhdGVGb3JtYXQiOnsiJHJlZiI6IjgzIn0sIklzVmlzaWJsZSI6dHJ1ZSwiUGFyZW50U3R5bGUiOm51bGx9LCJJbmRleCI6MTgsIlBlcmNlbnRhZ2VDb21wbGV0ZSI6bnVsbCwiUG9zaXRpb24iOnsiUmF0aW8iOjAuMTAzNjYwNjk2NTI0MTYwODgsIklzQ3VzdG9tIjp0cnVlfSwiRGF0ZUZvcm1hdCI6eyIkcmVmIjoiODMifSwiSWQiOiJmNzA5MGNkYi02N2U3LTQwYWYtYTQwYi01OGRlNzVkYTI4MmYiLCJJbXBvcnRJZCI6bnVsbCwiVGl0bGUiOiJDZW50cmFsIGNoYW1iZXIgcmVhZHkgZm9yIGluc3RhbGxhdGlvbiIsIk5vdGUiOm51bGwsIkh5cGVybGluayI6bnVsbCwiSXNDaGFuZ2VkIjpmYWxzZSwiSXNOZXciOmZhbHNlfV0sIlRhc2tzIjpbeyIkaWQiOiIyMzciLCJHcm91cE5hbWUiOm51bGwsIlN0YXJ0RGF0ZSI6IjIwMjEtMDItMjBUMDA6MDA6MDBaIiwiRW5kRGF0ZSI6IjIwMjEtMDMtMDVUMjM6NTk6MDBaIiwiUGVyY2VudGFnZUNvbXBsZXRlIjpudWxsLCJTdHlsZSI6eyIkaWQiOiIyMzgiLCJTaGFwZSI6MCwiU2hhcGVUaGlja25lc3MiOjAsIkR1cmF0aW9uRm9ybWF0IjowLCJJbmNsdWRlTm9uV29ya2luZ0RheXNJbkR1cmF0aW9uIjpmYWxzZSwiUGVyY2VudGFnZUNvbXBsZXRlU3R5bGUiOnsiJGlkIjoiMjM5IiwiRm9udFNldHRpbmdzIjp7IiRpZCI6IjI0MCIsIkZvbnRTaXplIjoxMCwiRm9udE5hbWUiOiJDYWxpYnJpIiwiSXNCb2xkIjpmYWxzZSwiSXNJdGFsaWMiOmZhbHNlLCJJc1VuZGVybGluZWQiOmZhbHNlLCJQYXJlbnRTdHlsZSI6bnVsbH0sIkF1dG9TaXplIjowLCJGb3JlZ3JvdW5kIjp7IiRyZWYiOiI4NyJ9LCJNYXhXaWR0aCI6MjAwLjAsIk1heEhlaWdodCI6IkluZmluaXR5IiwiU21hcnRGb3JlZ3JvdW5kSXNBY3RpdmUiOmZhbHNlLCJIb3Jpem9udGFsQWxpZ25tZW50IjowLCJWZXJ0aWNhbEFsaWdubWVudCI6MCwiU21hcnRGb3JlZ3JvdW5kIjpudWxsLCJCYWNrZ3JvdW5kRmlsbFR5cGUiOjAsIk1hcmdpbiI6eyIkcmVmIjoiODkifSwiUGFkZGluZyI6eyIkcmVmIjoiOTAifSwiQmFja2dyb3VuZCI6eyIkcmVmIjoiOTEifSwiSXNWaXNpYmxlIjp0cnVlLCJXaWR0aCI6MC4wLCJIZWlnaHQiOjAuMCwiQm9yZGVyU3R5bGUiOnsiJGlkIjoiMjQxIiwiTGluZUNvbG9yIjpudWxsLCJMaW5lV2VpZ2h0IjowLjAsIkxpbmVUeXBlIjowLCJQYXJlbnRTdHlsZSI6bnVsbH0sIlBhcmVudFN0eWxlIjpudWxsfSwiRHVyYXRpb25TdHlsZSI6eyIkaWQiOiIyNDIiLCJGb250U2V0dGluZ3MiOnsiJGlkIjoiMjQzIiwiRm9udFNpemUiOjEwLCJGb250TmFtZSI6IkNhbGlicmkiLCJJc0JvbGQiOmZhbHNlLCJJc0l0YWxpYyI6ZmFsc2UsIklzVW5kZXJsaW5lZCI6ZmFsc2UsIlBhcmVudFN0eWxlIjpudWxsfSwiQXV0b1NpemUiOjAsIkZvcmVncm91bmQiOnsiJHJlZiI6Ijk0In0sIk1heFdpZHRoIjoyMDAuMCwiTWF4SGVpZ2h0IjoiSW5maW5pdHkiLCJTbWFydEZvcmVncm91bmRJc0FjdGl2ZSI6ZmFsc2UsIkhvcml6b250YWxBbGlnbm1lbnQiOjAsIlZlcnRpY2FsQWxpZ25tZW50IjowLCJTbWFydEZvcmVncm91bmQiOm51bGwsIkJhY2tncm91bmRGaWxsVHlwZSI6MCwiTWFyZ2luIjp7IiRyZWYiOiI5NiJ9LCJQYWRkaW5nIjp7IiRyZWYiOiI5NyJ9LCJCYWNrZ3JvdW5kIjp7IiRyZWYiOiI5OCJ9LCJJc1Zpc2libGUiOnRydWUsIldpZHRoIjowLjAsIkhlaWdodCI6MC4wLCJCb3JkZXJTdHlsZSI6eyIkaWQiOiIyNDQiLCJMaW5lQ29sb3IiOm51bGwsIkxpbmVXZWlnaHQiOjAuMCwiTGluZVR5cGUiOjAsIlBhcmVudFN0eWxlIjpudWxsfSwiUGFyZW50U3R5bGUiOm51bGx9LCJIb3Jpem9udGFsQ29ubmVjdG9yU3R5bGUiOnsiJGlkIjoiMjQ1IiwiTGluZUNvbG9yIjp7IiRyZWYiOiIxMDAifSwiTGluZVdlaWdodCI6MS4wLCJMaW5lVHlwZSI6MCwiUGFyZW50U3R5bGUiOm51bGx9LCJWZXJ0aWNhbENvbm5lY3RvclN0eWxlIjp7IiRpZCI6IjI0NiIsIkxpbmVDb2xvciI6eyIkcmVmIjoiMTAzIn0sIkxpbmVXZWlnaHQiOjAuMCwiTGluZVR5cGUiOjAsIlBhcmVudFN0eWxlIjpudWxsfSwiTWFyZ2luIjpudWxsLCJTdGFydERhdGVQb3NpdGlvbiI6MywiRW5kRGF0ZVBvc2l0aW9uIjozLCJEYXRlSXNWaXNpYmxlIjp0cnVlLCJUaXRsZVBvc2l0aW9uIjo0LCJEdXJhdGlvblBvc2l0aW9uIjo2LCJQZXJjZW50YWdlQ29tcGxldGVkUG9zaXRpb24iOjYsIlNwYWNpbmciOjUsIklzQmVsb3dUaW1lYmFuZCI6dHJ1ZSwiUGVyY2VudGFnZUNvbXBsZXRlU2hhcGVPcGFjaXR5IjozNSwiU2hhcGVTdHlsZSI6eyIkaWQiOiIyNDciLCJNYXJnaW4iOnsiJHJlZiI6IjEwNiJ9LCJQYWRkaW5nIjp7IiRyZWYiOiIxMDcifSwiQmFja2dyb3VuZCI6eyIkaWQiOiIyNDgiLCJDb2xvciI6eyIkaWQiOiIyNDkiLCJBIjoyNTUsIlIiOjI1NCwiRyI6MTg2LCJCIjoxMH19LCJJc1Zpc2libGUiOnRydWUsIldpZHRoIjowLjAsIkhlaWdodCI6MTAuMCwiQm9yZGVyU3R5bGUiOnsiJGlkIjoiMjUwIiwiTGluZUNvbG9yIjp7IiRyZWYiOiIxMTEifSwiTGluZVdlaWdodCI6MC4wLCJMaW5lVHlwZSI6MCwiUGFyZW50U3R5bGUiOm51bGx9LCJQYXJlbnRTdHlsZSI6bnVsbH0sIlRpdGxlU3R5bGUiOnsiJGlkIjoiMjUxIiwiRm9udFNldHRpbmdzIjp7IiRpZCI6IjI1MiIsIkZvbnRTaXplIjoxMSwiRm9udE5hbWUiOiJDYWxpYnJpIiwiSXNCb2xkIjp0cnVlLCJJc0l0YWxpYyI6ZmFsc2UsIklzVW5kZXJsaW5lZCI6ZmFsc2UsIlBhcmVudFN0eWxlIjpudWxsfSwiQXV0b1NpemUiOjAsIkZvcmVncm91bmQiOnsiJHJlZiI6IjExNSJ9LCJNYXhXaWR0aCI6NzIwLjAsIk1heEhlaWdodCI6IkluZmluaXR5IiwiU21hcnRGb3JlZ3JvdW5kSXNBY3RpdmUiOmZhbHNlLCJIb3Jpem9udGFsQWxpZ25tZW50IjowLCJWZXJ0aWNhbEFsaWdubWVudCI6MCwiU21hcnRGb3JlZ3JvdW5kIjpudWxsLCJCYWNrZ3JvdW5kRmlsbFR5cGUiOjAsIk1hcmdpbiI6eyIkcmVmIjoiMTE3In0sIlBhZGRpbmciOnsiJHJlZiI6IjExOCJ9LCJCYWNrZ3JvdW5kIjp7IiRyZWYiOiIxMTkifSwiSXNWaXNpYmxlIjp0cnVlLCJXaWR0aCI6MC4wLCJIZWlnaHQiOjAuMCwiQm9yZGVyU3R5bGUiOnsiJGlkIjoiMjUzIiwiTGluZUNvbG9yIjpudWxsLCJMaW5lV2VpZ2h0IjowLjAsIkxpbmVUeXBlIjowLCJQYXJlbnRTdHlsZSI6bnVsbH0sIlBhcmVudFN0eWxlIjpudWxsfSwiRGF0ZVN0eWxlIjp7IiRpZCI6IjI1NCIsIkZvbnRTZXR0aW5ncyI6eyIkaWQiOiIyNTUiLCJGb250U2l6ZSI6MTAsIkZvbnROYW1lIjoiQ2FsaWJyaSIsIklzQm9sZCI6ZmFsc2UsIklzSXRhbGljIjpmYWxzZSwiSXNVbmRlcmxpbmVkIjpmYWxzZSwiUGFyZW50U3R5bGUiOm51bGx9LCJBdXRvU2l6ZSI6MCwiRm9yZWdyb3VuZCI6eyIkcmVmIjoiMTIyIn0sIk1heFdpZHRoIjoyMDAuMCwiTWF4SGVpZ2h0IjoiSW5maW5pdHkiLCJTbWFydEZvcmVncm91bmRJc0FjdGl2ZSI6ZmFsc2UsIkhvcml6b250YWxBbGlnbm1lbnQiOjIsIlZlcnRpY2FsQWxpZ25tZW50IjowLCJTbWFydEZvcmVncm91bmQiOm51bGwsIkJhY2tncm91bmRGaWxsVHlwZSI6MCwiTWFyZ2luIjp7IiRyZWYiOiIxMjQifSwiUGFkZGluZyI6eyIkcmVmIjoiMTI1In0sIkJhY2tncm91bmQiOnsiJHJlZiI6IjEyNiJ9LCJJc1Zpc2libGUiOnRydWUsIldpZHRoIjowLjAsIkhlaWdodCI6MC4wLCJCb3JkZXJTdHlsZSI6eyIkaWQiOiIyNTYiLCJMaW5lQ29sb3IiOm51bGwsIkxpbmVXZWlnaHQiOjAuMCwiTGluZVR5cGUiOjAsIlBhcmVudFN0eWxlIjpudWxsfSwiUGFyZW50U3R5bGUiOm51bGx9LCJEYXRlRm9ybWF0Ijp7IiRyZWYiOiIxMjcifSwiSXNWaXNpYmxlIjp0cnVlLCJQYXJlbnRTdHlsZSI6bnVsbH0sIkluZGV4IjoyLCJTbWFydER1cmF0aW9uQWN0aXZhdGVkIjpmYWxzZSwiRGF0ZUZvcm1hdCI6eyIkcmVmIjoiMTI3In0sIklkIjoiZGJiNjlmOWEtM2I0MC00MWRjLThlNTItMTljZTNkM2Y4ZWY1IiwiSW1wb3J0SWQiOm51bGwsIlRpdGxlIjoiTWFjaGluZSBjaGVjay1vdXQiLCJOb3RlIjpudWxsLCJIeXBlcmxpbmsiOm51bGwsIklzQ2hhbmdlZCI6ZmFsc2UsIklzTmV3IjpmYWxzZX0seyIkaWQiOiIyNTciLCJHcm91cE5hbWUiOm51bGwsIlN0YXJ0RGF0ZSI6IjIwMTgtMTItMDRUMDA6MDA6MDBaIiwiRW5kRGF0ZSI6IjIwMTgtMTItMDVUMjM6NTk6MDBaIiwiUGVyY2VudGFnZUNvbXBsZXRlIjpudWxsLCJTdHlsZSI6eyIkaWQiOiIyNTgiLCJTaGFwZSI6NSwiU2hhcGVUaGlja25lc3MiOjAsIkR1cmF0aW9uRm9ybWF0IjowLCJJbmNsdWRlTm9uV29ya2luZ0RheXNJbkR1cmF0aW9uIjpmYWxzZSwiUGVyY2VudGFnZUNvbXBsZXRlU3R5bGUiOnsiJGlkIjoiMjU5IiwiRm9udFNldHRpbmdzIjp7IiRpZCI6IjI2MCIsIkZvbnRTaXplIjoxMCwiRm9udE5hbWUiOiJDYWxpYnJpIiwiSXNCb2xkIjpmYWxzZSwiSXNJdGFsaWMiOmZhbHNlLCJJc1VuZGVybGluZWQiOmZhbHNlLCJQYXJlbnRTdHlsZSI6bnVsbH0sIkF1dG9TaXplIjowLCJGb3JlZ3JvdW5kIjp7IiRyZWYiOiI4NyJ9LCJNYXhXaWR0aCI6MjAwLjAsIk1heEhlaWdodCI6IkluZmluaXR5IiwiU21hcnRGb3JlZ3JvdW5kSXNBY3RpdmUiOmZhbHNlLCJIb3Jpem9udGFsQWxpZ25tZW50IjowLCJWZXJ0aWNhbEFsaWdubWVudCI6MCwiU21hcnRGb3JlZ3JvdW5kIjpudWxsLCJCYWNrZ3JvdW5kRmlsbFR5cGUiOjAsIk1hcmdpbiI6eyIkcmVmIjoiODkifSwiUGFkZGluZyI6eyIkcmVmIjoiOTAifSwiQmFja2dyb3VuZCI6eyIkcmVmIjoiOTEifSwiSXNWaXNpYmxlIjp0cnVlLCJXaWR0aCI6MC4wLCJIZWlnaHQiOjAuMCwiQm9yZGVyU3R5bGUiOnsiJGlkIjoiMjYxIiwiTGluZUNvbG9yIjpudWxsLCJMaW5lV2VpZ2h0IjowLjAsIkxpbmVUeXBlIjowLCJQYXJlbnRTdHlsZSI6bnVsbH0sIlBhcmVudFN0eWxlIjpudWxsfSwiRHVyYXRpb25TdHlsZSI6eyIkaWQiOiIyNjIiLCJGb250U2V0dGluZ3MiOnsiJGlkIjoiMjYzIiwiRm9udFNpemUiOjEwLCJGb250TmFtZSI6IkNhbGlicmkiLCJJc0JvbGQiOmZhbHNlLCJJc0l0YWxpYyI6ZmFsc2UsIklzVW5kZXJsaW5lZCI6ZmFsc2UsIlBhcmVudFN0eWxlIjpudWxsfSwiQXV0b1NpemUiOjAsIkZvcmVncm91bmQiOnsiJHJlZiI6Ijk0In0sIk1heFdpZHRoIjoyMDAuMCwiTWF4SGVpZ2h0IjoiSW5maW5pdHkiLCJTbWFydEZvcmVncm91bmRJc0FjdGl2ZSI6ZmFsc2UsIkhvcml6b250YWxBbGlnbm1lbnQiOjAsIlZlcnRpY2FsQWxpZ25tZW50IjowLCJTbWFydEZvcmVncm91bmQiOm51bGwsIkJhY2tncm91bmRGaWxsVHlwZSI6MCwiTWFyZ2luIjp7IiRyZWYiOiI5NiJ9LCJQYWRkaW5nIjp7IiRyZWYiOiI5NyJ9LCJCYWNrZ3JvdW5kIjp7IiRyZWYiOiI5OCJ9LCJJc1Zpc2libGUiOnRydWUsIldpZHRoIjowLjAsIkhlaWdodCI6MC4wLCJCb3JkZXJTdHlsZSI6eyIkaWQiOiIyNjQiLCJMaW5lQ29sb3IiOm51bGwsIkxpbmVXZWlnaHQiOjAuMCwiTGluZVR5cGUiOjAsIlBhcmVudFN0eWxlIjpudWxsfSwiUGFyZW50U3R5bGUiOm51bGx9LCJIb3Jpem9udGFsQ29ubmVjdG9yU3R5bGUiOnsiJGlkIjoiMjY1IiwiTGluZUNvbG9yIjp7IiRyZWYiOiIxMDAifSwiTGluZVdlaWdodCI6MS4wLCJMaW5lVHlwZSI6MCwiUGFyZW50U3R5bGUiOm51bGx9LCJWZXJ0aWNhbENvbm5lY3RvclN0eWxlIjp7IiRpZCI6IjI2NiIsIkxpbmVDb2xvciI6eyIkcmVmIjoiMTAzIn0sIkxpbmVXZWlnaHQiOjAuMCwiTGluZVR5cGUiOjAsIlBhcmVudFN0eWxlIjpudWxsfSwiTWFyZ2luIjpudWxsLCJTdGFydERhdGVQb3NpdGlvbiI6MywiRW5kRGF0ZVBvc2l0aW9uIjozLCJEYXRlSXNWaXNpYmxlIjp0cnVlLCJUaXRsZVBvc2l0aW9uIjo0LCJEdXJhdGlvblBvc2l0aW9uIjo2LCJQZXJjZW50YWdlQ29tcGxldGVkUG9zaXRpb24iOjYsIlNwYWNpbmciOjUsIklzQmVsb3dUaW1lYmFuZCI6dHJ1ZSwiUGVyY2VudGFnZUNvbXBsZXRlU2hhcGVPcGFjaXR5IjozNSwiU2hhcGVTdHlsZSI6eyIkaWQiOiIyNjciLCJNYXJnaW4iOnsiJHJlZiI6IjEwNiJ9LCJQYWRkaW5nIjp7IiRyZWYiOiIxMDcifSwiQmFja2dyb3VuZCI6eyIkaWQiOiIyNjgiLCJDb2xvciI6eyIkaWQiOiIyNjkiLCJBIjoyNTUsIlIiOjE3OCwiRyI6MTQsIkIiOjE4fX0sIklzVmlzaWJsZSI6dHJ1ZSwiV2lkdGgiOjAuMCwiSGVpZ2h0IjoxMC4wLCJCb3JkZXJTdHlsZSI6eyIkaWQiOiIyNzAiLCJMaW5lQ29sb3IiOnsiJHJlZiI6IjExMSJ9LCJMaW5lV2VpZ2h0IjowLjAsIkxpbmVUeXBlIjowLCJQYXJlbnRTdHlsZSI6bnVsbH0sIlBhcmVudFN0eWxlIjpudWxsfSwiVGl0bGVTdHlsZSI6eyIkaWQiOiIyNzEiLCJGb250U2V0dGluZ3MiOnsiJGlkIjoiMjcyIiwiRm9udFNpemUiOjExLCJGb250TmFtZSI6IkNhbGlicmkiLCJJc0JvbGQiOnRydWUsIklzSXRhbGljIjpmYWxzZSwiSXNVbmRlcmxpbmVkIjpmYWxzZSwiUGFyZW50U3R5bGUiOm51bGx9LCJBdXRvU2l6ZSI6MCwiRm9yZWdyb3VuZCI6eyIkcmVmIjoiMTE1In0sIk1heFdpZHRoIjo3MjAuMCwiTWF4SGVpZ2h0IjoiSW5maW5pdHkiLCJTbWFydEZvcmVncm91bmRJc0FjdGl2ZSI6ZmFsc2UsIkhvcml6b250YWxBbGlnbm1lbnQiOjAsIlZlcnRpY2FsQWxpZ25tZW50IjowLCJTbWFydEZvcmVncm91bmQiOm51bGwsIkJhY2tncm91bmRGaWxsVHlwZSI6MCwiTWFyZ2luIjp7IiRyZWYiOiIxMTcifSwiUGFkZGluZyI6eyIkcmVmIjoiMTE4In0sIkJhY2tncm91bmQiOnsiJHJlZiI6IjExOSJ9LCJJc1Zpc2libGUiOnRydWUsIldpZHRoIjowLjAsIkhlaWdodCI6MC4wLCJCb3JkZXJTdHlsZSI6eyIkaWQiOiIyNzMiLCJMaW5lQ29sb3IiOm51bGwsIkxpbmVXZWlnaHQiOjAuMCwiTGluZVR5cGUiOjAsIlBhcmVudFN0eWxlIjpudWxsfSwiUGFyZW50U3R5bGUiOm51bGx9LCJEYXRlU3R5bGUiOnsiJGlkIjoiMjc0IiwiRm9udFNldHRpbmdzIjp7IiRpZCI6IjI3NSIsIkZvbnRTaXplIjoxMCwiRm9udE5hbWUiOiJDYWxpYnJpIiwiSXNCb2xkIjpmYWxzZSwiSXNJdGFsaWMiOmZhbHNlLCJJc1VuZGVybGluZWQiOmZhbHNlLCJQYXJlbnRTdHlsZSI6bnVsbH0sIkF1dG9TaXplIjowLCJGb3JlZ3JvdW5kIjp7IiRyZWYiOiIxMjIifSwiTWF4V2lkdGgiOjIwMC4wLCJNYXhIZWlnaHQiOiJJbmZpbml0eSIsIlNtYXJ0Rm9yZWdyb3VuZElzQWN0aXZlIjpmYWxzZSwiSG9yaXpvbnRhbEFsaWdubWVudCI6MiwiVmVydGljYWxBbGlnbm1lbnQiOjAsIlNtYXJ0Rm9yZWdyb3VuZCI6bnVsbCwiQmFja2dyb3VuZEZpbGxUeXBlIjowLCJNYXJnaW4iOnsiJHJlZiI6IjEyNCJ9LCJQYWRkaW5nIjp7IiRyZWYiOiIxMjUifSwiQmFja2dyb3VuZCI6eyIkcmVmIjoiMTI2In0sIklzVmlzaWJsZSI6dHJ1ZSwiV2lkdGgiOjAuMCwiSGVpZ2h0IjowLjAsIkJvcmRlclN0eWxlIjp7IiRpZCI6IjI3NiIsIkxpbmVDb2xvciI6bnVsbCwiTGluZVdlaWdodCI6MC4wLCJMaW5lVHlwZSI6MCwiUGFyZW50U3R5bGUiOm51bGx9LCJQYXJlbnRTdHlsZSI6bnVsbH0sIkRhdGVGb3JtYXQiOnsiJHJlZiI6IjEyNyJ9LCJJc1Zpc2libGUiOnRydWUsIlBhcmVudFN0eWxlIjpudWxsfSwiSW5kZXgiOjYsIlNtYXJ0RHVyYXRpb25BY3RpdmF0ZWQiOmZhbHNlLCJEYXRlRm9ybWF0Ijp7IiRyZWYiOiIxMjcifSwiSWQiOiJhOWM4OWFkNy0xMzVkLTRiMzUtOWRiYi0zNTVhZWFlMGE2ZjkiLCJJbXBvcnRJZCI6bnVsbCwiVGl0bGUiOiJSZW1vdmFsIG9mIChSQjI0KSBBMUwyLlggdmFjdXVtIGNoYW1iZXJzIC0gMXN0IHBhcnQiLCJOb3RlIjpudWxsLCJIeXBlcmxpbmsiOm51bGwsIklzQ2hhbmdlZCI6ZmFsc2UsIklzTmV3IjpmYWxzZX0seyIkaWQiOiIyNzciLCJHcm91cE5hbWUiOm51bGwsIlN0YXJ0RGF0ZSI6IjIwMTgtMTItMTFUMDA6MDA6MDBaIiwiRW5kRGF0ZSI6IjIwMTgtMTItMTFUMjM6NTk6MDBaIiwiUGVyY2VudGFnZUNvbXBsZXRlIjpudWxsLCJTdHlsZSI6eyIkaWQiOiIyNzgiLCJTaGFwZSI6NSwiU2hhcGVUaGlja25lc3MiOjAsIkR1cmF0aW9uRm9ybWF0IjowLCJJbmNsdWRlTm9uV29ya2luZ0RheXNJbkR1cmF0aW9uIjpmYWxzZSwiUGVyY2VudGFnZUNvbXBsZXRlU3R5bGUiOnsiJGlkIjoiMjc5IiwiRm9udFNldHRpbmdzIjp7IiRpZCI6IjI4MCIsIkZvbnRTaXplIjoxMCwiRm9udE5hbWUiOiJDYWxpYnJpIiwiSXNCb2xkIjpmYWxzZSwiSXNJdGFsaWMiOmZhbHNlLCJJc1VuZGVybGluZWQiOmZhbHNlLCJQYXJlbnRTdHlsZSI6bnVsbH0sIkF1dG9TaXplIjowLCJGb3JlZ3JvdW5kIjp7IiRyZWYiOiI4NyJ9LCJNYXhXaWR0aCI6MjAwLjAsIk1heEhlaWdodCI6IkluZmluaXR5IiwiU21hcnRGb3JlZ3JvdW5kSXNBY3RpdmUiOmZhbHNlLCJIb3Jpem9udGFsQWxpZ25tZW50IjowLCJWZXJ0aWNhbEFsaWdubWVudCI6MCwiU21hcnRGb3JlZ3JvdW5kIjpudWxsLCJCYWNrZ3JvdW5kRmlsbFR5cGUiOjAsIk1hcmdpbiI6eyIkcmVmIjoiODkifSwiUGFkZGluZyI6eyIkcmVmIjoiOTAifSwiQmFja2dyb3VuZCI6eyIkcmVmIjoiOTEifSwiSXNWaXNpYmxlIjp0cnVlLCJXaWR0aCI6MC4wLCJIZWlnaHQiOjAuMCwiQm9yZGVyU3R5bGUiOnsiJGlkIjoiMjgxIiwiTGluZUNvbG9yIjpudWxsLCJMaW5lV2VpZ2h0IjowLjAsIkxpbmVUeXBlIjowLCJQYXJlbnRTdHlsZSI6bnVsbH0sIlBhcmVudFN0eWxlIjpudWxsfSwiRHVyYXRpb25TdHlsZSI6eyIkaWQiOiIyODIiLCJGb250U2V0dGluZ3MiOnsiJGlkIjoiMjgzIiwiRm9udFNpemUiOjEwLCJGb250TmFtZSI6IkNhbGlicmkiLCJJc0JvbGQiOmZhbHNlLCJJc0l0YWxpYyI6ZmFsc2UsIklzVW5kZXJsaW5lZCI6ZmFsc2UsIlBhcmVudFN0eWxlIjpudWxsfSwiQXV0b1NpemUiOjAsIkZvcmVncm91bmQiOnsiJHJlZiI6Ijk0In0sIk1heFdpZHRoIjoyMDAuMCwiTWF4SGVpZ2h0IjoiSW5maW5pdHkiLCJTbWFydEZvcmVncm91bmRJc0FjdGl2ZSI6ZmFsc2UsIkhvcml6b250YWxBbGlnbm1lbnQiOjAsIlZlcnRpY2FsQWxpZ25tZW50IjowLCJTbWFydEZvcmVncm91bmQiOm51bGwsIkJhY2tncm91bmRGaWxsVHlwZSI6MCwiTWFyZ2luIjp7IiRyZWYiOiI5NiJ9LCJQYWRkaW5nIjp7IiRyZWYiOiI5NyJ9LCJCYWNrZ3JvdW5kIjp7IiRyZWYiOiI5OCJ9LCJJc1Zpc2libGUiOnRydWUsIldpZHRoIjowLjAsIkhlaWdodCI6MC4wLCJCb3JkZXJTdHlsZSI6eyIkaWQiOiIyODQiLCJMaW5lQ29sb3IiOm51bGwsIkxpbmVXZWlnaHQiOjAuMCwiTGluZVR5cGUiOjAsIlBhcmVudFN0eWxlIjpudWxsfSwiUGFyZW50U3R5bGUiOm51bGx9LCJIb3Jpem9udGFsQ29ubmVjdG9yU3R5bGUiOnsiJGlkIjoiMjg1IiwiTGluZUNvbG9yIjp7IiRyZWYiOiIxMDAifSwiTGluZVdlaWdodCI6MS4wLCJMaW5lVHlwZSI6MCwiUGFyZW50U3R5bGUiOm51bGx9LCJWZXJ0aWNhbENvbm5lY3RvclN0eWxlIjp7IiRpZCI6IjI4NiIsIkxpbmVDb2xvciI6eyIkcmVmIjoiMTAzIn0sIkxpbmVXZWlnaHQiOjAuMCwiTGluZVR5cGUiOjAsIlBhcmVudFN0eWxlIjpudWxsfSwiTWFyZ2luIjpudWxsLCJTdGFydERhdGVQb3NpdGlvbiI6MywiRW5kRGF0ZVBvc2l0aW9uIjozLCJEYXRlSXNWaXNpYmxlIjp0cnVlLCJUaXRsZVBvc2l0aW9uIjo0LCJEdXJhdGlvblBvc2l0aW9uIjo2LCJQZXJjZW50YWdlQ29tcGxldGVkUG9zaXRpb24iOjYsIlNwYWNpbmciOjUsIklzQmVsb3dUaW1lYmFuZCI6dHJ1ZSwiUGVyY2VudGFnZUNvbXBsZXRlU2hhcGVPcGFjaXR5IjozNSwiU2hhcGVTdHlsZSI6eyIkaWQiOiIyODciLCJNYXJnaW4iOnsiJHJlZiI6IjEwNiJ9LCJQYWRkaW5nIjp7IiRyZWYiOiIxMDcifSwiQmFja2dyb3VuZCI6eyIkaWQiOiIyODgiLCJDb2xvciI6eyIkaWQiOiIyODkiLCJBIjoyNTUsIlIiOjE3OCwiRyI6MTQsIkIiOjE4fX0sIklzVmlzaWJsZSI6dHJ1ZSwiV2lkdGgiOjAuMCwiSGVpZ2h0IjoxMC4wLCJCb3JkZXJTdHlsZSI6eyIkaWQiOiIyOTAiLCJMaW5lQ29sb3IiOnsiJHJlZiI6IjExMSJ9LCJMaW5lV2VpZ2h0IjowLjAsIkxpbmVUeXBlIjowLCJQYXJlbnRTdHlsZSI6bnVsbH0sIlBhcmVudFN0eWxlIjpudWxsfSwiVGl0bGVTdHlsZSI6eyIkaWQiOiIyOTEiLCJGb250U2V0dGluZ3MiOnsiJGlkIjoiMjkyIiwiRm9udFNpemUiOjExLCJGb250TmFtZSI6IkNhbGlicmkiLCJJc0JvbGQiOnRydWUsIklzSXRhbGljIjpmYWxzZSwiSXNVbmRlcmxpbmVkIjpmYWxzZSwiUGFyZW50U3R5bGUiOm51bGx9LCJBdXRvU2l6ZSI6MCwiRm9yZWdyb3VuZCI6eyIkcmVmIjoiMTE1In0sIk1heFdpZHRoIjo3MjAuMCwiTWF4SGVpZ2h0IjoiSW5maW5pdHkiLCJTbWFydEZvcmVncm91bmRJc0FjdGl2ZSI6ZmFsc2UsIkhvcml6b250YWxBbGlnbm1lbnQiOjAsIlZlcnRpY2FsQWxpZ25tZW50IjowLCJTbWFydEZvcmVncm91bmQiOm51bGwsIkJhY2tncm91bmRGaWxsVHlwZSI6MCwiTWFyZ2luIjp7IiRyZWYiOiIxMTcifSwiUGFkZGluZyI6eyIkcmVmIjoiMTE4In0sIkJhY2tncm91bmQiOnsiJHJlZiI6IjExOSJ9LCJJc1Zpc2libGUiOnRydWUsIldpZHRoIjowLjAsIkhlaWdodCI6MC4wLCJCb3JkZXJTdHlsZSI6eyIkaWQiOiIyOTMiLCJMaW5lQ29sb3IiOm51bGwsIkxpbmVXZWlnaHQiOjAuMCwiTGluZVR5cGUiOjAsIlBhcmVudFN0eWxlIjpudWxsfSwiUGFyZW50U3R5bGUiOm51bGx9LCJEYXRlU3R5bGUiOnsiJGlkIjoiMjk0IiwiRm9udFNldHRpbmdzIjp7IiRpZCI6IjI5NSIsIkZvbnRTaXplIjoxMCwiRm9udE5hbWUiOiJDYWxpYnJpIiwiSXNCb2xkIjpmYWxzZSwiSXNJdGFsaWMiOmZhbHNlLCJJc1VuZGVybGluZWQiOmZhbHNlLCJQYXJlbnRTdHlsZSI6bnVsbH0sIkF1dG9TaXplIjowLCJGb3JlZ3JvdW5kIjp7IiRyZWYiOiIxMjIifSwiTWF4V2lkdGgiOjIwMC4wLCJNYXhIZWlnaHQiOiJJbmZpbml0eSIsIlNtYXJ0Rm9yZWdyb3VuZElzQWN0aXZlIjpmYWxzZSwiSG9yaXpvbnRhbEFsaWdubWVudCI6MiwiVmVydGljYWxBbGlnbm1lbnQiOjAsIlNtYXJ0Rm9yZWdyb3VuZCI6bnVsbCwiQmFja2dyb3VuZEZpbGxUeXBlIjowLCJNYXJnaW4iOnsiJHJlZiI6IjEyNCJ9LCJQYWRkaW5nIjp7IiRyZWYiOiIxMjUifSwiQmFja2dyb3VuZCI6eyIkcmVmIjoiMTI2In0sIklzVmlzaWJsZSI6dHJ1ZSwiV2lkdGgiOjAuMCwiSGVpZ2h0IjowLjAsIkJvcmRlclN0eWxlIjp7IiRpZCI6IjI5NiIsIkxpbmVDb2xvciI6bnVsbCwiTGluZVdlaWdodCI6MC4wLCJMaW5lVHlwZSI6MCwiUGFyZW50U3R5bGUiOm51bGx9LCJQYXJlbnRTdHlsZSI6bnVsbH0sIkRhdGVGb3JtYXQiOnsiJHJlZiI6IjEyNyJ9LCJJc1Zpc2libGUiOnRydWUsIlBhcmVudFN0eWxlIjpudWxsfSwiSW5kZXgiOjcsIlNtYXJ0RHVyYXRpb25BY3RpdmF0ZWQiOmZhbHNlLCJEYXRlRm9ybWF0Ijp7IiRyZWYiOiIxMjcifSwiSWQiOiJhM2M1ZGNlMC0yOTQyLTQ0YWMtYjlhNC0xNWE5ZmE4NGM1MGYiLCJJbXBvcnRJZCI6bnVsbCwiVGl0bGUiOiJSZW1vdmFsIG9mIChSQjI0KSBBMUwyLlggdmFjdXVtIGNoYW1iZXJzIC0gMm5kIHBhcnQiLCJOb3RlIjpudWxsLCJIeXBlcmxpbmsiOm51bGwsIklzQ2hhbmdlZCI6ZmFsc2UsIklzTmV3IjpmYWxzZX0seyIkaWQiOiIyOTciLCJHcm91cE5hbWUiOm51bGwsIlN0YXJ0RGF0ZSI6IjIwMTktMDEtMTRUMDA6MDA6MDBaIiwiRW5kRGF0ZSI6IjIwMTktMDItMjJUMjM6NTk6MDBaIiwiUGVyY2VudGFnZUNvbXBsZXRlIjpudWxsLCJTdHlsZSI6eyIkaWQiOiIyOTgiLCJTaGFwZSI6NSwiU2hhcGVUaGlja25lc3MiOjAsIkR1cmF0aW9uRm9ybWF0IjowLCJJbmNsdWRlTm9uV29ya2luZ0RheXNJbkR1cmF0aW9uIjpmYWxzZSwiUGVyY2VudGFnZUNvbXBsZXRlU3R5bGUiOnsiJGlkIjoiMjk5IiwiRm9udFNldHRpbmdzIjp7IiRpZCI6IjMwMCIsIkZvbnRTaXplIjoxMCwiRm9udE5hbWUiOiJDYWxpYnJpIiwiSXNCb2xkIjpmYWxzZSwiSXNJdGFsaWMiOmZhbHNlLCJJc1VuZGVybGluZWQiOmZhbHNlLCJQYXJlbnRTdHlsZSI6bnVsbH0sIkF1dG9TaXplIjowLCJGb3JlZ3JvdW5kIjp7IiRyZWYiOiI4NyJ9LCJNYXhXaWR0aCI6MjAwLjAsIk1heEhlaWdodCI6IkluZmluaXR5IiwiU21hcnRGb3JlZ3JvdW5kSXNBY3RpdmUiOmZhbHNlLCJIb3Jpem9udGFsQWxpZ25tZW50IjowLCJWZXJ0aWNhbEFsaWdubWVudCI6MCwiU21hcnRGb3JlZ3JvdW5kIjpudWxsLCJCYWNrZ3JvdW5kRmlsbFR5cGUiOjAsIk1hcmdpbiI6eyIkcmVmIjoiODkifSwiUGFkZGluZyI6eyIkcmVmIjoiOTAifSwiQmFja2dyb3VuZCI6eyIkcmVmIjoiOTEifSwiSXNWaXNpYmxlIjp0cnVlLCJXaWR0aCI6MC4wLCJIZWlnaHQiOjAuMCwiQm9yZGVyU3R5bGUiOnsiJGlkIjoiMzAxIiwiTGluZUNvbG9yIjpudWxsLCJMaW5lV2VpZ2h0IjowLjAsIkxpbmVUeXBlIjowLCJQYXJlbnRTdHlsZSI6bnVsbH0sIlBhcmVudFN0eWxlIjpudWxsfSwiRHVyYXRpb25TdHlsZSI6eyIkaWQiOiIzMDIiLCJGb250U2V0dGluZ3MiOnsiJGlkIjoiMzAzIiwiRm9udFNpemUiOjEwLCJGb250TmFtZSI6IkNhbGlicmkiLCJJc0JvbGQiOmZhbHNlLCJJc0l0YWxpYyI6ZmFsc2UsIklzVW5kZXJsaW5lZCI6ZmFsc2UsIlBhcmVudFN0eWxlIjpudWxsfSwiQXV0b1NpemUiOjAsIkZvcmVncm91bmQiOnsiJHJlZiI6Ijk0In0sIk1heFdpZHRoIjoyMDAuMCwiTWF4SGVpZ2h0IjoiSW5maW5pdHkiLCJTbWFydEZvcmVncm91bmRJc0FjdGl2ZSI6ZmFsc2UsIkhvcml6b250YWxBbGlnbm1lbnQiOjAsIlZlcnRpY2FsQWxpZ25tZW50IjowLCJTbWFydEZvcmVncm91bmQiOm51bGwsIkJhY2tncm91bmRGaWxsVHlwZSI6MCwiTWFyZ2luIjp7IiRyZWYiOiI5NiJ9LCJQYWRkaW5nIjp7IiRyZWYiOiI5NyJ9LCJCYWNrZ3JvdW5kIjp7IiRyZWYiOiI5OCJ9LCJJc1Zpc2libGUiOnRydWUsIldpZHRoIjowLjAsIkhlaWdodCI6MC4wLCJCb3JkZXJTdHlsZSI6eyIkaWQiOiIzMDQiLCJMaW5lQ29sb3IiOm51bGwsIkxpbmVXZWlnaHQiOjAuMCwiTGluZVR5cGUiOjAsIlBhcmVudFN0eWxlIjpudWxsfSwiUGFyZW50U3R5bGUiOm51bGx9LCJIb3Jpem9udGFsQ29ubmVjdG9yU3R5bGUiOnsiJGlkIjoiMzA1IiwiTGluZUNvbG9yIjp7IiRyZWYiOiIxMDAifSwiTGluZVdlaWdodCI6MS4wLCJMaW5lVHlwZSI6MCwiUGFyZW50U3R5bGUiOm51bGx9LCJWZXJ0aWNhbENvbm5lY3RvclN0eWxlIjp7IiRpZCI6IjMwNiIsIkxpbmVDb2xvciI6eyIkcmVmIjoiMTAzIn0sIkxpbmVXZWlnaHQiOjAuMCwiTGluZVR5cGUiOjAsIlBhcmVudFN0eWxlIjpudWxsfSwiTWFyZ2luIjpudWxsLCJTdGFydERhdGVQb3NpdGlvbiI6MywiRW5kRGF0ZVBvc2l0aW9uIjozLCJEYXRlSXNWaXNpYmxlIjp0cnVlLCJUaXRsZVBvc2l0aW9uIjo0LCJEdXJhdGlvblBvc2l0aW9uIjo2LCJQZXJjZW50YWdlQ29tcGxldGVkUG9zaXRpb24iOjYsIlNwYWNpbmciOjUsIklzQmVsb3dUaW1lYmFuZCI6dHJ1ZSwiUGVyY2VudGFnZUNvbXBsZXRlU2hhcGVPcGFjaXR5IjozNSwiU2hhcGVTdHlsZSI6eyIkaWQiOiIzMDciLCJNYXJnaW4iOnsiJHJlZiI6IjEwNiJ9LCJQYWRkaW5nIjp7IiRyZWYiOiIxMDcifSwiQmFja2dyb3VuZCI6eyIkaWQiOiIzMDgiLCJDb2xvciI6eyIkaWQiOiIzMDkiLCJBIjoyNTUsIlIiOjIzNCwiRyI6MjIsIkIiOjMwfX0sIklzVmlzaWJsZSI6dHJ1ZSwiV2lkdGgiOjAuMCwiSGVpZ2h0IjoxMC4wLCJCb3JkZXJTdHlsZSI6eyIkaWQiOiIzMTAiLCJMaW5lQ29sb3IiOnsiJHJlZiI6IjExMSJ9LCJMaW5lV2VpZ2h0IjowLjAsIkxpbmVUeXBlIjowLCJQYXJlbnRTdHlsZSI6bnVsbH0sIlBhcmVudFN0eWxlIjpudWxsfSwiVGl0bGVTdHlsZSI6eyIkaWQiOiIzMTEiLCJGb250U2V0dGluZ3MiOnsiJGlkIjoiMzEyIiwiRm9udFNpemUiOjExLCJGb250TmFtZSI6IkNhbGlicmkiLCJJc0JvbGQiOnRydWUsIklzSXRhbGljIjpmYWxzZSwiSXNVbmRlcmxpbmVkIjpmYWxzZSwiUGFyZW50U3R5bGUiOm51bGx9LCJBdXRvU2l6ZSI6MCwiRm9yZWdyb3VuZCI6eyIkcmVmIjoiMTE1In0sIk1heFdpZHRoIjo3MjAuMCwiTWF4SGVpZ2h0IjoiSW5maW5pdHkiLCJTbWFydEZvcmVncm91bmRJc0FjdGl2ZSI6ZmFsc2UsIkhvcml6b250YWxBbGlnbm1lbnQiOjAsIlZlcnRpY2FsQWxpZ25tZW50IjowLCJTbWFydEZvcmVncm91bmQiOm51bGwsIkJhY2tncm91bmRGaWxsVHlwZSI6MCwiTWFyZ2luIjp7IiRyZWYiOiIxMTcifSwiUGFkZGluZyI6eyIkcmVmIjoiMTE4In0sIkJhY2tncm91bmQiOnsiJHJlZiI6IjExOSJ9LCJJc1Zpc2libGUiOnRydWUsIldpZHRoIjowLjAsIkhlaWdodCI6MC4wLCJCb3JkZXJTdHlsZSI6eyIkaWQiOiIzMTMiLCJMaW5lQ29sb3IiOm51bGwsIkxpbmVXZWlnaHQiOjAuMCwiTGluZVR5cGUiOjAsIlBhcmVudFN0eWxlIjpudWxsfSwiUGFyZW50U3R5bGUiOm51bGx9LCJEYXRlU3R5bGUiOnsiJGlkIjoiMzE0IiwiRm9udFNldHRpbmdzIjp7IiRpZCI6IjMxNSIsIkZvbnRTaXplIjoxMCwiRm9udE5hbWUiOiJDYWxpYnJpIiwiSXNCb2xkIjpmYWxzZSwiSXNJdGFsaWMiOmZhbHNlLCJJc1VuZGVybGluZWQiOmZhbHNlLCJQYXJlbnRTdHlsZSI6bnVsbH0sIkF1dG9TaXplIjowLCJGb3JlZ3JvdW5kIjp7IiRyZWYiOiIxMjIifSwiTWF4V2lkdGgiOjIwMC4wLCJNYXhIZWlnaHQiOiJJbmZpbml0eSIsIlNtYXJ0Rm9yZWdyb3VuZElzQWN0aXZlIjpmYWxzZSwiSG9yaXpvbnRhbEFsaWdubWVudCI6MiwiVmVydGljYWxBbGlnbm1lbnQiOjAsIlNtYXJ0Rm9yZWdyb3VuZCI6bnVsbCwiQmFja2dyb3VuZEZpbGxUeXBlIjowLCJNYXJnaW4iOnsiJHJlZiI6IjEyNCJ9LCJQYWRkaW5nIjp7IiRyZWYiOiIxMjUifSwiQmFja2dyb3VuZCI6eyIkcmVmIjoiMTI2In0sIklzVmlzaWJsZSI6dHJ1ZSwiV2lkdGgiOjAuMCwiSGVpZ2h0IjowLjAsIkJvcmRlclN0eWxlIjp7IiRpZCI6IjMxNiIsIkxpbmVDb2xvciI6bnVsbCwiTGluZVdlaWdodCI6MC4wLCJMaW5lVHlwZSI6MCwiUGFyZW50U3R5bGUiOm51bGx9LCJQYXJlbnRTdHlsZSI6bnVsbH0sIkRhdGVGb3JtYXQiOnsiJHJlZiI6IjEyNyJ9LCJJc1Zpc2libGUiOnRydWUsIlBhcmVudFN0eWxlIjpudWxsfSwiSW5kZXgiOjgsIlNtYXJ0RHVyYXRpb25BY3RpdmF0ZWQiOmZhbHNlLCJEYXRlRm9ybWF0Ijp7IiRyZWYiOiIxMjcifSwiSWQiOiJjODhjMWI0Ny0zMGM2LTQ4OWEtYmY1Yy01YjQwYzAwMDQyMjEiLCJJbXBvcnRJZCI6bnVsbCwiVGl0bGUiOiJSZW1vdmFsIG9mIHRoZSBleGlzdGluZyBjZW50cmFsIGNoYW1iZXIiLCJOb3RlIjpudWxsLCJIeXBlcmxpbmsiOm51bGwsIklzQ2hhbmdlZCI6ZmFsc2UsIklzTmV3IjpmYWxzZX0seyIkaWQiOiIzMTciLCJHcm91cE5hbWUiOm51bGwsIlN0YXJ0RGF0ZSI6IjIwMTktMTEtMjVUMjM6NTk6MDBaIiwiRW5kRGF0ZSI6IjIwMTktMTItMDJUMjM6NTk6MDBaIiwiUGVyY2VudGFnZUNvbXBsZXRlIjpudWxsLCJTdHlsZSI6eyIkaWQiOiIzMTgiLCJTaGFwZSI6NSwiU2hhcGVUaGlja25lc3MiOjAsIkR1cmF0aW9uRm9ybWF0IjowLCJJbmNsdWRlTm9uV29ya2luZ0RheXNJbkR1cmF0aW9uIjpmYWxzZSwiUGVyY2VudGFnZUNvbXBsZXRlU3R5bGUiOnsiJGlkIjoiMzE5IiwiRm9udFNldHRpbmdzIjp7IiRpZCI6IjMyMCIsIkZvbnRTaXplIjoxMCwiRm9udE5hbWUiOiJDYWxpYnJpIiwiSXNCb2xkIjpmYWxzZSwiSXNJdGFsaWMiOmZhbHNlLCJJc1VuZGVybGluZWQiOmZhbHNlLCJQYXJlbnRTdHlsZSI6bnVsbH0sIkF1dG9TaXplIjowLCJGb3JlZ3JvdW5kIjp7IiRyZWYiOiI4NyJ9LCJNYXhXaWR0aCI6MjAwLjAsIk1heEhlaWdodCI6IkluZmluaXR5IiwiU21hcnRGb3JlZ3JvdW5kSXNBY3RpdmUiOmZhbHNlLCJIb3Jpem9udGFsQWxpZ25tZW50IjowLCJWZXJ0aWNhbEFsaWdubWVudCI6MCwiU21hcnRGb3JlZ3JvdW5kIjpudWxsLCJCYWNrZ3JvdW5kRmlsbFR5cGUiOjAsIk1hcmdpbiI6eyIkcmVmIjoiODkifSwiUGFkZGluZyI6eyIkcmVmIjoiOTAifSwiQmFja2dyb3VuZCI6eyIkcmVmIjoiOTEifSwiSXNWaXNpYmxlIjp0cnVlLCJXaWR0aCI6MC4wLCJIZWlnaHQiOjAuMCwiQm9yZGVyU3R5bGUiOnsiJGlkIjoiMzIxIiwiTGluZUNvbG9yIjpudWxsLCJMaW5lV2VpZ2h0IjowLjAsIkxpbmVUeXBlIjowLCJQYXJlbnRTdHlsZSI6bnVsbH0sIlBhcmVudFN0eWxlIjpudWxsfSwiRHVyYXRpb25TdHlsZSI6eyIkaWQiOiIzMjIiLCJGb250U2V0dGluZ3MiOnsiJGlkIjoiMzIzIiwiRm9udFNpemUiOjEwLCJGb250TmFtZSI6IkNhbGlicmkiLCJJc0JvbGQiOmZhbHNlLCJJc0l0YWxpYyI6ZmFsc2UsIklzVW5kZXJsaW5lZCI6ZmFsc2UsIlBhcmVudFN0eWxlIjpudWxsfSwiQXV0b1NpemUiOjAsIkZvcmVncm91bmQiOnsiJHJlZiI6Ijk0In0sIk1heFdpZHRoIjoyMDAuMCwiTWF4SGVpZ2h0IjoiSW5maW5pdHkiLCJTbWFydEZvcmVncm91bmRJc0FjdGl2ZSI6ZmFsc2UsIkhvcml6b250YWxBbGlnbm1lbnQiOjAsIlZlcnRpY2FsQWxpZ25tZW50IjowLCJTbWFydEZvcmVncm91bmQiOm51bGwsIkJhY2tncm91bmRGaWxsVHlwZSI6MCwiTWFyZ2luIjp7IiRyZWYiOiI5NiJ9LCJQYWRkaW5nIjp7IiRyZWYiOiI5NyJ9LCJCYWNrZ3JvdW5kIjp7IiRyZWYiOiI5OCJ9LCJJc1Zpc2libGUiOnRydWUsIldpZHRoIjowLjAsIkhlaWdodCI6MC4wLCJCb3JkZXJTdHlsZSI6eyIkaWQiOiIzMjQiLCJMaW5lQ29sb3IiOm51bGwsIkxpbmVXZWlnaHQiOjAuMCwiTGluZVR5cGUiOjAsIlBhcmVudFN0eWxlIjpudWxsfSwiUGFyZW50U3R5bGUiOm51bGx9LCJIb3Jpem9udGFsQ29ubmVjdG9yU3R5bGUiOnsiJGlkIjoiMzI1IiwiTGluZUNvbG9yIjp7IiRyZWYiOiIxMDAifSwiTGluZVdlaWdodCI6MS4wLCJMaW5lVHlwZSI6MCwiUGFyZW50U3R5bGUiOm51bGx9LCJWZXJ0aWNhbENvbm5lY3RvclN0eWxlIjp7IiRpZCI6IjMyNiIsIkxpbmVDb2xvciI6eyIkcmVmIjoiMTAzIn0sIkxpbmVXZWlnaHQiOjAuMCwiTGluZVR5cGUiOjAsIlBhcmVudFN0eWxlIjpudWxsfSwiTWFyZ2luIjpudWxsLCJTdGFydERhdGVQb3NpdGlvbiI6MywiRW5kRGF0ZVBvc2l0aW9uIjozLCJEYXRlSXNWaXNpYmxlIjp0cnVlLCJUaXRsZVBvc2l0aW9uIjo0LCJEdXJhdGlvblBvc2l0aW9uIjo2LCJQZXJjZW50YWdlQ29tcGxldGVkUG9zaXRpb24iOjYsIlNwYWNpbmciOjUsIklzQmVsb3dUaW1lYmFuZCI6dHJ1ZSwiUGVyY2VudGFnZUNvbXBsZXRlU2hhcGVPcGFjaXR5IjozNSwiU2hhcGVTdHlsZSI6eyIkaWQiOiIzMjciLCJNYXJnaW4iOnsiJHJlZiI6IjEwNiJ9LCJQYWRkaW5nIjp7IiRyZWYiOiIxMDcifSwiQmFja2dyb3VuZCI6eyIkaWQiOiIzMjgiLCJDb2xvciI6eyIkaWQiOiIzMjkiLCJBIjoyNTUsIlIiOjI2LCJHIjoxNzAsIkIiOjY2fX0sIklzVmlzaWJsZSI6dHJ1ZSwiV2lkdGgiOjAuMCwiSGVpZ2h0IjoxMC4wLCJCb3JkZXJTdHlsZSI6eyIkaWQiOiIzMzAiLCJMaW5lQ29sb3IiOnsiJHJlZiI6IjExMSJ9LCJMaW5lV2VpZ2h0IjowLjAsIkxpbmVUeXBlIjowLCJQYXJlbnRTdHlsZSI6bnVsbH0sIlBhcmVudFN0eWxlIjpudWxsfSwiVGl0bGVTdHlsZSI6eyIkaWQiOiIzMzEiLCJGb250U2V0dGluZ3MiOnsiJGlkIjoiMzMyIiwiRm9udFNpemUiOjExLCJGb250TmFtZSI6IkNhbGlicmkiLCJJc0JvbGQiOnRydWUsIklzSXRhbGljIjpmYWxzZSwiSXNVbmRlcmxpbmVkIjpmYWxzZSwiUGFyZW50U3R5bGUiOm51bGx9LCJBdXRvU2l6ZSI6MCwiRm9yZWdyb3VuZCI6eyIkcmVmIjoiMTE1In0sIk1heFdpZHRoIjo3MjAuMCwiTWF4SGVpZ2h0IjoiSW5maW5pdHkiLCJTbWFydEZvcmVncm91bmRJc0FjdGl2ZSI6ZmFsc2UsIkhvcml6b250YWxBbGlnbm1lbnQiOjAsIlZlcnRpY2FsQWxpZ25tZW50IjowLCJTbWFydEZvcmVncm91bmQiOm51bGwsIkJhY2tncm91bmRGaWxsVHlwZSI6MCwiTWFyZ2luIjp7IiRyZWYiOiIxMTcifSwiUGFkZGluZyI6eyIkcmVmIjoiMTE4In0sIkJhY2tncm91bmQiOnsiJHJlZiI6IjExOSJ9LCJJc1Zpc2libGUiOnRydWUsIldpZHRoIjowLjAsIkhlaWdodCI6MC4wLCJCb3JkZXJTdHlsZSI6eyIkaWQiOiIzMzMiLCJMaW5lQ29sb3IiOm51bGwsIkxpbmVXZWlnaHQiOjAuMCwiTGluZVR5cGUiOjAsIlBhcmVudFN0eWxlIjpudWxsfSwiUGFyZW50U3R5bGUiOm51bGx9LCJEYXRlU3R5bGUiOnsiJGlkIjoiMzM0IiwiRm9udFNldHRpbmdzIjp7IiRpZCI6IjMzNSIsIkZvbnRTaXplIjoxMCwiRm9udE5hbWUiOiJDYWxpYnJpIiwiSXNCb2xkIjpmYWxzZSwiSXNJdGFsaWMiOmZhbHNlLCJJc1VuZGVybGluZWQiOmZhbHNlLCJQYXJlbnRTdHlsZSI6bnVsbH0sIkF1dG9TaXplIjowLCJGb3JlZ3JvdW5kIjp7IiRyZWYiOiIxMjIifSwiTWF4V2lkdGgiOjIwMC4wLCJNYXhIZWlnaHQiOiJJbmZpbml0eSIsIlNtYXJ0Rm9yZWdyb3VuZElzQWN0aXZlIjpmYWxzZSwiSG9yaXpvbnRhbEFsaWdubWVudCI6MiwiVmVydGljYWxBbGlnbm1lbnQiOjAsIlNtYXJ0Rm9yZWdyb3VuZCI6bnVsbCwiQmFja2dyb3VuZEZpbGxUeXBlIjowLCJNYXJnaW4iOnsiJHJlZiI6IjEyNCJ9LCJQYWRkaW5nIjp7IiRyZWYiOiIxMjUifSwiQmFja2dyb3VuZCI6eyIkcmVmIjoiMTI2In0sIklzVmlzaWJsZSI6dHJ1ZSwiV2lkdGgiOjAuMCwiSGVpZ2h0IjowLjAsIkJvcmRlclN0eWxlIjp7IiRpZCI6IjMzNiIsIkxpbmVDb2xvciI6bnVsbCwiTGluZVdlaWdodCI6MC4wLCJMaW5lVHlwZSI6MCwiUGFyZW50U3R5bGUiOm51bGx9LCJQYXJlbnRTdHlsZSI6bnVsbH0sIkRhdGVGb3JtYXQiOnsiJHJlZiI6IjEyNyJ9LCJJc1Zpc2libGUiOnRydWUsIlBhcmVudFN0eWxlIjpudWxsfSwiSW5kZXgiOjksIlNtYXJ0RHVyYXRpb25BY3RpdmF0ZWQiOmZhbHNlLCJEYXRlRm9ybWF0Ijp7IiRyZWYiOiIxMjcifSwiSWQiOiJiZmJlZmViYS04ZmEyLTQxYmEtOWU2OS04ZmZiYWZmYWNjZTMiLCJJbXBvcnRJZCI6bnVsbCwiVGl0bGUiOiJVcGdyYWRlIG9mIChSQjI2KSBBMVIyLlggdmFjdXVtIHNlY3RvciIsIk5vdGUiOm51bGwsIkh5cGVybGluayI6bnVsbCwiSXNDaGFuZ2VkIjpmYWxzZSwiSXNOZXciOmZhbHNlfSx7IiRpZCI6IjMzNyIsIkdyb3VwTmFtZSI6bnVsbCwiU3RhcnREYXRlIjoiMjAyMC0wMS0wNlQwMDowMDowMFoiLCJFbmREYXRlIjoiMjAyMC0wMi0wM1QyMzo1OTowMFoiLCJQZXJjZW50YWdlQ29tcGxldGUiOm51bGwsIlN0eWxlIjp7IiRpZCI6IjMzOCIsIlNoYXBlIjo1LCJTaGFwZVRoaWNrbmVzcyI6MCwiRHVyYXRpb25Gb3JtYXQiOjAsIkluY2x1ZGVOb25Xb3JraW5nRGF5c0luRHVyYXRpb24iOmZhbHNlLCJQZXJjZW50YWdlQ29tcGxldGVTdHlsZSI6eyIkaWQiOiIzMzkiLCJGb250U2V0dGluZ3MiOnsiJGlkIjoiMzQwIiwiRm9udFNpemUiOjEwLCJGb250TmFtZSI6IkNhbGlicmkiLCJJc0JvbGQiOmZhbHNlLCJJc0l0YWxpYyI6ZmFsc2UsIklzVW5kZXJsaW5lZCI6ZmFsc2UsIlBhcmVudFN0eWxlIjpudWxsfSwiQXV0b1NpemUiOjAsIkZvcmVncm91bmQiOnsiJHJlZiI6Ijg3In0sIk1heFdpZHRoIjoyMDAuMCwiTWF4SGVpZ2h0IjoiSW5maW5pdHkiLCJTbWFydEZvcmVncm91bmRJc0FjdGl2ZSI6ZmFsc2UsIkhvcml6b250YWxBbGlnbm1lbnQiOjAsIlZlcnRpY2FsQWxpZ25tZW50IjowLCJTbWFydEZvcmVncm91bmQiOm51bGwsIkJhY2tncm91bmRGaWxsVHlwZSI6MCwiTWFyZ2luIjp7IiRyZWYiOiI4OSJ9LCJQYWRkaW5nIjp7IiRyZWYiOiI5MCJ9LCJCYWNrZ3JvdW5kIjp7IiRyZWYiOiI5MSJ9LCJJc1Zpc2libGUiOnRydWUsIldpZHRoIjowLjAsIkhlaWdodCI6MC4wLCJCb3JkZXJTdHlsZSI6eyIkaWQiOiIzNDEiLCJMaW5lQ29sb3IiOm51bGwsIkxpbmVXZWlnaHQiOjAuMCwiTGluZVR5cGUiOjAsIlBhcmVudFN0eWxlIjpudWxsfSwiUGFyZW50U3R5bGUiOm51bGx9LCJEdXJhdGlvblN0eWxlIjp7IiRpZCI6IjM0MiIsIkZvbnRTZXR0aW5ncyI6eyIkaWQiOiIzNDMiLCJGb250U2l6ZSI6MTAsIkZvbnROYW1lIjoiQ2FsaWJyaSIsIklzQm9sZCI6ZmFsc2UsIklzSXRhbGljIjpmYWxzZSwiSXNVbmRlcmxpbmVkIjpmYWxzZSwiUGFyZW50U3R5bGUiOm51bGx9LCJBdXRvU2l6ZSI6MCwiRm9yZWdyb3VuZCI6eyIkcmVmIjoiOTQifSwiTWF4V2lkdGgiOjIwMC4wLCJNYXhIZWlnaHQiOiJJbmZpbml0eSIsIlNtYXJ0Rm9yZWdyb3VuZElzQWN0aXZlIjpmYWxzZSwiSG9yaXpvbnRhbEFsaWdubWVudCI6MCwiVmVydGljYWxBbGlnbm1lbnQiOjAsIlNtYXJ0Rm9yZWdyb3VuZCI6bnVsbCwiQmFja2dyb3VuZEZpbGxUeXBlIjowLCJNYXJnaW4iOnsiJHJlZiI6Ijk2In0sIlBhZGRpbmciOnsiJHJlZiI6Ijk3In0sIkJhY2tncm91bmQiOnsiJHJlZiI6Ijk4In0sIklzVmlzaWJsZSI6dHJ1ZSwiV2lkdGgiOjAuMCwiSGVpZ2h0IjowLjAsIkJvcmRlclN0eWxlIjp7IiRpZCI6IjM0NCIsIkxpbmVDb2xvciI6bnVsbCwiTGluZVdlaWdodCI6MC4wLCJMaW5lVHlwZSI6MCwiUGFyZW50U3R5bGUiOm51bGx9LCJQYXJlbnRTdHlsZSI6bnVsbH0sIkhvcml6b250YWxDb25uZWN0b3JTdHlsZSI6eyIkaWQiOiIzNDUiLCJMaW5lQ29sb3IiOnsiJHJlZiI6IjEwMCJ9LCJMaW5lV2VpZ2h0IjoxLjAsIkxpbmVUeXBlIjowLCJQYXJlbnRTdHlsZSI6bnVsbH0sIlZlcnRpY2FsQ29ubmVjdG9yU3R5bGUiOnsiJGlkIjoiMzQ2IiwiTGluZUNvbG9yIjp7IiRyZWYiOiIxMDMifSwiTGluZVdlaWdodCI6MC4wLCJMaW5lVHlwZSI6MCwiUGFyZW50U3R5bGUiOm51bGx9LCJNYXJnaW4iOm51bGwsIlN0YXJ0RGF0ZVBvc2l0aW9uIjozLCJFbmREYXRlUG9zaXRpb24iOjMsIkRhdGVJc1Zpc2libGUiOnRydWUsIlRpdGxlUG9zaXRpb24iOjQsIkR1cmF0aW9uUG9zaXRpb24iOjYsIlBlcmNlbnRhZ2VDb21wbGV0ZWRQb3NpdGlvbiI6NiwiU3BhY2luZyI6NSwiSXNCZWxvd1RpbWViYW5kIjp0cnVlLCJQZXJjZW50YWdlQ29tcGxldGVTaGFwZU9wYWNpdHkiOjM1LCJTaGFwZVN0eWxlIjp7IiRpZCI6IjM0NyIsIk1hcmdpbiI6eyIkcmVmIjoiMTA2In0sIlBhZGRpbmciOnsiJHJlZiI6IjEwNyJ9LCJCYWNrZ3JvdW5kIjp7IiRpZCI6IjM0OCIsIkNvbG9yIjp7IiRpZCI6IjM0OSIsIkEiOjI1NSwiUiI6MTUwLCJHIjoyMTQsIkIiOjY2fX0sIklzVmlzaWJsZSI6dHJ1ZSwiV2lkdGgiOjAuMCwiSGVpZ2h0IjoxMC4wLCJCb3JkZXJTdHlsZSI6eyIkaWQiOiIzNTAiLCJMaW5lQ29sb3IiOnsiJHJlZiI6IjExMSJ9LCJMaW5lV2VpZ2h0IjowLjAsIkxpbmVUeXBlIjowLCJQYXJlbnRTdHlsZSI6bnVsbH0sIlBhcmVudFN0eWxlIjpudWxsfSwiVGl0bGVTdHlsZSI6eyIkaWQiOiIzNTEiLCJGb250U2V0dGluZ3MiOnsiJGlkIjoiMzUyIiwiRm9udFNpemUiOjExLCJGb250TmFtZSI6IkNhbGlicmkiLCJJc0JvbGQiOnRydWUsIklzSXRhbGljIjpmYWxzZSwiSXNVbmRlcmxpbmVkIjpmYWxzZSwiUGFyZW50U3R5bGUiOm51bGx9LCJBdXRvU2l6ZSI6MCwiRm9yZWdyb3VuZCI6eyIkcmVmIjoiMTE1In0sIk1heFdpZHRoIjo3MjAuMCwiTWF4SGVpZ2h0IjoiSW5maW5pdHkiLCJTbWFydEZvcmVncm91bmRJc0FjdGl2ZSI6ZmFsc2UsIkhvcml6b250YWxBbGlnbm1lbnQiOjAsIlZlcnRpY2FsQWxpZ25tZW50IjowLCJTbWFydEZvcmVncm91bmQiOm51bGwsIkJhY2tncm91bmRGaWxsVHlwZSI6MCwiTWFyZ2luIjp7IiRyZWYiOiIxMTcifSwiUGFkZGluZyI6eyIkcmVmIjoiMTE4In0sIkJhY2tncm91bmQiOnsiJHJlZiI6IjExOSJ9LCJJc1Zpc2libGUiOnRydWUsIldpZHRoIjowLjAsIkhlaWdodCI6MC4wLCJCb3JkZXJTdHlsZSI6eyIkaWQiOiIzNTMiLCJMaW5lQ29sb3IiOm51bGwsIkxpbmVXZWlnaHQiOjAuMCwiTGluZVR5cGUiOjAsIlBhcmVudFN0eWxlIjpudWxsfSwiUGFyZW50U3R5bGUiOm51bGx9LCJEYXRlU3R5bGUiOnsiJGlkIjoiMzU0IiwiRm9udFNldHRpbmdzIjp7IiRpZCI6IjM1NSIsIkZvbnRTaXplIjoxMCwiRm9udE5hbWUiOiJDYWxpYnJpIiwiSXNCb2xkIjpmYWxzZSwiSXNJdGFsaWMiOmZhbHNlLCJJc1VuZGVybGluZWQiOmZhbHNlLCJQYXJlbnRTdHlsZSI6bnVsbH0sIkF1dG9TaXplIjowLCJGb3JlZ3JvdW5kIjp7IiRyZWYiOiIxMjIifSwiTWF4V2lkdGgiOjIwMC4wLCJNYXhIZWlnaHQiOiJJbmZpbml0eSIsIlNtYXJ0Rm9yZWdyb3VuZElzQWN0aXZlIjpmYWxzZSwiSG9yaXpvbnRhbEFsaWdubWVudCI6MiwiVmVydGljYWxBbGlnbm1lbnQiOjAsIlNtYXJ0Rm9yZWdyb3VuZCI6bnVsbCwiQmFja2dyb3VuZEZpbGxUeXBlIjowLCJNYXJnaW4iOnsiJHJlZiI6IjEyNCJ9LCJQYWRkaW5nIjp7IiRyZWYiOiIxMjUifSwiQmFja2dyb3VuZCI6eyIkcmVmIjoiMTI2In0sIklzVmlzaWJsZSI6dHJ1ZSwiV2lkdGgiOjAuMCwiSGVpZ2h0IjowLjAsIkJvcmRlclN0eWxlIjp7IiRpZCI6IjM1NiIsIkxpbmVDb2xvciI6bnVsbCwiTGluZVdlaWdodCI6MC4wLCJMaW5lVHlwZSI6MCwiUGFyZW50U3R5bGUiOm51bGx9LCJQYXJlbnRTdHlsZSI6bnVsbH0sIkRhdGVGb3JtYXQiOnsiJHJlZiI6IjEyNyJ9LCJJc1Zpc2libGUiOnRydWUsIlBhcmVudFN0eWxlIjpudWxsfSwiSW5kZXgiOjEwLCJTbWFydER1cmF0aW9uQWN0aXZhdGVkIjpmYWxzZSwiRGF0ZUZvcm1hdCI6eyIkcmVmIjoiMTI3In0sIklkIjoiY2U5NDQyMWItMjRjOS00ZDM5LWI3MDUtYTA5YzE2ZjhhZmY3IiwiSW1wb3J0SWQiOm51bGwsIlRpdGxlIjoiSW5zdGFsbGF0aW9uIG9mIHRoZSBuZXcgY2VudHJhbCBjaGFtYmVyIiwiTm90ZSI6bnVsbCwiSHlwZXJsaW5rIjpudWxsLCJJc0NoYW5nZWQiOmZhbHNlLCJJc05ldyI6ZmFsc2V9LHsiJGlkIjoiMzU3IiwiR3JvdXBOYW1lIjpudWxsLCJTdGFydERhdGUiOiIyMDIwLTAyLTAzVDAwOjAwOjAwWiIsIkVuZERhdGUiOiIyMDIwLTAyLTIxVDIzOjU5OjAwWiIsIlBlcmNlbnRhZ2VDb21wbGV0ZSI6bnVsbCwiU3R5bGUiOnsiJGlkIjoiMzU4IiwiU2hhcGUiOjUsIlNoYXBlVGhpY2tuZXNzIjowLCJEdXJhdGlvbkZvcm1hdCI6MCwiSW5jbHVkZU5vbldvcmtpbmdEYXlzSW5EdXJhdGlvbiI6ZmFsc2UsIlBlcmNlbnRhZ2VDb21wbGV0ZVN0eWxlIjp7IiRpZCI6IjM1OSIsIkZvbnRTZXR0aW5ncyI6eyIkaWQiOiIzNjAiLCJGb250U2l6ZSI6MTAsIkZvbnROYW1lIjoiQ2FsaWJyaSIsIklzQm9sZCI6ZmFsc2UsIklzSXRhbGljIjpmYWxzZSwiSXNVbmRlcmxpbmVkIjpmYWxzZSwiUGFyZW50U3R5bGUiOm51bGx9LCJBdXRvU2l6ZSI6MCwiRm9yZWdyb3VuZCI6eyIkcmVmIjoiODcifSwiTWF4V2lkdGgiOjIwMC4wLCJNYXhIZWlnaHQiOiJJbmZpbml0eSIsIlNtYXJ0Rm9yZWdyb3VuZElzQWN0aXZlIjpmYWxzZSwiSG9yaXpvbnRhbEFsaWdubWVudCI6MCwiVmVydGljYWxBbGlnbm1lbnQiOjAsIlNtYXJ0Rm9yZWdyb3VuZCI6bnVsbCwiQmFja2dyb3VuZEZpbGxUeXBlIjowLCJNYXJnaW4iOnsiJHJlZiI6Ijg5In0sIlBhZGRpbmciOnsiJHJlZiI6IjkwIn0sIkJhY2tncm91bmQiOnsiJHJlZiI6IjkxIn0sIklzVmlzaWJsZSI6dHJ1ZSwiV2lkdGgiOjAuMCwiSGVpZ2h0IjowLjAsIkJvcmRlclN0eWxlIjp7IiRpZCI6IjM2MSIsIkxpbmVDb2xvciI6bnVsbCwiTGluZVdlaWdodCI6MC4wLCJMaW5lVHlwZSI6MCwiUGFyZW50U3R5bGUiOm51bGx9LCJQYXJlbnRTdHlsZSI6bnVsbH0sIkR1cmF0aW9uU3R5bGUiOnsiJGlkIjoiMzYyIiwiRm9udFNldHRpbmdzIjp7IiRpZCI6IjM2MyIsIkZvbnRTaXplIjoxMCwiRm9udE5hbWUiOiJDYWxpYnJpIiwiSXNCb2xkIjpmYWxzZSwiSXNJdGFsaWMiOmZhbHNlLCJJc1VuZGVybGluZWQiOmZhbHNlLCJQYXJlbnRTdHlsZSI6bnVsbH0sIkF1dG9TaXplIjowLCJGb3JlZ3JvdW5kIjp7IiRyZWYiOiI5NCJ9LCJNYXhXaWR0aCI6MjAwLjAsIk1heEhlaWdodCI6IkluZmluaXR5IiwiU21hcnRGb3JlZ3JvdW5kSXNBY3RpdmUiOmZhbHNlLCJIb3Jpem9udGFsQWxpZ25tZW50IjowLCJWZXJ0aWNhbEFsaWdubWVudCI6MCwiU21hcnRGb3JlZ3JvdW5kIjpudWxsLCJCYWNrZ3JvdW5kRmlsbFR5cGUiOjAsIk1hcmdpbiI6eyIkcmVmIjoiOTYifSwiUGFkZGluZyI6eyIkcmVmIjoiOTcifSwiQmFja2dyb3VuZCI6eyIkcmVmIjoiOTgifSwiSXNWaXNpYmxlIjp0cnVlLCJXaWR0aCI6MC4wLCJIZWlnaHQiOjAuMCwiQm9yZGVyU3R5bGUiOnsiJGlkIjoiMzY0IiwiTGluZUNvbG9yIjpudWxsLCJMaW5lV2VpZ2h0IjowLjAsIkxpbmVUeXBlIjowLCJQYXJlbnRTdHlsZSI6bnVsbH0sIlBhcmVudFN0eWxlIjpudWxsfSwiSG9yaXpvbnRhbENvbm5lY3RvclN0eWxlIjp7IiRpZCI6IjM2NSIsIkxpbmVDb2xvciI6eyIkcmVmIjoiMTAwIn0sIkxpbmVXZWlnaHQiOjEuMCwiTGluZVR5cGUiOjAsIlBhcmVudFN0eWxlIjpudWxsfSwiVmVydGljYWxDb25uZWN0b3JTdHlsZSI6eyIkaWQiOiIzNjYiLCJMaW5lQ29sb3IiOnsiJHJlZiI6IjEwMyJ9LCJMaW5lV2VpZ2h0IjowLjAsIkxpbmVUeXBlIjowLCJQYXJlbnRTdHlsZSI6bnVsbH0sIk1hcmdpbiI6bnVsbCwiU3RhcnREYXRlUG9zaXRpb24iOjMsIkVuZERhdGVQb3NpdGlvbiI6MywiRGF0ZUlzVmlzaWJsZSI6dHJ1ZSwiVGl0bGVQb3NpdGlvbiI6NCwiRHVyYXRpb25Qb3NpdGlvbiI6NiwiUGVyY2VudGFnZUNvbXBsZXRlZFBvc2l0aW9uIjo2LCJTcGFjaW5nIjo1LCJJc0JlbG93VGltZWJhbmQiOnRydWUsIlBlcmNlbnRhZ2VDb21wbGV0ZVNoYXBlT3BhY2l0eSI6MzUsIlNoYXBlU3R5bGUiOnsiJGlkIjoiMzY3IiwiTWFyZ2luIjp7IiRyZWYiOiIxMDYifSwiUGFkZGluZyI6eyIkcmVmIjoiMTA3In0sIkJhY2tncm91bmQiOnsiJGlkIjoiMzY4IiwiQ29sb3IiOnsiJGlkIjoiMzY5IiwiQSI6MjU1LCJSIjoyNTQsIkciOjE4NiwiQiI6MTB9fSwiSXNWaXNpYmxlIjp0cnVlLCJXaWR0aCI6MC4wLCJIZWlnaHQiOjEwLjAsIkJvcmRlclN0eWxlIjp7IiRpZCI6IjM3MCIsIkxpbmVDb2xvciI6eyIkcmVmIjoiMTExIn0sIkxpbmVXZWlnaHQiOjAuMCwiTGluZVR5cGUiOjAsIlBhcmVudFN0eWxlIjpudWxsfSwiUGFyZW50U3R5bGUiOm51bGx9LCJUaXRsZVN0eWxlIjp7IiRpZCI6IjM3MSIsIkZvbnRTZXR0aW5ncyI6eyIkaWQiOiIzNzIiLCJGb250U2l6ZSI6MTEsIkZvbnROYW1lIjoiQ2FsaWJyaSIsIklzQm9sZCI6dHJ1ZSwiSXNJdGFsaWMiOmZhbHNlLCJJc1VuZGVybGluZWQiOmZhbHNlLCJQYXJlbnRTdHlsZSI6bnVsbH0sIkF1dG9TaXplIjowLCJGb3JlZ3JvdW5kIjp7IiRpZCI6IjM3MyIsIkNvbG9yIjp7IiRpZCI6IjM3NCIsIkEiOjI1NSwiUiI6MCwiRyI6MCwiQiI6MH19LCJNYXhXaWR0aCI6NzIwLjAsIk1heEhlaWdodCI6IkluZmluaXR5IiwiU21hcnRGb3JlZ3JvdW5kSXNBY3RpdmUiOmZhbHNlLCJIb3Jpem9udGFsQWxpZ25tZW50IjowLCJWZXJ0aWNhbEFsaWdubWVudCI6MCwiU21hcnRGb3JlZ3JvdW5kIjpudWxsLCJCYWNrZ3JvdW5kRmlsbFR5cGUiOjAsIk1hcmdpbiI6eyIkcmVmIjoiMTE3In0sIlBhZGRpbmciOnsiJHJlZiI6IjExOCJ9LCJCYWNrZ3JvdW5kIjp7IiRyZWYiOiIxMTkifSwiSXNWaXNpYmxlIjp0cnVlLCJXaWR0aCI6MC4wLCJIZWlnaHQiOjAuMCwiQm9yZGVyU3R5bGUiOnsiJGlkIjoiMzc1IiwiTGluZUNvbG9yIjpudWxsLCJMaW5lV2VpZ2h0IjowLjAsIkxpbmVUeXBlIjowLCJQYXJlbnRTdHlsZSI6bnVsbH0sIlBhcmVudFN0eWxlIjpudWxsfSwiRGF0ZVN0eWxlIjp7IiRpZCI6IjM3NiIsIkZvbnRTZXR0aW5ncyI6eyIkaWQiOiIzNzciLCJGb250U2l6ZSI6MTAsIkZvbnROYW1lIjoiQ2FsaWJyaSIsIklzQm9sZCI6ZmFsc2UsIklzSXRhbGljIjpmYWxzZSwiSXNVbmRlcmxpbmVkIjpmYWxzZSwiUGFyZW50U3R5bGUiOm51bGx9LCJBdXRvU2l6ZSI6MCwiRm9yZWdyb3VuZCI6eyIkcmVmIjoiMTIyIn0sIk1heFdpZHRoIjoyMDAuMCwiTWF4SGVpZ2h0IjoiSW5maW5pdHkiLCJTbWFydEZvcmVncm91bmRJc0FjdGl2ZSI6ZmFsc2UsIkhvcml6b250YWxBbGlnbm1lbnQiOjIsIlZlcnRpY2FsQWxpZ25tZW50IjowLCJTbWFydEZvcmVncm91bmQiOm51bGwsIkJhY2tncm91bmRGaWxsVHlwZSI6MCwiTWFyZ2luIjp7IiRyZWYiOiIxMjQifSwiUGFkZGluZyI6eyIkcmVmIjoiMTI1In0sIkJhY2tncm91bmQiOnsiJHJlZiI6IjEyNiJ9LCJJc1Zpc2libGUiOnRydWUsIldpZHRoIjowLjAsIkhlaWdodCI6MC4wLCJCb3JkZXJTdHlsZSI6eyIkaWQiOiIzNzgiLCJMaW5lQ29sb3IiOm51bGwsIkxpbmVXZWlnaHQiOjAuMCwiTGluZVR5cGUiOjAsIlBhcmVudFN0eWxlIjpudWxsfSwiUGFyZW50U3R5bGUiOm51bGx9LCJEYXRlRm9ybWF0Ijp7IiRyZWYiOiIxMjcifSwiSXNWaXNpYmxlIjp0cnVlLCJQYXJlbnRTdHlsZSI6bnVsbH0sIkluZGV4IjoxMSwiU21hcnREdXJhdGlvbkFjdGl2YXRlZCI6ZmFsc2UsIkRhdGVGb3JtYXQiOnsiJHJlZiI6IjEyNyJ9LCJJZCI6IjFjNWE5ODQxLTcxMzgtNDZmMi04MWFlLTU1ZGQ1Njc0M2E4YyIsIkltcG9ydElkIjpudWxsLCJUaXRsZSI6IkJha2Utb3V0IG9mIHRoZSBJUDIuWCBhbmQgQTFSMi5YIiwiTm90ZSI6bnVsbCwiSHlwZXJsaW5rIjpudWxsLCJJc0NoYW5nZWQiOmZhbHNlLCJJc05ldyI6ZmFsc2V9LHsiJGlkIjoiMzc5IiwiR3JvdXBOYW1lIjpudWxsLCJTdGFydERhdGUiOiIyMDIwLTA3LTAxVDAwOjAwOjAwWiIsIkVuZERhdGUiOiIyMDIwLTA3LTAzVDIzOjU5OjAwWiIsIlBlcmNlbnRhZ2VDb21wbGV0ZSI6bnVsbCwiU3R5bGUiOnsiJGlkIjoiMzgwIiwiU2hhcGUiOjUsIlNoYXBlVGhpY2tuZXNzIjowLCJEdXJhdGlvbkZvcm1hdCI6MCwiSW5jbHVkZU5vbldvcmtpbmdEYXlzSW5EdXJhdGlvbiI6ZmFsc2UsIlBlcmNlbnRhZ2VDb21wbGV0ZVN0eWxlIjp7IiRpZCI6IjM4MSIsIkZvbnRTZXR0aW5ncyI6eyIkaWQiOiIzODIiLCJGb250U2l6ZSI6MTAsIkZvbnROYW1lIjoiQ2FsaWJyaSIsIklzQm9sZCI6ZmFsc2UsIklzSXRhbGljIjpmYWxzZSwiSXNVbmRlcmxpbmVkIjpmYWxzZSwiUGFyZW50U3R5bGUiOm51bGx9LCJBdXRvU2l6ZSI6MCwiRm9yZWdyb3VuZCI6eyIkcmVmIjoiODcifSwiTWF4V2lkdGgiOjIwMC4wLCJNYXhIZWlnaHQiOiJJbmZpbml0eSIsIlNtYXJ0Rm9yZWdyb3VuZElzQWN0aXZlIjpmYWxzZSwiSG9yaXpvbnRhbEFsaWdubWVudCI6MCwiVmVydGljYWxBbGlnbm1lbnQiOjAsIlNtYXJ0Rm9yZWdyb3VuZCI6bnVsbCwiQmFja2dyb3VuZEZpbGxUeXBlIjowLCJNYXJnaW4iOnsiJHJlZiI6Ijg5In0sIlBhZGRpbmciOnsiJHJlZiI6IjkwIn0sIkJhY2tncm91bmQiOnsiJHJlZiI6IjkxIn0sIklzVmlzaWJsZSI6dHJ1ZSwiV2lkdGgiOjAuMCwiSGVpZ2h0IjowLjAsIkJvcmRlclN0eWxlIjp7IiRpZCI6IjM4MyIsIkxpbmVDb2xvciI6bnVsbCwiTGluZVdlaWdodCI6MC4wLCJMaW5lVHlwZSI6MCwiUGFyZW50U3R5bGUiOm51bGx9LCJQYXJlbnRTdHlsZSI6bnVsbH0sIkR1cmF0aW9uU3R5bGUiOnsiJGlkIjoiMzg0IiwiRm9udFNldHRpbmdzIjp7IiRpZCI6IjM4NSIsIkZvbnRTaXplIjoxMCwiRm9udE5hbWUiOiJDYWxpYnJpIiwiSXNCb2xkIjpmYWxzZSwiSXNJdGFsaWMiOmZhbHNlLCJJc1VuZGVybGluZWQiOmZhbHNlLCJQYXJlbnRTdHlsZSI6bnVsbH0sIkF1dG9TaXplIjowLCJGb3JlZ3JvdW5kIjp7IiRyZWYiOiI5NCJ9LCJNYXhXaWR0aCI6MjAwLjAsIk1heEhlaWdodCI6IkluZmluaXR5IiwiU21hcnRGb3JlZ3JvdW5kSXNBY3RpdmUiOmZhbHNlLCJIb3Jpem9udGFsQWxpZ25tZW50IjowLCJWZXJ0aWNhbEFsaWdubWVudCI6MCwiU21hcnRGb3JlZ3JvdW5kIjpudWxsLCJCYWNrZ3JvdW5kRmlsbFR5cGUiOjAsIk1hcmdpbiI6eyIkcmVmIjoiOTYifSwiUGFkZGluZyI6eyIkcmVmIjoiOTcifSwiQmFja2dyb3VuZCI6eyIkcmVmIjoiOTgifSwiSXNWaXNpYmxlIjp0cnVlLCJXaWR0aCI6MC4wLCJIZWlnaHQiOjAuMCwiQm9yZGVyU3R5bGUiOnsiJGlkIjoiMzg2IiwiTGluZUNvbG9yIjpudWxsLCJMaW5lV2VpZ2h0IjowLjAsIkxpbmVUeXBlIjowLCJQYXJlbnRTdHlsZSI6bnVsbH0sIlBhcmVudFN0eWxlIjpudWxsfSwiSG9yaXpvbnRhbENvbm5lY3RvclN0eWxlIjp7IiRpZCI6IjM4NyIsIkxpbmVDb2xvciI6eyIkcmVmIjoiMTAwIn0sIkxpbmVXZWlnaHQiOjEuMCwiTGluZVR5cGUiOjAsIlBhcmVudFN0eWxlIjpudWxsfSwiVmVydGljYWxDb25uZWN0b3JTdHlsZSI6eyIkaWQiOiIzODgiLCJMaW5lQ29sb3IiOnsiJHJlZiI6IjEwMyJ9LCJMaW5lV2VpZ2h0IjowLjAsIkxpbmVUeXBlIjowLCJQYXJlbnRTdHlsZSI6bnVsbH0sIk1hcmdpbiI6bnVsbCwiU3RhcnREYXRlUG9zaXRpb24iOjMsIkVuZERhdGVQb3NpdGlvbiI6MywiRGF0ZUlzVmlzaWJsZSI6dHJ1ZSwiVGl0bGVQb3NpdGlvbiI6NCwiRHVyYXRpb25Qb3NpdGlvbiI6NiwiUGVyY2VudGFnZUNvbXBsZXRlZFBvc2l0aW9uIjo2LCJTcGFjaW5nIjo1LCJJc0JlbG93VGltZWJhbmQiOnRydWUsIlBlcmNlbnRhZ2VDb21wbGV0ZVNoYXBlT3BhY2l0eSI6MzUsIlNoYXBlU3R5bGUiOnsiJGlkIjoiMzg5IiwiTWFyZ2luIjp7IiRyZWYiOiIxMDYifSwiUGFkZGluZyI6eyIkcmVmIjoiMTA3In0sIkJhY2tncm91bmQiOnsiJGlkIjoiMzkwIiwiQ29sb3IiOnsiJGlkIjoiMzkxIiwiQSI6MjU1LCJSIjoyNiwiRyI6MTcwLCJCIjo2Nn19LCJJc1Zpc2libGUiOnRydWUsIldpZHRoIjowLjAsIkhlaWdodCI6MTAuMCwiQm9yZGVyU3R5bGUiOnsiJGlkIjoiMzkyIiwiTGluZUNvbG9yIjp7IiRyZWYiOiIxMTEifSwiTGluZVdlaWdodCI6MC4wLCJMaW5lVHlwZSI6MCwiUGFyZW50U3R5bGUiOm51bGx9LCJQYXJlbnRTdHlsZSI6bnVsbH0sIlRpdGxlU3R5bGUiOnsiJGlkIjoiMzkzIiwiRm9udFNldHRpbmdzIjp7IiRpZCI6IjM5NCIsIkZvbnRTaXplIjoxMSwiRm9udE5hbWUiOiJDYWxpYnJpIiwiSXNCb2xkIjp0cnVlLCJJc0l0YWxpYyI6ZmFsc2UsIklzVW5kZXJsaW5lZCI6ZmFsc2UsIlBhcmVudFN0eWxlIjpudWxsfSwiQXV0b1NpemUiOjAsIkZvcmVncm91bmQiOnsiJGlkIjoiMzk1IiwiQ29sb3IiOnsiJGlkIjoiMzk2IiwiQSI6MjU1LCJSIjowLCJHIjowLCJCIjowfX0sIk1heFdpZHRoIjo3MjAuMCwiTWF4SGVpZ2h0IjoiSW5maW5pdHkiLCJTbWFydEZvcmVncm91bmRJc0FjdGl2ZSI6ZmFsc2UsIkhvcml6b250YWxBbGlnbm1lbnQiOjAsIlZlcnRpY2FsQWxpZ25tZW50IjowLCJTbWFydEZvcmVncm91bmQiOm51bGwsIkJhY2tncm91bmRGaWxsVHlwZSI6MCwiTWFyZ2luIjp7IiRyZWYiOiIxMTcifSwiUGFkZGluZyI6eyIkcmVmIjoiMTE4In0sIkJhY2tncm91bmQiOnsiJHJlZiI6IjExOSJ9LCJJc1Zpc2libGUiOnRydWUsIldpZHRoIjowLjAsIkhlaWdodCI6MC4wLCJCb3JkZXJTdHlsZSI6eyIkaWQiOiIzOTciLCJMaW5lQ29sb3IiOm51bGwsIkxpbmVXZWlnaHQiOjAuMCwiTGluZVR5cGUiOjAsIlBhcmVudFN0eWxlIjpudWxsfSwiUGFyZW50U3R5bGUiOm51bGx9LCJEYXRlU3R5bGUiOnsiJGlkIjoiMzk4IiwiRm9udFNldHRpbmdzIjp7IiRpZCI6IjM5OSIsIkZvbnRTaXplIjoxMCwiRm9udE5hbWUiOiJDYWxpYnJpIiwiSXNCb2xkIjpmYWxzZSwiSXNJdGFsaWMiOmZhbHNlLCJJc1VuZGVybGluZWQiOmZhbHNlLCJQYXJlbnRTdHlsZSI6bnVsbH0sIkF1dG9TaXplIjowLCJGb3JlZ3JvdW5kIjp7IiRpZCI6IjQwMCIsIkNvbG9yIjp7IiRpZCI6IjQwMSIsIkEiOjI1NSwiUiI6NjgsIkciOjg0LCJCIjoxMDZ9fSwiTWF4V2lkdGgiOjIwMC4wLCJNYXhIZWlnaHQiOiJJbmZpbml0eSIsIlNtYXJ0Rm9yZWdyb3VuZElzQWN0aXZlIjpmYWxzZSwiSG9yaXpvbnRhbEFsaWdubWVudCI6MiwiVmVydGljYWxBbGlnbm1lbnQiOjAsIlNtYXJ0Rm9yZWdyb3VuZCI6bnVsbCwiQmFja2dyb3VuZEZpbGxUeXBlIjowLCJNYXJnaW4iOnsiJHJlZiI6IjEyNCJ9LCJQYWRkaW5nIjp7IiRyZWYiOiIxMjUifSwiQmFja2dyb3VuZCI6eyIkcmVmIjoiMTI2In0sIklzVmlzaWJsZSI6dHJ1ZSwiV2lkdGgiOjAuMCwiSGVpZ2h0IjowLjAsIkJvcmRlclN0eWxlIjp7IiRpZCI6IjQwMiIsIkxpbmVDb2xvciI6bnVsbCwiTGluZVdlaWdodCI6MC4wLCJMaW5lVHlwZSI6MCwiUGFyZW50U3R5bGUiOm51bGx9LCJQYXJlbnRTdHlsZSI6bnVsbH0sIkRhdGVGb3JtYXQiOnsiJHJlZiI6IjEyNyJ9LCJJc1Zpc2libGUiOnRydWUsIlBhcmVudFN0eWxlIjpudWxsfSwiSW5kZXgiOjEzLCJTbWFydER1cmF0aW9uQWN0aXZhdGVkIjpmYWxzZSwiRGF0ZUZvcm1hdCI6eyIkcmVmIjoiMTI3In0sIklkIjoiMWM1MjM5ZTQtY2RkZi00NmNlLWIzMjItNTEwMDliZDNlOWZlIiwiSW1wb3J0SWQiOm51bGwsIlRpdGxlIjoiSW5zdGFsbGF0aW9uIG9mIHRoZSAoUkIyNCkgQTFMMi5YIHZhY3V1bSBjaGFtYmVycyIsIk5vdGUiOm51bGwsIkh5cGVybGluayI6bnVsbCwiSXNDaGFuZ2VkIjpmYWxzZSwiSXNOZXciOmZhbHNlfSx7IiRpZCI6IjQwMyIsIkdyb3VwTmFtZSI6bnVsbCwiU3RhcnREYXRlIjoiMjAyMC0wNy0wNlQyMzo1OTowMFoiLCJFbmREYXRlIjoiMjAyMC0wNy0xN1QyMzo1OTowMFoiLCJQZXJjZW50YWdlQ29tcGxldGUiOm51bGwsIlN0eWxlIjp7IiRpZCI6IjQwNCIsIlNoYXBlIjo1LCJTaGFwZVRoaWNrbmVzcyI6MCwiRHVyYXRpb25Gb3JtYXQiOjAsIkluY2x1ZGVOb25Xb3JraW5nRGF5c0luRHVyYXRpb24iOmZhbHNlLCJQZXJjZW50YWdlQ29tcGxldGVTdHlsZSI6eyIkaWQiOiI0MDUiLCJGb250U2V0dGluZ3MiOnsiJGlkIjoiNDA2IiwiRm9udFNpemUiOjEwLCJGb250TmFtZSI6IkNhbGlicmkiLCJJc0JvbGQiOmZhbHNlLCJJc0l0YWxpYyI6ZmFsc2UsIklzVW5kZXJsaW5lZCI6ZmFsc2UsIlBhcmVudFN0eWxlIjpudWxsfSwiQXV0b1NpemUiOjAsIkZvcmVncm91bmQiOnsiJHJlZiI6Ijg3In0sIk1heFdpZHRoIjoyMDAuMCwiTWF4SGVpZ2h0IjoiSW5maW5pdHkiLCJTbWFydEZvcmVncm91bmRJc0FjdGl2ZSI6ZmFsc2UsIkhvcml6b250YWxBbGlnbm1lbnQiOjAsIlZlcnRpY2FsQWxpZ25tZW50IjowLCJTbWFydEZvcmVncm91bmQiOm51bGwsIkJhY2tncm91bmRGaWxsVHlwZSI6MCwiTWFyZ2luIjp7IiRyZWYiOiI4OSJ9LCJQYWRkaW5nIjp7IiRyZWYiOiI5MCJ9LCJCYWNrZ3JvdW5kIjp7IiRyZWYiOiI5MSJ9LCJJc1Zpc2libGUiOnRydWUsIldpZHRoIjowLjAsIkhlaWdodCI6MC4wLCJCb3JkZXJTdHlsZSI6eyIkaWQiOiI0MDciLCJMaW5lQ29sb3IiOm51bGwsIkxpbmVXZWlnaHQiOjAuMCwiTGluZVR5cGUiOjAsIlBhcmVudFN0eWxlIjpudWxsfSwiUGFyZW50U3R5bGUiOm51bGx9LCJEdXJhdGlvblN0eWxlIjp7IiRpZCI6IjQwOCIsIkZvbnRTZXR0aW5ncyI6eyIkaWQiOiI0MDkiLCJGb250U2l6ZSI6MTAsIkZvbnROYW1lIjoiQ2FsaWJyaSIsIklzQm9sZCI6ZmFsc2UsIklzSXRhbGljIjpmYWxzZSwiSXNVbmRlcmxpbmVkIjpmYWxzZSwiUGFyZW50U3R5bGUiOm51bGx9LCJBdXRvU2l6ZSI6MCwiRm9yZWdyb3VuZCI6eyIkcmVmIjoiOTQifSwiTWF4V2lkdGgiOjIwMC4wLCJNYXhIZWlnaHQiOiJJbmZpbml0eSIsIlNtYXJ0Rm9yZWdyb3VuZElzQWN0aXZlIjpmYWxzZSwiSG9yaXpvbnRhbEFsaWdubWVudCI6MCwiVmVydGljYWxBbGlnbm1lbnQiOjAsIlNtYXJ0Rm9yZWdyb3VuZCI6bnVsbCwiQmFja2dyb3VuZEZpbGxUeXBlIjowLCJNYXJnaW4iOnsiJHJlZiI6Ijk2In0sIlBhZGRpbmciOnsiJHJlZiI6Ijk3In0sIkJhY2tncm91bmQiOnsiJHJlZiI6Ijk4In0sIklzVmlzaWJsZSI6dHJ1ZSwiV2lkdGgiOjAuMCwiSGVpZ2h0IjowLjAsIkJvcmRlclN0eWxlIjp7IiRpZCI6IjQxMCIsIkxpbmVDb2xvciI6bnVsbCwiTGluZVdlaWdodCI6MC4wLCJMaW5lVHlwZSI6MCwiUGFyZW50U3R5bGUiOm51bGx9LCJQYXJlbnRTdHlsZSI6bnVsbH0sIkhvcml6b250YWxDb25uZWN0b3JTdHlsZSI6eyIkaWQiOiI0MTEiLCJMaW5lQ29sb3IiOnsiJHJlZiI6IjEwMCJ9LCJMaW5lV2VpZ2h0IjoxLjAsIkxpbmVUeXBlIjowLCJQYXJlbnRTdHlsZSI6bnVsbH0sIlZlcnRpY2FsQ29ubmVjdG9yU3R5bGUiOnsiJGlkIjoiNDEyIiwiTGluZUNvbG9yIjp7IiRyZWYiOiIxMDMifSwiTGluZVdlaWdodCI6MC4wLCJMaW5lVHlwZSI6MCwiUGFyZW50U3R5bGUiOm51bGx9LCJNYXJnaW4iOm51bGwsIlN0YXJ0RGF0ZVBvc2l0aW9uIjozLCJFbmREYXRlUG9zaXRpb24iOjMsIkRhdGVJc1Zpc2libGUiOnRydWUsIlRpdGxlUG9zaXRpb24iOjQsIkR1cmF0aW9uUG9zaXRpb24iOjYsIlBlcmNlbnRhZ2VDb21wbGV0ZWRQb3NpdGlvbiI6NiwiU3BhY2luZyI6NSwiSXNCZWxvd1RpbWViYW5kIjp0cnVlLCJQZXJjZW50YWdlQ29tcGxldGVTaGFwZU9wYWNpdHkiOjM1LCJTaGFwZVN0eWxlIjp7IiRpZCI6IjQxMyIsIk1hcmdpbiI6eyIkcmVmIjoiMTA2In0sIlBhZGRpbmciOnsiJHJlZiI6IjEwNyJ9LCJCYWNrZ3JvdW5kIjp7IiRpZCI6IjQxNCIsIkNvbG9yIjp7IiRpZCI6IjQxNSIsIkEiOjI1NSwiUiI6MjU0LCJHIjoxODYsIkIiOjEwfX0sIklzVmlzaWJsZSI6dHJ1ZSwiV2lkdGgiOjAuMCwiSGVpZ2h0IjoxMC4wLCJCb3JkZXJTdHlsZSI6eyIkaWQiOiI0MTYiLCJMaW5lQ29sb3IiOnsiJHJlZiI6IjExMSJ9LCJMaW5lV2VpZ2h0IjowLjAsIkxpbmVUeXBlIjowLCJQYXJlbnRTdHlsZSI6bnVsbH0sIlBhcmVudFN0eWxlIjpudWxsfSwiVGl0bGVTdHlsZSI6eyIkaWQiOiI0MTciLCJGb250U2V0dGluZ3MiOnsiJGlkIjoiNDE4IiwiRm9udFNpemUiOjExLCJGb250TmFtZSI6IkNhbGlicmkiLCJJc0JvbGQiOnRydWUsIklzSXRhbGljIjpmYWxzZSwiSXNVbmRlcmxpbmVkIjpmYWxzZSwiUGFyZW50U3R5bGUiOm51bGx9LCJBdXRvU2l6ZSI6MCwiRm9yZWdyb3VuZCI6eyIkcmVmIjoiMTE1In0sIk1heFdpZHRoIjo3MjAuMCwiTWF4SGVpZ2h0IjoiSW5maW5pdHkiLCJTbWFydEZvcmVncm91bmRJc0FjdGl2ZSI6ZmFsc2UsIkhvcml6b250YWxBbGlnbm1lbnQiOjAsIlZlcnRpY2FsQWxpZ25tZW50IjowLCJTbWFydEZvcmVncm91bmQiOm51bGwsIkJhY2tncm91bmRGaWxsVHlwZSI6MCwiTWFyZ2luIjp7IiRyZWYiOiIxMTcifSwiUGFkZGluZyI6eyIkcmVmIjoiMTE4In0sIkJhY2tncm91bmQiOnsiJHJlZiI6IjExOSJ9LCJJc1Zpc2libGUiOnRydWUsIldpZHRoIjowLjAsIkhlaWdodCI6MC4wLCJCb3JkZXJTdHlsZSI6eyIkaWQiOiI0MTkiLCJMaW5lQ29sb3IiOm51bGwsIkxpbmVXZWlnaHQiOjAuMCwiTGluZVR5cGUiOjAsIlBhcmVudFN0eWxlIjpudWxsfSwiUGFyZW50U3R5bGUiOm51bGx9LCJEYXRlU3R5bGUiOnsiJGlkIjoiNDIwIiwiRm9udFNldHRpbmdzIjp7IiRpZCI6IjQyMSIsIkZvbnRTaXplIjoxMCwiRm9udE5hbWUiOiJDYWxpYnJpIiwiSXNCb2xkIjpmYWxzZSwiSXNJdGFsaWMiOmZhbHNlLCJJc1VuZGVybGluZWQiOmZhbHNlLCJQYXJlbnRTdHlsZSI6bnVsbH0sIkF1dG9TaXplIjowLCJGb3JlZ3JvdW5kIjp7IiRyZWYiOiIxMjIifSwiTWF4V2lkdGgiOjIwMC4wLCJNYXhIZWlnaHQiOiJJbmZpbml0eSIsIlNtYXJ0Rm9yZWdyb3VuZElzQWN0aXZlIjpmYWxzZSwiSG9yaXpvbnRhbEFsaWdubWVudCI6MiwiVmVydGljYWxBbGlnbm1lbnQiOjAsIlNtYXJ0Rm9yZWdyb3VuZCI6bnVsbCwiQmFja2dyb3VuZEZpbGxUeXBlIjowLCJNYXJnaW4iOnsiJHJlZiI6IjEyNCJ9LCJQYWRkaW5nIjp7IiRyZWYiOiIxMjUifSwiQmFja2dyb3VuZCI6eyIkcmVmIjoiMTI2In0sIklzVmlzaWJsZSI6dHJ1ZSwiV2lkdGgiOjAuMCwiSGVpZ2h0IjowLjAsIkJvcmRlclN0eWxlIjp7IiRpZCI6IjQyMiIsIkxpbmVDb2xvciI6bnVsbCwiTGluZVdlaWdodCI6MC4wLCJMaW5lVHlwZSI6MCwiUGFyZW50U3R5bGUiOm51bGx9LCJQYXJlbnRTdHlsZSI6bnVsbH0sIkRhdGVGb3JtYXQiOnsiJHJlZiI6IjEyNyJ9LCJJc1Zpc2libGUiOnRydWUsIlBhcmVudFN0eWxlIjpudWxsfSwiSW5kZXgiOjE0LCJTbWFydER1cmF0aW9uQWN0aXZhdGVkIjpmYWxzZSwiRGF0ZUZvcm1hdCI6eyIkcmVmIjoiMTI3In0sIklkIjoiNmE0MDliZDItNDY3YS00MzUwLTk5M2ItYzBlMGMzYjhkYzRkIiwiSW1wb3J0SWQiOm51bGwsIlRpdGxlIjoiQmFrZS1vdXQgb2YgdGhlIChSQjI0KSBBMUwyLlgiLCJOb3RlIjpudWxsLCJIeXBlcmxpbmsiOm51bGwsIklzQ2hhbmdlZCI6ZmFsc2UsIklzTmV3IjpmYWxzZX0seyIkaWQiOiI0MjMiLCJHcm91cE5hbWUiOm51bGwsIlN0YXJ0RGF0ZSI6IjIwMTgtMDEtMDFUMDA6MDA6MDBaIiwiRW5kRGF0ZSI6IjIwMTktMDItMjhUMjM6NTk6MDBaIiwiUGVyY2VudGFnZUNvbXBsZXRlIjpudWxsLCJTdHlsZSI6eyIkaWQiOiI0MjQiLCJTaGFwZSI6NSwiU2hhcGVUaGlja25lc3MiOjAsIkR1cmF0aW9uRm9ybWF0IjowLCJJbmNsdWRlTm9uV29ya2luZ0RheXNJbkR1cmF0aW9uIjpmYWxzZSwiUGVyY2VudGFnZUNvbXBsZXRlU3R5bGUiOnsiJGlkIjoiNDI1IiwiRm9udFNldHRpbmdzIjp7IiRpZCI6IjQyNiIsIkZvbnRTaXplIjoxMCwiRm9udE5hbWUiOiJDYWxpYnJpIiwiSXNCb2xkIjpmYWxzZSwiSXNJdGFsaWMiOmZhbHNlLCJJc1VuZGVybGluZWQiOmZhbHNlLCJQYXJlbnRTdHlsZSI6bnVsbH0sIkF1dG9TaXplIjowLCJGb3JlZ3JvdW5kIjp7IiRyZWYiOiI4NyJ9LCJNYXhXaWR0aCI6MjAwLjAsIk1heEhlaWdodCI6IkluZmluaXR5IiwiU21hcnRGb3JlZ3JvdW5kSXNBY3RpdmUiOmZhbHNlLCJIb3Jpem9udGFsQWxpZ25tZW50IjowLCJWZXJ0aWNhbEFsaWdubWVudCI6MCwiU21hcnRGb3JlZ3JvdW5kIjpudWxsLCJCYWNrZ3JvdW5kRmlsbFR5cGUiOjAsIk1hcmdpbiI6eyIkcmVmIjoiODkifSwiUGFkZGluZyI6eyIkcmVmIjoiOTAifSwiQmFja2dyb3VuZCI6eyIkcmVmIjoiOTEifSwiSXNWaXNpYmxlIjp0cnVlLCJXaWR0aCI6MC4wLCJIZWlnaHQiOjAuMCwiQm9yZGVyU3R5bGUiOnsiJGlkIjoiNDI3IiwiTGluZUNvbG9yIjpudWxsLCJMaW5lV2VpZ2h0IjowLjAsIkxpbmVUeXBlIjowLCJQYXJlbnRTdHlsZSI6bnVsbH0sIlBhcmVudFN0eWxlIjpudWxsfSwiRHVyYXRpb25TdHlsZSI6eyIkaWQiOiI0MjgiLCJGb250U2V0dGluZ3MiOnsiJGlkIjoiNDI5IiwiRm9udFNpemUiOjEwLCJGb250TmFtZSI6IkNhbGlicmkiLCJJc0JvbGQiOmZhbHNlLCJJc0l0YWxpYyI6ZmFsc2UsIklzVW5kZXJsaW5lZCI6ZmFsc2UsIlBhcmVudFN0eWxlIjpudWxsfSwiQXV0b1NpemUiOjAsIkZvcmVncm91bmQiOnsiJHJlZiI6Ijk0In0sIk1heFdpZHRoIjoyMDAuMCwiTWF4SGVpZ2h0IjoiSW5maW5pdHkiLCJTbWFydEZvcmVncm91bmRJc0FjdGl2ZSI6ZmFsc2UsIkhvcml6b250YWxBbGlnbm1lbnQiOjAsIlZlcnRpY2FsQWxpZ25tZW50IjowLCJTbWFydEZvcmVncm91bmQiOm51bGwsIkJhY2tncm91bmRGaWxsVHlwZSI6MCwiTWFyZ2luIjp7IiRyZWYiOiI5NiJ9LCJQYWRkaW5nIjp7IiRyZWYiOiI5NyJ9LCJCYWNrZ3JvdW5kIjp7IiRyZWYiOiI5OCJ9LCJJc1Zpc2libGUiOnRydWUsIldpZHRoIjowLjAsIkhlaWdodCI6MC4wLCJCb3JkZXJTdHlsZSI6eyIkaWQiOiI0MzAiLCJMaW5lQ29sb3IiOm51bGwsIkxpbmVXZWlnaHQiOjAuMCwiTGluZVR5cGUiOjAsIlBhcmVudFN0eWxlIjpudWxsfSwiUGFyZW50U3R5bGUiOm51bGx9LCJIb3Jpem9udGFsQ29ubmVjdG9yU3R5bGUiOnsiJGlkIjoiNDMxIiwiTGluZUNvbG9yIjp7IiRyZWYiOiIxMDAifSwiTGluZVdlaWdodCI6MS4wLCJMaW5lVHlwZSI6MCwiUGFyZW50U3R5bGUiOm51bGx9LCJWZXJ0aWNhbENvbm5lY3RvclN0eWxlIjp7IiRpZCI6IjQzMiIsIkxpbmVDb2xvciI6eyIkcmVmIjoiMTAzIn0sIkxpbmVXZWlnaHQiOjAuMCwiTGluZVR5cGUiOjAsIlBhcmVudFN0eWxlIjpudWxsfSwiTWFyZ2luIjpudWxsLCJTdGFydERhdGVQb3NpdGlvbiI6MywiRW5kRGF0ZVBvc2l0aW9uIjozLCJEYXRlSXNWaXNpYmxlIjp0cnVlLCJUaXRsZVBvc2l0aW9uIjo0LCJEdXJhdGlvblBvc2l0aW9uIjo2LCJQZXJjZW50YWdlQ29tcGxldGVkUG9zaXRpb24iOjYsIlNwYWNpbmciOjUsIklzQmVsb3dUaW1lYmFuZCI6dHJ1ZSwiUGVyY2VudGFnZUNvbXBsZXRlU2hhcGVPcGFjaXR5IjozNSwiU2hhcGVTdHlsZSI6eyIkaWQiOiI0MzMiLCJNYXJnaW4iOnsiJHJlZiI6IjEwNiJ9LCJQYWRkaW5nIjp7IiRyZWYiOiIxMDcifSwiQmFja2dyb3VuZCI6eyIkaWQiOiI0MzQiLCJDb2xvciI6eyIkaWQiOiI0MzUiLCJBIjoyNTUsIlIiOjIsIkciOjE3OCwiQiI6MjM4fX0sIklzVmlzaWJsZSI6dHJ1ZSwiV2lkdGgiOjAuMCwiSGVpZ2h0IjoxMC4wLCJCb3JkZXJTdHlsZSI6eyIkaWQiOiI0MzYiLCJMaW5lQ29sb3IiOnsiJHJlZiI6IjExMSJ9LCJMaW5lV2VpZ2h0IjowLjAsIkxpbmVUeXBlIjowLCJQYXJlbnRTdHlsZSI6bnVsbH0sIlBhcmVudFN0eWxlIjpudWxsfSwiVGl0bGVTdHlsZSI6eyIkaWQiOiI0MzciLCJGb250U2V0dGluZ3MiOnsiJGlkIjoiNDM4IiwiRm9udFNpemUiOjExLCJGb250TmFtZSI6IkNhbGlicmkiLCJJc0JvbGQiOnRydWUsIklzSXRhbGljIjpmYWxzZSwiSXNVbmRlcmxpbmVkIjpmYWxzZSwiUGFyZW50U3R5bGUiOm51bGx9LCJBdXRvU2l6ZSI6MCwiRm9yZWdyb3VuZCI6eyIkcmVmIjoiMTE1In0sIk1heFdpZHRoIjo3MjAuMCwiTWF4SGVpZ2h0IjoiSW5maW5pdHkiLCJTbWFydEZvcmVncm91bmRJc0FjdGl2ZSI6ZmFsc2UsIkhvcml6b250YWxBbGlnbm1lbnQiOjAsIlZlcnRpY2FsQWxpZ25tZW50IjowLCJTbWFydEZvcmVncm91bmQiOm51bGwsIkJhY2tncm91bmRGaWxsVHlwZSI6MCwiTWFyZ2luIjp7IiRyZWYiOiIxMTcifSwiUGFkZGluZyI6eyIkcmVmIjoiMTE4In0sIkJhY2tncm91bmQiOnsiJHJlZiI6IjExOSJ9LCJJc1Zpc2libGUiOnRydWUsIldpZHRoIjowLjAsIkhlaWdodCI6MC4wLCJCb3JkZXJTdHlsZSI6eyIkaWQiOiI0MzkiLCJMaW5lQ29sb3IiOm51bGwsIkxpbmVXZWlnaHQiOjAuMCwiTGluZVR5cGUiOjAsIlBhcmVudFN0eWxlIjpudWxsfSwiUGFyZW50U3R5bGUiOm51bGx9LCJEYXRlU3R5bGUiOnsiJGlkIjoiNDQwIiwiRm9udFNldHRpbmdzIjp7IiRpZCI6IjQ0MSIsIkZvbnRTaXplIjoxMCwiRm9udE5hbWUiOiJDYWxpYnJpIiwiSXNCb2xkIjpmYWxzZSwiSXNJdGFsaWMiOmZhbHNlLCJJc1VuZGVybGluZWQiOmZhbHNlLCJQYXJlbnRTdHlsZSI6bnVsbH0sIkF1dG9TaXplIjowLCJGb3JlZ3JvdW5kIjp7IiRyZWYiOiIxMjIifSwiTWF4V2lkdGgiOjIwMC4wLCJNYXhIZWlnaHQiOiJJbmZpbml0eSIsIlNtYXJ0Rm9yZWdyb3VuZElzQWN0aXZlIjpmYWxzZSwiSG9yaXpvbnRhbEFsaWdubWVudCI6MiwiVmVydGljYWxBbGlnbm1lbnQiOjAsIlNtYXJ0Rm9yZWdyb3VuZCI6bnVsbCwiQmFja2dyb3VuZEZpbGxUeXBlIjowLCJNYXJnaW4iOnsiJHJlZiI6IjEyNCJ9LCJQYWRkaW5nIjp7IiRyZWYiOiIxMjUifSwiQmFja2dyb3VuZCI6eyIkcmVmIjoiMTI2In0sIklzVmlzaWJsZSI6dHJ1ZSwiV2lkdGgiOjAuMCwiSGVpZ2h0IjowLjAsIkJvcmRlclN0eWxlIjp7IiRpZCI6IjQ0MiIsIkxpbmVDb2xvciI6bnVsbCwiTGluZVdlaWdodCI6MC4wLCJMaW5lVHlwZSI6MCwiUGFyZW50U3R5bGUiOm51bGx9LCJQYXJlbnRTdHlsZSI6bnVsbH0sIkRhdGVGb3JtYXQiOnsiJHJlZiI6IjEyNyJ9LCJJc1Zpc2libGUiOnRydWUsIlBhcmVudFN0eWxlIjpudWxsfSwiSW5kZXgiOjE2LCJTbWFydER1cmF0aW9uQWN0aXZhdGVkIjpmYWxzZSwiRGF0ZUZvcm1hdCI6eyIkcmVmIjoiMTI3In0sIklkIjoiNjg1YmI1MzgtMjQ4MC00NmFiLTk4ZjEtNzZiZjhhOWQyMWI4IiwiSW1wb3J0SWQiOm51bGwsIlRpdGxlIjoiQ2VudHJhbCBjaGFtYmVyIHByb2R1Y3Rpb24gKE1BVEVSSU9OKSIsIk5vdGUiOm51bGwsIkh5cGVybGluayI6bnVsbCwiSXNDaGFuZ2VkIjpmYWxzZSwiSXNOZXciOmZhbHNlfSx7IiRpZCI6IjQ0MyIsIkdyb3VwTmFtZSI6bnVsbCwiU3RhcnREYXRlIjoiMjAxOS0wMy0wMVQwMDowMDowMFoiLCJFbmREYXRlIjoiMjAxOS0wNy0wMVQyMzo1OTowMFoiLCJQZXJjZW50YWdlQ29tcGxldGUiOm51bGwsIlN0eWxlIjp7IiRpZCI6IjQ0NCIsIlNoYXBlIjo1LCJTaGFwZVRoaWNrbmVzcyI6MCwiRHVyYXRpb25Gb3JtYXQiOjAsIkluY2x1ZGVOb25Xb3JraW5nRGF5c0luRHVyYXRpb24iOmZhbHNlLCJQZXJjZW50YWdlQ29tcGxldGVTdHlsZSI6eyIkaWQiOiI0NDUiLCJGb250U2V0dGluZ3MiOnsiJGlkIjoiNDQ2IiwiRm9udFNpemUiOjEwLCJGb250TmFtZSI6IkNhbGlicmkiLCJJc0JvbGQiOmZhbHNlLCJJc0l0YWxpYyI6ZmFsc2UsIklzVW5kZXJsaW5lZCI6ZmFsc2UsIlBhcmVudFN0eWxlIjpudWxsfSwiQXV0b1NpemUiOjAsIkZvcmVncm91bmQiOnsiJHJlZiI6Ijg3In0sIk1heFdpZHRoIjoyMDAuMCwiTWF4SGVpZ2h0IjoiSW5maW5pdHkiLCJTbWFydEZvcmVncm91bmRJc0FjdGl2ZSI6ZmFsc2UsIkhvcml6b250YWxBbGlnbm1lbnQiOjAsIlZlcnRpY2FsQWxpZ25tZW50IjowLCJTbWFydEZvcmVncm91bmQiOm51bGwsIkJhY2tncm91bmRGaWxsVHlwZSI6MCwiTWFyZ2luIjp7IiRyZWYiOiI4OSJ9LCJQYWRkaW5nIjp7IiRyZWYiOiI5MCJ9LCJCYWNrZ3JvdW5kIjp7IiRyZWYiOiI5MSJ9LCJJc1Zpc2libGUiOnRydWUsIldpZHRoIjowLjAsIkhlaWdodCI6MC4wLCJCb3JkZXJTdHlsZSI6eyIkaWQiOiI0NDciLCJMaW5lQ29sb3IiOm51bGwsIkxpbmVXZWlnaHQiOjAuMCwiTGluZVR5cGUiOjAsIlBhcmVudFN0eWxlIjpudWxsfSwiUGFyZW50U3R5bGUiOm51bGx9LCJEdXJhdGlvblN0eWxlIjp7IiRpZCI6IjQ0OCIsIkZvbnRTZXR0aW5ncyI6eyIkaWQiOiI0NDkiLCJGb250U2l6ZSI6MTAsIkZvbnROYW1lIjoiQ2FsaWJyaSIsIklzQm9sZCI6ZmFsc2UsIklzSXRhbGljIjpmYWxzZSwiSXNVbmRlcmxpbmVkIjpmYWxzZSwiUGFyZW50U3R5bGUiOm51bGx9LCJBdXRvU2l6ZSI6MCwiRm9yZWdyb3VuZCI6eyIkcmVmIjoiOTQifSwiTWF4V2lkdGgiOjIwMC4wLCJNYXhIZWlnaHQiOiJJbmZpbml0eSIsIlNtYXJ0Rm9yZWdyb3VuZElzQWN0aXZlIjpmYWxzZSwiSG9yaXpvbnRhbEFsaWdubWVudCI6MCwiVmVydGljYWxBbGlnbm1lbnQiOjAsIlNtYXJ0Rm9yZWdyb3VuZCI6bnVsbCwiQmFja2dyb3VuZEZpbGxUeXBlIjowLCJNYXJnaW4iOnsiJHJlZiI6Ijk2In0sIlBhZGRpbmciOnsiJHJlZiI6Ijk3In0sIkJhY2tncm91bmQiOnsiJHJlZiI6Ijk4In0sIklzVmlzaWJsZSI6dHJ1ZSwiV2lkdGgiOjAuMCwiSGVpZ2h0IjowLjAsIkJvcmRlclN0eWxlIjp7IiRpZCI6IjQ1MCIsIkxpbmVDb2xvciI6bnVsbCwiTGluZVdlaWdodCI6MC4wLCJMaW5lVHlwZSI6MCwiUGFyZW50U3R5bGUiOm51bGx9LCJQYXJlbnRTdHlsZSI6bnVsbH0sIkhvcml6b250YWxDb25uZWN0b3JTdHlsZSI6eyIkaWQiOiI0NTEiLCJMaW5lQ29sb3IiOnsiJHJlZiI6IjEwMCJ9LCJMaW5lV2VpZ2h0IjoxLjAsIkxpbmVUeXBlIjowLCJQYXJlbnRTdHlsZSI6bnVsbH0sIlZlcnRpY2FsQ29ubmVjdG9yU3R5bGUiOnsiJGlkIjoiNDUyIiwiTGluZUNvbG9yIjp7IiRyZWYiOiIxMDMifSwiTGluZVdlaWdodCI6MC4wLCJMaW5lVHlwZSI6MCwiUGFyZW50U3R5bGUiOm51bGx9LCJNYXJnaW4iOm51bGwsIlN0YXJ0RGF0ZVBvc2l0aW9uIjozLCJFbmREYXRlUG9zaXRpb24iOjMsIkRhdGVJc1Zpc2libGUiOnRydWUsIlRpdGxlUG9zaXRpb24iOjQsIkR1cmF0aW9uUG9zaXRpb24iOjYsIlBlcmNlbnRhZ2VDb21wbGV0ZWRQb3NpdGlvbiI6NiwiU3BhY2luZyI6NSwiSXNCZWxvd1RpbWViYW5kIjp0cnVlLCJQZXJjZW50YWdlQ29tcGxldGVTaGFwZU9wYWNpdHkiOjM1LCJTaGFwZVN0eWxlIjp7IiRpZCI6IjQ1MyIsIk1hcmdpbiI6eyIkcmVmIjoiMTA2In0sIlBhZGRpbmciOnsiJHJlZiI6IjEwNyJ9LCJCYWNrZ3JvdW5kIjp7IiRpZCI6IjQ1NCIsIkNvbG9yIjp7IiRpZCI6IjQ1NSIsIkEiOjI1NSwiUiI6MTExLCJHIjo0OSwiQiI6MTUyfX0sIklzVmlzaWJsZSI6dHJ1ZSwiV2lkdGgiOjAuMCwiSGVpZ2h0IjoxMC4wLCJCb3JkZXJTdHlsZSI6eyIkaWQiOiI0NTYiLCJMaW5lQ29sb3IiOnsiJHJlZiI6IjExMSJ9LCJMaW5lV2VpZ2h0IjowLjAsIkxpbmVUeXBlIjowLCJQYXJlbnRTdHlsZSI6bnVsbH0sIlBhcmVudFN0eWxlIjpudWxsfSwiVGl0bGVTdHlsZSI6eyIkaWQiOiI0NTciLCJGb250U2V0dGluZ3MiOnsiJGlkIjoiNDU4IiwiRm9udFNpemUiOjExLCJGb250TmFtZSI6IkNhbGlicmkiLCJJc0JvbGQiOnRydWUsIklzSXRhbGljIjpmYWxzZSwiSXNVbmRlcmxpbmVkIjpmYWxzZSwiUGFyZW50U3R5bGUiOm51bGx9LCJBdXRvU2l6ZSI6MCwiRm9yZWdyb3VuZCI6eyIkcmVmIjoiMTE1In0sIk1heFdpZHRoIjo3MjAuMCwiTWF4SGVpZ2h0IjoiSW5maW5pdHkiLCJTbWFydEZvcmVncm91bmRJc0FjdGl2ZSI6ZmFsc2UsIkhvcml6b250YWxBbGlnbm1lbnQiOjAsIlZlcnRpY2FsQWxpZ25tZW50IjowLCJTbWFydEZvcmVncm91bmQiOm51bGwsIkJhY2tncm91bmRGaWxsVHlwZSI6MCwiTWFyZ2luIjp7IiRyZWYiOiIxMTcifSwiUGFkZGluZyI6eyIkcmVmIjoiMTE4In0sIkJhY2tncm91bmQiOnsiJHJlZiI6IjExOSJ9LCJJc1Zpc2libGUiOnRydWUsIldpZHRoIjowLjAsIkhlaWdodCI6MC4wLCJCb3JkZXJTdHlsZSI6eyIkaWQiOiI0NTkiLCJMaW5lQ29sb3IiOm51bGwsIkxpbmVXZWlnaHQiOjAuMCwiTGluZVR5cGUiOjAsIlBhcmVudFN0eWxlIjpudWxsfSwiUGFyZW50U3R5bGUiOm51bGx9LCJEYXRlU3R5bGUiOnsiJGlkIjoiNDYwIiwiRm9udFNldHRpbmdzIjp7IiRpZCI6IjQ2MSIsIkZvbnRTaXplIjoxMCwiRm9udE5hbWUiOiJDYWxpYnJpIiwiSXNCb2xkIjpmYWxzZSwiSXNJdGFsaWMiOmZhbHNlLCJJc1VuZGVybGluZWQiOmZhbHNlLCJQYXJlbnRTdHlsZSI6bnVsbH0sIkF1dG9TaXplIjowLCJGb3JlZ3JvdW5kIjp7IiRyZWYiOiIxMjIifSwiTWF4V2lkdGgiOjIwMC4wLCJNYXhIZWlnaHQiOiJJbmZpbml0eSIsIlNtYXJ0Rm9yZWdyb3VuZElzQWN0aXZlIjpmYWxzZSwiSG9yaXpvbnRhbEFsaWdubWVudCI6MiwiVmVydGljYWxBbGlnbm1lbnQiOjAsIlNtYXJ0Rm9yZWdyb3VuZCI6bnVsbCwiQmFja2dyb3VuZEZpbGxUeXBlIjowLCJNYXJnaW4iOnsiJHJlZiI6IjEyNCJ9LCJQYWRkaW5nIjp7IiRyZWYiOiIxMjUifSwiQmFja2dyb3VuZCI6eyIkcmVmIjoiMTI2In0sIklzVmlzaWJsZSI6dHJ1ZSwiV2lkdGgiOjAuMCwiSGVpZ2h0IjowLjAsIkJvcmRlclN0eWxlIjp7IiRpZCI6IjQ2MiIsIkxpbmVDb2xvciI6bnVsbCwiTGluZVdlaWdodCI6MC4wLCJMaW5lVHlwZSI6MCwiUGFyZW50U3R5bGUiOm51bGx9LCJQYXJlbnRTdHlsZSI6bnVsbH0sIkRhdGVGb3JtYXQiOnsiJHJlZiI6IjEyNyJ9LCJJc1Zpc2libGUiOnRydWUsIlBhcmVudFN0eWxlIjpudWxsfSwiSW5kZXgiOjE3LCJTbWFydER1cmF0aW9uQWN0aXZhdGVkIjpmYWxzZSwiRGF0ZUZvcm1hdCI6eyIkcmVmIjoiMTI3In0sIklkIjoiZDU5NDU0YTUtYTM3Mi00MjA2LWJhOTItZDAxMjVjZTk3OGY1IiwiSW1wb3J0SWQiOm51bGwsIlRpdGxlIjoiQ2VudHJhbCBjaGFtYmVyIHBvc3QtcHJvZHVjdGlvbiBhY3Rpb25zLCBjb2F0aW5nIGFuZCBhY2NlcHRhbmNlIiwiTm90ZSI6bnVsbCwiSHlwZXJsaW5rIjpudWxsLCJJc0NoYW5nZWQiOmZhbHNlLCJJc05ldyI6ZmFsc2V9LHsiJGlkIjoiNDYzIiwiR3JvdXBOYW1lIjpudWxsLCJTdGFydERhdGUiOiIyMDE4LTAxLTAxVDIzOjU5OjAwWiIsIkVuZERhdGUiOiIyMDE4LTEyLTEwVDIzOjU5OjAwWiIsIlBlcmNlbnRhZ2VDb21wbGV0ZSI6bnVsbCwiU3R5bGUiOnsiJGlkIjoiNDY0IiwiU2hhcGUiOjUsIlNoYXBlVGhpY2tuZXNzIjowLCJEdXJhdGlvbkZvcm1hdCI6MCwiSW5jbHVkZU5vbldvcmtpbmdEYXlzSW5EdXJhdGlvbiI6ZmFsc2UsIlBlcmNlbnRhZ2VDb21wbGV0ZVN0eWxlIjp7IiRpZCI6IjQ2NSIsIkZvbnRTZXR0aW5ncyI6eyIkaWQiOiI0NjYiLCJGb250U2l6ZSI6MTAsIkZvbnROYW1lIjoiQ2FsaWJyaSIsIklzQm9sZCI6ZmFsc2UsIklzSXRhbGljIjpmYWxzZSwiSXNVbmRlcmxpbmVkIjpmYWxzZSwiUGFyZW50U3R5bGUiOm51bGx9LCJBdXRvU2l6ZSI6MCwiRm9yZWdyb3VuZCI6eyIkcmVmIjoiODcifSwiTWF4V2lkdGgiOjIwMC4wLCJNYXhIZWlnaHQiOiJJbmZpbml0eSIsIlNtYXJ0Rm9yZWdyb3VuZElzQWN0aXZlIjpmYWxzZSwiSG9yaXpvbnRhbEFsaWdubWVudCI6MCwiVmVydGljYWxBbGlnbm1lbnQiOjAsIlNtYXJ0Rm9yZWdyb3VuZCI6bnVsbCwiQmFja2dyb3VuZEZpbGxUeXBlIjowLCJNYXJnaW4iOnsiJHJlZiI6Ijg5In0sIlBhZGRpbmciOnsiJHJlZiI6IjkwIn0sIkJhY2tncm91bmQiOnsiJHJlZiI6IjkxIn0sIklzVmlzaWJsZSI6dHJ1ZSwiV2lkdGgiOjAuMCwiSGVpZ2h0IjowLjAsIkJvcmRlclN0eWxlIjp7IiRpZCI6IjQ2NyIsIkxpbmVDb2xvciI6bnVsbCwiTGluZVdlaWdodCI6MC4wLCJMaW5lVHlwZSI6MCwiUGFyZW50U3R5bGUiOm51bGx9LCJQYXJlbnRTdHlsZSI6bnVsbH0sIkR1cmF0aW9uU3R5bGUiOnsiJGlkIjoiNDY4IiwiRm9udFNldHRpbmdzIjp7IiRpZCI6IjQ2OSIsIkZvbnRTaXplIjoxMCwiRm9udE5hbWUiOiJDYWxpYnJpIiwiSXNCb2xkIjpmYWxzZSwiSXNJdGFsaWMiOmZhbHNlLCJJc1VuZGVybGluZWQiOmZhbHNlLCJQYXJlbnRTdHlsZSI6bnVsbH0sIkF1dG9TaXplIjowLCJGb3JlZ3JvdW5kIjp7IiRyZWYiOiI5NCJ9LCJNYXhXaWR0aCI6MjAwLjAsIk1heEhlaWdodCI6IkluZmluaXR5IiwiU21hcnRGb3JlZ3JvdW5kSXNBY3RpdmUiOmZhbHNlLCJIb3Jpem9udGFsQWxpZ25tZW50IjowLCJWZXJ0aWNhbEFsaWdubWVudCI6MCwiU21hcnRGb3JlZ3JvdW5kIjpudWxsLCJCYWNrZ3JvdW5kRmlsbFR5cGUiOjAsIk1hcmdpbiI6eyIkcmVmIjoiOTYifSwiUGFkZGluZyI6eyIkcmVmIjoiOTcifSwiQmFja2dyb3VuZCI6eyIkcmVmIjoiOTgifSwiSXNWaXNpYmxlIjp0cnVlLCJXaWR0aCI6MC4wLCJIZWlnaHQiOjAuMCwiQm9yZGVyU3R5bGUiOnsiJGlkIjoiNDcwIiwiTGluZUNvbG9yIjpudWxsLCJMaW5lV2VpZ2h0IjowLjAsIkxpbmVUeXBlIjowLCJQYXJlbnRTdHlsZSI6bnVsbH0sIlBhcmVudFN0eWxlIjpudWxsfSwiSG9yaXpvbnRhbENvbm5lY3RvclN0eWxlIjp7IiRpZCI6IjQ3MSIsIkxpbmVDb2xvciI6eyIkcmVmIjoiMTAwIn0sIkxpbmVXZWlnaHQiOjEuMCwiTGluZVR5cGUiOjAsIlBhcmVudFN0eWxlIjpudWxsfSwiVmVydGljYWxDb25uZWN0b3JTdHlsZSI6eyIkaWQiOiI0NzIiLCJMaW5lQ29sb3IiOnsiJHJlZiI6IjEwMyJ9LCJMaW5lV2VpZ2h0IjowLjAsIkxpbmVUeXBlIjowLCJQYXJlbnRTdHlsZSI6bnVsbH0sIk1hcmdpbiI6bnVsbCwiU3RhcnREYXRlUG9zaXRpb24iOjMsIkVuZERhdGVQb3NpdGlvbiI6MywiRGF0ZUlzVmlzaWJsZSI6dHJ1ZSwiVGl0bGVQb3NpdGlvbiI6NCwiRHVyYXRpb25Qb3NpdGlvbiI6NiwiUGVyY2VudGFnZUNvbXBsZXRlZFBvc2l0aW9uIjo2LCJTcGFjaW5nIjo1LCJJc0JlbG93VGltZWJhbmQiOnRydWUsIlBlcmNlbnRhZ2VDb21wbGV0ZVNoYXBlT3BhY2l0eSI6MzUsIlNoYXBlU3R5bGUiOnsiJGlkIjoiNDczIiwiTWFyZ2luIjp7IiRyZWYiOiIxMDYifSwiUGFkZGluZyI6eyIkcmVmIjoiMTA3In0sIkJhY2tncm91bmQiOnsiJGlkIjoiNDc0IiwiQ29sb3IiOnsiJGlkIjoiNDc1IiwiQSI6MjU1LCJSIjo0NywiRyI6NTQsIkIiOjE1M319LCJJc1Zpc2libGUiOnRydWUsIldpZHRoIjowLjAsIkhlaWdodCI6MTAuMCwiQm9yZGVyU3R5bGUiOnsiJGlkIjoiNDc2IiwiTGluZUNvbG9yIjp7IiRyZWYiOiIxMTEifSwiTGluZVdlaWdodCI6MC4wLCJMaW5lVHlwZSI6MCwiUGFyZW50U3R5bGUiOm51bGx9LCJQYXJlbnRTdHlsZSI6bnVsbH0sIlRpdGxlU3R5bGUiOnsiJGlkIjoiNDc3IiwiRm9udFNldHRpbmdzIjp7IiRpZCI6IjQ3OCIsIkZvbnRTaXplIjoxMSwiRm9udE5hbWUiOiJDYWxpYnJpIiwiSXNCb2xkIjp0cnVlLCJJc0l0YWxpYyI6ZmFsc2UsIklzVW5kZXJsaW5lZCI6ZmFsc2UsIlBhcmVudFN0eWxlIjpudWxsfSwiQXV0b1NpemUiOjAsIkZvcmVncm91bmQiOnsiJHJlZiI6IjExNSJ9LCJNYXhXaWR0aCI6NzIwLjAsIk1heEhlaWdodCI6IkluZmluaXR5IiwiU21hcnRGb3JlZ3JvdW5kSXNBY3RpdmUiOmZhbHNlLCJIb3Jpem9udGFsQWxpZ25tZW50IjowLCJWZXJ0aWNhbEFsaWdubWVudCI6MCwiU21hcnRGb3JlZ3JvdW5kIjpudWxsLCJCYWNrZ3JvdW5kRmlsbFR5cGUiOjAsIk1hcmdpbiI6eyIkcmVmIjoiMTE3In0sIlBhZGRpbmciOnsiJHJlZiI6IjExOCJ9LCJCYWNrZ3JvdW5kIjp7IiRyZWYiOiIxMTkifSwiSXNWaXNpYmxlIjp0cnVlLCJXaWR0aCI6MC4wLCJIZWlnaHQiOjAuMCwiQm9yZGVyU3R5bGUiOnsiJGlkIjoiNDc5IiwiTGluZUNvbG9yIjpudWxsLCJMaW5lV2VpZ2h0IjowLjAsIkxpbmVUeXBlIjowLCJQYXJlbnRTdHlsZSI6bnVsbH0sIlBhcmVudFN0eWxlIjpudWxsfSwiRGF0ZVN0eWxlIjp7IiRpZCI6IjQ4MCIsIkZvbnRTZXR0aW5ncyI6eyIkaWQiOiI0ODEiLCJGb250U2l6ZSI6MTAsIkZvbnROYW1lIjoiQ2FsaWJyaSIsIklzQm9sZCI6ZmFsc2UsIklzSXRhbGljIjpmYWxzZSwiSXNVbmRlcmxpbmVkIjpmYWxzZSwiUGFyZW50U3R5bGUiOm51bGx9LCJBdXRvU2l6ZSI6MCwiRm9yZWdyb3VuZCI6eyIkcmVmIjoiMTIyIn0sIk1heFdpZHRoIjoyMDAuMCwiTWF4SGVpZ2h0IjoiSW5maW5pdHkiLCJTbWFydEZvcmVncm91bmRJc0FjdGl2ZSI6ZmFsc2UsIkhvcml6b250YWxBbGlnbm1lbnQiOjIsIlZlcnRpY2FsQWxpZ25tZW50IjowLCJTbWFydEZvcmVncm91bmQiOm51bGwsIkJhY2tncm91bmRGaWxsVHlwZSI6MCwiTWFyZ2luIjp7IiRyZWYiOiIxMjQifSwiUGFkZGluZyI6eyIkcmVmIjoiMTI1In0sIkJhY2tncm91bmQiOnsiJHJlZiI6IjEyNiJ9LCJJc1Zpc2libGUiOnRydWUsIldpZHRoIjowLjAsIkhlaWdodCI6MC4wLCJCb3JkZXJTdHlsZSI6eyIkaWQiOiI0ODIiLCJMaW5lQ29sb3IiOm51bGwsIkxpbmVXZWlnaHQiOjAuMCwiTGluZVR5cGUiOjAsIlBhcmVudFN0eWxlIjpudWxsfSwiUGFyZW50U3R5bGUiOm51bGx9LCJEYXRlRm9ybWF0Ijp7IiRyZWYiOiIxMjcifSwiSXNWaXNpYmxlIjp0cnVlLCJQYXJlbnRTdHlsZSI6bnVsbH0sIkluZGV4IjoxOSwiU21hcnREdXJhdGlvbkFjdGl2YXRlZCI6ZmFsc2UsIkRhdGVGb3JtYXQiOnsiJHJlZiI6IjEyNyJ9LCJJZCI6ImQ5ZjNkOGVhLTNmMzUtNDk3NC1iMTYzLTAyZjJhZjUwNDU1YyIsIkltcG9ydElkIjpudWxsLCJUaXRsZSI6IlByb2R1Y3Rpb24gb2YgdGhlIGNvbXBvbmVudHMgZm9yIFJCMjQgJiBSQjI2IHVwZ3JhZGUiLCJOb3RlIjpudWxsLCJIeXBlcmxpbmsiOm51bGwsIklzQ2hhbmdlZCI6ZmFsc2UsIklzTmV3IjpmYWxzZX1dLCJNc1Byb2plY3RJdGVtc1RyZWUiOnsiJGlkIjoiNDgzIiwiUm9vdCI6eyJJbXBvcnRJZCI6bnVsbCwiSXNJbXBvcnRlZCI6ZmFsc2UsIkNoaWxkcmVuIjpbXX19LCJNZXRhZGF0YSI6eyIkaWQiOiI0ODQiLCJSZWNlbnRDb2xvcnNDb2xsZWN0aW9uIjoiW10ifSwiU2V0dGluZ3MiOnsiJGlkIjoiNDg1IiwiSW1wYU9wdGlvbnMiOnsiJGlkIjoiNDg2IiwiTGVmdFRvUmlnaHQiOmZhbHNlLCJQYXlsb2FkT3B0aW9ucyI6Mn0sIlVzZUNvbXByZXNzaW9uIjpmYWxzZSwiQ29tcHJlc2lvblBlcmNlbnRhZ2UiOjUwLjAsIkluYWN0aXZlSW50ZXJ2YWxXaWR0aFRocmVzaG9sZCI6MzAuMCwiSW5hY3RpdmVJbnRlcnZhbFdpZHRoIjoxLjAsIlNwbGl0VGFza3MiOmZhbHNlLCJVc2VDbHVzdGVyIjpmYWxzZSwiRXBzaWxvbiI6MC4wLCJNaW5Qb2ludHNUb0Zvcm1BQ2x1c3RlciI6MiwiR2VuZXJhdGVJbnZpc2libGVTaGFwZXMiOmZhbHNlLCJTbWFydFRpbWVsaW5lVGFza1BlcmNlbnRhZ2VGaXQiOmZhbHNlfSwiSXNOZXciOnRydWUsIkltcG9ydFR5cGUiOjAsIkZpbGVQYXRoIjpudWxsLCJUaW1lQ29uZmlndXJhdGlvbiI6eyIkaWQiOiI0ODciLCJVc2VUaW1lIjpmYWxzZSwiV29ya0RheVN0YXJ0IjoiMDA6MDA6MDAiLCJXb3JrRGF5RW5kIjoiMjM6NTk6MDAifSwiTGFzdFVzZWRUZW1wbGF0ZUlkIjoiODJhNzc2MDYtYjY0YS00ODVkLWFmNDEtMWFlMzc4YzlhNWQ0In0="/>
  <p:tag name="__MASTER" val="__part_0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ART_0" val="eyIkaWQiOiIxIiwiQ3VsdHVyZUluZm9OYW1lIjoiZW4tVVMiLCJTdHlsZU5hbWUiOm51bGwsIlZlcnNpb24iOnsiJGlkIjoiMiIsIlZlcnNpb24iOiIzLjEuMyIsIk9yaWdpbmFsQXNzZW1ibHlWZXJzaW9uIjoiMy4xNy4wNC4wMCIsIkVkaXRpb24iOiJQbHVzIiwiSXNQbHVzRWRpdGlvbiI6dHJ1ZX0sIkVmZmVjdCI6MCwiU3R5bGUiOnsiJGlkIjoiMyIsIlRpbWViYW5kU3R5bGUiOnsiJGlkIjoiNCIsIlNjYWxlTWFya2luZyI6MSwiU2hhcGUiOjEwLCJTaGFwZVN0eWxlIjp7IiRpZCI6IjUiLCJNYXJnaW4iOnsiJGlkIjoiNiIsIlRvcCI6MCwiTGVmdCI6MTAsIlJpZ2h0IjoxMCwiQm90dG9tIjowfSwiUGFkZGluZyI6eyIkaWQiOiI3IiwiVG9wIjozLCJMZWZ0IjowLCJSaWdodCI6MCwiQm90dG9tIjozfSwiQmFja2dyb3VuZCI6eyIkaWQiOiI4IiwiQ29sb3IiOnsiJGlkIjoiOSIsIkEiOjI1NSwiUiI6NjQsIkciOjY0LCJCIjo2NH19LCJJc1Zpc2libGUiOnRydWUsIldpZHRoIjo4NTguMCwiSGVpZ2h0IjoyMC4wLCJCb3JkZXJTdHlsZSI6eyIkaWQiOiIxMCIsIkxpbmVDb2xvciI6eyIkaWQiOiIxMSIsIiR0eXBlIjoiTkxSRS5Db21tb24uRG9tLlNvbGlkQ29sb3JCcnVzaCwgTkxSRS5Db21tb24iLCJDb2xvciI6eyIkaWQiOiIxMiIsIkEiOjI1NSwiUiI6MjU1LCJHIjowLCJCIjowfX0sIkxpbmVXZWlnaHQiOjAuMCwiTGluZVR5cGUiOjAsIlBhcmVudFN0eWxlIjpudWxsfSwiUGFyZW50U3R5bGUiOm51bGx9LCJSaWdodEVuZENhcHNTdHlsZSI6eyIkaWQiOiIxMyIsIkZvbnRTZXR0aW5ncyI6eyIkaWQiOiIxNCIsIkZvbnRTaXplIjoxOCwiRm9udE5hbWUiOiJDYWxpYnJpIiwiSXNCb2xkIjp0cnVlLCJJc0l0YWxpYyI6ZmFsc2UsIklzVW5kZXJsaW5lZCI6ZmFsc2UsIlBhcmVudFN0eWxlIjpudWxsfSwiQXV0b1NpemUiOjAsIkZvcmVncm91bmQiOnsiJGlkIjoiMTUiLCJDb2xvciI6eyIkaWQiOiIxNiIsIkEiOjI1NSwiUiI6MjM3LCJHIjoxMjUsIkIiOjQ5fX0sIk1heFdpZHRoIjoiSW5maW5pdHkiLCJNYXhIZWlnaHQiOiJJbmZpbml0eSIsIlNtYXJ0Rm9yZWdyb3VuZElzQWN0aXZlIjpmYWxzZSwiSG9yaXpvbnRhbEFsaWdubWVudCI6MCwiVmVydGljYWxBbGlnbm1lbnQiOjAsIlNtYXJ0Rm9yZWdyb3VuZCI6bnVsbCwiQmFja2dyb3VuZEZpbGxUeXBlIjowLCJNYXJnaW4iOnsiJGlkIjoiMTciLCJUb3AiOjAsIkxlZnQiOjAsIlJpZ2h0IjoyMCwiQm90dG9tIjowfSwiUGFkZGluZyI6eyIkaWQiOiIxOCIsIlRvcCI6MCwiTGVmdCI6MCwiUmlnaHQiOjAsIkJvdHRvbSI6MH0sIkJhY2tncm91bmQiOnsiJGlkIjoiMTkiLCJDb2xvciI6eyIkaWQiOiIyMCIsIkEiOjI1NSwiUiI6MjU1LCJHIjoyNTUsIkIiOjI1NX19LCJJc1Zpc2libGUiOnRydWUsIldpZHRoIjowLjAsIkhlaWdodCI6MC4wLCJCb3JkZXJTdHlsZSI6bnVsbCwiUGFyZW50U3R5bGUiOm51bGx9LCJMZWZ0RW5kQ2Fwc1N0eWxlIjp7IiRpZCI6IjIxIiwiRm9udFNldHRpbmdzIjp7IiRpZCI6IjIyIiwiRm9udFNpemUiOjE4LCJGb250TmFtZSI6IkNhbGlicmkiLCJJc0JvbGQiOnRydWUsIklzSXRhbGljIjpmYWxzZSwiSXNVbmRlcmxpbmVkIjpmYWxzZSwiUGFyZW50U3R5bGUiOm51bGx9LCJBdXRvU2l6ZSI6MCwiRm9yZWdyb3VuZCI6eyIkaWQiOiIyMyIsIkNvbG9yIjp7IiRpZCI6IjI0IiwiQSI6MjU1LCJSIjoyMzcsIkciOjEyNSwiQiI6NDl9fSwiTWF4V2lkdGgiOiJJbmZpbml0eSIsIk1heEhlaWdodCI6IkluZmluaXR5IiwiU21hcnRGb3JlZ3JvdW5kSXNBY3RpdmUiOmZhbHNlLCJIb3Jpem9udGFsQWxpZ25tZW50IjowLCJWZXJ0aWNhbEFsaWdubWVudCI6MCwiU21hcnRGb3JlZ3JvdW5kIjpudWxsLCJCYWNrZ3JvdW5kRmlsbFR5cGUiOjAsIk1hcmdpbiI6eyIkaWQiOiIyNSIsIlRvcCI6MCwiTGVmdCI6MjAsIlJpZ2h0IjowLCJCb3R0b20iOjB9LCJQYWRkaW5nIjp7IiRpZCI6IjI2IiwiVG9wIjowLCJMZWZ0IjowLCJSaWdodCI6MCwiQm90dG9tIjowfSwiQmFja2dyb3VuZCI6eyIkaWQiOiIyNyIsIkNvbG9yIjp7IiRpZCI6IjI4IiwiQSI6ODksIlIiOjAsIkciOjAsIkIiOjB9fSwiSXNWaXNpYmxlIjpmYWxzZSwiV2lkdGgiOjAuMCwiSGVpZ2h0IjowLjAsIkJvcmRlclN0eWxlIjpudWxsLCJQYXJlbnRTdHlsZSI6bnVsbH0sIlRvZGF5VGV4dFN0eWxlIjp7IiRpZCI6IjI5IiwiRm9udFNldHRpbmdzIjp7IiRpZCI6IjMwIiwiRm9udFNpemUiOjEyLCJGb250TmFtZSI6IkNhbGlicmkiLCJJc0JvbGQiOmZhbHNlLCJJc0l0YWxpYyI6ZmFsc2UsIklzVW5kZXJsaW5lZCI6ZmFsc2UsIlBhcmVudFN0eWxlIjpudWxsfSwiQXV0b1NpemUiOjAsIkZvcmVncm91bmQiOnsiJGlkIjoiMzEiLCJDb2xvciI6eyIkaWQiOiIzMiIsIkEiOjI1NSwiUiI6MCwiRyI6MCwiQiI6MH19LCJNYXhXaWR0aCI6MjAwLjAsIk1heEhlaWdodCI6IkluZmluaXR5IiwiU21hcnRGb3JlZ3JvdW5kSXNBY3RpdmUiOmZhbHNlLCJIb3Jpem9udGFsQWxpZ25tZW50IjowLCJWZXJ0aWNhbEFsaWdubWVudCI6MCwiU21hcnRGb3JlZ3JvdW5kIjpudWxsLCJCYWNrZ3JvdW5kRmlsbFR5cGUiOjAsIk1hcmdpbiI6eyIkaWQiOiIzMyIsIlRvcCI6MCwiTGVmdCI6MCwiUmlnaHQiOjAsIkJvdHRvbSI6MH0sIlBhZGRpbmciOnsiJGlkIjoiMzQiLCJUb3AiOjAsIkxlZnQiOjAsIlJpZ2h0IjowLCJCb3R0b20iOjB9LCJCYWNrZ3JvdW5kIjp7IiRpZCI6IjM1IiwiQ29sb3IiOnsiJGlkIjoiMzYiLCJBIjoyNTUsIlIiOjI1NSwiRyI6MjU1LCJCIjoyNTV9fSwiSXNWaXNpYmxlIjp0cnVlLCJXaWR0aCI6MC4wLCJIZWlnaHQiOjAuMCwiQm9yZGVyU3R5bGUiOm51bGwsIlBhcmVudFN0eWxlIjpudWxsfSwiVG9kYXlNYXJrZXJTdHlsZSI6eyIkaWQiOiIzNyIsIk1hcmdpbiI6eyIkaWQiOiIzOCIsIlRvcCI6MCwiTGVmdCI6MCwiUmlnaHQiOjAsIkJvdHRvbSI6MH0sIlBhZGRpbmciOnsiJGlkIjoiMzkiLCJUb3AiOjAsIkxlZnQiOjAsIlJpZ2h0IjowLCJCb3R0b20iOjB9LCJCYWNrZ3JvdW5kIjp7IiRpZCI6IjQwIiwiQ29sb3IiOnsiJGlkIjoiNDEiLCJBIjoyNTUsIlIiOjI1NSwiRyI6MCwiQiI6MH19LCJJc1Zpc2libGUiOnRydWUsIldpZHRoIjowLjAsIkhlaWdodCI6MC4wLCJCb3JkZXJTdHlsZSI6bnVsbCwiUGFyZW50U3R5bGUiOm51bGx9LCJTY2FsZVN0eWxlIjp7IiRpZCI6IjQyIiwiU2hvd1NlZ21lbnRTZXBhcmF0b3JzIjpmYWxzZSwiU2VnbWVudFNlcGFyYXRvck9wYWNpdHkiOjMwLCJGb250U2V0dGluZ3MiOnsiJGlkIjoiNDMiLCJGb250U2l6ZSI6MTIsIkZvbnROYW1lIjoiQ2FsaWJyaSIsIklzQm9sZCI6ZmFsc2UsIklzSXRhbGljIjpmYWxzZSwiSXNVbmRlcmxpbmVkIjpmYWxzZSwiUGFyZW50U3R5bGUiOm51bGx9LCJBdXRvU2l6ZSI6MCwiRm9yZWdyb3VuZCI6eyIkaWQiOiI0NCIsIkNvbG9yIjp7IiRpZCI6IjQ1IiwiQSI6MjU1LCJSIjoyNTUsIkciOjI1NSwiQiI6MjU1fX0sIk1heFdpZHRoIjoyMDAuMCwiTWF4SGVpZ2h0IjoiSW5maW5pdHkiLCJTbWFydEZvcmVncm91bmRJc0FjdGl2ZSI6ZmFsc2UsIkhvcml6b250YWxBbGlnbm1lbnQiOjAsIlZlcnRpY2FsQWxpZ25tZW50IjoxLCJTbWFydEZvcmVncm91bmQiOm51bGwsIkJhY2tncm91bmRGaWxsVHlwZSI6MCwiTWFyZ2luIjp7IiRpZCI6IjQ2IiwiVG9wIjowLCJMZWZ0Ijo1LCJSaWdodCI6MCwiQm90dG9tIjowfSwiUGFkZGluZyI6eyIkaWQiOiI0NyIsIlRvcCI6MCwiTGVmdCI6MCwiUmlnaHQiOjAsIkJvdHRvbSI6MH0sIkJhY2tncm91bmQiOnsiJGlkIjoiNDgiLCJDb2xvciI6eyIkcmVmIjoiMjgifX0sIklzVmlzaWJsZSI6dHJ1ZSwiV2lkdGgiOjAuMCwiSGVpZ2h0IjowLjAsIkJvcmRlclN0eWxlIjpudWxsLCJQYXJlbnRTdHlsZSI6bnVsbH0sIkVsYXBzZWRUaW1lQmFja2dyb3VuZCI6eyIkaWQiOiI0OSIsIkNvbG9yIjp7IiRpZCI6IjUwIiwiQSI6NzcsIlIiOjI1NSwiRyI6MCwiQiI6MH19LCJBcHBlbmRZZWFyT25ZZWFyQ2hhbmdlIjpmYWxzZSwiRWxhcHNlZFRpbWVGb3JtYXQiOjEsIlRvZGF5TWFya2VyUG9zaXRpb24iOjMsIlF1aWNrUG9zaXRpb24iOjEsIkFic29sdXRlUG9zaXRpb24iOjI1MC4wLCJNYXJnaW4iOnsiJGlkIjoiNTEiLCJUb3AiOjAsIkxlZnQiOjEwLCJSaWdodCI6MTAsIkJvdHRvbSI6MH0sIlBhZGRpbmciOnsiJGlkIjoiNTIiLCJUb3AiOjAsIkxlZnQiOjAsIlJpZ2h0IjowLCJCb3R0b20iOjB9LCJCYWNrZ3JvdW5kIjp7IiRpZCI6IjUzIiwiQ29sb3IiOnsiJGlkIjoiNTQiLCJBIjoyNTUsIlIiOjQ3LCJHIjo1NCwiQiI6MTUzfX0sIklzVmlzaWJsZSI6dHJ1ZSwiV2lkdGgiOjAuMCwiSGVpZ2h0IjowLjAsIkJvcmRlclN0eWxlIjpudWxsLCJQYXJlbnRTdHlsZSI6bnVsbH0sIkRlZmF1bHRNaWxlc3RvbmVTdHlsZSI6eyIkaWQiOiI1NSIsIlNoYXBlIjoyLCJDb25uZWN0b3JNYXJnaW4iOnsiJGlkIjoiNTYiLCJUb3AiOjAsIkxlZnQiOjIsIlJpZ2h0IjoyLCJCb3R0b20iOjB9LCJDb25uZWN0b3JTdHlsZSI6eyIkaWQiOiI1NyIsIkxpbmVDb2xvciI6eyIkaWQiOiI1OCIsIiR0eXBlIjoiTkxSRS5Db21tb24uRG9tLlNvbGlkQ29sb3JCcnVzaCwgTkxSRS5Db21tb24iLCJDb2xvciI6eyIkaWQiOiI1OSIsIkEiOjEyNywiUiI6NzksIkciOjEyOSwiQiI6MTg5fX0sIkxpbmVXZWlnaHQiOjEuMCwiTGluZVR5cGUiOjAsIlBhcmVudFN0eWxlIjpudWxsfSwiSXNCZWxvd1RpbWViYW5kIjpmYWxzZSwiSGlkZURhdGUiOmZhbHNlLCJTaGFwZVNpemUiOjEsIlNwYWNpbmciOjIuMCwiUGFkZGluZyI6eyIkaWQiOiI2MCIsIlRvcCI6MTAsIkxlZnQiOjMsIlJpZ2h0IjowLCJCb3R0b20iOjB9LCJTaGFwZVN0eWxlIjp7IiRpZCI6IjYxIiwiTWFyZ2luIjp7IiRpZCI6IjYyIiwiVG9wIjowLCJMZWZ0IjowLCJSaWdodCI6MCwiQm90dG9tIjowfSwiUGFkZGluZyI6eyIkaWQiOiI2MyIsIlRvcCI6MCwiTGVmdCI6MCwiUmlnaHQiOjAsIkJvdHRvbSI6MH0sIkJhY2tncm91bmQiOnsiJGlkIjoiNjQiLCJDb2xvciI6eyIkaWQiOiI2NSIsIkEiOjI1NSwiUiI6MCwiRyI6MTE0LCJCIjoxODh9fSwiSXNWaXNpYmxlIjp0cnVlLCJXaWR0aCI6MTMuMCwiSGVpZ2h0IjoxMy4wLCJCb3JkZXJTdHlsZSI6eyIkaWQiOiI2NiIsIkxpbmVDb2xvciI6eyIkaWQiOiI2NyIsIiR0eXBlIjoiTkxSRS5Db21tb24uRG9tLlNvbGlkQ29sb3JCcnVzaCwgTkxSRS5Db21tb24iLCJDb2xvciI6eyIkaWQiOiI2OCIsIkEiOjI1NSwiUiI6MjU1LCJHIjowLCJCIjowfX0sIkxpbmVXZWlnaHQiOjAuMCwiTGluZVR5cGUiOjAsIlBhcmVudFN0eWxlIjpudWxsfSwiUGFyZW50U3R5bGUiOm51bGx9LCJUaXRsZVN0eWxlIjp7IiRpZCI6IjY5IiwiRm9udFNldHRpbmdzIjp7IiRpZCI6IjcwIiwiRm9udFNpemUiOjExLCJGb250TmFtZSI6IkNhbGlicmkiLCJJc0JvbGQiOnRydWUsIklzSXRhbGljIjpmYWxzZSwiSXNVbmRlcmxpbmVkIjpmYWxzZSwiUGFyZW50U3R5bGUiOm51bGx9LCJBdXRvU2l6ZSI6MCwiRm9yZWdyb3VuZCI6eyIkaWQiOiI3MSIsIkNvbG9yIjp7IiRpZCI6IjcyIiwiQSI6MjU1LCJSIjowLCJHIjowLCJCIjowfX0sIk1heFdpZHRoIjoyMDAuMCwiTWF4SGVpZ2h0IjoiSW5maW5pdHkiLCJTbWFydEZvcmVncm91bmRJc0FjdGl2ZSI6ZmFsc2UsIkhvcml6b250YWxBbGlnbm1lbnQiOjAsIlZlcnRpY2FsQWxpZ25tZW50IjowLCJTbWFydEZvcmVncm91bmQiOm51bGwsIkJhY2tncm91bmRGaWxsVHlwZSI6MCwiTWFyZ2luIjp7IiRpZCI6IjczIiwiVG9wIjowLCJMZWZ0IjowLCJSaWdodCI6MCwiQm90dG9tIjowfSwiUGFkZGluZyI6eyIkaWQiOiI3NCIsIlRvcCI6MCwiTGVmdCI6MCwiUmlnaHQiOjAsIkJvdHRvbSI6MH0sIkJhY2tncm91bmQiOnsiJGlkIjoiNzUiLCJDb2xvciI6eyIkcmVmIjoiMjgifX0sIklzVmlzaWJsZSI6dHJ1ZSwiV2lkdGgiOjAuMCwiSGVpZ2h0IjowLjAsIkJvcmRlclN0eWxlIjpudWxsLCJQYXJlbnRTdHlsZSI6bnVsbH0sIkRhdGVTdHlsZSI6eyIkaWQiOiI3NiIsIkZvbnRTZXR0aW5ncyI6eyIkaWQiOiI3NyIsIkZvbnRTaXplIjoxMCwiRm9udE5hbWUiOiJDYWxpYnJpIiwiSXNCb2xkIjpmYWxzZSwiSXNJdGFsaWMiOmZhbHNlLCJJc1VuZGVybGluZWQiOmZhbHNlLCJQYXJlbnRTdHlsZSI6bnVsbH0sIkF1dG9TaXplIjowLCJGb3JlZ3JvdW5kIjp7IiRpZCI6Ijc4IiwiQ29sb3IiOnsiJGlkIjoiNzkiLCJBIjoyNTUsIlIiOjY4LCJHIjo4NCwiQiI6MTA2fX0sIk1heFdpZHRoIjoyMDAuMCwiTWF4SGVpZ2h0IjoiSW5maW5pdHkiLCJTbWFydEZvcmVncm91bmRJc0FjdGl2ZSI6ZmFsc2UsIkhvcml6b250YWxBbGlnbm1lbnQiOjAsIlZlcnRpY2FsQWxpZ25tZW50IjowLCJTbWFydEZvcmVncm91bmQiOm51bGwsIkJhY2tncm91bmRGaWxsVHlwZSI6MCwiTWFyZ2luIjp7IiRpZCI6IjgwIiwiVG9wIjowLCJMZWZ0IjowLCJSaWdodCI6MCwiQm90dG9tIjowfSwiUGFkZGluZyI6eyIkaWQiOiI4MSIsIlRvcCI6MCwiTGVmdCI6MCwiUmlnaHQiOjAsIkJvdHRvbSI6MH0sIkJhY2tncm91bmQiOnsiJGlkIjoiODIiLCJDb2xvciI6eyIkcmVmIjoiMjgifX0sIklzVmlzaWJsZSI6dHJ1ZSwiV2lkdGgiOjAuMCwiSGVpZ2h0IjowLjAsIkJvcmRlclN0eWxlIjpudWxsLCJQYXJlbnRTdHlsZSI6bnVsbH0sIkRhdGVGb3JtYXQiOnsiJGlkIjoiODMiLCJGb3JtYXRTdHJpbmciOiJNTU0gZCIsIlNlcGFyYXRvciI6Ii8iLCJVc2VJbnRlcm5hdGlvbmFsRGF0ZUZvcm1hdCI6ZmFsc2UsIkRhdGVJc1Zpc2libGUiOnRydWUsIlRpbWVJc1Zpc2libGUiOmZhbHNlLCJIb3VyRGlnaXRzIjoxLCJBbVBtRGVzaWduYXRvciI6MiwiVHJpbTAwTWludXRlcyI6ZmFsc2UsIkxhc3RLbm93blZpc2liaWxpdHlTdGF0ZSI6bnVsbH0sIklzVmlzaWJsZSI6dHJ1ZSwiUGFyZW50U3R5bGUiOm51bGx9LCJEZWZhdWx0VGFza1N0eWxlIjp7IiRpZCI6Ijg0IiwiU2hhcGUiOjEsIlNoYXBlVGhpY2tuZXNzIjowLCJEdXJhdGlvbkZvcm1hdCI6NSwiSW5jbHVkZU5vbldvcmtpbmdEYXlzSW5EdXJhdGlvbiI6ZmFsc2UsIlBlcmNlbnRhZ2VDb21wbGV0ZVN0eWxlIjp7IiRpZCI6Ijg1IiwiRm9udFNldHRpbmdzIjp7IiRpZCI6Ijg2IiwiRm9udFNpemUiOjEwLCJGb250TmFtZSI6IkNhbGlicmkiLCJJc0JvbGQiOmZhbHNlLCJJc0l0YWxpYyI6ZmFsc2UsIklzVW5kZXJsaW5lZCI6ZmFsc2UsIlBhcmVudFN0eWxlIjpudWxsfSwiQXV0b1NpemUiOjAsIkZvcmVncm91bmQiOnsiJGlkIjoiODciLCJDb2xvciI6eyIkaWQiOiI4OCIsIkEiOjI1NSwiUiI6MjM3LCJHIjoxMjUsIkIiOjQ5fX0sIk1heFdpZHRoIjoyMDAuMCwiTWF4SGVpZ2h0IjoiSW5maW5pdHkiLCJTbWFydEZvcmVncm91bmRJc0FjdGl2ZSI6ZmFsc2UsIkhvcml6b250YWxBbGlnbm1lbnQiOjAsIlZlcnRpY2FsQWxpZ25tZW50IjowLCJTbWFydEZvcmVncm91bmQiOm51bGwsIkJhY2tncm91bmRGaWxsVHlwZSI6MCwiTWFyZ2luIjp7IiRpZCI6Ijg5IiwiVG9wIjowLCJMZWZ0IjowLCJSaWdodCI6MCwiQm90dG9tIjowfSwiUGFkZGluZyI6eyIkaWQiOiI5MCIsIlRvcCI6MCwiTGVmdCI6MCwiUmlnaHQiOjAsIkJvdHRvbSI6MH0sIkJhY2tncm91bmQiOnsiJGlkIjoiOTEiLCJDb2xvciI6eyIkcmVmIjoiMjgifX0sIklzVmlzaWJsZSI6dHJ1ZSwiV2lkdGgiOjAuMCwiSGVpZ2h0IjowLjAsIkJvcmRlclN0eWxlIjpudWxsLCJQYXJlbnRTdHlsZSI6bnVsbH0sIkR1cmF0aW9uU3R5bGUiOnsiJGlkIjoiOTIiLCJGb250U2V0dGluZ3MiOnsiJGlkIjoiOTMiLCJGb250U2l6ZSI6MTAsIkZvbnROYW1lIjoiQ2FsaWJyaSIsIklzQm9sZCI6ZmFsc2UsIklzSXRhbGljIjpmYWxzZSwiSXNVbmRlcmxpbmVkIjpmYWxzZSwiUGFyZW50U3R5bGUiOm51bGx9LCJBdXRvU2l6ZSI6MCwiRm9yZWdyb3VuZCI6eyIkaWQiOiI5NCIsIkNvbG9yIjp7IiRpZCI6Ijk1IiwiQSI6MjU1LCJSIjoyMzcsIkciOjEyNSwiQiI6NDl9fSwiTWF4V2lkdGgiOjIwMC4wLCJNYXhIZWlnaHQiOiJJbmZpbml0eSIsIlNtYXJ0Rm9yZWdyb3VuZElzQWN0aXZlIjpmYWxzZSwiSG9yaXpvbnRhbEFsaWdubWVudCI6MCwiVmVydGljYWxBbGlnbm1lbnQiOjAsIlNtYXJ0Rm9yZWdyb3VuZCI6bnVsbCwiQmFja2dyb3VuZEZpbGxUeXBlIjowLCJNYXJnaW4iOnsiJGlkIjoiOTYiLCJUb3AiOjAsIkxlZnQiOjAsIlJpZ2h0IjowLCJCb3R0b20iOjB9LCJQYWRkaW5nIjp7IiRpZCI6Ijk3IiwiVG9wIjowLCJMZWZ0IjowLCJSaWdodCI6MCwiQm90dG9tIjowfSwiQmFja2dyb3VuZCI6eyIkaWQiOiI5OCIsIkNvbG9yIjp7IiRyZWYiOiIyOCJ9fSwiSXNWaXNpYmxlIjp0cnVlLCJXaWR0aCI6MC4wLCJIZWlnaHQiOjAuMCwiQm9yZGVyU3R5bGUiOm51bGwsIlBhcmVudFN0eWxlIjpudWxsfSwiSG9yaXpvbnRhbENvbm5lY3RvclN0eWxlIjp7IiRpZCI6Ijk5IiwiTGluZUNvbG9yIjp7IiRpZCI6IjEwMCIsIiR0eXBlIjoiTkxSRS5Db21tb24uRG9tLlNvbGlkQ29sb3JCcnVzaCwgTkxSRS5Db21tb24iLCJDb2xvciI6eyIkaWQiOiIxMDEiLCJBIjoyNTUsIlIiOjIwNCwiRyI6MjA0LCJCIjoyMDR9fSwiTGluZVdlaWdodCI6MS4wLCJMaW5lVHlwZSI6MCwiUGFyZW50U3R5bGUiOm51bGx9LCJWZXJ0aWNhbENvbm5lY3RvclN0eWxlIjp7IiRpZCI6IjEwMiIsIkxpbmVDb2xvciI6eyIkaWQiOiIxMDMiLCIkdHlwZSI6Ik5MUkUuQ29tbW9uLkRvbS5Tb2xpZENvbG9yQnJ1c2gsIE5MUkUuQ29tbW9uIiwiQ29sb3IiOnsiJGlkIjoiMTA0IiwiQSI6MjU1LCJSIjoyMDQsIkciOjIwNCwiQiI6MjA0fX0sIkxpbmVXZWlnaHQiOjAuMCwiTGluZVR5cGUiOjAsIlBhcmVudFN0eWxlIjpudWxsfSwiTWFyZ2luIjpudWxsLCJTdGFydERhdGVQb3NpdGlvbiI6MywiRW5kRGF0ZVBvc2l0aW9uIjozLCJEYXRlSXNWaXNpYmxlIjp0cnVlLCJUaXRsZVBvc2l0aW9uIjo0LCJEdXJhdGlvblBvc2l0aW9uIjo2LCJQZXJjZW50YWdlQ29tcGxldGVkUG9zaXRpb24iOjYsIlNwYWNpbmciOjUsIklzQmVsb3dUaW1lYmFuZCI6dHJ1ZSwiUGVyY2VudGFnZUNvbXBsZXRlU2hhcGVPcGFjaXR5IjozNSwiU2hhcGVTdHlsZSI6eyIkaWQiOiIxMDUiLCJNYXJnaW4iOnsiJGlkIjoiMTA2IiwiVG9wIjowLCJMZWZ0Ijo0LCJSaWdodCI6NCwiQm90dG9tIjowfSwiUGFkZGluZyI6eyIkaWQiOiIxMDciLCJUb3AiOjAsIkxlZnQiOjAsIlJpZ2h0IjowLCJCb3R0b20iOjB9LCJCYWNrZ3JvdW5kIjp7IiRpZCI6IjEwOCIsIkNvbG9yIjp7IiRpZCI6IjEwOSIsIkEiOjI1NSwiUiI6MCwiRyI6MTE0LCJCIjoxODh9fSwiSXNWaXNpYmxlIjp0cnVlLCJXaWR0aCI6MC4wLCJIZWlnaHQiOjEwLjAsIkJvcmRlclN0eWxlIjp7IiRpZCI6IjExMCIsIkxpbmVDb2xvciI6eyIkaWQiOiIxMTEiLCIkdHlwZSI6Ik5MUkUuQ29tbW9uLkRvbS5Tb2xpZENvbG9yQnJ1c2gsIE5MUkUuQ29tbW9uIiwiQ29sb3IiOnsiJGlkIjoiMTEyIiwiQSI6MjU1LCJSIjoyNTUsIkciOjAsIkIiOjB9fSwiTGluZVdlaWdodCI6MC4wLCJMaW5lVHlwZSI6MCwiUGFyZW50U3R5bGUiOm51bGx9LCJQYXJlbnRTdHlsZSI6bnVsbH0sIlRpdGxlU3R5bGUiOnsiJGlkIjoiMTEzIiwiRm9udFNldHRpbmdzIjp7IiRpZCI6IjExNCIsIkZvbnRTaXplIjoxMSwiRm9udE5hbWUiOiJDYWxpYnJpIiwiSXNCb2xkIjp0cnVlLCJJc0l0YWxpYyI6ZmFsc2UsIklzVW5kZXJsaW5lZCI6ZmFsc2UsIlBhcmVudFN0eWxlIjpudWxsfSwiQXV0b1NpemUiOjAsIkZvcmVncm91bmQiOnsiJGlkIjoiMTE1IiwiQ29sb3IiOnsiJGlkIjoiMTE2IiwiQSI6MjU1LCJSIjowLCJHIjowLCJCIjowfX0sIk1heFdpZHRoIjo5NjAuMCwiTWF4SGVpZ2h0IjoiSW5maW5pdHkiLCJTbWFydEZvcmVncm91bmRJc0FjdGl2ZSI6ZmFsc2UsIkhvcml6b250YWxBbGlnbm1lbnQiOjAsIlZlcnRpY2FsQWxpZ25tZW50IjowLCJTbWFydEZvcmVncm91bmQiOm51bGwsIkJhY2tncm91bmRGaWxsVHlwZSI6MCwiTWFyZ2luIjp7IiRpZCI6IjExNyIsIlRvcCI6MCwiTGVmdCI6MCwiUmlnaHQiOjAsIkJvdHRvbSI6MH0sIlBhZGRpbmciOnsiJGlkIjoiMTE4IiwiVG9wIjowLCJMZWZ0IjowLCJSaWdodCI6MCwiQm90dG9tIjowfSwiQmFja2dyb3VuZCI6eyIkaWQiOiIxMTkiLCJDb2xvciI6eyIkcmVmIjoiMjgifX0sIklzVmlzaWJsZSI6dHJ1ZSwiV2lkdGgiOjAuMCwiSGVpZ2h0IjowLjAsIkJvcmRlclN0eWxlIjpudWxsLCJQYXJlbnRTdHlsZSI6bnVsbH0sIkRhdGVTdHlsZSI6eyIkaWQiOiIxMjAiLCJGb250U2V0dGluZ3MiOnsiJGlkIjoiMTIxIiwiRm9udFNpemUiOjEwLCJGb250TmFtZSI6IkNhbGlicmkiLCJJc0JvbGQiOmZhbHNlLCJJc0l0YWxpYyI6ZmFsc2UsIklzVW5kZXJsaW5lZCI6ZmFsc2UsIlBhcmVudFN0eWxlIjpudWxsfSwiQXV0b1NpemUiOjAsIkZvcmVncm91bmQiOnsiJGlkIjoiMTIyIiwiQ29sb3IiOnsiJGlkIjoiMTIzIiwiQSI6MjU1LCJSIjo2OCwiRyI6ODQsIkIiOjEwNn19LCJNYXhXaWR0aCI6MjAwLjAsIk1heEhlaWdodCI6IkluZmluaXR5IiwiU21hcnRGb3JlZ3JvdW5kSXNBY3RpdmUiOmZhbHNlLCJIb3Jpem9udGFsQWxpZ25tZW50IjowLCJWZXJ0aWNhbEFsaWdubWVudCI6MCwiU21hcnRGb3JlZ3JvdW5kIjpudWxsLCJCYWNrZ3JvdW5kRmlsbFR5cGUiOjAsIk1hcmdpbiI6eyIkaWQiOiIxMjQiLCJUb3AiOjAsIkxlZnQiOjAsIlJpZ2h0IjowLCJCb3R0b20iOjB9LCJQYWRkaW5nIjp7IiRpZCI6IjEyNSIsIlRvcCI6MCwiTGVmdCI6MCwiUmlnaHQiOjAsIkJvdHRvbSI6MH0sIkJhY2tncm91bmQiOnsiJGlkIjoiMTI2IiwiQ29sb3IiOnsiJHJlZiI6IjI4In19LCJJc1Zpc2libGUiOnRydWUsIldpZHRoIjowLjAsIkhlaWdodCI6MC4wLCJCb3JkZXJTdHlsZSI6bnVsbCwiUGFyZW50U3R5bGUiOm51bGx9LCJEYXRlRm9ybWF0Ijp7IiRpZCI6IjEyNyIsIkZvcm1hdFN0cmluZyI6Ik1NTSBkIiwiU2VwYXJhdG9yIjoiLyIsIlVzZUludGVybmF0aW9uYWxEYXRlRm9ybWF0IjpmYWxzZSwiRGF0ZUlzVmlzaWJsZSI6dHJ1ZSwiVGltZUlzVmlzaWJsZSI6ZmFsc2UsIkhvdXJEaWdpdHMiOjEsIkFtUG1EZXNpZ25hdG9yIjoyLCJUcmltMDBNaW51dGVzIjpmYWxzZSwiTGFzdEtub3duVmlzaWJpbGl0eVN0YXRlIjpudWxsfSwiSXNWaXNpYmxlIjp0cnVlLCJQYXJlbnRTdHlsZSI6bnVsbCwiX2V4cGxpY2l0bHlTZXQiOnsiJGlkIjoiMTI4IiwiU2hhcGVTdHlsZSI6ZmFsc2UsIlRpdGxlU3R5bGUiOmZhbHNlLCJEYXRlU3R5bGUiOmZhbHNlLCJIb3Jpem9udGFsQ29ubmVjdG9yU3R5bGUiOmZhbHNlLCJWZXJ0aWNhbENvbm5lY3RvclN0eWxlIjpmYWxzZSwiUGVyY2VudGFnZUNvbXBsZXRlU2hhcGVPcGFjaXR5IjpmYWxzZSwiU2hhcGUiOmZhbHNlLCJTaGFwZVRoaWNrbmVzcyI6ZmFsc2UsIkR1cmF0aW9uRm9ybWF0IjpmYWxzZSwiSW5jbHVkZU5vbldvcmtpbmdEYXlzSW5EdXJhdGlvbiI6ZmFsc2UsIk1hcmdpbiI6ZmFsc2UsIlN0YXJ0RGF0ZVBvc2l0aW9uIjpmYWxzZSwiRW5kRGF0ZVBvc2l0aW9uIjpmYWxzZSwiVGl0bGVQb3NpdGlvbiI6ZmFsc2UsIkR1cmF0aW9uUG9zaXRpb24iOmZhbHNlLCJQZXJjZW50YWdlQ29tcGxldGVkUG9zaXRpb24iOmZhbHNlLCJTcGFjaW5nIjpmYWxzZSwiSXNCZWxvd1RpbWViYW5kIjpmYWxzZSwiRGF0ZUZvcm1hdCI6ZmFsc2UsIklzVmlzaWJsZSI6ZmFsc2V9fSwiU2hvd0VsYXBzZWRUaW1lR3JhZGllbnRTdHlsZSI6ZmFsc2V9LCJTY2FsZSI6eyIkaWQiOiIxMjkiLCJTdGFydERhdGUiOiIyMDE4LTAxLTAxVDAwOjAwOjAwIiwiRW5kRGF0ZSI6IjIwMjEtMDMtMDVUMjM6NTk6MDAiLCJGb3JtYXQiOiJNTU0iLCJUeXBlIjozLCJBdXRvRGF0ZVJhbmdlIjpmYWxzZSwiV29ya2luZ0RheXMiOjMxLCJUb2RheU1hcmtlclRleHQiOiJUb2RheSIsIkF1dG9TY2FsZVR5cGUiOmZhbHNlfSwiTWlsZXN0b25lcyI6W3siJGlkIjoiMTMwIiwiRGF0ZSI6IjIwMTgtMTItMDNUMjM6NTk6MDAiLCJTdHlsZSI6eyIkaWQiOiIxMzEiLCJTaGFwZSI6MiwiQ29ubmVjdG9yTWFyZ2luIjp7IiRyZWYiOiI1NiJ9LCJDb25uZWN0b3JTdHlsZSI6eyIkaWQiOiIxMzIiLCJMaW5lQ29sb3IiOnsiJHJlZiI6IjU4In0sIkxpbmVXZWlnaHQiOjEuMCwiTGluZVR5cGUiOjAsIlBhcmVudFN0eWxlIjpudWxsfSwiSXNCZWxvd1RpbWViYW5kIjpmYWxzZSwiSGlkZURhdGUiOmZhbHNlLCJTaGFwZVNpemUiOjEsIlNwYWNpbmciOjIuMCwiUGFkZGluZyI6eyIkcmVmIjoiNjAifSwiU2hhcGVTdHlsZSI6eyIkaWQiOiIxMzMiLCJNYXJnaW4iOnsiJHJlZiI6IjYyIn0sIlBhZGRpbmciOnsiJHJlZiI6IjYzIn0sIkJhY2tncm91bmQiOnsiJGlkIjoiMTM0IiwiQ29sb3IiOnsiJGlkIjoiMTM1IiwiQSI6MjU1LCJSIjoyNiwiRyI6MTcwLCJCIjo2Nn19LCJJc1Zpc2libGUiOnRydWUsIldpZHRoIjoxMy4wLCJIZWlnaHQiOjEzLjAsIkJvcmRlclN0eWxlIjp7IiRpZCI6IjEzNiIsIkxpbmVDb2xvciI6eyIkcmVmIjoiNjcifSwiTGluZVdlaWdodCI6MC4wLCJMaW5lVHlwZSI6MCwiUGFyZW50U3R5bGUiOm51bGx9LCJQYXJlbnRTdHlsZSI6bnVsbH0sIlRpdGxlU3R5bGUiOnsiJGlkIjoiMTM3IiwiRm9udFNldHRpbmdzIjp7IiRpZCI6IjEzOCIsIkZvbnRTaXplIjoxMSwiRm9udE5hbWUiOiJDYWxpYnJpIiwiSXNCb2xkIjp0cnVlLCJJc0l0YWxpYyI6ZmFsc2UsIklzVW5kZXJsaW5lZCI6ZmFsc2UsIlBhcmVudFN0eWxlIjpudWxsfSwiQXV0b1NpemUiOjAsIkZvcmVncm91bmQiOnsiJHJlZiI6IjcxIn0sIk1heFdpZHRoIjoyMDAuMCwiTWF4SGVpZ2h0IjoiSW5maW5pdHkiLCJTbWFydEZvcmVncm91bmRJc0FjdGl2ZSI6ZmFsc2UsIkhvcml6b250YWxBbGlnbm1lbnQiOjAsIlZlcnRpY2FsQWxpZ25tZW50IjowLCJTbWFydEZvcmVncm91bmQiOm51bGwsIkJhY2tncm91bmRGaWxsVHlwZSI6MCwiTWFyZ2luIjp7IiRyZWYiOiI3MyJ9LCJQYWRkaW5nIjp7IiRyZWYiOiI3NCJ9LCJCYWNrZ3JvdW5kIjp7IiRyZWYiOiI3NSJ9LCJJc1Zpc2libGUiOnRydWUsIldpZHRoIjowLjAsIkhlaWdodCI6MC4wLCJCb3JkZXJTdHlsZSI6eyIkaWQiOiIxMzkiLCJMaW5lQ29sb3IiOm51bGwsIkxpbmVXZWlnaHQiOjAuMCwiTGluZVR5cGUiOjAsIlBhcmVudFN0eWxlIjpudWxsfSwiUGFyZW50U3R5bGUiOm51bGx9LCJEYXRlU3R5bGUiOnsiJGlkIjoiMTQwIiwiRm9udFNldHRpbmdzIjp7IiRpZCI6IjE0MSIsIkZvbnRTaXplIjoxMCwiRm9udE5hbWUiOiJDYWxpYnJpIiwiSXNCb2xkIjpmYWxzZSwiSXNJdGFsaWMiOmZhbHNlLCJJc1VuZGVybGluZWQiOmZhbHNlLCJQYXJlbnRTdHlsZSI6bnVsbH0sIkF1dG9TaXplIjowLCJGb3JlZ3JvdW5kIjp7IiRpZCI6IjE0MiIsIkNvbG9yIjp7IiRpZCI6IjE0MyIsIkEiOjI1NSwiUiI6NjgsIkciOjg0LCJCIjoxMDZ9fSwiTWF4V2lkdGgiOjIwMC4wLCJNYXhIZWlnaHQiOiJJbmZpbml0eSIsIlNtYXJ0Rm9yZWdyb3VuZElzQWN0aXZlIjpmYWxzZSwiSG9yaXpvbnRhbEFsaWdubWVudCI6MCwiVmVydGljYWxBbGlnbm1lbnQiOjAsIlNtYXJ0Rm9yZWdyb3VuZCI6bnVsbCwiQmFja2dyb3VuZEZpbGxUeXBlIjowLCJNYXJnaW4iOnsiJHJlZiI6IjgwIn0sIlBhZGRpbmciOnsiJHJlZiI6IjgxIn0sIkJhY2tncm91bmQiOnsiJHJlZiI6IjgyIn0sIklzVmlzaWJsZSI6dHJ1ZSwiV2lkdGgiOjAuMCwiSGVpZ2h0IjowLjAsIkJvcmRlclN0eWxlIjp7IiRpZCI6IjE0NCIsIkxpbmVDb2xvciI6bnVsbCwiTGluZVdlaWdodCI6MC4wLCJMaW5lVHlwZSI6MCwiUGFyZW50U3R5bGUiOm51bGx9LCJQYXJlbnRTdHlsZSI6bnVsbH0sIkRhdGVGb3JtYXQiOnsiJGlkIjoiMTQ1IiwiRm9ybWF0U3RyaW5nIjoiTU1NIGQsIHl5eXkiLCJTZXBhcmF0b3IiOiIvIiwiVXNlSW50ZXJuYXRpb25hbERhdGVGb3JtYXQiOmZhbHNlLCJEYXRlSXNWaXNpYmxlIjp0cnVlLCJUaW1lSXNWaXNpYmxlIjpmYWxzZSwiSG91ckRpZ2l0cyI6MSwiQW1QbURlc2lnbmF0b3IiOjIsIlRyaW0wME1pbnV0ZXMiOmZhbHNlLCJMYXN0S25vd25WaXNpYmlsaXR5U3RhdGUiOm51bGx9LCJJc1Zpc2libGUiOnRydWUsIlBhcmVudFN0eWxlIjpudWxsfSwiSW5kZXgiOjEsIlBlcmNlbnRhZ2VDb21wbGV0ZSI6bnVsbCwiUG9zaXRpb24iOnsiUmF0aW8iOjAuMCwiSXNDdXN0b20iOmZhbHNlfSwiRGF0ZUZvcm1hdCI6eyIkcmVmIjoiMTQ1In0sIklkIjoiZDE3YTNiZWQtYThkZi00YjRhLWE1NWYtMTQyYTJmMmRlNGY4IiwiSW1wb3J0SWQiOm51bGwsIlRpdGxlIjoiU3RhcnQgb2YgTFMyIiwiTm90ZSI6bnVsbCwiSHlwZXJsaW5rIjpudWxsLCJJc0NoYW5nZWQiOmZhbHNlLCJJc05ldyI6ZmFsc2V9LHsiJGlkIjoiMTQ2IiwiRGF0ZSI6IjIwMjEtMDItMjBUMjM6NTk6MDBaIiwiU3R5bGUiOnsiJGlkIjoiMTQ3IiwiU2hhcGUiOjIsIkNvbm5lY3Rvck1hcmdpbiI6eyIkcmVmIjoiNTYifSwiQ29ubmVjdG9yU3R5bGUiOnsiJGlkIjoiMTQ4IiwiTGluZUNvbG9yIjp7IiRyZWYiOiI1OCJ9LCJMaW5lV2VpZ2h0IjoxLjAsIkxpbmVUeXBlIjowLCJQYXJlbnRTdHlsZSI6bnVsbH0sIklzQmVsb3dUaW1lYmFuZCI6ZmFsc2UsIkhpZGVEYXRlIjpmYWxzZSwiU2hhcGVTaXplIjoxLCJTcGFjaW5nIjoyLjAsIlBhZGRpbmciOnsiJHJlZiI6IjYwIn0sIlNoYXBlU3R5bGUiOnsiJGlkIjoiMTQ5IiwiTWFyZ2luIjp7IiRyZWYiOiI2MiJ9LCJQYWRkaW5nIjp7IiRyZWYiOiI2MyJ9LCJCYWNrZ3JvdW5kIjp7IiRpZCI6IjE1MCIsIkNvbG9yIjp7IiRpZCI6IjE1MSIsIkEiOjI1NSwiUiI6MjM0LCJHIjoyMiwiQiI6MzB9fSwiSXNWaXNpYmxlIjp0cnVlLCJXaWR0aCI6MTMuMCwiSGVpZ2h0IjoxMy4wLCJCb3JkZXJTdHlsZSI6eyIkaWQiOiIxNTIiLCJMaW5lQ29sb3IiOnsiJHJlZiI6IjY3In0sIkxpbmVXZWlnaHQiOjAuMCwiTGluZVR5cGUiOjAsIlBhcmVudFN0eWxlIjpudWxsfSwiUGFyZW50U3R5bGUiOm51bGx9LCJUaXRsZVN0eWxlIjp7IiRpZCI6IjE1MyIsIkZvbnRTZXR0aW5ncyI6eyIkaWQiOiIxNTQiLCJGb250U2l6ZSI6MTEsIkZvbnROYW1lIjoiQ2FsaWJyaSIsIklzQm9sZCI6dHJ1ZSwiSXNJdGFsaWMiOmZhbHNlLCJJc1VuZGVybGluZWQiOmZhbHNlLCJQYXJlbnRTdHlsZSI6bnVsbH0sIkF1dG9TaXplIjowLCJGb3JlZ3JvdW5kIjp7IiRyZWYiOiI3MSJ9LCJNYXhXaWR0aCI6MjAwLjAsIk1heEhlaWdodCI6IkluZmluaXR5IiwiU21hcnRGb3JlZ3JvdW5kSXNBY3RpdmUiOmZhbHNlLCJIb3Jpem9udGFsQWxpZ25tZW50IjowLCJWZXJ0aWNhbEFsaWdubWVudCI6MCwiU21hcnRGb3JlZ3JvdW5kIjpudWxsLCJCYWNrZ3JvdW5kRmlsbFR5cGUiOjAsIk1hcmdpbiI6eyIkcmVmIjoiNzMifSwiUGFkZGluZyI6eyIkcmVmIjoiNzQifSwiQmFja2dyb3VuZCI6eyIkcmVmIjoiNzUifSwiSXNWaXNpYmxlIjp0cnVlLCJXaWR0aCI6MC4wLCJIZWlnaHQiOjAuMCwiQm9yZGVyU3R5bGUiOnsiJGlkIjoiMTU1IiwiTGluZUNvbG9yIjpudWxsLCJMaW5lV2VpZ2h0IjowLjAsIkxpbmVUeXBlIjowLCJQYXJlbnRTdHlsZSI6bnVsbH0sIlBhcmVudFN0eWxlIjpudWxsfSwiRGF0ZVN0eWxlIjp7IiRpZCI6IjE1NiIsIkZvbnRTZXR0aW5ncyI6eyIkaWQiOiIxNTciLCJGb250U2l6ZSI6MTAsIkZvbnROYW1lIjoiQ2FsaWJyaSIsIklzQm9sZCI6ZmFsc2UsIklzSXRhbGljIjpmYWxzZSwiSXNVbmRlcmxpbmVkIjpmYWxzZSwiUGFyZW50U3R5bGUiOm51bGx9LCJBdXRvU2l6ZSI6MCwiRm9yZWdyb3VuZCI6eyIkaWQiOiIxNTgiLCJDb2xvciI6eyIkaWQiOiIxNTkiLCJBIjoyNTUsIlIiOjY4LCJHIjo4NCwiQiI6MTA2fX0sIk1heFdpZHRoIjoyMDAuMCwiTWF4SGVpZ2h0IjoiSW5maW5pdHkiLCJTbWFydEZvcmVncm91bmRJc0FjdGl2ZSI6ZmFsc2UsIkhvcml6b250YWxBbGlnbm1lbnQiOjAsIlZlcnRpY2FsQWxpZ25tZW50IjowLCJTbWFydEZvcmVncm91bmQiOm51bGwsIkJhY2tncm91bmRGaWxsVHlwZSI6MCwiTWFyZ2luIjp7IiRyZWYiOiI4MCJ9LCJQYWRkaW5nIjp7IiRyZWYiOiI4MSJ9LCJCYWNrZ3JvdW5kIjp7IiRyZWYiOiI4MiJ9LCJJc1Zpc2libGUiOnRydWUsIldpZHRoIjowLjAsIkhlaWdodCI6MC4wLCJCb3JkZXJTdHlsZSI6eyIkaWQiOiIxNjAiLCJMaW5lQ29sb3IiOm51bGwsIkxpbmVXZWlnaHQiOjAuMCwiTGluZVR5cGUiOjAsIlBhcmVudFN0eWxlIjpudWxsfSwiUGFyZW50U3R5bGUiOm51bGx9LCJEYXRlRm9ybWF0Ijp7IiRpZCI6IjE2MSIsIkZvcm1hdFN0cmluZyI6Ik1NTSBkLCB5eXl5IiwiU2VwYXJhdG9yIjoiLyIsIlVzZUludGVybmF0aW9uYWxEYXRlRm9ybWF0IjpmYWxzZSwiRGF0ZUlzVmlzaWJsZSI6dHJ1ZSwiVGltZUlzVmlzaWJsZSI6ZmFsc2UsIkhvdXJEaWdpdHMiOjEsIkFtUG1EZXNpZ25hdG9yIjoyLCJUcmltMDBNaW51dGVzIjpmYWxzZSwiTGFzdEtub3duVmlzaWJpbGl0eVN0YXRlIjpudWxsfSwiSXNWaXNpYmxlIjp0cnVlLCJQYXJlbnRTdHlsZSI6bnVsbH0sIkluZGV4IjozLCJQZXJjZW50YWdlQ29tcGxldGUiOm51bGwsIlBvc2l0aW9uIjp7IlJhdGlvIjowLjAsIklzQ3VzdG9tIjpmYWxzZX0sIkRhdGVGb3JtYXQiOnsiJHJlZiI6IjE2MSJ9LCJJZCI6IjIxZGRlNmM4LTFjZTUtNDA4NS05OGUxLTk1MGI1M2RiOGE3OSIsIkltcG9ydElkIjpudWxsLCJUaXRsZSI6IkVuZCBvZiBMUzIiLCJOb3RlIjpudWxsLCJIeXBlcmxpbmsiOm51bGwsIklzQ2hhbmdlZCI6ZmFsc2UsIklzTmV3IjpmYWxzZX0seyIkaWQiOiIxNjIiLCJEYXRlIjoiMjAxOC0xMi0wNVQyMzo1OTowMFoiLCJTdHlsZSI6eyIkaWQiOiIxNjMiLCJTaGFwZSI6MCwiQ29ubmVjdG9yTWFyZ2luIjp7IiRyZWYiOiI1NiJ9LCJDb25uZWN0b3JTdHlsZSI6eyIkaWQiOiIxNjQiLCJMaW5lQ29sb3IiOnsiJHJlZiI6IjU4In0sIkxpbmVXZWlnaHQiOjEuMCwiTGluZVR5cGUiOjAsIlBhcmVudFN0eWxlIjpudWxsfSwiSXNCZWxvd1RpbWViYW5kIjpmYWxzZSwiSGlkZURhdGUiOmZhbHNlLCJTaGFwZVNpemUiOjEsIlNwYWNpbmciOjIuMCwiUGFkZGluZyI6eyIkcmVmIjoiNjAifSwiU2hhcGVTdHlsZSI6eyIkaWQiOiIxNjUiLCJNYXJnaW4iOnsiJHJlZiI6IjYyIn0sIlBhZGRpbmciOnsiJHJlZiI6IjYzIn0sIkJhY2tncm91bmQiOnsiJGlkIjoiMTY2IiwiQ29sb3IiOnsiJGlkIjoiMTY3IiwiQSI6MjU1LCJSIjoyNiwiRyI6MTcwLCJCIjo2Nn19LCJJc1Zpc2libGUiOnRydWUsIldpZHRoIjoxMy4wLCJIZWlnaHQiOjEzLjAsIkJvcmRlclN0eWxlIjp7IiRpZCI6IjE2OCIsIkxpbmVDb2xvciI6eyIkcmVmIjoiNjcifSwiTGluZVdlaWdodCI6MC4wLCJMaW5lVHlwZSI6MCwiUGFyZW50U3R5bGUiOm51bGx9LCJQYXJlbnRTdHlsZSI6bnVsbH0sIlRpdGxlU3R5bGUiOnsiJGlkIjoiMTY5IiwiRm9udFNldHRpbmdzIjp7IiRpZCI6IjE3MCIsIkZvbnRTaXplIjoxMSwiRm9udE5hbWUiOiJDYWxpYnJpIiwiSXNCb2xkIjp0cnVlLCJJc0l0YWxpYyI6ZmFsc2UsIklzVW5kZXJsaW5lZCI6ZmFsc2UsIlBhcmVudFN0eWxlIjpudWxsfSwiQXV0b1NpemUiOjAsIkZvcmVncm91bmQiOnsiJHJlZiI6IjcxIn0sIk1heFdpZHRoIjoyMDAuMCwiTWF4SGVpZ2h0IjoiSW5maW5pdHkiLCJTbWFydEZvcmVncm91bmRJc0FjdGl2ZSI6ZmFsc2UsIkhvcml6b250YWxBbGlnbm1lbnQiOjAsIlZlcnRpY2FsQWxpZ25tZW50IjowLCJTbWFydEZvcmVncm91bmQiOm51bGwsIkJhY2tncm91bmRGaWxsVHlwZSI6MCwiTWFyZ2luIjp7IiRyZWYiOiI3MyJ9LCJQYWRkaW5nIjp7IiRyZWYiOiI3NCJ9LCJCYWNrZ3JvdW5kIjp7IiRyZWYiOiI3NSJ9LCJJc1Zpc2libGUiOnRydWUsIldpZHRoIjowLjAsIkhlaWdodCI6MC4wLCJCb3JkZXJTdHlsZSI6eyIkaWQiOiIxNzEiLCJMaW5lQ29sb3IiOm51bGwsIkxpbmVXZWlnaHQiOjAuMCwiTGluZVR5cGUiOjAsIlBhcmVudFN0eWxlIjpudWxsfSwiUGFyZW50U3R5bGUiOm51bGx9LCJEYXRlU3R5bGUiOnsiJGlkIjoiMTcyIiwiRm9udFNldHRpbmdzIjp7IiRpZCI6IjE3MyIsIkZvbnRTaXplIjoxMCwiRm9udE5hbWUiOiJDYWxpYnJpIiwiSXNCb2xkIjpmYWxzZSwiSXNJdGFsaWMiOmZhbHNlLCJJc1VuZGVybGluZWQiOmZhbHNlLCJQYXJlbnRTdHlsZSI6bnVsbH0sIkF1dG9TaXplIjowLCJGb3JlZ3JvdW5kIjp7IiRyZWYiOiI3OCJ9LCJNYXhXaWR0aCI6MjAwLjAsIk1heEhlaWdodCI6IkluZmluaXR5IiwiU21hcnRGb3JlZ3JvdW5kSXNBY3RpdmUiOmZhbHNlLCJIb3Jpem9udGFsQWxpZ25tZW50IjowLCJWZXJ0aWNhbEFsaWdubWVudCI6MCwiU21hcnRGb3JlZ3JvdW5kIjpudWxsLCJCYWNrZ3JvdW5kRmlsbFR5cGUiOjAsIk1hcmdpbiI6eyIkcmVmIjoiODAifSwiUGFkZGluZyI6eyIkcmVmIjoiODEifSwiQmFja2dyb3VuZCI6eyIkcmVmIjoiODIifSwiSXNWaXNpYmxlIjp0cnVlLCJXaWR0aCI6MC4wLCJIZWlnaHQiOjAuMCwiQm9yZGVyU3R5bGUiOnsiJGlkIjoiMTc0IiwiTGluZUNvbG9yIjpudWxsLCJMaW5lV2VpZ2h0IjowLjAsIkxpbmVUeXBlIjowLCJQYXJlbnRTdHlsZSI6bnVsbH0sIlBhcmVudFN0eWxlIjpudWxsfSwiRGF0ZUZvcm1hdCI6eyIkcmVmIjoiODMifSwiSXNWaXNpYmxlIjp0cnVlLCJQYXJlbnRTdHlsZSI6bnVsbH0sIkluZGV4Ijo0LCJQZXJjZW50YWdlQ29tcGxldGUiOm51bGwsIlBvc2l0aW9uIjp7IlJhdGlvIjowLjAsIklzQ3VzdG9tIjpmYWxzZX0sIkRhdGVGb3JtYXQiOnsiJHJlZiI6IjgzIn0sIklkIjoiNzAwMDZmMjgtZDkzZS00NWNhLTgwMWEtMjUxOTAwZjMxNDRiIiwiSW1wb3J0SWQiOm51bGwsIlRpdGxlIjoiVmVudGluZyB0aGUgSVA1LlgiLCJOb3RlIjpudWxsLCJIeXBlcmxpbmsiOm51bGwsIklzQ2hhbmdlZCI6ZmFsc2UsIklzTmV3IjpmYWxzZX0seyIkaWQiOiIxNzUiLCJEYXRlIjoiMjAyMS0wMy0wNVQwMDowMDowMFoiLCJTdHlsZSI6eyIkaWQiOiIxNzYiLCJTaGFwZSI6MTEsIkNvbm5lY3Rvck1hcmdpbiI6eyIkcmVmIjoiNTYifSwiQ29ubmVjdG9yU3R5bGUiOnsiJGlkIjoiMTc3IiwiTGluZUNvbG9yIjp7IiRyZWYiOiI1OCJ9LCJMaW5lV2VpZ2h0IjoxLjAsIkxpbmVUeXBlIjowLCJQYXJlbnRTdHlsZSI6bnVsbH0sIklzQmVsb3dUaW1lYmFuZCI6ZmFsc2UsIkhpZGVEYXRlIjpmYWxzZSwiU2hhcGVTaXplIjoxLCJTcGFjaW5nIjoyLjAsIlBhZGRpbmciOnsiJHJlZiI6IjYwIn0sIlNoYXBlU3R5bGUiOnsiJGlkIjoiMTc4IiwiTWFyZ2luIjp7IiRyZWYiOiI2MiJ9LCJQYWRkaW5nIjp7IiRyZWYiOiI2MyJ9LCJCYWNrZ3JvdW5kIjp7IiRpZCI6IjE3OSIsIkNvbG9yIjp7IiRpZCI6IjE4MCIsIkEiOjI1NSwiUiI6MjYsIkciOjE3MCwiQiI6NjZ9fSwiSXNWaXNpYmxlIjp0cnVlLCJXaWR0aCI6MTMuMCwiSGVpZ2h0IjoxMy4wLCJCb3JkZXJTdHlsZSI6eyIkaWQiOiIxODEiLCJMaW5lQ29sb3IiOnsiJHJlZiI6IjY3In0sIkxpbmVXZWlnaHQiOjAuMCwiTGluZVR5cGUiOjAsIlBhcmVudFN0eWxlIjpudWxsfSwiUGFyZW50U3R5bGUiOm51bGx9LCJUaXRsZVN0eWxlIjp7IiRpZCI6IjE4MiIsIkZvbnRTZXR0aW5ncyI6eyIkaWQiOiIxODMiLCJGb250U2l6ZSI6MTEsIkZvbnROYW1lIjoiQ2FsaWJyaSIsIklzQm9sZCI6dHJ1ZSwiSXNJdGFsaWMiOmZhbHNlLCJJc1VuZGVybGluZWQiOmZhbHNlLCJQYXJlbnRTdHlsZSI6bnVsbH0sIkF1dG9TaXplIjowLCJGb3JlZ3JvdW5kIjp7IiRyZWYiOiI3MSJ9LCJNYXhXaWR0aCI6MjAwLjAsIk1heEhlaWdodCI6IkluZmluaXR5IiwiU21hcnRGb3JlZ3JvdW5kSXNBY3RpdmUiOmZhbHNlLCJIb3Jpem9udGFsQWxpZ25tZW50IjowLCJWZXJ0aWNhbEFsaWdubWVudCI6MCwiU21hcnRGb3JlZ3JvdW5kIjpudWxsLCJCYWNrZ3JvdW5kRmlsbFR5cGUiOjAsIk1hcmdpbiI6eyIkcmVmIjoiNzMifSwiUGFkZGluZyI6eyIkcmVmIjoiNzQifSwiQmFja2dyb3VuZCI6eyIkcmVmIjoiNzUifSwiSXNWaXNpYmxlIjp0cnVlLCJXaWR0aCI6MC4wLCJIZWlnaHQiOjAuMCwiQm9yZGVyU3R5bGUiOnsiJGlkIjoiMTg0IiwiTGluZUNvbG9yIjpudWxsLCJMaW5lV2VpZ2h0IjowLjAsIkxpbmVUeXBlIjowLCJQYXJlbnRTdHlsZSI6bnVsbH0sIlBhcmVudFN0eWxlIjpudWxsfSwiRGF0ZVN0eWxlIjp7IiRpZCI6IjE4NSIsIkZvbnRTZXR0aW5ncyI6eyIkaWQiOiIxODYiLCJGb250U2l6ZSI6MTAsIkZvbnROYW1lIjoiQ2FsaWJyaSIsIklzQm9sZCI6ZmFsc2UsIklzSXRhbGljIjpmYWxzZSwiSXNVbmRlcmxpbmVkIjpmYWxzZSwiUGFyZW50U3R5bGUiOm51bGx9LCJBdXRvU2l6ZSI6MCwiRm9yZWdyb3VuZCI6eyIkcmVmIjoiNzgifSwiTWF4V2lkdGgiOjIwMC4wLCJNYXhIZWlnaHQiOiJJbmZpbml0eSIsIlNtYXJ0Rm9yZWdyb3VuZElzQWN0aXZlIjpmYWxzZSwiSG9yaXpvbnRhbEFsaWdubWVudCI6MCwiVmVydGljYWxBbGlnbm1lbnQiOjAsIlNtYXJ0Rm9yZWdyb3VuZCI6bnVsbCwiQmFja2dyb3VuZEZpbGxUeXBlIjowLCJNYXJnaW4iOnsiJHJlZiI6IjgwIn0sIlBhZGRpbmciOnsiJHJlZiI6IjgxIn0sIkJhY2tncm91bmQiOnsiJHJlZiI6IjgyIn0sIklzVmlzaWJsZSI6dHJ1ZSwiV2lkdGgiOjAuMCwiSGVpZ2h0IjowLjAsIkJvcmRlclN0eWxlIjp7IiRpZCI6IjE4NyIsIkxpbmVDb2xvciI6bnVsbCwiTGluZVdlaWdodCI6MC4wLCJMaW5lVHlwZSI6MCwiUGFyZW50U3R5bGUiOm51bGx9LCJQYXJlbnRTdHlsZSI6bnVsbH0sIkRhdGVGb3JtYXQiOnsiJHJlZiI6IjgzIn0sIklzVmlzaWJsZSI6dHJ1ZSwiUGFyZW50U3R5bGUiOm51bGx9LCJJbmRleCI6NSwiUGVyY2VudGFnZUNvbXBsZXRlIjpudWxsLCJQb3NpdGlvbiI6eyJSYXRpbyI6MC4wLCJJc0N1c3RvbSI6ZmFsc2V9LCJEYXRlRm9ybWF0Ijp7IiRyZWYiOiI4MyJ9LCJJZCI6IjVmY2UzYmY3LTUxMjAtNGJhYS1iMzEyLTBhZWQzNDAzZTlkMSIsIkltcG9ydElkIjpudWxsLCJUaXRsZSI6IlJlY29tbWlzc2lvbmluZyB3aXRoIGJlYW0iLCJOb3RlIjpudWxsLCJIeXBlcmxpbmsiOm51bGwsIklzQ2hhbmdlZCI6ZmFsc2UsIklzTmV3IjpmYWxzZX0seyIkaWQiOiIxODgiLCJEYXRlIjoiMjAyMC0xMC0xMlQwMDowMDowMFoiLCJTdHlsZSI6eyIkaWQiOiIxODkiLCJTaGFwZSI6MCwiQ29ubmVjdG9yTWFyZ2luIjp7IiRyZWYiOiI1NiJ9LCJDb25uZWN0b3JTdHlsZSI6eyIkaWQiOiIxOTAiLCJMaW5lQ29sb3IiOnsiJHJlZiI6IjU4In0sIkxpbmVXZWlnaHQiOjEuMCwiTGluZVR5cGUiOjAsIlBhcmVudFN0eWxlIjpudWxsfSwiSXNCZWxvd1RpbWViYW5kIjpmYWxzZSwiSGlkZURhdGUiOmZhbHNlLCJTaGFwZVNpemUiOjEsIlNwYWNpbmciOjIuMCwiUGFkZGluZyI6eyIkcmVmIjoiNjAifSwiU2hhcGVTdHlsZSI6eyIkaWQiOiIxOTEiLCJNYXJnaW4iOnsiJHJlZiI6IjYyIn0sIlBhZGRpbmciOnsiJHJlZiI6IjYzIn0sIkJhY2tncm91bmQiOnsiJGlkIjoiMTkyIiwiQ29sb3IiOnsiJGlkIjoiMTkzIiwiQSI6MjU1LCJSIjoyNTQsIkciOjE4NiwiQiI6MTB9fSwiSXNWaXNpYmxlIjp0cnVlLCJXaWR0aCI6MTMuMCwiSGVpZ2h0IjoxMy4wLCJCb3JkZXJTdHlsZSI6eyIkaWQiOiIxOTQiLCJMaW5lQ29sb3IiOnsiJHJlZiI6IjY3In0sIkxpbmVXZWlnaHQiOjAuMCwiTGluZVR5cGUiOjAsIlBhcmVudFN0eWxlIjpudWxsfSwiUGFyZW50U3R5bGUiOm51bGx9LCJUaXRsZVN0eWxlIjp7IiRpZCI6IjE5NSIsIkZvbnRTZXR0aW5ncyI6eyIkaWQiOiIxOTYiLCJGb250U2l6ZSI6MTEsIkZvbnROYW1lIjoiQ2FsaWJyaSIsIklzQm9sZCI6dHJ1ZSwiSXNJdGFsaWMiOmZhbHNlLCJJc1VuZGVybGluZWQiOmZhbHNlLCJQYXJlbnRTdHlsZSI6bnVsbH0sIkF1dG9TaXplIjowLCJGb3JlZ3JvdW5kIjp7IiRpZCI6IjE5NyIsIkNvbG9yIjp7IiRpZCI6IjE5OCIsIkEiOjI1NSwiUiI6MCwiRyI6MCwiQiI6MH19LCJNYXhXaWR0aCI6MjAwLjAsIk1heEhlaWdodCI6IkluZmluaXR5IiwiU21hcnRGb3JlZ3JvdW5kSXNBY3RpdmUiOmZhbHNlLCJIb3Jpem9udGFsQWxpZ25tZW50IjowLCJWZXJ0aWNhbEFsaWdubWVudCI6MCwiU21hcnRGb3JlZ3JvdW5kIjpudWxsLCJCYWNrZ3JvdW5kRmlsbFR5cGUiOjAsIk1hcmdpbiI6eyIkcmVmIjoiNzMifSwiUGFkZGluZyI6eyIkcmVmIjoiNzQifSwiQmFja2dyb3VuZCI6eyIkcmVmIjoiNzUifSwiSXNWaXNpYmxlIjp0cnVlLCJXaWR0aCI6MC4wLCJIZWlnaHQiOjAuMCwiQm9yZGVyU3R5bGUiOnsiJGlkIjoiMTk5IiwiTGluZUNvbG9yIjpudWxsLCJMaW5lV2VpZ2h0IjowLjAsIkxpbmVUeXBlIjowLCJQYXJlbnRTdHlsZSI6bnVsbH0sIlBhcmVudFN0eWxlIjpudWxsfSwiRGF0ZVN0eWxlIjp7IiRpZCI6IjIwMCIsIkZvbnRTZXR0aW5ncyI6eyIkaWQiOiIyMDEiLCJGb250U2l6ZSI6MTAsIkZvbnROYW1lIjoiQ2FsaWJyaSIsIklzQm9sZCI6ZmFsc2UsIklzSXRhbGljIjpmYWxzZSwiSXNVbmRlcmxpbmVkIjpmYWxzZSwiUGFyZW50U3R5bGUiOm51bGx9LCJBdXRvU2l6ZSI6MCwiRm9yZWdyb3VuZCI6eyIkcmVmIjoiNzgifSwiTWF4V2lkdGgiOjIwMC4wLCJNYXhIZWlnaHQiOiJJbmZpbml0eSIsIlNtYXJ0Rm9yZWdyb3VuZElzQWN0aXZlIjpmYWxzZSwiSG9yaXpvbnRhbEFsaWdubWVudCI6MCwiVmVydGljYWxBbGlnbm1lbnQiOjAsIlNtYXJ0Rm9yZWdyb3VuZCI6bnVsbCwiQmFja2dyb3VuZEZpbGxUeXBlIjowLCJNYXJnaW4iOnsiJHJlZiI6IjgwIn0sIlBhZGRpbmciOnsiJHJlZiI6IjgxIn0sIkJhY2tncm91bmQiOnsiJHJlZiI6IjgyIn0sIklzVmlzaWJsZSI6dHJ1ZSwiV2lkdGgiOjAuMCwiSGVpZ2h0IjowLjAsIkJvcmRlclN0eWxlIjp7IiRpZCI6IjIwMiIsIkxpbmVDb2xvciI6bnVsbCwiTGluZVdlaWdodCI6MC4wLCJMaW5lVHlwZSI6MCwiUGFyZW50U3R5bGUiOm51bGx9LCJQYXJlbnRTdHlsZSI6bnVsbH0sIkRhdGVGb3JtYXQiOnsiJHJlZiI6IjgzIn0sIklzVmlzaWJsZSI6dHJ1ZSwiUGFyZW50U3R5bGUiOm51bGx9LCJJbmRleCI6OSwiUGVyY2VudGFnZUNvbXBsZXRlIjpudWxsLCJQb3NpdGlvbiI6eyJSYXRpbyI6MC4wLCJJc0N1c3RvbSI6ZmFsc2V9LCJEYXRlRm9ybWF0Ijp7IiRyZWYiOiI4MyJ9LCJJZCI6IjI2YjdjODEzLWY3OTMtNGM3Yy05ZmY1LThjYTkyYjZhYjZlOCIsIkltcG9ydElkIjpudWxsLCJUaXRsZSI6IkludGVybWVkaWF0ZSBuZW9uIGluamVjdGlvbiIsIk5vdGUiOm51bGwsIkh5cGVybGluayI6bnVsbCwiSXNDaGFuZ2VkIjpmYWxzZSwiSXNOZXciOmZhbHNlfSx7IiRpZCI6IjIwMyIsIkRhdGUiOiIyMDIxLTAyLTE1VDIzOjU5OjAwWiIsIlN0eWxlIjp7IiRpZCI6IjIwNCIsIlNoYXBlIjowLCJDb25uZWN0b3JNYXJnaW4iOnsiJHJlZiI6IjU2In0sIkNvbm5lY3RvclN0eWxlIjp7IiRpZCI6IjIwNSIsIkxpbmVDb2xvciI6eyIkcmVmIjoiNTgifSwiTGluZVdlaWdodCI6MS4wLCJMaW5lVHlwZSI6MCwiUGFyZW50U3R5bGUiOm51bGx9LCJJc0JlbG93VGltZWJhbmQiOmZhbHNlLCJIaWRlRGF0ZSI6ZmFsc2UsIlNoYXBlU2l6ZSI6MSwiU3BhY2luZyI6Mi4wLCJQYWRkaW5nIjp7IiRyZWYiOiI2MCJ9LCJTaGFwZVN0eWxlIjp7IiRpZCI6IjIwNiIsIk1hcmdpbiI6eyIkcmVmIjoiNjIifSwiUGFkZGluZyI6eyIkcmVmIjoiNjMifSwiQmFja2dyb3VuZCI6eyIkaWQiOiIyMDciLCJDb2xvciI6eyIkaWQiOiIyMDgiLCJBIjoyNTUsIlIiOjI2LCJHIjoxNzAsIkIiOjY2fX0sIklzVmlzaWJsZSI6dHJ1ZSwiV2lkdGgiOjEzLjAsIkhlaWdodCI6MTMuMCwiQm9yZGVyU3R5bGUiOnsiJGlkIjoiMjA5IiwiTGluZUNvbG9yIjp7IiRyZWYiOiI2NyJ9LCJMaW5lV2VpZ2h0IjowLjAsIkxpbmVUeXBlIjowLCJQYXJlbnRTdHlsZSI6bnVsbH0sIlBhcmVudFN0eWxlIjpudWxsfSwiVGl0bGVTdHlsZSI6eyIkaWQiOiIyMTAiLCJGb250U2V0dGluZ3MiOnsiJGlkIjoiMjExIiwiRm9udFNpemUiOjExLCJGb250TmFtZSI6IkNhbGlicmkiLCJJc0JvbGQiOnRydWUsIklzSXRhbGljIjpmYWxzZSwiSXNVbmRlcmxpbmVkIjpmYWxzZSwiUGFyZW50U3R5bGUiOm51bGx9LCJBdXRvU2l6ZSI6MCwiRm9yZWdyb3VuZCI6eyIkaWQiOiIyMTIiLCJDb2xvciI6eyIkaWQiOiIyMTMiLCJBIjoyNTUsIlIiOjAsIkciOjAsIkIiOjB9fSwiTWF4V2lkdGgiOjIwMC4wLCJNYXhIZWlnaHQiOiJJbmZpbml0eSIsIlNtYXJ0Rm9yZWdyb3VuZElzQWN0aXZlIjpmYWxzZSwiSG9yaXpvbnRhbEFsaWdubWVudCI6MCwiVmVydGljYWxBbGlnbm1lbnQiOjAsIlNtYXJ0Rm9yZWdyb3VuZCI6bnVsbCwiQmFja2dyb3VuZEZpbGxUeXBlIjowLCJNYXJnaW4iOnsiJHJlZiI6IjczIn0sIlBhZGRpbmciOnsiJHJlZiI6Ijc0In0sIkJhY2tncm91bmQiOnsiJHJlZiI6Ijc1In0sIklzVmlzaWJsZSI6dHJ1ZSwiV2lkdGgiOjAuMCwiSGVpZ2h0IjowLjAsIkJvcmRlclN0eWxlIjp7IiRpZCI6IjIxNCIsIkxpbmVDb2xvciI6bnVsbCwiTGluZVdlaWdodCI6MC4wLCJMaW5lVHlwZSI6MCwiUGFyZW50U3R5bGUiOm51bGx9LCJQYXJlbnRTdHlsZSI6bnVsbH0sIkRhdGVTdHlsZSI6eyIkaWQiOiIyMTUiLCJGb250U2V0dGluZ3MiOnsiJGlkIjoiMjE2IiwiRm9udFNpemUiOjEwLCJGb250TmFtZSI6IkNhbGlicmkiLCJJc0JvbGQiOmZhbHNlLCJJc0l0YWxpYyI6ZmFsc2UsIklzVW5kZXJsaW5lZCI6ZmFsc2UsIlBhcmVudFN0eWxlIjpudWxsfSwiQXV0b1NpemUiOjAsIkZvcmVncm91bmQiOnsiJHJlZiI6Ijc4In0sIk1heFdpZHRoIjoyMDAuMCwiTWF4SGVpZ2h0IjoiSW5maW5pdHkiLCJTbWFydEZvcmVncm91bmRJc0FjdGl2ZSI6ZmFsc2UsIkhvcml6b250YWxBbGlnbm1lbnQiOjAsIlZlcnRpY2FsQWxpZ25tZW50IjowLCJTbWFydEZvcmVncm91bmQiOm51bGwsIkJhY2tncm91bmRGaWxsVHlwZSI6MCwiTWFyZ2luIjp7IiRyZWYiOiI4MCJ9LCJQYWRkaW5nIjp7IiRyZWYiOiI4MSJ9LCJCYWNrZ3JvdW5kIjp7IiRyZWYiOiI4MiJ9LCJJc1Zpc2libGUiOnRydWUsIldpZHRoIjowLjAsIkhlaWdodCI6MC4wLCJCb3JkZXJTdHlsZSI6eyIkaWQiOiIyMTciLCJMaW5lQ29sb3IiOm51bGwsIkxpbmVXZWlnaHQiOjAuMCwiTGluZVR5cGUiOjAsIlBhcmVudFN0eWxlIjpudWxsfSwiUGFyZW50U3R5bGUiOm51bGx9LCJEYXRlRm9ybWF0Ijp7IiRyZWYiOiI4MyJ9LCJJc1Zpc2libGUiOnRydWUsIlBhcmVudFN0eWxlIjpudWxsfSwiSW5kZXgiOjEwLCJQZXJjZW50YWdlQ29tcGxldGUiOm51bGwsIlBvc2l0aW9uIjp7IlJhdGlvIjowLjAsIklzQ3VzdG9tIjpmYWxzZX0sIkRhdGVGb3JtYXQiOnsiJHJlZiI6IjgzIn0sIklkIjoiYWYxZGQ0NjAtOGY4YS00YjkxLWEzMDctNmIxZWJjNzUwNTg1IiwiSW1wb3J0SWQiOm51bGwsIlRpdGxlIjoiRmluYWwgbmVvbiBwdW1wLWRvd24iLCJOb3RlIjpudWxsLCJIeXBlcmxpbmsiOm51bGwsIklzQ2hhbmdlZCI6ZmFsc2UsIklzTmV3IjpmYWxzZX0seyIkaWQiOiIyMTgiLCJEYXRlIjoiMjAxOC0wNi0xMVQyMzo1OTowMFoiLCJTdHlsZSI6eyIkaWQiOiIyMTkiLCJTaGFwZSI6MTEsIkNvbm5lY3Rvck1hcmdpbiI6eyIkcmVmIjoiNTYifSwiQ29ubmVjdG9yU3R5bGUiOnsiJGlkIjoiMjIwIiwiTGluZUNvbG9yIjp7IiRyZWYiOiI1OCJ9LCJMaW5lV2VpZ2h0IjoxLjAsIkxpbmVUeXBlIjowLCJQYXJlbnRTdHlsZSI6bnVsbH0sIklzQmVsb3dUaW1lYmFuZCI6ZmFsc2UsIkhpZGVEYXRlIjpmYWxzZSwiU2hhcGVTaXplIjoxLCJTcGFjaW5nIjoyLjAsIlBhZGRpbmciOnsiJHJlZiI6IjYwIn0sIlNoYXBlU3R5bGUiOnsiJGlkIjoiMjIxIiwiTWFyZ2luIjp7IiRyZWYiOiI2MiJ9LCJQYWRkaW5nIjp7IiRyZWYiOiI2MyJ9LCJCYWNrZ3JvdW5kIjp7IiRpZCI6IjIyMiIsIkNvbG9yIjp7IiRpZCI6IjIyMyIsIkEiOjI1NSwiUiI6MiwiRyI6MTc4LCJCIjoyMzh9fSwiSXNWaXNpYmxlIjp0cnVlLCJXaWR0aCI6MTMuMCwiSGVpZ2h0IjoxMy4wLCJCb3JkZXJTdHlsZSI6eyIkaWQiOiIyMjQiLCJMaW5lQ29sb3IiOnsiJHJlZiI6IjY3In0sIkxpbmVXZWlnaHQiOjAuMCwiTGluZVR5cGUiOjAsIlBhcmVudFN0eWxlIjpudWxsfSwiUGFyZW50U3R5bGUiOm51bGx9LCJUaXRsZVN0eWxlIjp7IiRpZCI6IjIyNSIsIkZvbnRTZXR0aW5ncyI6eyIkaWQiOiIyMjYiLCJGb250U2l6ZSI6MTEsIkZvbnROYW1lIjoiQ2FsaWJyaSIsIklzQm9sZCI6dHJ1ZSwiSXNJdGFsaWMiOmZhbHNlLCJJc1VuZGVybGluZWQiOmZhbHNlLCJQYXJlbnRTdHlsZSI6bnVsbH0sIkF1dG9TaXplIjowLCJGb3JlZ3JvdW5kIjp7IiRyZWYiOiI3MSJ9LCJNYXhXaWR0aCI6MjAwLjAsIk1heEhlaWdodCI6IkluZmluaXR5IiwiU21hcnRGb3JlZ3JvdW5kSXNBY3RpdmUiOmZhbHNlLCJIb3Jpem9udGFsQWxpZ25tZW50IjowLCJWZXJ0aWNhbEFsaWdubWVudCI6MCwiU21hcnRGb3JlZ3JvdW5kIjpudWxsLCJCYWNrZ3JvdW5kRmlsbFR5cGUiOjAsIk1hcmdpbiI6eyIkcmVmIjoiNzMifSwiUGFkZGluZyI6eyIkcmVmIjoiNzQifSwiQmFja2dyb3VuZCI6eyIkcmVmIjoiNzUifSwiSXNWaXNpYmxlIjp0cnVlLCJXaWR0aCI6MC4wLCJIZWlnaHQiOjAuMCwiQm9yZGVyU3R5bGUiOnsiJGlkIjoiMjI3IiwiTGluZUNvbG9yIjpudWxsLCJMaW5lV2VpZ2h0IjowLjAsIkxpbmVUeXBlIjowLCJQYXJlbnRTdHlsZSI6bnVsbH0sIlBhcmVudFN0eWxlIjpudWxsfSwiRGF0ZVN0eWxlIjp7IiRpZCI6IjIyOCIsIkZvbnRTZXR0aW5ncyI6eyIkaWQiOiIyMjkiLCJGb250U2l6ZSI6MTAsIkZvbnROYW1lIjoiQ2FsaWJyaSIsIklzQm9sZCI6ZmFsc2UsIklzSXRhbGljIjpmYWxzZSwiSXNVbmRlcmxpbmVkIjpmYWxzZSwiUGFyZW50U3R5bGUiOm51bGx9LCJBdXRvU2l6ZSI6MCwiRm9yZWdyb3VuZCI6eyIkcmVmIjoiNzgifSwiTWF4V2lkdGgiOjIwMC4wLCJNYXhIZWlnaHQiOiJJbmZpbml0eSIsIlNtYXJ0Rm9yZWdyb3VuZElzQWN0aXZlIjpmYWxzZSwiSG9yaXpvbnRhbEFsaWdubWVudCI6MCwiVmVydGljYWxBbGlnbm1lbnQiOjAsIlNtYXJ0Rm9yZWdyb3VuZCI6bnVsbCwiQmFja2dyb3VuZEZpbGxUeXBlIjowLCJNYXJnaW4iOnsiJHJlZiI6IjgwIn0sIlBhZGRpbmciOnsiJHJlZiI6IjgxIn0sIkJhY2tncm91bmQiOnsiJHJlZiI6IjgyIn0sIklzVmlzaWJsZSI6dHJ1ZSwiV2lkdGgiOjAuMCwiSGVpZ2h0IjowLjAsIkJvcmRlclN0eWxlIjp7IiRpZCI6IjIzMCIsIkxpbmVDb2xvciI6bnVsbCwiTGluZVdlaWdodCI6MC4wLCJMaW5lVHlwZSI6MCwiUGFyZW50U3R5bGUiOm51bGx9LCJQYXJlbnRTdHlsZSI6bnVsbH0sIkRhdGVGb3JtYXQiOnsiJHJlZiI6IjgzIn0sIklzVmlzaWJsZSI6dHJ1ZSwiUGFyZW50U3R5bGUiOm51bGx9LCJJbmRleCI6MTEsIlBlcmNlbnRhZ2VDb21wbGV0ZSI6bnVsbCwiUG9zaXRpb24iOnsiUmF0aW8iOjAuMCwiSXNDdXN0b20iOmZhbHNlfSwiRGF0ZUZvcm1hdCI6eyIkcmVmIjoiODMifSwiSWQiOiJkOGQ5YjZjYi03OWRhLTQwYTAtYTJkNy05MGU4NjYxMGVjNWEiLCJJbXBvcnRJZCI6bnVsbCwiVGl0bGUiOiJDZW50cmFsIGNoYW1iZXIgVkM1QyAtIGNvbnRyYWN0IHNpZ25lZCIsIk5vdGUiOm51bGwsIkh5cGVybGluayI6bnVsbCwiSXNDaGFuZ2VkIjpmYWxzZSwiSXNOZXciOmZhbHNlfSx7IiRpZCI6IjIzMSIsIkRhdGUiOiIyMDIwLTA2LTI5VDAwOjAwOjAwIiwiU3R5bGUiOnsiJGlkIjoiMjMyIiwiU2hhcGUiOjExLCJDb25uZWN0b3JNYXJnaW4iOnsiJHJlZiI6IjU2In0sIkNvbm5lY3RvclN0eWxlIjp7IiRpZCI6IjIzMyIsIkxpbmVDb2xvciI6eyIkcmVmIjoiNTgifSwiTGluZVdlaWdodCI6MS4wLCJMaW5lVHlwZSI6MCwiUGFyZW50U3R5bGUiOm51bGx9LCJJc0JlbG93VGltZWJhbmQiOmZhbHNlLCJIaWRlRGF0ZSI6ZmFsc2UsIlNoYXBlU2l6ZSI6MSwiU3BhY2luZyI6Mi4wLCJQYWRkaW5nIjp7IiRyZWYiOiI2MCJ9LCJTaGFwZVN0eWxlIjp7IiRpZCI6IjIzNCIsIk1hcmdpbiI6eyIkcmVmIjoiNjIifSwiUGFkZGluZyI6eyIkcmVmIjoiNjMifSwiQmFja2dyb3VuZCI6eyIkaWQiOiIyMzUiLCJDb2xvciI6eyIkaWQiOiIyMzYiLCJBIjoyNTUsIlIiOjE1MCwiRyI6MjE0LCJCIjo2Nn19LCJJc1Zpc2libGUiOnRydWUsIldpZHRoIjoxMy4wLCJIZWlnaHQiOjEzLjAsIkJvcmRlclN0eWxlIjp7IiRpZCI6IjIzNyIsIkxpbmVDb2xvciI6eyIkcmVmIjoiNjcifSwiTGluZVdlaWdodCI6MC4wLCJMaW5lVHlwZSI6MCwiUGFyZW50U3R5bGUiOm51bGx9LCJQYXJlbnRTdHlsZSI6bnVsbH0sIlRpdGxlU3R5bGUiOnsiJGlkIjoiMjM4IiwiRm9udFNldHRpbmdzIjp7IiRpZCI6IjIzOSIsIkZvbnRTaXplIjoxMSwiRm9udE5hbWUiOiJDYWxpYnJpIiwiSXNCb2xkIjp0cnVlLCJJc0l0YWxpYyI6ZmFsc2UsIklzVW5kZXJsaW5lZCI6ZmFsc2UsIlBhcmVudFN0eWxlIjpudWxsfSwiQXV0b1NpemUiOjAsIkZvcmVncm91bmQiOnsiJHJlZiI6IjcxIn0sIk1heFdpZHRoIjoyMDAuMCwiTWF4SGVpZ2h0IjoiSW5maW5pdHkiLCJTbWFydEZvcmVncm91bmRJc0FjdGl2ZSI6ZmFsc2UsIkhvcml6b250YWxBbGlnbm1lbnQiOjAsIlZlcnRpY2FsQWxpZ25tZW50IjowLCJTbWFydEZvcmVncm91bmQiOm51bGwsIkJhY2tncm91bmRGaWxsVHlwZSI6MCwiTWFyZ2luIjp7IiRyZWYiOiI3MyJ9LCJQYWRkaW5nIjp7IiRyZWYiOiI3NCJ9LCJCYWNrZ3JvdW5kIjp7IiRyZWYiOiI3NSJ9LCJJc1Zpc2libGUiOnRydWUsIldpZHRoIjowLjAsIkhlaWdodCI6MC4wLCJCb3JkZXJTdHlsZSI6eyIkaWQiOiIyNDAiLCJMaW5lQ29sb3IiOm51bGwsIkxpbmVXZWlnaHQiOjAuMCwiTGluZVR5cGUiOjAsIlBhcmVudFN0eWxlIjpudWxsfSwiUGFyZW50U3R5bGUiOm51bGx9LCJEYXRlU3R5bGUiOnsiJGlkIjoiMjQxIiwiRm9udFNldHRpbmdzIjp7IiRpZCI6IjI0MiIsIkZvbnRTaXplIjoxMCwiRm9udE5hbWUiOiJDYWxpYnJpIiwiSXNCb2xkIjpmYWxzZSwiSXNJdGFsaWMiOmZhbHNlLCJJc1VuZGVybGluZWQiOmZhbHNlLCJQYXJlbnRTdHlsZSI6bnVsbH0sIkF1dG9TaXplIjowLCJGb3JlZ3JvdW5kIjp7IiRyZWYiOiI3OCJ9LCJNYXhXaWR0aCI6MjAwLjAsIk1heEhlaWdodCI6IkluZmluaXR5IiwiU21hcnRGb3JlZ3JvdW5kSXNBY3RpdmUiOmZhbHNlLCJIb3Jpem9udGFsQWxpZ25tZW50IjowLCJWZXJ0aWNhbEFsaWdubWVudCI6MCwiU21hcnRGb3JlZ3JvdW5kIjpudWxsLCJCYWNrZ3JvdW5kRmlsbFR5cGUiOjAsIk1hcmdpbiI6eyIkcmVmIjoiODAifSwiUGFkZGluZyI6eyIkcmVmIjoiODEifSwiQmFja2dyb3VuZCI6eyIkcmVmIjoiODIifSwiSXNWaXNpYmxlIjp0cnVlLCJXaWR0aCI6MC4wLCJIZWlnaHQiOjAuMCwiQm9yZGVyU3R5bGUiOnsiJGlkIjoiMjQzIiwiTGluZUNvbG9yIjpudWxsLCJMaW5lV2VpZ2h0IjowLjAsIkxpbmVUeXBlIjowLCJQYXJlbnRTdHlsZSI6bnVsbH0sIlBhcmVudFN0eWxlIjpudWxsfSwiRGF0ZUZvcm1hdCI6eyIkaWQiOiIyNDQiLCJGb3JtYXRTdHJpbmciOiJNTU0gZCwgeXl5eSIsIlNlcGFyYXRvciI6Ii8iLCJVc2VJbnRlcm5hdGlvbmFsRGF0ZUZvcm1hdCI6ZmFsc2UsIkRhdGVJc1Zpc2libGUiOnRydWUsIlRpbWVJc1Zpc2libGUiOmZhbHNlLCJIb3VyRGlnaXRzIjoxLCJBbVBtRGVzaWduYXRvciI6MiwiVHJpbTAwTWludXRlcyI6ZmFsc2UsIkxhc3RLbm93blZpc2liaWxpdHlTdGF0ZSI6bnVsbH0sIklzVmlzaWJsZSI6dHJ1ZSwiUGFyZW50U3R5bGUiOm51bGx9LCJJbmRleCI6MTQsIlBlcmNlbnRhZ2VDb21wbGV0ZSI6bnVsbCwiUG9zaXRpb24iOnsiUmF0aW8iOjAuMCwiSXNDdXN0b20iOmZhbHNlfSwiRGF0ZUZvcm1hdCI6eyIkcmVmIjoiMjQ0In0sIklkIjoiMWM1YTk4NDEtNzEzOC00NmYyLTgxYWUtNTVkZDU2NzQzYThjIiwiSW1wb3J0SWQiOm51bGwsIlRpdGxlIjoiQ2VudHJhbCBjaGFtYmVyIFZDNUMgLSBpbnN0YWxsYXRpb24iLCJOb3RlIjpudWxsLCJIeXBlcmxpbmsiOm51bGwsIklzQ2hhbmdlZCI6ZmFsc2UsIklzTmV3IjpmYWxzZX0seyIkaWQiOiIyNDUiLCJEYXRlIjoiMjAyMC0wNy0wNlQyMzo1OTowMFoiLCJTdHlsZSI6eyIkaWQiOiIyNDYiLCJTaGFwZSI6MTEsIkNvbm5lY3Rvck1hcmdpbiI6eyIkcmVmIjoiNTYifSwiQ29ubmVjdG9yU3R5bGUiOnsiJGlkIjoiMjQ3IiwiTGluZUNvbG9yIjp7IiRyZWYiOiI1OCJ9LCJMaW5lV2VpZ2h0IjoxLjAsIkxpbmVUeXBlIjowLCJQYXJlbnRTdHlsZSI6bnVsbH0sIklzQmVsb3dUaW1lYmFuZCI6ZmFsc2UsIkhpZGVEYXRlIjpmYWxzZSwiU2hhcGVTaXplIjoxLCJTcGFjaW5nIjoyLjAsIlBhZGRpbmciOnsiJHJlZiI6IjYwIn0sIlNoYXBlU3R5bGUiOnsiJGlkIjoiMjQ4IiwiTWFyZ2luIjp7IiRyZWYiOiI2MiJ9LCJQYWRkaW5nIjp7IiRyZWYiOiI2MyJ9LCJCYWNrZ3JvdW5kIjp7IiRpZCI6IjI0OSIsIkNvbG9yIjp7IiRpZCI6IjI1MCIsIkEiOjI1NSwiUiI6MjYsIkciOjE3MCwiQiI6NjZ9fSwiSXNWaXNpYmxlIjp0cnVlLCJXaWR0aCI6MTMuMCwiSGVpZ2h0IjoxMy4wLCJCb3JkZXJTdHlsZSI6eyIkaWQiOiIyNTEiLCJMaW5lQ29sb3IiOnsiJHJlZiI6IjY3In0sIkxpbmVXZWlnaHQiOjAuMCwiTGluZVR5cGUiOjAsIlBhcmVudFN0eWxlIjpudWxsfSwiUGFyZW50U3R5bGUiOm51bGx9LCJUaXRsZVN0eWxlIjp7IiRpZCI6IjI1MiIsIkZvbnRTZXR0aW5ncyI6eyIkaWQiOiIyNTMiLCJGb250U2l6ZSI6MTEsIkZvbnROYW1lIjoiQ2FsaWJyaSIsIklzQm9sZCI6dHJ1ZSwiSXNJdGFsaWMiOmZhbHNlLCJJc1VuZGVybGluZWQiOmZhbHNlLCJQYXJlbnRTdHlsZSI6bnVsbH0sIkF1dG9TaXplIjowLCJGb3JlZ3JvdW5kIjp7IiRyZWYiOiI3MSJ9LCJNYXhXaWR0aCI6MjAwLjAsIk1heEhlaWdodCI6IkluZmluaXR5IiwiU21hcnRGb3JlZ3JvdW5kSXNBY3RpdmUiOmZhbHNlLCJIb3Jpem9udGFsQWxpZ25tZW50IjowLCJWZXJ0aWNhbEFsaWdubWVudCI6MCwiU21hcnRGb3JlZ3JvdW5kIjpudWxsLCJCYWNrZ3JvdW5kRmlsbFR5cGUiOjAsIk1hcmdpbiI6eyIkcmVmIjoiNzMifSwiUGFkZGluZyI6eyIkcmVmIjoiNzQifSwiQmFja2dyb3VuZCI6eyIkcmVmIjoiNzUifSwiSXNWaXNpYmxlIjp0cnVlLCJXaWR0aCI6MC4wLCJIZWlnaHQiOjAuMCwiQm9yZGVyU3R5bGUiOnsiJGlkIjoiMjU0IiwiTGluZUNvbG9yIjpudWxsLCJMaW5lV2VpZ2h0IjowLjAsIkxpbmVUeXBlIjowLCJQYXJlbnRTdHlsZSI6bnVsbH0sIlBhcmVudFN0eWxlIjpudWxsfSwiRGF0ZVN0eWxlIjp7IiRpZCI6IjI1NSIsIkZvbnRTZXR0aW5ncyI6eyIkaWQiOiIyNTYiLCJGb250U2l6ZSI6MTAsIkZvbnROYW1lIjoiQ2FsaWJyaSIsIklzQm9sZCI6ZmFsc2UsIklzSXRhbGljIjpmYWxzZSwiSXNVbmRlcmxpbmVkIjpmYWxzZSwiUGFyZW50U3R5bGUiOm51bGx9LCJBdXRvU2l6ZSI6MCwiRm9yZWdyb3VuZCI6eyIkcmVmIjoiNzgifSwiTWF4V2lkdGgiOjIwMC4wLCJNYXhIZWlnaHQiOiJJbmZpbml0eSIsIlNtYXJ0Rm9yZWdyb3VuZElzQWN0aXZlIjpmYWxzZSwiSG9yaXpvbnRhbEFsaWdubWVudCI6MCwiVmVydGljYWxBbGlnbm1lbnQiOjAsIlNtYXJ0Rm9yZWdyb3VuZCI6bnVsbCwiQmFja2dyb3VuZEZpbGxUeXBlIjowLCJNYXJnaW4iOnsiJHJlZiI6IjgwIn0sIlBhZGRpbmciOnsiJHJlZiI6IjgxIn0sIkJhY2tncm91bmQiOnsiJHJlZiI6IjgyIn0sIklzVmlzaWJsZSI6dHJ1ZSwiV2lkdGgiOjAuMCwiSGVpZ2h0IjowLjAsIkJvcmRlclN0eWxlIjp7IiRpZCI6IjI1NyIsIkxpbmVDb2xvciI6bnVsbCwiTGluZVdlaWdodCI6MC4wLCJMaW5lVHlwZSI6MCwiUGFyZW50U3R5bGUiOm51bGx9LCJQYXJlbnRTdHlsZSI6bnVsbH0sIkRhdGVGb3JtYXQiOnsiJHJlZiI6IjgzIn0sIklzVmlzaWJsZSI6dHJ1ZSwiUGFyZW50U3R5bGUiOm51bGx9LCJJbmRleCI6MTUsIlBlcmNlbnRhZ2VDb21wbGV0ZSI6bnVsbCwiUG9zaXRpb24iOnsiUmF0aW8iOjAuMCwiSXNDdXN0b20iOmZhbHNlfSwiRGF0ZUZvcm1hdCI6eyIkcmVmIjoiODMifSwiSWQiOiI1M2UzOWViNC0wYWVjLTQzNDktYTZkNC02NzMyZjdhNzg2MTAiLCJJbXBvcnRJZCI6bnVsbCwiVGl0bGUiOiJOZXcgbGF5b3V0IC0gaW5zdGFsbGF0aW9uIiwiTm90ZSI6bnVsbCwiSHlwZXJsaW5rIjpudWxsLCJJc0NoYW5nZWQiOmZhbHNlLCJJc05ldyI6ZmFsc2V9XSwiVGFza3MiOlt7IiRpZCI6IjI1OCIsIkdyb3VwTmFtZSI6bnVsbCwiU3RhcnREYXRlIjoiMjAyMS0wMi0yMFQwMDowMDowMFoiLCJFbmREYXRlIjoiMjAyMS0wMy0wNVQyMzo1OTowMFoiLCJQZXJjZW50YWdlQ29tcGxldGUiOm51bGwsIlN0eWxlIjp7IiRpZCI6IjI1OSIsIlNoYXBlIjowLCJTaGFwZVRoaWNrbmVzcyI6MCwiRHVyYXRpb25Gb3JtYXQiOjAsIkluY2x1ZGVOb25Xb3JraW5nRGF5c0luRHVyYXRpb24iOmZhbHNlLCJQZXJjZW50YWdlQ29tcGxldGVTdHlsZSI6eyIkaWQiOiIyNjAiLCJGb250U2V0dGluZ3MiOnsiJGlkIjoiMjYxIiwiRm9udFNpemUiOjEwLCJGb250TmFtZSI6IkNhbGlicmkiLCJJc0JvbGQiOmZhbHNlLCJJc0l0YWxpYyI6ZmFsc2UsIklzVW5kZXJsaW5lZCI6ZmFsc2UsIlBhcmVudFN0eWxlIjpudWxsfSwiQXV0b1NpemUiOjAsIkZvcmVncm91bmQiOnsiJHJlZiI6Ijg3In0sIk1heFdpZHRoIjoyMDAuMCwiTWF4SGVpZ2h0IjoiSW5maW5pdHkiLCJTbWFydEZvcmVncm91bmRJc0FjdGl2ZSI6ZmFsc2UsIkhvcml6b250YWxBbGlnbm1lbnQiOjAsIlZlcnRpY2FsQWxpZ25tZW50IjowLCJTbWFydEZvcmVncm91bmQiOm51bGwsIkJhY2tncm91bmRGaWxsVHlwZSI6MCwiTWFyZ2luIjp7IiRyZWYiOiI4OSJ9LCJQYWRkaW5nIjp7IiRyZWYiOiI5MCJ9LCJCYWNrZ3JvdW5kIjp7IiRyZWYiOiI5MSJ9LCJJc1Zpc2libGUiOnRydWUsIldpZHRoIjowLjAsIkhlaWdodCI6MC4wLCJCb3JkZXJTdHlsZSI6eyIkaWQiOiIyNjIiLCJMaW5lQ29sb3IiOm51bGwsIkxpbmVXZWlnaHQiOjAuMCwiTGluZVR5cGUiOjAsIlBhcmVudFN0eWxlIjpudWxsfSwiUGFyZW50U3R5bGUiOm51bGx9LCJEdXJhdGlvblN0eWxlIjp7IiRpZCI6IjI2MyIsIkZvbnRTZXR0aW5ncyI6eyIkaWQiOiIyNjQiLCJGb250U2l6ZSI6MTAsIkZvbnROYW1lIjoiQ2FsaWJyaSIsIklzQm9sZCI6ZmFsc2UsIklzSXRhbGljIjpmYWxzZSwiSXNVbmRlcmxpbmVkIjpmYWxzZSwiUGFyZW50U3R5bGUiOm51bGx9LCJBdXRvU2l6ZSI6MCwiRm9yZWdyb3VuZCI6eyIkcmVmIjoiOTQifSwiTWF4V2lkdGgiOjIwMC4wLCJNYXhIZWlnaHQiOiJJbmZpbml0eSIsIlNtYXJ0Rm9yZWdyb3VuZElzQWN0aXZlIjpmYWxzZSwiSG9yaXpvbnRhbEFsaWdubWVudCI6MCwiVmVydGljYWxBbGlnbm1lbnQiOjAsIlNtYXJ0Rm9yZWdyb3VuZCI6bnVsbCwiQmFja2dyb3VuZEZpbGxUeXBlIjowLCJNYXJnaW4iOnsiJHJlZiI6Ijk2In0sIlBhZGRpbmciOnsiJHJlZiI6Ijk3In0sIkJhY2tncm91bmQiOnsiJHJlZiI6Ijk4In0sIklzVmlzaWJsZSI6dHJ1ZSwiV2lkdGgiOjAuMCwiSGVpZ2h0IjowLjAsIkJvcmRlclN0eWxlIjp7IiRpZCI6IjI2NSIsIkxpbmVDb2xvciI6bnVsbCwiTGluZVdlaWdodCI6MC4wLCJMaW5lVHlwZSI6MCwiUGFyZW50U3R5bGUiOm51bGx9LCJQYXJlbnRTdHlsZSI6bnVsbH0sIkhvcml6b250YWxDb25uZWN0b3JTdHlsZSI6eyIkaWQiOiIyNjYiLCJMaW5lQ29sb3IiOnsiJHJlZiI6IjEwMCJ9LCJMaW5lV2VpZ2h0IjoxLjAsIkxpbmVUeXBlIjowLCJQYXJlbnRTdHlsZSI6bnVsbH0sIlZlcnRpY2FsQ29ubmVjdG9yU3R5bGUiOnsiJGlkIjoiMjY3IiwiTGluZUNvbG9yIjp7IiRyZWYiOiIxMDMifSwiTGluZVdlaWdodCI6MC4wLCJMaW5lVHlwZSI6MCwiUGFyZW50U3R5bGUiOm51bGx9LCJNYXJnaW4iOm51bGwsIlN0YXJ0RGF0ZVBvc2l0aW9uIjozLCJFbmREYXRlUG9zaXRpb24iOjMsIkRhdGVJc1Zpc2libGUiOnRydWUsIlRpdGxlUG9zaXRpb24iOjQsIkR1cmF0aW9uUG9zaXRpb24iOjYsIlBlcmNlbnRhZ2VDb21wbGV0ZWRQb3NpdGlvbiI6NiwiU3BhY2luZyI6NSwiSXNCZWxvd1RpbWViYW5kIjp0cnVlLCJQZXJjZW50YWdlQ29tcGxldGVTaGFwZU9wYWNpdHkiOjM1LCJTaGFwZVN0eWxlIjp7IiRpZCI6IjI2OCIsIk1hcmdpbiI6eyIkcmVmIjoiMTA2In0sIlBhZGRpbmciOnsiJHJlZiI6IjEwNyJ9LCJCYWNrZ3JvdW5kIjp7IiRpZCI6IjI2OSIsIkNvbG9yIjp7IiRpZCI6IjI3MCIsIkEiOjI1NSwiUiI6MjU0LCJHIjoxODYsIkIiOjEwfX0sIklzVmlzaWJsZSI6dHJ1ZSwiV2lkdGgiOjAuMCwiSGVpZ2h0IjoxMC4wLCJCb3JkZXJTdHlsZSI6eyIkaWQiOiIyNzEiLCJMaW5lQ29sb3IiOnsiJHJlZiI6IjExMSJ9LCJMaW5lV2VpZ2h0IjowLjAsIkxpbmVUeXBlIjowLCJQYXJlbnRTdHlsZSI6bnVsbH0sIlBhcmVudFN0eWxlIjpudWxsfSwiVGl0bGVTdHlsZSI6eyIkaWQiOiIyNzIiLCJGb250U2V0dGluZ3MiOnsiJGlkIjoiMjczIiwiRm9udFNpemUiOjExLCJGb250TmFtZSI6IkNhbGlicmkiLCJJc0JvbGQiOnRydWUsIklzSXRhbGljIjpmYWxzZSwiSXNVbmRlcmxpbmVkIjpmYWxzZSwiUGFyZW50U3R5bGUiOm51bGx9LCJBdXRvU2l6ZSI6MCwiRm9yZWdyb3VuZCI6eyIkcmVmIjoiMTE1In0sIk1heFdpZHRoIjo3MjAuMCwiTWF4SGVpZ2h0IjoiSW5maW5pdHkiLCJTbWFydEZvcmVncm91bmRJc0FjdGl2ZSI6ZmFsc2UsIkhvcml6b250YWxBbGlnbm1lbnQiOjAsIlZlcnRpY2FsQWxpZ25tZW50IjowLCJTbWFydEZvcmVncm91bmQiOm51bGwsIkJhY2tncm91bmRGaWxsVHlwZSI6MCwiTWFyZ2luIjp7IiRyZWYiOiIxMTcifSwiUGFkZGluZyI6eyIkcmVmIjoiMTE4In0sIkJhY2tncm91bmQiOnsiJHJlZiI6IjExOSJ9LCJJc1Zpc2libGUiOnRydWUsIldpZHRoIjowLjAsIkhlaWdodCI6MC4wLCJCb3JkZXJTdHlsZSI6eyIkaWQiOiIyNzQiLCJMaW5lQ29sb3IiOm51bGwsIkxpbmVXZWlnaHQiOjAuMCwiTGluZVR5cGUiOjAsIlBhcmVudFN0eWxlIjpudWxsfSwiUGFyZW50U3R5bGUiOm51bGx9LCJEYXRlU3R5bGUiOnsiJGlkIjoiMjc1IiwiRm9udFNldHRpbmdzIjp7IiRpZCI6IjI3NiIsIkZvbnRTaXplIjoxMCwiRm9udE5hbWUiOiJDYWxpYnJpIiwiSXNCb2xkIjpmYWxzZSwiSXNJdGFsaWMiOmZhbHNlLCJJc1VuZGVybGluZWQiOmZhbHNlLCJQYXJlbnRTdHlsZSI6bnVsbH0sIkF1dG9TaXplIjowLCJGb3JlZ3JvdW5kIjp7IiRyZWYiOiIxMjIifSwiTWF4V2lkdGgiOjIwMC4wLCJNYXhIZWlnaHQiOiJJbmZpbml0eSIsIlNtYXJ0Rm9yZWdyb3VuZElzQWN0aXZlIjpmYWxzZSwiSG9yaXpvbnRhbEFsaWdubWVudCI6MiwiVmVydGljYWxBbGlnbm1lbnQiOjAsIlNtYXJ0Rm9yZWdyb3VuZCI6bnVsbCwiQmFja2dyb3VuZEZpbGxUeXBlIjowLCJNYXJnaW4iOnsiJHJlZiI6IjEyNCJ9LCJQYWRkaW5nIjp7IiRyZWYiOiIxMjUifSwiQmFja2dyb3VuZCI6eyIkcmVmIjoiMTI2In0sIklzVmlzaWJsZSI6dHJ1ZSwiV2lkdGgiOjAuMCwiSGVpZ2h0IjowLjAsIkJvcmRlclN0eWxlIjp7IiRpZCI6IjI3NyIsIkxpbmVDb2xvciI6bnVsbCwiTGluZVdlaWdodCI6MC4wLCJMaW5lVHlwZSI6MCwiUGFyZW50U3R5bGUiOm51bGx9LCJQYXJlbnRTdHlsZSI6bnVsbH0sIkRhdGVGb3JtYXQiOnsiJHJlZiI6IjEyNyJ9LCJJc1Zpc2libGUiOnRydWUsIlBhcmVudFN0eWxlIjpudWxsfSwiSW5kZXgiOjIsIlNtYXJ0RHVyYXRpb25BY3RpdmF0ZWQiOmZhbHNlLCJEYXRlRm9ybWF0Ijp7IiRyZWYiOiIxMjcifSwiSWQiOiJkYmI2OWY5YS0zYjQwLTQxZGMtOGU1Mi0xOWNlM2QzZjhlZjUiLCJJbXBvcnRJZCI6bnVsbCwiVGl0bGUiOiJNYWNoaW5lIGNoZWNrLW91dCIsIk5vdGUiOm51bGwsIkh5cGVybGluayI6bnVsbCwiSXNDaGFuZ2VkIjpmYWxzZSwiSXNOZXciOmZhbHNlfSx7IiRpZCI6IjI3OCIsIkdyb3VwTmFtZSI6bnVsbCwiU3RhcnREYXRlIjoiMjAxOS0wMi0wNlQyMzo1OTowMFoiLCJFbmREYXRlIjoiMjAxOS0wMi0yN1QyMzo1OTowMFoiLCJQZXJjZW50YWdlQ29tcGxldGUiOm51bGwsIlN0eWxlIjp7IiRpZCI6IjI3OSIsIlNoYXBlIjo1LCJTaGFwZVRoaWNrbmVzcyI6MCwiRHVyYXRpb25Gb3JtYXQiOjAsIkluY2x1ZGVOb25Xb3JraW5nRGF5c0luRHVyYXRpb24iOmZhbHNlLCJQZXJjZW50YWdlQ29tcGxldGVTdHlsZSI6eyIkaWQiOiIyODAiLCJGb250U2V0dGluZ3MiOnsiJGlkIjoiMjgxIiwiRm9udFNpemUiOjEwLCJGb250TmFtZSI6IkNhbGlicmkiLCJJc0JvbGQiOmZhbHNlLCJJc0l0YWxpYyI6ZmFsc2UsIklzVW5kZXJsaW5lZCI6ZmFsc2UsIlBhcmVudFN0eWxlIjpudWxsfSwiQXV0b1NpemUiOjAsIkZvcmVncm91bmQiOnsiJHJlZiI6Ijg3In0sIk1heFdpZHRoIjoyMDAuMCwiTWF4SGVpZ2h0IjoiSW5maW5pdHkiLCJTbWFydEZvcmVncm91bmRJc0FjdGl2ZSI6ZmFsc2UsIkhvcml6b250YWxBbGlnbm1lbnQiOjAsIlZlcnRpY2FsQWxpZ25tZW50IjowLCJTbWFydEZvcmVncm91bmQiOm51bGwsIkJhY2tncm91bmRGaWxsVHlwZSI6MCwiTWFyZ2luIjp7IiRyZWYiOiI4OSJ9LCJQYWRkaW5nIjp7IiRyZWYiOiI5MCJ9LCJCYWNrZ3JvdW5kIjp7IiRyZWYiOiI5MSJ9LCJJc1Zpc2libGUiOnRydWUsIldpZHRoIjowLjAsIkhlaWdodCI6MC4wLCJCb3JkZXJTdHlsZSI6eyIkaWQiOiIyODIiLCJMaW5lQ29sb3IiOm51bGwsIkxpbmVXZWlnaHQiOjAuMCwiTGluZVR5cGUiOjAsIlBhcmVudFN0eWxlIjpudWxsfSwiUGFyZW50U3R5bGUiOm51bGx9LCJEdXJhdGlvblN0eWxlIjp7IiRpZCI6IjI4MyIsIkZvbnRTZXR0aW5ncyI6eyIkaWQiOiIyODQiLCJGb250U2l6ZSI6MTAsIkZvbnROYW1lIjoiQ2FsaWJyaSIsIklzQm9sZCI6ZmFsc2UsIklzSXRhbGljIjpmYWxzZSwiSXNVbmRlcmxpbmVkIjpmYWxzZSwiUGFyZW50U3R5bGUiOm51bGx9LCJBdXRvU2l6ZSI6MCwiRm9yZWdyb3VuZCI6eyIkcmVmIjoiOTQifSwiTWF4V2lkdGgiOjIwMC4wLCJNYXhIZWlnaHQiOiJJbmZpbml0eSIsIlNtYXJ0Rm9yZWdyb3VuZElzQWN0aXZlIjpmYWxzZSwiSG9yaXpvbnRhbEFsaWdubWVudCI6MCwiVmVydGljYWxBbGlnbm1lbnQiOjAsIlNtYXJ0Rm9yZWdyb3VuZCI6bnVsbCwiQmFja2dyb3VuZEZpbGxUeXBlIjowLCJNYXJnaW4iOnsiJHJlZiI6Ijk2In0sIlBhZGRpbmciOnsiJHJlZiI6Ijk3In0sIkJhY2tncm91bmQiOnsiJHJlZiI6Ijk4In0sIklzVmlzaWJsZSI6dHJ1ZSwiV2lkdGgiOjAuMCwiSGVpZ2h0IjowLjAsIkJvcmRlclN0eWxlIjp7IiRpZCI6IjI4NSIsIkxpbmVDb2xvciI6bnVsbCwiTGluZVdlaWdodCI6MC4wLCJMaW5lVHlwZSI6MCwiUGFyZW50U3R5bGUiOm51bGx9LCJQYXJlbnRTdHlsZSI6bnVsbH0sIkhvcml6b250YWxDb25uZWN0b3JTdHlsZSI6eyIkaWQiOiIyODYiLCJMaW5lQ29sb3IiOnsiJHJlZiI6IjEwMCJ9LCJMaW5lV2VpZ2h0IjoxLjAsIkxpbmVUeXBlIjowLCJQYXJlbnRTdHlsZSI6bnVsbH0sIlZlcnRpY2FsQ29ubmVjdG9yU3R5bGUiOnsiJGlkIjoiMjg3IiwiTGluZUNvbG9yIjp7IiRyZWYiOiIxMDMifSwiTGluZVdlaWdodCI6MC4wLCJMaW5lVHlwZSI6MCwiUGFyZW50U3R5bGUiOm51bGx9LCJNYXJnaW4iOm51bGwsIlN0YXJ0RGF0ZVBvc2l0aW9uIjozLCJFbmREYXRlUG9zaXRpb24iOjMsIkRhdGVJc1Zpc2libGUiOnRydWUsIlRpdGxlUG9zaXRpb24iOjQsIkR1cmF0aW9uUG9zaXRpb24iOjYsIlBlcmNlbnRhZ2VDb21wbGV0ZWRQb3NpdGlvbiI6NiwiU3BhY2luZyI6NSwiSXNCZWxvd1RpbWViYW5kIjp0cnVlLCJQZXJjZW50YWdlQ29tcGxldGVTaGFwZU9wYWNpdHkiOjM1LCJTaGFwZVN0eWxlIjp7IiRpZCI6IjI4OCIsIk1hcmdpbiI6eyIkcmVmIjoiMTA2In0sIlBhZGRpbmciOnsiJHJlZiI6IjEwNyJ9LCJCYWNrZ3JvdW5kIjp7IiRpZCI6IjI4OSIsIkNvbG9yIjp7IiRpZCI6IjI5MCIsIkEiOjI1NSwiUiI6MjM0LCJHIjoyMiwiQiI6MzB9fSwiSXNWaXNpYmxlIjp0cnVlLCJXaWR0aCI6MC4wLCJIZWlnaHQiOjEwLjAsIkJvcmRlclN0eWxlIjp7IiRpZCI6IjI5MSIsIkxpbmVDb2xvciI6eyIkcmVmIjoiMTExIn0sIkxpbmVXZWlnaHQiOjAuMCwiTGluZVR5cGUiOjAsIlBhcmVudFN0eWxlIjpudWxsfSwiUGFyZW50U3R5bGUiOm51bGx9LCJUaXRsZVN0eWxlIjp7IiRpZCI6IjI5MiIsIkZvbnRTZXR0aW5ncyI6eyIkaWQiOiIyOTMiLCJGb250U2l6ZSI6MTEsIkZvbnROYW1lIjoiQ2FsaWJyaSIsIklzQm9sZCI6dHJ1ZSwiSXNJdGFsaWMiOmZhbHNlLCJJc1VuZGVybGluZWQiOmZhbHNlLCJQYXJlbnRTdHlsZSI6bnVsbH0sIkF1dG9TaXplIjowLCJGb3JlZ3JvdW5kIjp7IiRyZWYiOiIxMTUifSwiTWF4V2lkdGgiOjcyMC4wLCJNYXhIZWlnaHQiOiJJbmZpbml0eSIsIlNtYXJ0Rm9yZWdyb3VuZElzQWN0aXZlIjpmYWxzZSwiSG9yaXpvbnRhbEFsaWdubWVudCI6MCwiVmVydGljYWxBbGlnbm1lbnQiOjAsIlNtYXJ0Rm9yZWdyb3VuZCI6bnVsbCwiQmFja2dyb3VuZEZpbGxUeXBlIjowLCJNYXJnaW4iOnsiJHJlZiI6IjExNyJ9LCJQYWRkaW5nIjp7IiRyZWYiOiIxMTgifSwiQmFja2dyb3VuZCI6eyIkcmVmIjoiMTE5In0sIklzVmlzaWJsZSI6dHJ1ZSwiV2lkdGgiOjAuMCwiSGVpZ2h0IjowLjAsIkJvcmRlclN0eWxlIjp7IiRpZCI6IjI5NCIsIkxpbmVDb2xvciI6bnVsbCwiTGluZVdlaWdodCI6MC4wLCJMaW5lVHlwZSI6MCwiUGFyZW50U3R5bGUiOm51bGx9LCJQYXJlbnRTdHlsZSI6bnVsbH0sIkRhdGVTdHlsZSI6eyIkaWQiOiIyOTUiLCJGb250U2V0dGluZ3MiOnsiJGlkIjoiMjk2IiwiRm9udFNpemUiOjEwLCJGb250TmFtZSI6IkNhbGlicmkiLCJJc0JvbGQiOmZhbHNlLCJJc0l0YWxpYyI6ZmFsc2UsIklzVW5kZXJsaW5lZCI6ZmFsc2UsIlBhcmVudFN0eWxlIjpudWxsfSwiQXV0b1NpemUiOjAsIkZvcmVncm91bmQiOnsiJHJlZiI6IjEyMiJ9LCJNYXhXaWR0aCI6MjAwLjAsIk1heEhlaWdodCI6IkluZmluaXR5IiwiU21hcnRGb3JlZ3JvdW5kSXNBY3RpdmUiOmZhbHNlLCJIb3Jpem9udGFsQWxpZ25tZW50IjoyLCJWZXJ0aWNhbEFsaWdubWVudCI6MCwiU21hcnRGb3JlZ3JvdW5kIjpudWxsLCJCYWNrZ3JvdW5kRmlsbFR5cGUiOjAsIk1hcmdpbiI6eyIkcmVmIjoiMTI0In0sIlBhZGRpbmciOnsiJHJlZiI6IjEyNSJ9LCJCYWNrZ3JvdW5kIjp7IiRyZWYiOiIxMjYifSwiSXNWaXNpYmxlIjp0cnVlLCJXaWR0aCI6MC4wLCJIZWlnaHQiOjAuMCwiQm9yZGVyU3R5bGUiOnsiJGlkIjoiMjk3IiwiTGluZUNvbG9yIjpudWxsLCJMaW5lV2VpZ2h0IjowLjAsIkxpbmVUeXBlIjowLCJQYXJlbnRTdHlsZSI6bnVsbH0sIlBhcmVudFN0eWxlIjpudWxsfSwiRGF0ZUZvcm1hdCI6eyIkcmVmIjoiMTI3In0sIklzVmlzaWJsZSI6dHJ1ZSwiUGFyZW50U3R5bGUiOm51bGx9LCJJbmRleCI6NiwiU21hcnREdXJhdGlvbkFjdGl2YXRlZCI6ZmFsc2UsIkRhdGVGb3JtYXQiOnsiJHJlZiI6IjEyNyJ9LCJJZCI6IjVjMDc3NmU5LTI0NWQtNGI3Ny05YTdlLWNiMDRmYjZjZTg2NyIsIkltcG9ydElkIjpudWxsLCJUaXRsZSI6IlJlbW92YWwgb2YgSVA1LlggdmFjdXVtIGNoYW1iZXJzIiwiTm90ZSI6bnVsbCwiSHlwZXJsaW5rIjpudWxsLCJJc0NoYW5nZWQiOmZhbHNlLCJJc05ldyI6ZmFsc2V9LHsiJGlkIjoiMjk4IiwiR3JvdXBOYW1lIjpudWxsLCJTdGFydERhdGUiOiIyMDIwLTA2LTI5VDAwOjAwOjAwWiIsIkVuZERhdGUiOiIyMDIwLTA5LTIwVDIzOjU5OjAwWiIsIlBlcmNlbnRhZ2VDb21wbGV0ZSI6bnVsbCwiU3R5bGUiOnsiJGlkIjoiMjk5IiwiU2hhcGUiOjUsIlNoYXBlVGhpY2tuZXNzIjowLCJEdXJhdGlvbkZvcm1hdCI6MCwiSW5jbHVkZU5vbldvcmtpbmdEYXlzSW5EdXJhdGlvbiI6ZmFsc2UsIlBlcmNlbnRhZ2VDb21wbGV0ZVN0eWxlIjp7IiRpZCI6IjMwMCIsIkZvbnRTZXR0aW5ncyI6eyIkaWQiOiIzMDEiLCJGb250U2l6ZSI6MTAsIkZvbnROYW1lIjoiQ2FsaWJyaSIsIklzQm9sZCI6ZmFsc2UsIklzSXRhbGljIjpmYWxzZSwiSXNVbmRlcmxpbmVkIjpmYWxzZSwiUGFyZW50U3R5bGUiOm51bGx9LCJBdXRvU2l6ZSI6MCwiRm9yZWdyb3VuZCI6eyIkcmVmIjoiODcifSwiTWF4V2lkdGgiOjIwMC4wLCJNYXhIZWlnaHQiOiJJbmZpbml0eSIsIlNtYXJ0Rm9yZWdyb3VuZElzQWN0aXZlIjpmYWxzZSwiSG9yaXpvbnRhbEFsaWdubWVudCI6MCwiVmVydGljYWxBbGlnbm1lbnQiOjAsIlNtYXJ0Rm9yZWdyb3VuZCI6bnVsbCwiQmFja2dyb3VuZEZpbGxUeXBlIjowLCJNYXJnaW4iOnsiJHJlZiI6Ijg5In0sIlBhZGRpbmciOnsiJHJlZiI6IjkwIn0sIkJhY2tncm91bmQiOnsiJHJlZiI6IjkxIn0sIklzVmlzaWJsZSI6dHJ1ZSwiV2lkdGgiOjAuMCwiSGVpZ2h0IjowLjAsIkJvcmRlclN0eWxlIjp7IiRpZCI6IjMwMiIsIkxpbmVDb2xvciI6bnVsbCwiTGluZVdlaWdodCI6MC4wLCJMaW5lVHlwZSI6MCwiUGFyZW50U3R5bGUiOm51bGx9LCJQYXJlbnRTdHlsZSI6bnVsbH0sIkR1cmF0aW9uU3R5bGUiOnsiJGlkIjoiMzAzIiwiRm9udFNldHRpbmdzIjp7IiRpZCI6IjMwNCIsIkZvbnRTaXplIjoxMCwiRm9udE5hbWUiOiJDYWxpYnJpIiwiSXNCb2xkIjpmYWxzZSwiSXNJdGFsaWMiOmZhbHNlLCJJc1VuZGVybGluZWQiOmZhbHNlLCJQYXJlbnRTdHlsZSI6bnVsbH0sIkF1dG9TaXplIjowLCJGb3JlZ3JvdW5kIjp7IiRyZWYiOiI5NCJ9LCJNYXhXaWR0aCI6MjAwLjAsIk1heEhlaWdodCI6IkluZmluaXR5IiwiU21hcnRGb3JlZ3JvdW5kSXNBY3RpdmUiOmZhbHNlLCJIb3Jpem9udGFsQWxpZ25tZW50IjowLCJWZXJ0aWNhbEFsaWdubWVudCI6MCwiU21hcnRGb3JlZ3JvdW5kIjpudWxsLCJCYWNrZ3JvdW5kRmlsbFR5cGUiOjAsIk1hcmdpbiI6eyIkcmVmIjoiOTYifSwiUGFkZGluZyI6eyIkcmVmIjoiOTcifSwiQmFja2dyb3VuZCI6eyIkcmVmIjoiOTgifSwiSXNWaXNpYmxlIjp0cnVlLCJXaWR0aCI6MC4wLCJIZWlnaHQiOjAuMCwiQm9yZGVyU3R5bGUiOnsiJGlkIjoiMzA1IiwiTGluZUNvbG9yIjpudWxsLCJMaW5lV2VpZ2h0IjowLjAsIkxpbmVUeXBlIjowLCJQYXJlbnRTdHlsZSI6bnVsbH0sIlBhcmVudFN0eWxlIjpudWxsfSwiSG9yaXpvbnRhbENvbm5lY3RvclN0eWxlIjp7IiRpZCI6IjMwNiIsIkxpbmVDb2xvciI6eyIkcmVmIjoiMTAwIn0sIkxpbmVXZWlnaHQiOjEuMCwiTGluZVR5cGUiOjAsIlBhcmVudFN0eWxlIjpudWxsfSwiVmVydGljYWxDb25uZWN0b3JTdHlsZSI6eyIkaWQiOiIzMDciLCJMaW5lQ29sb3IiOnsiJHJlZiI6IjEwMyJ9LCJMaW5lV2VpZ2h0IjowLjAsIkxpbmVUeXBlIjowLCJQYXJlbnRTdHlsZSI6bnVsbH0sIk1hcmdpbiI6bnVsbCwiU3RhcnREYXRlUG9zaXRpb24iOjMsIkVuZERhdGVQb3NpdGlvbiI6MywiRGF0ZUlzVmlzaWJsZSI6dHJ1ZSwiVGl0bGVQb3NpdGlvbiI6NCwiRHVyYXRpb25Qb3NpdGlvbiI6NiwiUGVyY2VudGFnZUNvbXBsZXRlZFBvc2l0aW9uIjo2LCJTcGFjaW5nIjo1LCJJc0JlbG93VGltZWJhbmQiOnRydWUsIlBlcmNlbnRhZ2VDb21wbGV0ZVNoYXBlT3BhY2l0eSI6MzUsIlNoYXBlU3R5bGUiOnsiJGlkIjoiMzA4IiwiTWFyZ2luIjp7IiRyZWYiOiIxMDYifSwiUGFkZGluZyI6eyIkcmVmIjoiMTA3In0sIkJhY2tncm91bmQiOnsiJGlkIjoiMzA5IiwiQ29sb3IiOnsiJGlkIjoiMzEwIiwiQSI6MjU1LCJSIjoyNiwiRyI6MTcwLCJCIjo2Nn19LCJJc1Zpc2libGUiOnRydWUsIldpZHRoIjowLjAsIkhlaWdodCI6MTAuMCwiQm9yZGVyU3R5bGUiOnsiJGlkIjoiMzExIiwiTGluZUNvbG9yIjp7IiRyZWYiOiIxMTEifSwiTGluZVdlaWdodCI6MC4wLCJMaW5lVHlwZSI6MCwiUGFyZW50U3R5bGUiOm51bGx9LCJQYXJlbnRTdHlsZSI6bnVsbH0sIlRpdGxlU3R5bGUiOnsiJGlkIjoiMzEyIiwiRm9udFNldHRpbmdzIjp7IiRpZCI6IjMxMyIsIkZvbnRTaXplIjoxMSwiRm9udE5hbWUiOiJDYWxpYnJpIiwiSXNCb2xkIjp0cnVlLCJJc0l0YWxpYyI6ZmFsc2UsIklzVW5kZXJsaW5lZCI6ZmFsc2UsIlBhcmVudFN0eWxlIjpudWxsfSwiQXV0b1NpemUiOjAsIkZvcmVncm91bmQiOnsiJHJlZiI6IjExNSJ9LCJNYXhXaWR0aCI6NzIwLjAsIk1heEhlaWdodCI6IkluZmluaXR5IiwiU21hcnRGb3JlZ3JvdW5kSXNBY3RpdmUiOmZhbHNlLCJIb3Jpem9udGFsQWxpZ25tZW50IjowLCJWZXJ0aWNhbEFsaWdubWVudCI6MCwiU21hcnRGb3JlZ3JvdW5kIjpudWxsLCJCYWNrZ3JvdW5kRmlsbFR5cGUiOjAsIk1hcmdpbiI6eyIkcmVmIjoiMTE3In0sIlBhZGRpbmciOnsiJHJlZiI6IjExOCJ9LCJCYWNrZ3JvdW5kIjp7IiRyZWYiOiIxMTkifSwiSXNWaXNpYmxlIjp0cnVlLCJXaWR0aCI6MC4wLCJIZWlnaHQiOjAuMCwiQm9yZGVyU3R5bGUiOnsiJGlkIjoiMzE0IiwiTGluZUNvbG9yIjpudWxsLCJMaW5lV2VpZ2h0IjowLjAsIkxpbmVUeXBlIjowLCJQYXJlbnRTdHlsZSI6bnVsbH0sIlBhcmVudFN0eWxlIjpudWxsfSwiRGF0ZVN0eWxlIjp7IiRpZCI6IjMxNSIsIkZvbnRTZXR0aW5ncyI6eyIkaWQiOiIzMTYiLCJGb250U2l6ZSI6MTAsIkZvbnROYW1lIjoiQ2FsaWJyaSIsIklzQm9sZCI6ZmFsc2UsIklzSXRhbGljIjpmYWxzZSwiSXNVbmRlcmxpbmVkIjpmYWxzZSwiUGFyZW50U3R5bGUiOm51bGx9LCJBdXRvU2l6ZSI6MCwiRm9yZWdyb3VuZCI6eyIkcmVmIjoiMTIyIn0sIk1heFdpZHRoIjoyMDAuMCwiTWF4SGVpZ2h0IjoiSW5maW5pdHkiLCJTbWFydEZvcmVncm91bmRJc0FjdGl2ZSI6ZmFsc2UsIkhvcml6b250YWxBbGlnbm1lbnQiOjIsIlZlcnRpY2FsQWxpZ25tZW50IjowLCJTbWFydEZvcmVncm91bmQiOm51bGwsIkJhY2tncm91bmRGaWxsVHlwZSI6MCwiTWFyZ2luIjp7IiRyZWYiOiIxMjQifSwiUGFkZGluZyI6eyIkcmVmIjoiMTI1In0sIkJhY2tncm91bmQiOnsiJHJlZiI6IjEyNiJ9LCJJc1Zpc2libGUiOnRydWUsIldpZHRoIjowLjAsIkhlaWdodCI6MC4wLCJCb3JkZXJTdHlsZSI6eyIkaWQiOiIzMTciLCJMaW5lQ29sb3IiOm51bGwsIkxpbmVXZWlnaHQiOjAuMCwiTGluZVR5cGUiOjAsIlBhcmVudFN0eWxlIjpudWxsfSwiUGFyZW50U3R5bGUiOm51bGx9LCJEYXRlRm9ybWF0Ijp7IiRyZWYiOiIxMjcifSwiSXNWaXNpYmxlIjp0cnVlLCJQYXJlbnRTdHlsZSI6bnVsbH0sIkluZGV4Ijo3LCJTbWFydER1cmF0aW9uQWN0aXZhdGVkIjpmYWxzZSwiRGF0ZUZvcm1hdCI6eyIkcmVmIjoiMTI3In0sIklkIjoiYzg4YzFiNDctMzBjNi00ODlhLWJmNWMtNWI0MGMwMDA0MjIxIiwiSW1wb3J0SWQiOm51bGwsIlRpdGxlIjoiSW5zdGFsbGF0aW9uIG9mIGEgbmV3IElQNS5YIHZhY3V1bSBsYXlvdXQiLCJOb3RlIjpudWxsLCJIeXBlcmxpbmsiOm51bGwsIklzQ2hhbmdlZCI6ZmFsc2UsIklzTmV3IjpmYWxzZX0seyIkaWQiOiIzMTgiLCJHcm91cE5hbWUiOm51bGwsIlN0YXJ0RGF0ZSI6IjIwMjAtMDktMjBUMDA6MDA6MDBaIiwiRW5kRGF0ZSI6IjIwMjAtMTAtMDlUMjM6NTk6MDBaIiwiUGVyY2VudGFnZUNvbXBsZXRlIjpudWxsLCJTdHlsZSI6eyIkaWQiOiIzMTkiLCJTaGFwZSI6NSwiU2hhcGVUaGlja25lc3MiOjAsIkR1cmF0aW9uRm9ybWF0IjowLCJJbmNsdWRlTm9uV29ya2luZ0RheXNJbkR1cmF0aW9uIjpmYWxzZSwiUGVyY2VudGFnZUNvbXBsZXRlU3R5bGUiOnsiJGlkIjoiMzIwIiwiRm9udFNldHRpbmdzIjp7IiRpZCI6IjMyMSIsIkZvbnRTaXplIjoxMCwiRm9udE5hbWUiOiJDYWxpYnJpIiwiSXNCb2xkIjpmYWxzZSwiSXNJdGFsaWMiOmZhbHNlLCJJc1VuZGVybGluZWQiOmZhbHNlLCJQYXJlbnRTdHlsZSI6bnVsbH0sIkF1dG9TaXplIjowLCJGb3JlZ3JvdW5kIjp7IiRyZWYiOiI4NyJ9LCJNYXhXaWR0aCI6MjAwLjAsIk1heEhlaWdodCI6IkluZmluaXR5IiwiU21hcnRGb3JlZ3JvdW5kSXNBY3RpdmUiOmZhbHNlLCJIb3Jpem9udGFsQWxpZ25tZW50IjowLCJWZXJ0aWNhbEFsaWdubWVudCI6MCwiU21hcnRGb3JlZ3JvdW5kIjpudWxsLCJCYWNrZ3JvdW5kRmlsbFR5cGUiOjAsIk1hcmdpbiI6eyIkcmVmIjoiODkifSwiUGFkZGluZyI6eyIkcmVmIjoiOTAifSwiQmFja2dyb3VuZCI6eyIkcmVmIjoiOTEifSwiSXNWaXNpYmxlIjp0cnVlLCJXaWR0aCI6MC4wLCJIZWlnaHQiOjAuMCwiQm9yZGVyU3R5bGUiOnsiJGlkIjoiMzIyIiwiTGluZUNvbG9yIjpudWxsLCJMaW5lV2VpZ2h0IjowLjAsIkxpbmVUeXBlIjowLCJQYXJlbnRTdHlsZSI6bnVsbH0sIlBhcmVudFN0eWxlIjpudWxsfSwiRHVyYXRpb25TdHlsZSI6eyIkaWQiOiIzMjMiLCJGb250U2V0dGluZ3MiOnsiJGlkIjoiMzI0IiwiRm9udFNpemUiOjEwLCJGb250TmFtZSI6IkNhbGlicmkiLCJJc0JvbGQiOmZhbHNlLCJJc0l0YWxpYyI6ZmFsc2UsIklzVW5kZXJsaW5lZCI6ZmFsc2UsIlBhcmVudFN0eWxlIjpudWxsfSwiQXV0b1NpemUiOjAsIkZvcmVncm91bmQiOnsiJHJlZiI6Ijk0In0sIk1heFdpZHRoIjoyMDAuMCwiTWF4SGVpZ2h0IjoiSW5maW5pdHkiLCJTbWFydEZvcmVncm91bmRJc0FjdGl2ZSI6ZmFsc2UsIkhvcml6b250YWxBbGlnbm1lbnQiOjAsIlZlcnRpY2FsQWxpZ25tZW50IjowLCJTbWFydEZvcmVncm91bmQiOm51bGwsIkJhY2tncm91bmRGaWxsVHlwZSI6MCwiTWFyZ2luIjp7IiRyZWYiOiI5NiJ9LCJQYWRkaW5nIjp7IiRyZWYiOiI5NyJ9LCJCYWNrZ3JvdW5kIjp7IiRyZWYiOiI5OCJ9LCJJc1Zpc2libGUiOnRydWUsIldpZHRoIjowLjAsIkhlaWdodCI6MC4wLCJCb3JkZXJTdHlsZSI6eyIkaWQiOiIzMjUiLCJMaW5lQ29sb3IiOm51bGwsIkxpbmVXZWlnaHQiOjAuMCwiTGluZVR5cGUiOjAsIlBhcmVudFN0eWxlIjpudWxsfSwiUGFyZW50U3R5bGUiOm51bGx9LCJIb3Jpem9udGFsQ29ubmVjdG9yU3R5bGUiOnsiJGlkIjoiMzI2IiwiTGluZUNvbG9yIjp7IiRyZWYiOiIxMDAifSwiTGluZVdlaWdodCI6MS4wLCJMaW5lVHlwZSI6MCwiUGFyZW50U3R5bGUiOm51bGx9LCJWZXJ0aWNhbENvbm5lY3RvclN0eWxlIjp7IiRpZCI6IjMyNyIsIkxpbmVDb2xvciI6eyIkcmVmIjoiMTAzIn0sIkxpbmVXZWlnaHQiOjAuMCwiTGluZVR5cGUiOjAsIlBhcmVudFN0eWxlIjpudWxsfSwiTWFyZ2luIjpudWxsLCJTdGFydERhdGVQb3NpdGlvbiI6MywiRW5kRGF0ZVBvc2l0aW9uIjozLCJEYXRlSXNWaXNpYmxlIjp0cnVlLCJUaXRsZVBvc2l0aW9uIjo0LCJEdXJhdGlvblBvc2l0aW9uIjo2LCJQZXJjZW50YWdlQ29tcGxldGVkUG9zaXRpb24iOjYsIlNwYWNpbmciOjUsIklzQmVsb3dUaW1lYmFuZCI6dHJ1ZSwiUGVyY2VudGFnZUNvbXBsZXRlU2hhcGVPcGFjaXR5IjozNSwiU2hhcGVTdHlsZSI6eyIkaWQiOiIzMjgiLCJNYXJnaW4iOnsiJHJlZiI6IjEwNiJ9LCJQYWRkaW5nIjp7IiRyZWYiOiIxMDcifSwiQmFja2dyb3VuZCI6eyIkaWQiOiIzMjkiLCJDb2xvciI6eyIkaWQiOiIzMzAiLCJBIjoyNTUsIlIiOjI1NCwiRyI6MTg2LCJCIjoxMH19LCJJc1Zpc2libGUiOnRydWUsIldpZHRoIjowLjAsIkhlaWdodCI6MTAuMCwiQm9yZGVyU3R5bGUiOnsiJGlkIjoiMzMxIiwiTGluZUNvbG9yIjp7IiRyZWYiOiIxMTEifSwiTGluZVdlaWdodCI6MC4wLCJMaW5lVHlwZSI6MCwiUGFyZW50U3R5bGUiOm51bGx9LCJQYXJlbnRTdHlsZSI6bnVsbH0sIlRpdGxlU3R5bGUiOnsiJGlkIjoiMzMyIiwiRm9udFNldHRpbmdzIjp7IiRpZCI6IjMzMyIsIkZvbnRTaXplIjoxMSwiRm9udE5hbWUiOiJDYWxpYnJpIiwiSXNCb2xkIjp0cnVlLCJJc0l0YWxpYyI6ZmFsc2UsIklzVW5kZXJsaW5lZCI6ZmFsc2UsIlBhcmVudFN0eWxlIjpudWxsfSwiQXV0b1NpemUiOjAsIkZvcmVncm91bmQiOnsiJHJlZiI6IjExNSJ9LCJNYXhXaWR0aCI6NzIwLjAsIk1heEhlaWdodCI6IkluZmluaXR5IiwiU21hcnRGb3JlZ3JvdW5kSXNBY3RpdmUiOmZhbHNlLCJIb3Jpem9udGFsQWxpZ25tZW50IjowLCJWZXJ0aWNhbEFsaWdubWVudCI6MCwiU21hcnRGb3JlZ3JvdW5kIjpudWxsLCJCYWNrZ3JvdW5kRmlsbFR5cGUiOjAsIk1hcmdpbiI6eyIkcmVmIjoiMTE3In0sIlBhZGRpbmciOnsiJHJlZiI6IjExOCJ9LCJCYWNrZ3JvdW5kIjp7IiRyZWYiOiIxMTkifSwiSXNWaXNpYmxlIjp0cnVlLCJXaWR0aCI6MC4wLCJIZWlnaHQiOjAuMCwiQm9yZGVyU3R5bGUiOnsiJGlkIjoiMzM0IiwiTGluZUNvbG9yIjpudWxsLCJMaW5lV2VpZ2h0IjowLjAsIkxpbmVUeXBlIjowLCJQYXJlbnRTdHlsZSI6bnVsbH0sIlBhcmVudFN0eWxlIjpudWxsfSwiRGF0ZVN0eWxlIjp7IiRpZCI6IjMzNSIsIkZvbnRTZXR0aW5ncyI6eyIkaWQiOiIzMzYiLCJGb250U2l6ZSI6MTAsIkZvbnROYW1lIjoiQ2FsaWJyaSIsIklzQm9sZCI6ZmFsc2UsIklzSXRhbGljIjpmYWxzZSwiSXNVbmRlcmxpbmVkIjpmYWxzZSwiUGFyZW50U3R5bGUiOm51bGx9LCJBdXRvU2l6ZSI6MCwiRm9yZWdyb3VuZCI6eyIkcmVmIjoiMTIyIn0sIk1heFdpZHRoIjoyMDAuMCwiTWF4SGVpZ2h0IjoiSW5maW5pdHkiLCJTbWFydEZvcmVncm91bmRJc0FjdGl2ZSI6ZmFsc2UsIkhvcml6b250YWxBbGlnbm1lbnQiOjIsIlZlcnRpY2FsQWxpZ25tZW50IjowLCJTbWFydEZvcmVncm91bmQiOm51bGwsIkJhY2tncm91bmRGaWxsVHlwZSI6MCwiTWFyZ2luIjp7IiRyZWYiOiIxMjQifSwiUGFkZGluZyI6eyIkcmVmIjoiMTI1In0sIkJhY2tncm91bmQiOnsiJHJlZiI6IjEyNiJ9LCJJc1Zpc2libGUiOnRydWUsIldpZHRoIjowLjAsIkhlaWdodCI6MC4wLCJCb3JkZXJTdHlsZSI6eyIkaWQiOiIzMzciLCJMaW5lQ29sb3IiOm51bGwsIkxpbmVXZWlnaHQiOjAuMCwiTGluZVR5cGUiOjAsIlBhcmVudFN0eWxlIjpudWxsfSwiUGFyZW50U3R5bGUiOm51bGx9LCJEYXRlRm9ybWF0Ijp7IiRyZWYiOiIxMjcifSwiSXNWaXNpYmxlIjp0cnVlLCJQYXJlbnRTdHlsZSI6bnVsbH0sIkluZGV4Ijo4LCJTbWFydER1cmF0aW9uQWN0aXZhdGVkIjpmYWxzZSwiRGF0ZUZvcm1hdCI6eyIkcmVmIjoiMTI3In0sIklkIjoiMzAzZjdkMGYtZTgyYi00ZmUxLWI0NDktODM2ZGU2ODA2OGM2IiwiSW1wb3J0SWQiOm51bGwsIlRpdGxlIjoiQmFrZS1vdXQgb2YgSVA1LlgiLCJOb3RlIjpudWxsLCJIeXBlcmxpbmsiOm51bGwsIklzQ2hhbmdlZCI6ZmFsc2UsIklzTmV3IjpmYWxzZX0seyIkaWQiOiIzMzgiLCJHcm91cE5hbWUiOm51bGwsIlN0YXJ0RGF0ZSI6IjIwMTgtMDYtMTFUMjM6NTk6MDBaIiwiRW5kRGF0ZSI6IjIwMjAtMDEtMTNUMjM6NTk6MDBaIiwiUGVyY2VudGFnZUNvbXBsZXRlIjpudWxsLCJTdHlsZSI6eyIkaWQiOiIzMzkiLCJTaGFwZSI6NSwiU2hhcGVUaGlja25lc3MiOjAsIkR1cmF0aW9uRm9ybWF0IjowLCJJbmNsdWRlTm9uV29ya2luZ0RheXNJbkR1cmF0aW9uIjpmYWxzZSwiUGVyY2VudGFnZUNvbXBsZXRlU3R5bGUiOnsiJGlkIjoiMzQwIiwiRm9udFNldHRpbmdzIjp7IiRpZCI6IjM0MSIsIkZvbnRTaXplIjoxMCwiRm9udE5hbWUiOiJDYWxpYnJpIiwiSXNCb2xkIjpmYWxzZSwiSXNJdGFsaWMiOmZhbHNlLCJJc1VuZGVybGluZWQiOmZhbHNlLCJQYXJlbnRTdHlsZSI6bnVsbH0sIkF1dG9TaXplIjowLCJGb3JlZ3JvdW5kIjp7IiRyZWYiOiI4NyJ9LCJNYXhXaWR0aCI6MjAwLjAsIk1heEhlaWdodCI6IkluZmluaXR5IiwiU21hcnRGb3JlZ3JvdW5kSXNBY3RpdmUiOmZhbHNlLCJIb3Jpem9udGFsQWxpZ25tZW50IjowLCJWZXJ0aWNhbEFsaWdubWVudCI6MCwiU21hcnRGb3JlZ3JvdW5kIjpudWxsLCJCYWNrZ3JvdW5kRmlsbFR5cGUiOjAsIk1hcmdpbiI6eyIkcmVmIjoiODkifSwiUGFkZGluZyI6eyIkcmVmIjoiOTAifSwiQmFja2dyb3VuZCI6eyIkcmVmIjoiOTEifSwiSXNWaXNpYmxlIjp0cnVlLCJXaWR0aCI6MC4wLCJIZWlnaHQiOjAuMCwiQm9yZGVyU3R5bGUiOnsiJGlkIjoiMzQyIiwiTGluZUNvbG9yIjpudWxsLCJMaW5lV2VpZ2h0IjowLjAsIkxpbmVUeXBlIjowLCJQYXJlbnRTdHlsZSI6bnVsbH0sIlBhcmVudFN0eWxlIjpudWxsfSwiRHVyYXRpb25TdHlsZSI6eyIkaWQiOiIzNDMiLCJGb250U2V0dGluZ3MiOnsiJGlkIjoiMzQ0IiwiRm9udFNpemUiOjEwLCJGb250TmFtZSI6IkNhbGlicmkiLCJJc0JvbGQiOmZhbHNlLCJJc0l0YWxpYyI6ZmFsc2UsIklzVW5kZXJsaW5lZCI6ZmFsc2UsIlBhcmVudFN0eWxlIjpudWxsfSwiQXV0b1NpemUiOjAsIkZvcmVncm91bmQiOnsiJHJlZiI6Ijk0In0sIk1heFdpZHRoIjoyMDAuMCwiTWF4SGVpZ2h0IjoiSW5maW5pdHkiLCJTbWFydEZvcmVncm91bmRJc0FjdGl2ZSI6ZmFsc2UsIkhvcml6b250YWxBbGlnbm1lbnQiOjAsIlZlcnRpY2FsQWxpZ25tZW50IjowLCJTbWFydEZvcmVncm91bmQiOm51bGwsIkJhY2tncm91bmRGaWxsVHlwZSI6MCwiTWFyZ2luIjp7IiRyZWYiOiI5NiJ9LCJQYWRkaW5nIjp7IiRyZWYiOiI5NyJ9LCJCYWNrZ3JvdW5kIjp7IiRyZWYiOiI5OCJ9LCJJc1Zpc2libGUiOnRydWUsIldpZHRoIjowLjAsIkhlaWdodCI6MC4wLCJCb3JkZXJTdHlsZSI6eyIkaWQiOiIzNDUiLCJMaW5lQ29sb3IiOm51bGwsIkxpbmVXZWlnaHQiOjAuMCwiTGluZVR5cGUiOjAsIlBhcmVudFN0eWxlIjpudWxsfSwiUGFyZW50U3R5bGUiOm51bGx9LCJIb3Jpem9udGFsQ29ubmVjdG9yU3R5bGUiOnsiJGlkIjoiMzQ2IiwiTGluZUNvbG9yIjp7IiRyZWYiOiIxMDAifSwiTGluZVdlaWdodCI6MS4wLCJMaW5lVHlwZSI6MCwiUGFyZW50U3R5bGUiOm51bGx9LCJWZXJ0aWNhbENvbm5lY3RvclN0eWxlIjp7IiRpZCI6IjM0NyIsIkxpbmVDb2xvciI6eyIkcmVmIjoiMTAzIn0sIkxpbmVXZWlnaHQiOjAuMCwiTGluZVR5cGUiOjAsIlBhcmVudFN0eWxlIjpudWxsfSwiTWFyZ2luIjpudWxsLCJTdGFydERhdGVQb3NpdGlvbiI6MywiRW5kRGF0ZVBvc2l0aW9uIjozLCJEYXRlSXNWaXNpYmxlIjp0cnVlLCJUaXRsZVBvc2l0aW9uIjo0LCJEdXJhdGlvblBvc2l0aW9uIjo2LCJQZXJjZW50YWdlQ29tcGxldGVkUG9zaXRpb24iOjYsIlNwYWNpbmciOjUsIklzQmVsb3dUaW1lYmFuZCI6dHJ1ZSwiUGVyY2VudGFnZUNvbXBsZXRlU2hhcGVPcGFjaXR5IjozNSwiU2hhcGVTdHlsZSI6eyIkaWQiOiIzNDgiLCJNYXJnaW4iOnsiJHJlZiI6IjEwNiJ9LCJQYWRkaW5nIjp7IiRyZWYiOiIxMDcifSwiQmFja2dyb3VuZCI6eyIkaWQiOiIzNDkiLCJDb2xvciI6eyIkaWQiOiIzNTAiLCJBIjoyNTUsIlIiOjIsIkciOjE3OCwiQiI6MjM4fX0sIklzVmlzaWJsZSI6dHJ1ZSwiV2lkdGgiOjAuMCwiSGVpZ2h0IjoxMC4wLCJCb3JkZXJTdHlsZSI6eyIkaWQiOiIzNTEiLCJMaW5lQ29sb3IiOnsiJHJlZiI6IjExMSJ9LCJMaW5lV2VpZ2h0IjowLjAsIkxpbmVUeXBlIjowLCJQYXJlbnRTdHlsZSI6bnVsbH0sIlBhcmVudFN0eWxlIjpudWxsfSwiVGl0bGVTdHlsZSI6eyIkaWQiOiIzNTIiLCJGb250U2V0dGluZ3MiOnsiJGlkIjoiMzUzIiwiRm9udFNpemUiOjExLCJGb250TmFtZSI6IkNhbGlicmkiLCJJc0JvbGQiOnRydWUsIklzSXRhbGljIjpmYWxzZSwiSXNVbmRlcmxpbmVkIjpmYWxzZSwiUGFyZW50U3R5bGUiOm51bGx9LCJBdXRvU2l6ZSI6MCwiRm9yZWdyb3VuZCI6eyIkcmVmIjoiMTE1In0sIk1heFdpZHRoIjo3MjAuMCwiTWF4SGVpZ2h0IjoiSW5maW5pdHkiLCJTbWFydEZvcmVncm91bmRJc0FjdGl2ZSI6ZmFsc2UsIkhvcml6b250YWxBbGlnbm1lbnQiOjAsIlZlcnRpY2FsQWxpZ25tZW50IjowLCJTbWFydEZvcmVncm91bmQiOm51bGwsIkJhY2tncm91bmRGaWxsVHlwZSI6MCwiTWFyZ2luIjp7IiRyZWYiOiIxMTcifSwiUGFkZGluZyI6eyIkcmVmIjoiMTE4In0sIkJhY2tncm91bmQiOnsiJHJlZiI6IjExOSJ9LCJJc1Zpc2libGUiOnRydWUsIldpZHRoIjowLjAsIkhlaWdodCI6MC4wLCJCb3JkZXJTdHlsZSI6eyIkaWQiOiIzNTQiLCJMaW5lQ29sb3IiOm51bGwsIkxpbmVXZWlnaHQiOjAuMCwiTGluZVR5cGUiOjAsIlBhcmVudFN0eWxlIjpudWxsfSwiUGFyZW50U3R5bGUiOm51bGx9LCJEYXRlU3R5bGUiOnsiJGlkIjoiMzU1IiwiRm9udFNldHRpbmdzIjp7IiRpZCI6IjM1NiIsIkZvbnRTaXplIjoxMCwiRm9udE5hbWUiOiJDYWxpYnJpIiwiSXNCb2xkIjpmYWxzZSwiSXNJdGFsaWMiOmZhbHNlLCJJc1VuZGVybGluZWQiOmZhbHNlLCJQYXJlbnRTdHlsZSI6bnVsbH0sIkF1dG9TaXplIjowLCJGb3JlZ3JvdW5kIjp7IiRyZWYiOiIxMjIifSwiTWF4V2lkdGgiOjIwMC4wLCJNYXhIZWlnaHQiOiJJbmZpbml0eSIsIlNtYXJ0Rm9yZWdyb3VuZElzQWN0aXZlIjpmYWxzZSwiSG9yaXpvbnRhbEFsaWdubWVudCI6MiwiVmVydGljYWxBbGlnbm1lbnQiOjAsIlNtYXJ0Rm9yZWdyb3VuZCI6bnVsbCwiQmFja2dyb3VuZEZpbGxUeXBlIjowLCJNYXJnaW4iOnsiJHJlZiI6IjEyNCJ9LCJQYWRkaW5nIjp7IiRyZWYiOiIxMjUifSwiQmFja2dyb3VuZCI6eyIkcmVmIjoiMTI2In0sIklzVmlzaWJsZSI6dHJ1ZSwiV2lkdGgiOjAuMCwiSGVpZ2h0IjowLjAsIkJvcmRlclN0eWxlIjp7IiRpZCI6IjM1NyIsIkxpbmVDb2xvciI6bnVsbCwiTGluZVdlaWdodCI6MC4wLCJMaW5lVHlwZSI6MCwiUGFyZW50U3R5bGUiOm51bGx9LCJQYXJlbnRTdHlsZSI6bnVsbH0sIkRhdGVGb3JtYXQiOnsiJHJlZiI6IjEyNyJ9LCJJc1Zpc2libGUiOnRydWUsIlBhcmVudFN0eWxlIjpudWxsfSwiSW5kZXgiOjEyLCJTbWFydER1cmF0aW9uQWN0aXZhdGVkIjpmYWxzZSwiRGF0ZUZvcm1hdCI6eyIkcmVmIjoiMTI3In0sIklkIjoiYmZiZWZlYmEtOGZhMi00MWJhLTllNjktOGZmYmFmZmFjY2UzIiwiSW1wb3J0SWQiOm51bGwsIlRpdGxlIjoiQ2VudHJhbCBjaGFtYmVyIFZDNUMgLSBwcm9kdWN0aW9uIiwiTm90ZSI6bnVsbCwiSHlwZXJsaW5rIjpudWxsLCJJc0NoYW5nZWQiOmZhbHNlLCJJc05ldyI6ZmFsc2V9LHsiJGlkIjoiMzU4IiwiR3JvdXBOYW1lIjpudWxsLCJTdGFydERhdGUiOiIyMDIwLTAxLTEzVDAwOjAwOjAwWiIsIkVuZERhdGUiOiIyMDIwLTA2LTI4VDIzOjU5OjAwWiIsIlBlcmNlbnRhZ2VDb21wbGV0ZSI6bnVsbCwiU3R5bGUiOnsiJGlkIjoiMzU5IiwiU2hhcGUiOjUsIlNoYXBlVGhpY2tuZXNzIjowLCJEdXJhdGlvbkZvcm1hdCI6MCwiSW5jbHVkZU5vbldvcmtpbmdEYXlzSW5EdXJhdGlvbiI6ZmFsc2UsIlBlcmNlbnRhZ2VDb21wbGV0ZVN0eWxlIjp7IiRpZCI6IjM2MCIsIkZvbnRTZXR0aW5ncyI6eyIkaWQiOiIzNjEiLCJGb250U2l6ZSI6MTAsIkZvbnROYW1lIjoiQ2FsaWJyaSIsIklzQm9sZCI6ZmFsc2UsIklzSXRhbGljIjpmYWxzZSwiSXNVbmRlcmxpbmVkIjpmYWxzZSwiUGFyZW50U3R5bGUiOm51bGx9LCJBdXRvU2l6ZSI6MCwiRm9yZWdyb3VuZCI6eyIkcmVmIjoiODcifSwiTWF4V2lkdGgiOjIwMC4wLCJNYXhIZWlnaHQiOiJJbmZpbml0eSIsIlNtYXJ0Rm9yZWdyb3VuZElzQWN0aXZlIjpmYWxzZSwiSG9yaXpvbnRhbEFsaWdubWVudCI6MCwiVmVydGljYWxBbGlnbm1lbnQiOjAsIlNtYXJ0Rm9yZWdyb3VuZCI6bnVsbCwiQmFja2dyb3VuZEZpbGxUeXBlIjowLCJNYXJnaW4iOnsiJHJlZiI6Ijg5In0sIlBhZGRpbmciOnsiJHJlZiI6IjkwIn0sIkJhY2tncm91bmQiOnsiJHJlZiI6IjkxIn0sIklzVmlzaWJsZSI6dHJ1ZSwiV2lkdGgiOjAuMCwiSGVpZ2h0IjowLjAsIkJvcmRlclN0eWxlIjp7IiRpZCI6IjM2MiIsIkxpbmVDb2xvciI6bnVsbCwiTGluZVdlaWdodCI6MC4wLCJMaW5lVHlwZSI6MCwiUGFyZW50U3R5bGUiOm51bGx9LCJQYXJlbnRTdHlsZSI6bnVsbH0sIkR1cmF0aW9uU3R5bGUiOnsiJGlkIjoiMzYzIiwiRm9udFNldHRpbmdzIjp7IiRpZCI6IjM2NCIsIkZvbnRTaXplIjoxMCwiRm9udE5hbWUiOiJDYWxpYnJpIiwiSXNCb2xkIjpmYWxzZSwiSXNJdGFsaWMiOmZhbHNlLCJJc1VuZGVybGluZWQiOmZhbHNlLCJQYXJlbnRTdHlsZSI6bnVsbH0sIkF1dG9TaXplIjowLCJGb3JlZ3JvdW5kIjp7IiRyZWYiOiI5NCJ9LCJNYXhXaWR0aCI6MjAwLjAsIk1heEhlaWdodCI6IkluZmluaXR5IiwiU21hcnRGb3JlZ3JvdW5kSXNBY3RpdmUiOmZhbHNlLCJIb3Jpem9udGFsQWxpZ25tZW50IjowLCJWZXJ0aWNhbEFsaWdubWVudCI6MCwiU21hcnRGb3JlZ3JvdW5kIjpudWxsLCJCYWNrZ3JvdW5kRmlsbFR5cGUiOjAsIk1hcmdpbiI6eyIkcmVmIjoiOTYifSwiUGFkZGluZyI6eyIkcmVmIjoiOTcifSwiQmFja2dyb3VuZCI6eyIkcmVmIjoiOTgifSwiSXNWaXNpYmxlIjp0cnVlLCJXaWR0aCI6MC4wLCJIZWlnaHQiOjAuMCwiQm9yZGVyU3R5bGUiOnsiJGlkIjoiMzY1IiwiTGluZUNvbG9yIjpudWxsLCJMaW5lV2VpZ2h0IjowLjAsIkxpbmVUeXBlIjowLCJQYXJlbnRTdHlsZSI6bnVsbH0sIlBhcmVudFN0eWxlIjpudWxsfSwiSG9yaXpvbnRhbENvbm5lY3RvclN0eWxlIjp7IiRpZCI6IjM2NiIsIkxpbmVDb2xvciI6eyIkcmVmIjoiMTAwIn0sIkxpbmVXZWlnaHQiOjEuMCwiTGluZVR5cGUiOjAsIlBhcmVudFN0eWxlIjpudWxsfSwiVmVydGljYWxDb25uZWN0b3JTdHlsZSI6eyIkaWQiOiIzNjciLCJMaW5lQ29sb3IiOnsiJHJlZiI6IjEwMyJ9LCJMaW5lV2VpZ2h0IjowLjAsIkxpbmVUeXBlIjowLCJQYXJlbnRTdHlsZSI6bnVsbH0sIk1hcmdpbiI6bnVsbCwiU3RhcnREYXRlUG9zaXRpb24iOjMsIkVuZERhdGVQb3NpdGlvbiI6MywiRGF0ZUlzVmlzaWJsZSI6dHJ1ZSwiVGl0bGVQb3NpdGlvbiI6NCwiRHVyYXRpb25Qb3NpdGlvbiI6NiwiUGVyY2VudGFnZUNvbXBsZXRlZFBvc2l0aW9uIjo2LCJTcGFjaW5nIjo1LCJJc0JlbG93VGltZWJhbmQiOnRydWUsIlBlcmNlbnRhZ2VDb21wbGV0ZVNoYXBlT3BhY2l0eSI6MzUsIlNoYXBlU3R5bGUiOnsiJGlkIjoiMzY4IiwiTWFyZ2luIjp7IiRyZWYiOiIxMDYifSwiUGFkZGluZyI6eyIkcmVmIjoiMTA3In0sIkJhY2tncm91bmQiOnsiJGlkIjoiMzY5IiwiQ29sb3IiOnsiJGlkIjoiMzcwIiwiQSI6MjU1LCJSIjoxMTEsIkciOjQ5LCJCIjoxNTJ9fSwiSXNWaXNpYmxlIjp0cnVlLCJXaWR0aCI6MC4wLCJIZWlnaHQiOjEwLjAsIkJvcmRlclN0eWxlIjp7IiRpZCI6IjM3MSIsIkxpbmVDb2xvciI6eyIkcmVmIjoiMTExIn0sIkxpbmVXZWlnaHQiOjAuMCwiTGluZVR5cGUiOjAsIlBhcmVudFN0eWxlIjpudWxsfSwiUGFyZW50U3R5bGUiOm51bGx9LCJUaXRsZVN0eWxlIjp7IiRpZCI6IjM3MiIsIkZvbnRTZXR0aW5ncyI6eyIkaWQiOiIzNzMiLCJGb250U2l6ZSI6MTEsIkZvbnROYW1lIjoiQ2FsaWJyaSIsIklzQm9sZCI6dHJ1ZSwiSXNJdGFsaWMiOmZhbHNlLCJJc1VuZGVybGluZWQiOmZhbHNlLCJQYXJlbnRTdHlsZSI6bnVsbH0sIkF1dG9TaXplIjowLCJGb3JlZ3JvdW5kIjp7IiRyZWYiOiIxMTUifSwiTWF4V2lkdGgiOjcyMC4wLCJNYXhIZWlnaHQiOiJJbmZpbml0eSIsIlNtYXJ0Rm9yZWdyb3VuZElzQWN0aXZlIjpmYWxzZSwiSG9yaXpvbnRhbEFsaWdubWVudCI6MCwiVmVydGljYWxBbGlnbm1lbnQiOjAsIlNtYXJ0Rm9yZWdyb3VuZCI6bnVsbCwiQmFja2dyb3VuZEZpbGxUeXBlIjowLCJNYXJnaW4iOnsiJHJlZiI6IjExNyJ9LCJQYWRkaW5nIjp7IiRyZWYiOiIxMTgifSwiQmFja2dyb3VuZCI6eyIkcmVmIjoiMTE5In0sIklzVmlzaWJsZSI6dHJ1ZSwiV2lkdGgiOjAuMCwiSGVpZ2h0IjowLjAsIkJvcmRlclN0eWxlIjp7IiRpZCI6IjM3NCIsIkxpbmVDb2xvciI6bnVsbCwiTGluZVdlaWdodCI6MC4wLCJMaW5lVHlwZSI6MCwiUGFyZW50U3R5bGUiOm51bGx9LCJQYXJlbnRTdHlsZSI6bnVsbH0sIkRhdGVTdHlsZSI6eyIkaWQiOiIzNzUiLCJGb250U2V0dGluZ3MiOnsiJGlkIjoiMzc2IiwiRm9udFNpemUiOjEwLCJGb250TmFtZSI6IkNhbGlicmkiLCJJc0JvbGQiOmZhbHNlLCJJc0l0YWxpYyI6ZmFsc2UsIklzVW5kZXJsaW5lZCI6ZmFsc2UsIlBhcmVudFN0eWxlIjpudWxsfSwiQXV0b1NpemUiOjAsIkZvcmVncm91bmQiOnsiJHJlZiI6IjEyMiJ9LCJNYXhXaWR0aCI6MjAwLjAsIk1heEhlaWdodCI6IkluZmluaXR5IiwiU21hcnRGb3JlZ3JvdW5kSXNBY3RpdmUiOmZhbHNlLCJIb3Jpem9udGFsQWxpZ25tZW50IjoyLCJWZXJ0aWNhbEFsaWdubWVudCI6MCwiU21hcnRGb3JlZ3JvdW5kIjpudWxsLCJCYWNrZ3JvdW5kRmlsbFR5cGUiOjAsIk1hcmdpbiI6eyIkcmVmIjoiMTI0In0sIlBhZGRpbmciOnsiJHJlZiI6IjEyNSJ9LCJCYWNrZ3JvdW5kIjp7IiRyZWYiOiIxMjYifSwiSXNWaXNpYmxlIjp0cnVlLCJXaWR0aCI6MC4wLCJIZWlnaHQiOjAuMCwiQm9yZGVyU3R5bGUiOnsiJGlkIjoiMzc3IiwiTGluZUNvbG9yIjpudWxsLCJMaW5lV2VpZ2h0IjowLjAsIkxpbmVUeXBlIjowLCJQYXJlbnRTdHlsZSI6bnVsbH0sIlBhcmVudFN0eWxlIjpudWxsfSwiRGF0ZUZvcm1hdCI6eyIkcmVmIjoiMTI3In0sIklzVmlzaWJsZSI6dHJ1ZSwiUGFyZW50U3R5bGUiOm51bGx9LCJJbmRleCI6MTMsIlNtYXJ0RHVyYXRpb25BY3RpdmF0ZWQiOmZhbHNlLCJEYXRlRm9ybWF0Ijp7IiRyZWYiOiIxMjcifSwiSWQiOiJjZTk0NDIxYi0yNGM5LTRkMzktYjcwNS1hMDljMTZmOGFmZjciLCJJbXBvcnRJZCI6bnVsbCwiVGl0bGUiOiJDZW50cmFsIGNoYW1iZXIgVkM1QyAtIGFjY2VwdGFuY2UgYW5kIE5FRyBjb2F0aW5nIiwiTm90ZSI6bnVsbCwiSHlwZXJsaW5rIjpudWxsLCJJc0NoYW5nZWQiOmZhbHNlLCJJc05ldyI6ZmFsc2V9LHsiJGlkIjoiMzc4IiwiR3JvdXBOYW1lIjpudWxsLCJTdGFydERhdGUiOiIyMDE4LTAxLTAxVDAwOjAwOjAwWiIsIkVuZERhdGUiOiIyMDE4LTA1LTMxVDIzOjU5OjAwWiIsIlBlcmNlbnRhZ2VDb21wbGV0ZSI6bnVsbCwiU3R5bGUiOnsiJGlkIjoiMzc5IiwiU2hhcGUiOjUsIlNoYXBlVGhpY2tuZXNzIjowLCJEdXJhdGlvbkZvcm1hdCI6MCwiSW5jbHVkZU5vbldvcmtpbmdEYXlzSW5EdXJhdGlvbiI6ZmFsc2UsIlBlcmNlbnRhZ2VDb21wbGV0ZVN0eWxlIjp7IiRpZCI6IjM4MCIsIkZvbnRTZXR0aW5ncyI6eyIkaWQiOiIzODEiLCJGb250U2l6ZSI6MTAsIkZvbnROYW1lIjoiQ2FsaWJyaSIsIklzQm9sZCI6ZmFsc2UsIklzSXRhbGljIjpmYWxzZSwiSXNVbmRlcmxpbmVkIjpmYWxzZSwiUGFyZW50U3R5bGUiOm51bGx9LCJBdXRvU2l6ZSI6MCwiRm9yZWdyb3VuZCI6eyIkcmVmIjoiODcifSwiTWF4V2lkdGgiOjIwMC4wLCJNYXhIZWlnaHQiOiJJbmZpbml0eSIsIlNtYXJ0Rm9yZWdyb3VuZElzQWN0aXZlIjpmYWxzZSwiSG9yaXpvbnRhbEFsaWdubWVudCI6MCwiVmVydGljYWxBbGlnbm1lbnQiOjAsIlNtYXJ0Rm9yZWdyb3VuZCI6bnVsbCwiQmFja2dyb3VuZEZpbGxUeXBlIjowLCJNYXJnaW4iOnsiJHJlZiI6Ijg5In0sIlBhZGRpbmciOnsiJHJlZiI6IjkwIn0sIkJhY2tncm91bmQiOnsiJHJlZiI6IjkxIn0sIklzVmlzaWJsZSI6dHJ1ZSwiV2lkdGgiOjAuMCwiSGVpZ2h0IjowLjAsIkJvcmRlclN0eWxlIjp7IiRpZCI6IjM4MiIsIkxpbmVDb2xvciI6bnVsbCwiTGluZVdlaWdodCI6MC4wLCJMaW5lVHlwZSI6MCwiUGFyZW50U3R5bGUiOm51bGx9LCJQYXJlbnRTdHlsZSI6bnVsbH0sIkR1cmF0aW9uU3R5bGUiOnsiJGlkIjoiMzgzIiwiRm9udFNldHRpbmdzIjp7IiRpZCI6IjM4NCIsIkZvbnRTaXplIjoxMCwiRm9udE5hbWUiOiJDYWxpYnJpIiwiSXNCb2xkIjpmYWxzZSwiSXNJdGFsaWMiOmZhbHNlLCJJc1VuZGVybGluZWQiOmZhbHNlLCJQYXJlbnRTdHlsZSI6bnVsbH0sIkF1dG9TaXplIjowLCJGb3JlZ3JvdW5kIjp7IiRyZWYiOiI5NCJ9LCJNYXhXaWR0aCI6MjAwLjAsIk1heEhlaWdodCI6IkluZmluaXR5IiwiU21hcnRGb3JlZ3JvdW5kSXNBY3RpdmUiOmZhbHNlLCJIb3Jpem9udGFsQWxpZ25tZW50IjowLCJWZXJ0aWNhbEFsaWdubWVudCI6MCwiU21hcnRGb3JlZ3JvdW5kIjpudWxsLCJCYWNrZ3JvdW5kRmlsbFR5cGUiOjAsIk1hcmdpbiI6eyIkcmVmIjoiOTYifSwiUGFkZGluZyI6eyIkcmVmIjoiOTcifSwiQmFja2dyb3VuZCI6eyIkcmVmIjoiOTgifSwiSXNWaXNpYmxlIjp0cnVlLCJXaWR0aCI6MC4wLCJIZWlnaHQiOjAuMCwiQm9yZGVyU3R5bGUiOnsiJGlkIjoiMzg1IiwiTGluZUNvbG9yIjpudWxsLCJMaW5lV2VpZ2h0IjowLjAsIkxpbmVUeXBlIjowLCJQYXJlbnRTdHlsZSI6bnVsbH0sIlBhcmVudFN0eWxlIjpudWxsfSwiSG9yaXpvbnRhbENvbm5lY3RvclN0eWxlIjp7IiRpZCI6IjM4NiIsIkxpbmVDb2xvciI6eyIkcmVmIjoiMTAwIn0sIkxpbmVXZWlnaHQiOjEuMCwiTGluZVR5cGUiOjAsIlBhcmVudFN0eWxlIjpudWxsfSwiVmVydGljYWxDb25uZWN0b3JTdHlsZSI6eyIkaWQiOiIzODciLCJMaW5lQ29sb3IiOnsiJHJlZiI6IjEwMyJ9LCJMaW5lV2VpZ2h0IjowLjAsIkxpbmVUeXBlIjowLCJQYXJlbnRTdHlsZSI6bnVsbH0sIk1hcmdpbiI6bnVsbCwiU3RhcnREYXRlUG9zaXRpb24iOjMsIkVuZERhdGVQb3NpdGlvbiI6MywiRGF0ZUlzVmlzaWJsZSI6dHJ1ZSwiVGl0bGVQb3NpdGlvbiI6NCwiRHVyYXRpb25Qb3NpdGlvbiI6NiwiUGVyY2VudGFnZUNvbXBsZXRlZFBvc2l0aW9uIjo2LCJTcGFjaW5nIjo1LCJJc0JlbG93VGltZWJhbmQiOnRydWUsIlBlcmNlbnRhZ2VDb21wbGV0ZVNoYXBlT3BhY2l0eSI6MzUsIlNoYXBlU3R5bGUiOnsiJGlkIjoiMzg4IiwiTWFyZ2luIjp7IiRyZWYiOiIxMDYifSwiUGFkZGluZyI6eyIkcmVmIjoiMTA3In0sIkJhY2tncm91bmQiOnsiJGlkIjoiMzg5IiwiQ29sb3IiOnsiJGlkIjoiMzkwIiwiQSI6MjU1LCJSIjowLCJHIjoxMTQsIkIiOjE4OH19LCJJc1Zpc2libGUiOnRydWUsIldpZHRoIjowLjAsIkhlaWdodCI6MTAuMCwiQm9yZGVyU3R5bGUiOnsiJGlkIjoiMzkxIiwiTGluZUNvbG9yIjp7IiRyZWYiOiIxMTEifSwiTGluZVdlaWdodCI6MC4wLCJMaW5lVHlwZSI6MCwiUGFyZW50U3R5bGUiOm51bGx9LCJQYXJlbnRTdHlsZSI6bnVsbH0sIlRpdGxlU3R5bGUiOnsiJGlkIjoiMzkyIiwiRm9udFNldHRpbmdzIjp7IiRpZCI6IjM5MyIsIkZvbnRTaXplIjoxMSwiRm9udE5hbWUiOiJDYWxpYnJpIiwiSXNCb2xkIjp0cnVlLCJJc0l0YWxpYyI6ZmFsc2UsIklzVW5kZXJsaW5lZCI6ZmFsc2UsIlBhcmVudFN0eWxlIjpudWxsfSwiQXV0b1NpemUiOjAsIkZvcmVncm91bmQiOnsiJHJlZiI6IjExNSJ9LCJNYXhXaWR0aCI6NzIwLjAsIk1heEhlaWdodCI6IkluZmluaXR5IiwiU21hcnRGb3JlZ3JvdW5kSXNBY3RpdmUiOmZhbHNlLCJIb3Jpem9udGFsQWxpZ25tZW50IjowLCJWZXJ0aWNhbEFsaWdubWVudCI6MCwiU21hcnRGb3JlZ3JvdW5kIjpudWxsLCJCYWNrZ3JvdW5kRmlsbFR5cGUiOjAsIk1hcmdpbiI6eyIkcmVmIjoiMTE3In0sIlBhZGRpbmciOnsiJHJlZiI6IjExOCJ9LCJCYWNrZ3JvdW5kIjp7IiRyZWYiOiIxMTkifSwiSXNWaXNpYmxlIjp0cnVlLCJXaWR0aCI6MC4wLCJIZWlnaHQiOjAuMCwiQm9yZGVyU3R5bGUiOnsiJGlkIjoiMzk0IiwiTGluZUNvbG9yIjpudWxsLCJMaW5lV2VpZ2h0IjowLjAsIkxpbmVUeXBlIjowLCJQYXJlbnRTdHlsZSI6bnVsbH0sIlBhcmVudFN0eWxlIjpudWxsfSwiRGF0ZVN0eWxlIjp7IiRpZCI6IjM5NSIsIkZvbnRTZXR0aW5ncyI6eyIkaWQiOiIzOTYiLCJGb250U2l6ZSI6MTAsIkZvbnROYW1lIjoiQ2FsaWJyaSIsIklzQm9sZCI6ZmFsc2UsIklzSXRhbGljIjpmYWxzZSwiSXNVbmRlcmxpbmVkIjpmYWxzZSwiUGFyZW50U3R5bGUiOm51bGx9LCJBdXRvU2l6ZSI6MCwiRm9yZWdyb3VuZCI6eyIkcmVmIjoiMTIyIn0sIk1heFdpZHRoIjoyMDAuMCwiTWF4SGVpZ2h0IjoiSW5maW5pdHkiLCJTbWFydEZvcmVncm91bmRJc0FjdGl2ZSI6ZmFsc2UsIkhvcml6b250YWxBbGlnbm1lbnQiOjIsIlZlcnRpY2FsQWxpZ25tZW50IjowLCJTbWFydEZvcmVncm91bmQiOm51bGwsIkJhY2tncm91bmRGaWxsVHlwZSI6MCwiTWFyZ2luIjp7IiRyZWYiOiIxMjQifSwiUGFkZGluZyI6eyIkcmVmIjoiMTI1In0sIkJhY2tncm91bmQiOnsiJHJlZiI6IjEyNiJ9LCJJc1Zpc2libGUiOnRydWUsIldpZHRoIjowLjAsIkhlaWdodCI6MC4wLCJCb3JkZXJTdHlsZSI6eyIkaWQiOiIzOTciLCJMaW5lQ29sb3IiOm51bGwsIkxpbmVXZWlnaHQiOjAuMCwiTGluZVR5cGUiOjAsIlBhcmVudFN0eWxlIjpudWxsfSwiUGFyZW50U3R5bGUiOm51bGx9LCJEYXRlRm9ybWF0Ijp7IiRyZWYiOiIxMjcifSwiSXNWaXNpYmxlIjp0cnVlLCJQYXJlbnRTdHlsZSI6bnVsbH0sIkluZGV4IjoxNiwiU21hcnREdXJhdGlvbkFjdGl2YXRlZCI6ZmFsc2UsIkRhdGVGb3JtYXQiOnsiJHJlZiI6IjEyNyJ9LCJJZCI6IjFjNTIzOWU0LWNkZGYtNDZjZS1iMzIyLTUxMDA5YmQzZTlmZSIsIkltcG9ydElkIjpudWxsLCJUaXRsZSI6Ik5ldyBsYXlvdXQgLSBxdWFsaWZpY2F0aW9uIHRlc3RzIGFuZCBvcmRlciBwcmVwYXJhdGlvbiIsIk5vdGUiOm51bGwsIkh5cGVybGluayI6bnVsbCwiSXNDaGFuZ2VkIjpmYWxzZSwiSXNOZXciOmZhbHNlfSx7IiRpZCI6IjM5OCIsIkdyb3VwTmFtZSI6bnVsbCwiU3RhcnREYXRlIjoiMjAxOC0wNi0wMVQyMzo1OTowMFoiLCJFbmREYXRlIjoiMjAxOS0wMS0zMVQyMzo1OTowMFoiLCJQZXJjZW50YWdlQ29tcGxldGUiOm51bGwsIlN0eWxlIjp7IiRpZCI6IjM5OSIsIlNoYXBlIjo1LCJTaGFwZVRoaWNrbmVzcyI6MCwiRHVyYXRpb25Gb3JtYXQiOjAsIkluY2x1ZGVOb25Xb3JraW5nRGF5c0luRHVyYXRpb24iOmZhbHNlLCJQZXJjZW50YWdlQ29tcGxldGVTdHlsZSI6eyIkaWQiOiI0MDAiLCJGb250U2V0dGluZ3MiOnsiJGlkIjoiNDAxIiwiRm9udFNpemUiOjEwLCJGb250TmFtZSI6IkNhbGlicmkiLCJJc0JvbGQiOmZhbHNlLCJJc0l0YWxpYyI6ZmFsc2UsIklzVW5kZXJsaW5lZCI6ZmFsc2UsIlBhcmVudFN0eWxlIjpudWxsfSwiQXV0b1NpemUiOjAsIkZvcmVncm91bmQiOnsiJHJlZiI6Ijg3In0sIk1heFdpZHRoIjoyMDAuMCwiTWF4SGVpZ2h0IjoiSW5maW5pdHkiLCJTbWFydEZvcmVncm91bmRJc0FjdGl2ZSI6ZmFsc2UsIkhvcml6b250YWxBbGlnbm1lbnQiOjAsIlZlcnRpY2FsQWxpZ25tZW50IjowLCJTbWFydEZvcmVncm91bmQiOm51bGwsIkJhY2tncm91bmRGaWxsVHlwZSI6MCwiTWFyZ2luIjp7IiRyZWYiOiI4OSJ9LCJQYWRkaW5nIjp7IiRyZWYiOiI5MCJ9LCJCYWNrZ3JvdW5kIjp7IiRyZWYiOiI5MSJ9LCJJc1Zpc2libGUiOnRydWUsIldpZHRoIjowLjAsIkhlaWdodCI6MC4wLCJCb3JkZXJTdHlsZSI6eyIkaWQiOiI0MDIiLCJMaW5lQ29sb3IiOm51bGwsIkxpbmVXZWlnaHQiOjAuMCwiTGluZVR5cGUiOjAsIlBhcmVudFN0eWxlIjpudWxsfSwiUGFyZW50U3R5bGUiOm51bGx9LCJEdXJhdGlvblN0eWxlIjp7IiRpZCI6IjQwMyIsIkZvbnRTZXR0aW5ncyI6eyIkaWQiOiI0MDQiLCJGb250U2l6ZSI6MTAsIkZvbnROYW1lIjoiQ2FsaWJyaSIsIklzQm9sZCI6ZmFsc2UsIklzSXRhbGljIjpmYWxzZSwiSXNVbmRlcmxpbmVkIjpmYWxzZSwiUGFyZW50U3R5bGUiOm51bGx9LCJBdXRvU2l6ZSI6MCwiRm9yZWdyb3VuZCI6eyIkcmVmIjoiOTQifSwiTWF4V2lkdGgiOjIwMC4wLCJNYXhIZWlnaHQiOiJJbmZpbml0eSIsIlNtYXJ0Rm9yZWdyb3VuZElzQWN0aXZlIjpmYWxzZSwiSG9yaXpvbnRhbEFsaWdubWVudCI6MCwiVmVydGljYWxBbGlnbm1lbnQiOjAsIlNtYXJ0Rm9yZWdyb3VuZCI6bnVsbCwiQmFja2dyb3VuZEZpbGxUeXBlIjowLCJNYXJnaW4iOnsiJHJlZiI6Ijk2In0sIlBhZGRpbmciOnsiJHJlZiI6Ijk3In0sIkJhY2tncm91bmQiOnsiJHJlZiI6Ijk4In0sIklzVmlzaWJsZSI6dHJ1ZSwiV2lkdGgiOjAuMCwiSGVpZ2h0IjowLjAsIkJvcmRlclN0eWxlIjp7IiRpZCI6IjQwNSIsIkxpbmVDb2xvciI6bnVsbCwiTGluZVdlaWdodCI6MC4wLCJMaW5lVHlwZSI6MCwiUGFyZW50U3R5bGUiOm51bGx9LCJQYXJlbnRTdHlsZSI6bnVsbH0sIkhvcml6b250YWxDb25uZWN0b3JTdHlsZSI6eyIkaWQiOiI0MDYiLCJMaW5lQ29sb3IiOnsiJHJlZiI6IjEwMCJ9LCJMaW5lV2VpZ2h0IjoxLjAsIkxpbmVUeXBlIjowLCJQYXJlbnRTdHlsZSI6bnVsbH0sIlZlcnRpY2FsQ29ubmVjdG9yU3R5bGUiOnsiJGlkIjoiNDA3IiwiTGluZUNvbG9yIjp7IiRyZWYiOiIxMDMifSwiTGluZVdlaWdodCI6MC4wLCJMaW5lVHlwZSI6MCwiUGFyZW50U3R5bGUiOm51bGx9LCJNYXJnaW4iOm51bGwsIlN0YXJ0RGF0ZVBvc2l0aW9uIjozLCJFbmREYXRlUG9zaXRpb24iOjMsIkRhdGVJc1Zpc2libGUiOnRydWUsIlRpdGxlUG9zaXRpb24iOjQsIkR1cmF0aW9uUG9zaXRpb24iOjYsIlBlcmNlbnRhZ2VDb21wbGV0ZWRQb3NpdGlvbiI6NiwiU3BhY2luZyI6NSwiSXNCZWxvd1RpbWViYW5kIjp0cnVlLCJQZXJjZW50YWdlQ29tcGxldGVTaGFwZU9wYWNpdHkiOjM1LCJTaGFwZVN0eWxlIjp7IiRpZCI6IjQwOCIsIk1hcmdpbiI6eyIkcmVmIjoiMTA2In0sIlBhZGRpbmciOnsiJHJlZiI6IjEwNyJ9LCJCYWNrZ3JvdW5kIjp7IiRpZCI6IjQwOSIsIkNvbG9yIjp7IiRpZCI6IjQxMCIsIkEiOjI1NSwiUiI6MCwiRyI6MTE0LCJCIjoxODh9fSwiSXNWaXNpYmxlIjp0cnVlLCJXaWR0aCI6MC4wLCJIZWlnaHQiOjEwLjAsIkJvcmRlclN0eWxlIjp7IiRpZCI6IjQxMSIsIkxpbmVDb2xvciI6eyIkcmVmIjoiMTExIn0sIkxpbmVXZWlnaHQiOjAuMCwiTGluZVR5cGUiOjAsIlBhcmVudFN0eWxlIjpudWxsfSwiUGFyZW50U3R5bGUiOm51bGx9LCJUaXRsZVN0eWxlIjp7IiRpZCI6IjQxMiIsIkZvbnRTZXR0aW5ncyI6eyIkaWQiOiI0MTMiLCJGb250U2l6ZSI6MTEsIkZvbnROYW1lIjoiQ2FsaWJyaSIsIklzQm9sZCI6dHJ1ZSwiSXNJdGFsaWMiOmZhbHNlLCJJc1VuZGVybGluZWQiOmZhbHNlLCJQYXJlbnRTdHlsZSI6bnVsbH0sIkF1dG9TaXplIjowLCJGb3JlZ3JvdW5kIjp7IiRyZWYiOiIxMTUifSwiTWF4V2lkdGgiOjcyMC4wLCJNYXhIZWlnaHQiOiJJbmZpbml0eSIsIlNtYXJ0Rm9yZWdyb3VuZElzQWN0aXZlIjpmYWxzZSwiSG9yaXpvbnRhbEFsaWdubWVudCI6MCwiVmVydGljYWxBbGlnbm1lbnQiOjAsIlNtYXJ0Rm9yZWdyb3VuZCI6bnVsbCwiQmFja2dyb3VuZEZpbGxUeXBlIjowLCJNYXJnaW4iOnsiJHJlZiI6IjExNyJ9LCJQYWRkaW5nIjp7IiRyZWYiOiIxMTgifSwiQmFja2dyb3VuZCI6eyIkcmVmIjoiMTE5In0sIklzVmlzaWJsZSI6dHJ1ZSwiV2lkdGgiOjAuMCwiSGVpZ2h0IjowLjAsIkJvcmRlclN0eWxlIjp7IiRpZCI6IjQxNCIsIkxpbmVDb2xvciI6bnVsbCwiTGluZVdlaWdodCI6MC4wLCJMaW5lVHlwZSI6MCwiUGFyZW50U3R5bGUiOm51bGx9LCJQYXJlbnRTdHlsZSI6bnVsbH0sIkRhdGVTdHlsZSI6eyIkaWQiOiI0MTUiLCJGb250U2V0dGluZ3MiOnsiJGlkIjoiNDE2IiwiRm9udFNpemUiOjEwLCJGb250TmFtZSI6IkNhbGlicmkiLCJJc0JvbGQiOmZhbHNlLCJJc0l0YWxpYyI6ZmFsc2UsIklzVW5kZXJsaW5lZCI6ZmFsc2UsIlBhcmVudFN0eWxlIjpudWxsfSwiQXV0b1NpemUiOjAsIkZvcmVncm91bmQiOnsiJHJlZiI6IjEyMiJ9LCJNYXhXaWR0aCI6MjAwLjAsIk1heEhlaWdodCI6IkluZmluaXR5IiwiU21hcnRGb3JlZ3JvdW5kSXNBY3RpdmUiOmZhbHNlLCJIb3Jpem9udGFsQWxpZ25tZW50IjoyLCJWZXJ0aWNhbEFsaWdubWVudCI6MCwiU21hcnRGb3JlZ3JvdW5kIjpudWxsLCJCYWNrZ3JvdW5kRmlsbFR5cGUiOjAsIk1hcmdpbiI6eyIkcmVmIjoiMTI0In0sIlBhZGRpbmciOnsiJHJlZiI6IjEyNSJ9LCJCYWNrZ3JvdW5kIjp7IiRyZWYiOiIxMjYifSwiSXNWaXNpYmxlIjp0cnVlLCJXaWR0aCI6MC4wLCJIZWlnaHQiOjAuMCwiQm9yZGVyU3R5bGUiOnsiJGlkIjoiNDE3IiwiTGluZUNvbG9yIjpudWxsLCJMaW5lV2VpZ2h0IjowLjAsIkxpbmVUeXBlIjowLCJQYXJlbnRTdHlsZSI6bnVsbH0sIlBhcmVudFN0eWxlIjpudWxsfSwiRGF0ZUZvcm1hdCI6eyIkcmVmIjoiMTI3In0sIklzVmlzaWJsZSI6dHJ1ZSwiUGFyZW50U3R5bGUiOm51bGx9LCJJbmRleCI6MTcsIlNtYXJ0RHVyYXRpb25BY3RpdmF0ZWQiOmZhbHNlLCJEYXRlRm9ybWF0Ijp7IiRyZWYiOiIxMjcifSwiSWQiOiI2YTQwOWJkMi00NjdhLTQzNTAtOTkzYi1jMGUwYzNiOGRjNGQiLCJJbXBvcnRJZCI6bnVsbCwiVGl0bGUiOiJOZXcgbGF5b3V0IC0gcHJvZHVjdGlvbiAoZXh0ZXJuYWwpIiwiTm90ZSI6bnVsbCwiSHlwZXJsaW5rIjpudWxsLCJJc0NoYW5nZWQiOmZhbHNlLCJJc05ldyI6ZmFsc2V9LHsiJGlkIjoiNDE4IiwiR3JvdXBOYW1lIjpudWxsLCJTdGFydERhdGUiOiIyMDE5LTAyLTAxVDAwOjAwOjAwWiIsIkVuZERhdGUiOiIyMDIwLTAxLTMxVDIzOjU5OjAwWiIsIlBlcmNlbnRhZ2VDb21wbGV0ZSI6bnVsbCwiU3R5bGUiOnsiJGlkIjoiNDE5IiwiU2hhcGUiOjUsIlNoYXBlVGhpY2tuZXNzIjowLCJEdXJhdGlvbkZvcm1hdCI6MCwiSW5jbHVkZU5vbldvcmtpbmdEYXlzSW5EdXJhdGlvbiI6ZmFsc2UsIlBlcmNlbnRhZ2VDb21wbGV0ZVN0eWxlIjp7IiRpZCI6IjQyMCIsIkZvbnRTZXR0aW5ncyI6eyIkaWQiOiI0MjEiLCJGb250U2l6ZSI6MTAsIkZvbnROYW1lIjoiQ2FsaWJyaSIsIklzQm9sZCI6ZmFsc2UsIklzSXRhbGljIjpmYWxzZSwiSXNVbmRlcmxpbmVkIjpmYWxzZSwiUGFyZW50U3R5bGUiOm51bGx9LCJBdXRvU2l6ZSI6MCwiRm9yZWdyb3VuZCI6eyIkcmVmIjoiODcifSwiTWF4V2lkdGgiOjIwMC4wLCJNYXhIZWlnaHQiOiJJbmZpbml0eSIsIlNtYXJ0Rm9yZWdyb3VuZElzQWN0aXZlIjpmYWxzZSwiSG9yaXpvbnRhbEFsaWdubWVudCI6MCwiVmVydGljYWxBbGlnbm1lbnQiOjAsIlNtYXJ0Rm9yZWdyb3VuZCI6bnVsbCwiQmFja2dyb3VuZEZpbGxUeXBlIjowLCJNYXJnaW4iOnsiJHJlZiI6Ijg5In0sIlBhZGRpbmciOnsiJHJlZiI6IjkwIn0sIkJhY2tncm91bmQiOnsiJHJlZiI6IjkxIn0sIklzVmlzaWJsZSI6dHJ1ZSwiV2lkdGgiOjAuMCwiSGVpZ2h0IjowLjAsIkJvcmRlclN0eWxlIjp7IiRpZCI6IjQyMiIsIkxpbmVDb2xvciI6bnVsbCwiTGluZVdlaWdodCI6MC4wLCJMaW5lVHlwZSI6MCwiUGFyZW50U3R5bGUiOm51bGx9LCJQYXJlbnRTdHlsZSI6bnVsbH0sIkR1cmF0aW9uU3R5bGUiOnsiJGlkIjoiNDIzIiwiRm9udFNldHRpbmdzIjp7IiRpZCI6IjQyNCIsIkZvbnRTaXplIjoxMCwiRm9udE5hbWUiOiJDYWxpYnJpIiwiSXNCb2xkIjpmYWxzZSwiSXNJdGFsaWMiOmZhbHNlLCJJc1VuZGVybGluZWQiOmZhbHNlLCJQYXJlbnRTdHlsZSI6bnVsbH0sIkF1dG9TaXplIjowLCJGb3JlZ3JvdW5kIjp7IiRyZWYiOiI5NCJ9LCJNYXhXaWR0aCI6MjAwLjAsIk1heEhlaWdodCI6IkluZmluaXR5IiwiU21hcnRGb3JlZ3JvdW5kSXNBY3RpdmUiOmZhbHNlLCJIb3Jpem9udGFsQWxpZ25tZW50IjowLCJWZXJ0aWNhbEFsaWdubWVudCI6MCwiU21hcnRGb3JlZ3JvdW5kIjpudWxsLCJCYWNrZ3JvdW5kRmlsbFR5cGUiOjAsIk1hcmdpbiI6eyIkcmVmIjoiOTYifSwiUGFkZGluZyI6eyIkcmVmIjoiOTcifSwiQmFja2dyb3VuZCI6eyIkcmVmIjoiOTgifSwiSXNWaXNpYmxlIjp0cnVlLCJXaWR0aCI6MC4wLCJIZWlnaHQiOjAuMCwiQm9yZGVyU3R5bGUiOnsiJGlkIjoiNDI1IiwiTGluZUNvbG9yIjpudWxsLCJMaW5lV2VpZ2h0IjowLjAsIkxpbmVUeXBlIjowLCJQYXJlbnRTdHlsZSI6bnVsbH0sIlBhcmVudFN0eWxlIjpudWxsfSwiSG9yaXpvbnRhbENvbm5lY3RvclN0eWxlIjp7IiRpZCI6IjQyNiIsIkxpbmVDb2xvciI6eyIkcmVmIjoiMTAwIn0sIkxpbmVXZWlnaHQiOjEuMCwiTGluZVR5cGUiOjAsIlBhcmVudFN0eWxlIjpudWxsfSwiVmVydGljYWxDb25uZWN0b3JTdHlsZSI6eyIkaWQiOiI0MjciLCJMaW5lQ29sb3IiOnsiJHJlZiI6IjEwMyJ9LCJMaW5lV2VpZ2h0IjowLjAsIkxpbmVUeXBlIjowLCJQYXJlbnRTdHlsZSI6bnVsbH0sIk1hcmdpbiI6bnVsbCwiU3RhcnREYXRlUG9zaXRpb24iOjMsIkVuZERhdGVQb3NpdGlvbiI6MywiRGF0ZUlzVmlzaWJsZSI6dHJ1ZSwiVGl0bGVQb3NpdGlvbiI6NCwiRHVyYXRpb25Qb3NpdGlvbiI6NiwiUGVyY2VudGFnZUNvbXBsZXRlZFBvc2l0aW9uIjo2LCJTcGFjaW5nIjo1LCJJc0JlbG93VGltZWJhbmQiOnRydWUsIlBlcmNlbnRhZ2VDb21wbGV0ZVNoYXBlT3BhY2l0eSI6MzUsIlNoYXBlU3R5bGUiOnsiJGlkIjoiNDI4IiwiTWFyZ2luIjp7IiRyZWYiOiIxMDYifSwiUGFkZGluZyI6eyIkcmVmIjoiMTA3In0sIkJhY2tncm91bmQiOnsiJGlkIjoiNDI5IiwiQ29sb3IiOnsiJGlkIjoiNDMwIiwiQSI6MjU1LCJSIjowLCJHIjoxMTQsIkIiOjE4OH19LCJJc1Zpc2libGUiOnRydWUsIldpZHRoIjowLjAsIkhlaWdodCI6MTAuMCwiQm9yZGVyU3R5bGUiOnsiJGlkIjoiNDMxIiwiTGluZUNvbG9yIjp7IiRyZWYiOiIxMTEifSwiTGluZVdlaWdodCI6MC4wLCJMaW5lVHlwZSI6MCwiUGFyZW50U3R5bGUiOm51bGx9LCJQYXJlbnRTdHlsZSI6bnVsbH0sIlRpdGxlU3R5bGUiOnsiJGlkIjoiNDMyIiwiRm9udFNldHRpbmdzIjp7IiRpZCI6IjQzMyIsIkZvbnRTaXplIjoxMSwiRm9udE5hbWUiOiJDYWxpYnJpIiwiSXNCb2xkIjp0cnVlLCJJc0l0YWxpYyI6ZmFsc2UsIklzVW5kZXJsaW5lZCI6ZmFsc2UsIlBhcmVudFN0eWxlIjpudWxsfSwiQXV0b1NpemUiOjAsIkZvcmVncm91bmQiOnsiJHJlZiI6IjExNSJ9LCJNYXhXaWR0aCI6NzIwLjAsIk1heEhlaWdodCI6IkluZmluaXR5IiwiU21hcnRGb3JlZ3JvdW5kSXNBY3RpdmUiOmZhbHNlLCJIb3Jpem9udGFsQWxpZ25tZW50IjowLCJWZXJ0aWNhbEFsaWdubWVudCI6MCwiU21hcnRGb3JlZ3JvdW5kIjpudWxsLCJCYWNrZ3JvdW5kRmlsbFR5cGUiOjAsIk1hcmdpbiI6eyIkcmVmIjoiMTE3In0sIlBhZGRpbmciOnsiJHJlZiI6IjExOCJ9LCJCYWNrZ3JvdW5kIjp7IiRyZWYiOiIxMTkifSwiSXNWaXNpYmxlIjp0cnVlLCJXaWR0aCI6MC4wLCJIZWlnaHQiOjAuMCwiQm9yZGVyU3R5bGUiOnsiJGlkIjoiNDM0IiwiTGluZUNvbG9yIjpudWxsLCJMaW5lV2VpZ2h0IjowLjAsIkxpbmVUeXBlIjowLCJQYXJlbnRTdHlsZSI6bnVsbH0sIlBhcmVudFN0eWxlIjpudWxsfSwiRGF0ZVN0eWxlIjp7IiRpZCI6IjQzNSIsIkZvbnRTZXR0aW5ncyI6eyIkaWQiOiI0MzYiLCJGb250U2l6ZSI6MTAsIkZvbnROYW1lIjoiQ2FsaWJyaSIsIklzQm9sZCI6ZmFsc2UsIklzSXRhbGljIjpmYWxzZSwiSXNVbmRlcmxpbmVkIjpmYWxzZSwiUGFyZW50U3R5bGUiOm51bGx9LCJBdXRvU2l6ZSI6MCwiRm9yZWdyb3VuZCI6eyIkcmVmIjoiMTIyIn0sIk1heFdpZHRoIjoyMDAuMCwiTWF4SGVpZ2h0IjoiSW5maW5pdHkiLCJTbWFydEZvcmVncm91bmRJc0FjdGl2ZSI6ZmFsc2UsIkhvcml6b250YWxBbGlnbm1lbnQiOjIsIlZlcnRpY2FsQWxpZ25tZW50IjowLCJTbWFydEZvcmVncm91bmQiOm51bGwsIkJhY2tncm91bmRGaWxsVHlwZSI6MCwiTWFyZ2luIjp7IiRyZWYiOiIxMjQifSwiUGFkZGluZyI6eyIkcmVmIjoiMTI1In0sIkJhY2tncm91bmQiOnsiJHJlZiI6IjEyNiJ9LCJJc1Zpc2libGUiOnRydWUsIldpZHRoIjowLjAsIkhlaWdodCI6MC4wLCJCb3JkZXJTdHlsZSI6eyIkaWQiOiI0MzciLCJMaW5lQ29sb3IiOm51bGwsIkxpbmVXZWlnaHQiOjAuMCwiTGluZVR5cGUiOjAsIlBhcmVudFN0eWxlIjpudWxsfSwiUGFyZW50U3R5bGUiOm51bGx9LCJEYXRlRm9ybWF0Ijp7IiRyZWYiOiIxMjcifSwiSXNWaXNpYmxlIjp0cnVlLCJQYXJlbnRTdHlsZSI6bnVsbH0sIkluZGV4IjoxOCwiU21hcnREdXJhdGlvbkFjdGl2YXRlZCI6ZmFsc2UsIkRhdGVGb3JtYXQiOnsiJHJlZiI6IjEyNyJ9LCJJZCI6ImI0MjhkZDAyLWFkYTItNDkzZi1iMjgyLTBkMzkzMzVkZWI1ZiIsIkltcG9ydElkIjpudWxsLCJUaXRsZSI6Ik5ldyBsYXlvdXQgLSBwcm9kdWN0aW9uIChpbi1ob3VzZSBhc3NlbWJseSkiLCJOb3RlIjpudWxsLCJIeXBlcmxpbmsiOm51bGwsIklzQ2hhbmdlZCI6ZmFsc2UsIklzTmV3IjpmYWxzZX0seyIkaWQiOiI0MzgiLCJHcm91cE5hbWUiOm51bGwsIlN0YXJ0RGF0ZSI6IjIwMTgtMTEtMTVUMDA6MDA6MDBaIiwiRW5kRGF0ZSI6IjIwMjAtMDQtMDFUMjM6NTk6MDBaIiwiUGVyY2VudGFnZUNvbXBsZXRlIjpudWxsLCJTdHlsZSI6eyIkaWQiOiI0MzkiLCJTaGFwZSI6NSwiU2hhcGVUaGlja25lc3MiOjAsIkR1cmF0aW9uRm9ybWF0IjowLCJJbmNsdWRlTm9uV29ya2luZ0RheXNJbkR1cmF0aW9uIjpmYWxzZSwiUGVyY2VudGFnZUNvbXBsZXRlU3R5bGUiOnsiJGlkIjoiNDQwIiwiRm9udFNldHRpbmdzIjp7IiRpZCI6IjQ0MSIsIkZvbnRTaXplIjoxMCwiRm9udE5hbWUiOiJDYWxpYnJpIiwiSXNCb2xkIjpmYWxzZSwiSXNJdGFsaWMiOmZhbHNlLCJJc1VuZGVybGluZWQiOmZhbHNlLCJQYXJlbnRTdHlsZSI6bnVsbH0sIkF1dG9TaXplIjowLCJGb3JlZ3JvdW5kIjp7IiRyZWYiOiI4NyJ9LCJNYXhXaWR0aCI6MjAwLjAsIk1heEhlaWdodCI6IkluZmluaXR5IiwiU21hcnRGb3JlZ3JvdW5kSXNBY3RpdmUiOmZhbHNlLCJIb3Jpem9udGFsQWxpZ25tZW50IjowLCJWZXJ0aWNhbEFsaWdubWVudCI6MCwiU21hcnRGb3JlZ3JvdW5kIjpudWxsLCJCYWNrZ3JvdW5kRmlsbFR5cGUiOjAsIk1hcmdpbiI6eyIkcmVmIjoiODkifSwiUGFkZGluZyI6eyIkcmVmIjoiOTAifSwiQmFja2dyb3VuZCI6eyIkcmVmIjoiOTEifSwiSXNWaXNpYmxlIjp0cnVlLCJXaWR0aCI6MC4wLCJIZWlnaHQiOjAuMCwiQm9yZGVyU3R5bGUiOnsiJGlkIjoiNDQyIiwiTGluZUNvbG9yIjpudWxsLCJMaW5lV2VpZ2h0IjowLjAsIkxpbmVUeXBlIjowLCJQYXJlbnRTdHlsZSI6bnVsbH0sIlBhcmVudFN0eWxlIjpudWxsfSwiRHVyYXRpb25TdHlsZSI6eyIkaWQiOiI0NDMiLCJGb250U2V0dGluZ3MiOnsiJGlkIjoiNDQ0IiwiRm9udFNpemUiOjEwLCJGb250TmFtZSI6IkNhbGlicmkiLCJJc0JvbGQiOmZhbHNlLCJJc0l0YWxpYyI6ZmFsc2UsIklzVW5kZXJsaW5lZCI6ZmFsc2UsIlBhcmVudFN0eWxlIjpudWxsfSwiQXV0b1NpemUiOjAsIkZvcmVncm91bmQiOnsiJHJlZiI6Ijk0In0sIk1heFdpZHRoIjoyMDAuMCwiTWF4SGVpZ2h0IjoiSW5maW5pdHkiLCJTbWFydEZvcmVncm91bmRJc0FjdGl2ZSI6ZmFsc2UsIkhvcml6b250YWxBbGlnbm1lbnQiOjAsIlZlcnRpY2FsQWxpZ25tZW50IjowLCJTbWFydEZvcmVncm91bmQiOm51bGwsIkJhY2tncm91bmRGaWxsVHlwZSI6MCwiTWFyZ2luIjp7IiRyZWYiOiI5NiJ9LCJQYWRkaW5nIjp7IiRyZWYiOiI5NyJ9LCJCYWNrZ3JvdW5kIjp7IiRyZWYiOiI5OCJ9LCJJc1Zpc2libGUiOnRydWUsIldpZHRoIjowLjAsIkhlaWdodCI6MC4wLCJCb3JkZXJTdHlsZSI6eyIkaWQiOiI0NDUiLCJMaW5lQ29sb3IiOm51bGwsIkxpbmVXZWlnaHQiOjAuMCwiTGluZVR5cGUiOjAsIlBhcmVudFN0eWxlIjpudWxsfSwiUGFyZW50U3R5bGUiOm51bGx9LCJIb3Jpem9udGFsQ29ubmVjdG9yU3R5bGUiOnsiJGlkIjoiNDQ2IiwiTGluZUNvbG9yIjp7IiRyZWYiOiIxMDAifSwiTGluZVdlaWdodCI6MS4wLCJMaW5lVHlwZSI6MCwiUGFyZW50U3R5bGUiOm51bGx9LCJWZXJ0aWNhbENvbm5lY3RvclN0eWxlIjp7IiRpZCI6IjQ0NyIsIkxpbmVDb2xvciI6eyIkcmVmIjoiMTAzIn0sIkxpbmVXZWlnaHQiOjAuMCwiTGluZVR5cGUiOjAsIlBhcmVudFN0eWxlIjpudWxsfSwiTWFyZ2luIjpudWxsLCJTdGFydERhdGVQb3NpdGlvbiI6MywiRW5kRGF0ZVBvc2l0aW9uIjozLCJEYXRlSXNWaXNpYmxlIjp0cnVlLCJUaXRsZVBvc2l0aW9uIjo0LCJEdXJhdGlvblBvc2l0aW9uIjo2LCJQZXJjZW50YWdlQ29tcGxldGVkUG9zaXRpb24iOjYsIlNwYWNpbmciOjUsIklzQmVsb3dUaW1lYmFuZCI6dHJ1ZSwiUGVyY2VudGFnZUNvbXBsZXRlU2hhcGVPcGFjaXR5IjozNSwiU2hhcGVTdHlsZSI6eyIkaWQiOiI0NDgiLCJNYXJnaW4iOnsiJHJlZiI6IjEwNiJ9LCJQYWRkaW5nIjp7IiRyZWYiOiIxMDcifSwiQmFja2dyb3VuZCI6eyIkaWQiOiI0NDkiLCJDb2xvciI6eyIkaWQiOiI0NTAiLCJBIjoyNTUsIlIiOjExMSwiRyI6NDksIkIiOjE1Mn19LCJJc1Zpc2libGUiOnRydWUsIldpZHRoIjowLjAsIkhlaWdodCI6MTAuMCwiQm9yZGVyU3R5bGUiOnsiJGlkIjoiNDUxIiwiTGluZUNvbG9yIjp7IiRyZWYiOiIxMTEifSwiTGluZVdlaWdodCI6MC4wLCJMaW5lVHlwZSI6MCwiUGFyZW50U3R5bGUiOm51bGx9LCJQYXJlbnRTdHlsZSI6bnVsbH0sIlRpdGxlU3R5bGUiOnsiJGlkIjoiNDUyIiwiRm9udFNldHRpbmdzIjp7IiRpZCI6IjQ1MyIsIkZvbnRTaXplIjoxMSwiRm9udE5hbWUiOiJDYWxpYnJpIiwiSXNCb2xkIjp0cnVlLCJJc0l0YWxpYyI6ZmFsc2UsIklzVW5kZXJsaW5lZCI6ZmFsc2UsIlBhcmVudFN0eWxlIjpudWxsfSwiQXV0b1NpemUiOjAsIkZvcmVncm91bmQiOnsiJHJlZiI6IjExNSJ9LCJNYXhXaWR0aCI6NzIwLjAsIk1heEhlaWdodCI6IkluZmluaXR5IiwiU21hcnRGb3JlZ3JvdW5kSXNBY3RpdmUiOmZhbHNlLCJIb3Jpem9udGFsQWxpZ25tZW50IjowLCJWZXJ0aWNhbEFsaWdubWVudCI6MCwiU21hcnRGb3JlZ3JvdW5kIjpudWxsLCJCYWNrZ3JvdW5kRmlsbFR5cGUiOjAsIk1hcmdpbiI6eyIkcmVmIjoiMTE3In0sIlBhZGRpbmciOnsiJHJlZiI6IjExOCJ9LCJCYWNrZ3JvdW5kIjp7IiRyZWYiOiIxMTkifSwiSXNWaXNpYmxlIjp0cnVlLCJXaWR0aCI6MC4wLCJIZWlnaHQiOjAuMCwiQm9yZGVyU3R5bGUiOnsiJGlkIjoiNDU0IiwiTGluZUNvbG9yIjpudWxsLCJMaW5lV2VpZ2h0IjowLjAsIkxpbmVUeXBlIjowLCJQYXJlbnRTdHlsZSI6bnVsbH0sIlBhcmVudFN0eWxlIjpudWxsfSwiRGF0ZVN0eWxlIjp7IiRpZCI6IjQ1NSIsIkZvbnRTZXR0aW5ncyI6eyIkaWQiOiI0NTYiLCJGb250U2l6ZSI6MTAsIkZvbnROYW1lIjoiQ2FsaWJyaSIsIklzQm9sZCI6ZmFsc2UsIklzSXRhbGljIjpmYWxzZSwiSXNVbmRlcmxpbmVkIjpmYWxzZSwiUGFyZW50U3R5bGUiOm51bGx9LCJBdXRvU2l6ZSI6MCwiRm9yZWdyb3VuZCI6eyIkcmVmIjoiMTIyIn0sIk1heFdpZHRoIjoyMDAuMCwiTWF4SGVpZ2h0IjoiSW5maW5pdHkiLCJTbWFydEZvcmVncm91bmRJc0FjdGl2ZSI6ZmFsc2UsIkhvcml6b250YWxBbGlnbm1lbnQiOjIsIlZlcnRpY2FsQWxpZ25tZW50IjowLCJTbWFydEZvcmVncm91bmQiOm51bGwsIkJhY2tncm91bmRGaWxsVHlwZSI6MCwiTWFyZ2luIjp7IiRyZWYiOiIxMjQifSwiUGFkZGluZyI6eyIkcmVmIjoiMTI1In0sIkJhY2tncm91bmQiOnsiJHJlZiI6IjEyNiJ9LCJJc1Zpc2libGUiOnRydWUsIldpZHRoIjowLjAsIkhlaWdodCI6MC4wLCJCb3JkZXJTdHlsZSI6eyIkaWQiOiI0NTciLCJMaW5lQ29sb3IiOm51bGwsIkxpbmVXZWlnaHQiOjAuMCwiTGluZVR5cGUiOjAsIlBhcmVudFN0eWxlIjpudWxsfSwiUGFyZW50U3R5bGUiOm51bGx9LCJEYXRlRm9ybWF0Ijp7IiRyZWYiOiIxMjcifSwiSXNWaXNpYmxlIjp0cnVlLCJQYXJlbnRTdHlsZSI6bnVsbH0sIkluZGV4IjoxOSwiU21hcnREdXJhdGlvbkFjdGl2YXRlZCI6ZmFsc2UsIkRhdGVGb3JtYXQiOnsiJHJlZiI6IjEyNyJ9LCJJZCI6IjY4NWJiNTM4LTI0ODAtNDZhYi05OGYxLTc2YmY4YTlkMjFiOCIsIkltcG9ydElkIjpudWxsLCJUaXRsZSI6Ik5ldyBsYXlvdXQgLSBhY2NlcHRhbmNlIGFuZCBORUcgY29hdGluZyIsIk5vdGUiOm51bGwsIkh5cGVybGluayI6bnVsbCwiSXNDaGFuZ2VkIjpmYWxzZSwiSXNOZXciOmZhbHNlfV0sIk1zUHJvamVjdEl0ZW1zVHJlZSI6eyIkaWQiOiI0NTgiLCJSb290Ijp7IkltcG9ydElkIjpudWxsLCJJc0ltcG9ydGVkIjpmYWxzZSwiQ2hpbGRyZW4iOltdfX0sIk1ldGFkYXRhIjp7IiRpZCI6IjQ1OSIsIlJlY2VudENvbG9yc0NvbGxlY3Rpb24iOiJbXSJ9LCJTZXR0aW5ncyI6eyIkaWQiOiI0NjAiLCJJbXBhT3B0aW9ucyI6eyIkaWQiOiI0NjEiLCJMZWZ0VG9SaWdodCI6ZmFsc2UsIlBheWxvYWRPcHRpb25zIjoyfSwiVXNlQ29tcHJlc3Npb24iOmZhbHNlLCJDb21wcmVzaW9uUGVyY2VudGFnZSI6NTAuMCwiSW5hY3RpdmVJbnRlcnZhbFdpZHRoVGhyZXNob2xkIjozMC4wLCJJbmFjdGl2ZUludGVydmFsV2lkdGgiOjEuMCwiU3BsaXRUYXNrcyI6ZmFsc2UsIlVzZUNsdXN0ZXIiOmZhbHNlLCJFcHNpbG9uIjowLjAsIk1pblBvaW50c1RvRm9ybUFDbHVzdGVyIjoyLCJHZW5lcmF0ZUludmlzaWJsZVNoYXBlcyI6ZmFsc2UsIlNtYXJ0VGltZWxpbmVUYXNrUGVyY2VudGFnZUZpdCI6ZmFsc2V9LCJJc05ldyI6dHJ1ZSwiSW1wb3J0VHlwZSI6MCwiRmlsZVBhdGgiOm51bGwsIlRpbWVDb25maWd1cmF0aW9uIjp7IiRpZCI6IjQ2MiIsIlVzZVRpbWUiOmZhbHNlLCJXb3JrRGF5U3RhcnQiOiIwMDowMDowMCIsIldvcmtEYXlFbmQiOiIyMzo1OTowMCJ9LCJMYXN0VXNlZFRlbXBsYXRlSWQiOiI4MmE3NzYwNi1iNjRhLTQ4NWQtYWY0MS0xYWUzNzhjOWE1ZDQifQ=="/>
  <p:tag name="__MASTER" val="__part_0"/>
</p:tagLst>
</file>

<file path=ppt/tags/tag2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ART_0" val="eyIkaWQiOiIxIiwiQ3VsdHVyZUluZm9OYW1lIjoiZW4tVVMiLCJTdHlsZU5hbWUiOm51bGwsIlZlcnNpb24iOnsiJGlkIjoiMiIsIlZlcnNpb24iOiIzLjEuMyIsIk9yaWdpbmFsQXNzZW1ibHlWZXJzaW9uIjoiMy4xNy4wNC4wMCIsIkVkaXRpb24iOiJQbHVzIiwiSXNQbHVzRWRpdGlvbiI6dHJ1ZX0sIkVmZmVjdCI6MCwiU3R5bGUiOnsiJGlkIjoiMyIsIlRpbWViYW5kU3R5bGUiOnsiJGlkIjoiNCIsIlNjYWxlTWFya2luZyI6MSwiU2hhcGUiOjEwLCJTaGFwZVN0eWxlIjp7IiRpZCI6IjUiLCJNYXJnaW4iOnsiJGlkIjoiNiIsIlRvcCI6MCwiTGVmdCI6MTAsIlJpZ2h0IjoxMCwiQm90dG9tIjowfSwiUGFkZGluZyI6eyIkaWQiOiI3IiwiVG9wIjozLCJMZWZ0IjowLCJSaWdodCI6MCwiQm90dG9tIjozfSwiQmFja2dyb3VuZCI6eyIkaWQiOiI4IiwiQ29sb3IiOnsiJGlkIjoiOSIsIkEiOjI1NSwiUiI6NjQsIkciOjY0LCJCIjo2NH19LCJJc1Zpc2libGUiOnRydWUsIldpZHRoIjo4NTguMCwiSGVpZ2h0IjoyMC4wLCJCb3JkZXJTdHlsZSI6eyIkaWQiOiIxMCIsIkxpbmVDb2xvciI6eyIkaWQiOiIxMSIsIiR0eXBlIjoiTkxSRS5Db21tb24uRG9tLlNvbGlkQ29sb3JCcnVzaCwgTkxSRS5Db21tb24iLCJDb2xvciI6eyIkaWQiOiIxMiIsIkEiOjI1NSwiUiI6MjU1LCJHIjowLCJCIjowfX0sIkxpbmVXZWlnaHQiOjAuMCwiTGluZVR5cGUiOjAsIlBhcmVudFN0eWxlIjpudWxsfSwiUGFyZW50U3R5bGUiOm51bGx9LCJSaWdodEVuZENhcHNTdHlsZSI6eyIkaWQiOiIxMyIsIkZvbnRTZXR0aW5ncyI6eyIkaWQiOiIxNCIsIkZvbnRTaXplIjoxOCwiRm9udE5hbWUiOiJDYWxpYnJpIiwiSXNCb2xkIjp0cnVlLCJJc0l0YWxpYyI6ZmFsc2UsIklzVW5kZXJsaW5lZCI6ZmFsc2UsIlBhcmVudFN0eWxlIjpudWxsfSwiQXV0b1NpemUiOjAsIkZvcmVncm91bmQiOnsiJGlkIjoiMTUiLCJDb2xvciI6eyIkaWQiOiIxNiIsIkEiOjI1NSwiUiI6MjM3LCJHIjoxMjUsIkIiOjQ5fX0sIk1heFdpZHRoIjoiSW5maW5pdHkiLCJNYXhIZWlnaHQiOiJJbmZpbml0eSIsIlNtYXJ0Rm9yZWdyb3VuZElzQWN0aXZlIjpmYWxzZSwiSG9yaXpvbnRhbEFsaWdubWVudCI6MCwiVmVydGljYWxBbGlnbm1lbnQiOjAsIlNtYXJ0Rm9yZWdyb3VuZCI6bnVsbCwiQmFja2dyb3VuZEZpbGxUeXBlIjowLCJNYXJnaW4iOnsiJGlkIjoiMTciLCJUb3AiOjAsIkxlZnQiOjAsIlJpZ2h0IjoyMCwiQm90dG9tIjowfSwiUGFkZGluZyI6eyIkaWQiOiIxOCIsIlRvcCI6MCwiTGVmdCI6MCwiUmlnaHQiOjAsIkJvdHRvbSI6MH0sIkJhY2tncm91bmQiOnsiJGlkIjoiMTkiLCJDb2xvciI6eyIkaWQiOiIyMCIsIkEiOjI1NSwiUiI6MjU1LCJHIjoyNTUsIkIiOjI1NX19LCJJc1Zpc2libGUiOnRydWUsIldpZHRoIjowLjAsIkhlaWdodCI6MC4wLCJCb3JkZXJTdHlsZSI6bnVsbCwiUGFyZW50U3R5bGUiOm51bGx9LCJMZWZ0RW5kQ2Fwc1N0eWxlIjp7IiRpZCI6IjIxIiwiRm9udFNldHRpbmdzIjp7IiRpZCI6IjIyIiwiRm9udFNpemUiOjE4LCJGb250TmFtZSI6IkNhbGlicmkiLCJJc0JvbGQiOnRydWUsIklzSXRhbGljIjpmYWxzZSwiSXNVbmRlcmxpbmVkIjpmYWxzZSwiUGFyZW50U3R5bGUiOm51bGx9LCJBdXRvU2l6ZSI6MCwiRm9yZWdyb3VuZCI6eyIkaWQiOiIyMyIsIkNvbG9yIjp7IiRpZCI6IjI0IiwiQSI6MjU1LCJSIjoyMzcsIkciOjEyNSwiQiI6NDl9fSwiTWF4V2lkdGgiOiJJbmZpbml0eSIsIk1heEhlaWdodCI6IkluZmluaXR5IiwiU21hcnRGb3JlZ3JvdW5kSXNBY3RpdmUiOmZhbHNlLCJIb3Jpem9udGFsQWxpZ25tZW50IjowLCJWZXJ0aWNhbEFsaWdubWVudCI6MCwiU21hcnRGb3JlZ3JvdW5kIjpudWxsLCJCYWNrZ3JvdW5kRmlsbFR5cGUiOjAsIk1hcmdpbiI6eyIkaWQiOiIyNSIsIlRvcCI6MCwiTGVmdCI6MjAsIlJpZ2h0IjowLCJCb3R0b20iOjB9LCJQYWRkaW5nIjp7IiRpZCI6IjI2IiwiVG9wIjowLCJMZWZ0IjowLCJSaWdodCI6MCwiQm90dG9tIjowfSwiQmFja2dyb3VuZCI6eyIkaWQiOiIyNyIsIkNvbG9yIjp7IiRpZCI6IjI4IiwiQSI6ODksIlIiOjAsIkciOjAsIkIiOjB9fSwiSXNWaXNpYmxlIjpmYWxzZSwiV2lkdGgiOjAuMCwiSGVpZ2h0IjowLjAsIkJvcmRlclN0eWxlIjpudWxsLCJQYXJlbnRTdHlsZSI6bnVsbH0sIlRvZGF5VGV4dFN0eWxlIjp7IiRpZCI6IjI5IiwiRm9udFNldHRpbmdzIjp7IiRpZCI6IjMwIiwiRm9udFNpemUiOjEyLCJGb250TmFtZSI6IkNhbGlicmkiLCJJc0JvbGQiOmZhbHNlLCJJc0l0YWxpYyI6ZmFsc2UsIklzVW5kZXJsaW5lZCI6ZmFsc2UsIlBhcmVudFN0eWxlIjpudWxsfSwiQXV0b1NpemUiOjAsIkZvcmVncm91bmQiOnsiJGlkIjoiMzEiLCJDb2xvciI6eyIkaWQiOiIzMiIsIkEiOjI1NSwiUiI6MCwiRyI6MCwiQiI6MH19LCJNYXhXaWR0aCI6MjAwLjAsIk1heEhlaWdodCI6IkluZmluaXR5IiwiU21hcnRGb3JlZ3JvdW5kSXNBY3RpdmUiOmZhbHNlLCJIb3Jpem9udGFsQWxpZ25tZW50IjowLCJWZXJ0aWNhbEFsaWdubWVudCI6MCwiU21hcnRGb3JlZ3JvdW5kIjpudWxsLCJCYWNrZ3JvdW5kRmlsbFR5cGUiOjAsIk1hcmdpbiI6eyIkaWQiOiIzMyIsIlRvcCI6MCwiTGVmdCI6MCwiUmlnaHQiOjAsIkJvdHRvbSI6MH0sIlBhZGRpbmciOnsiJGlkIjoiMzQiLCJUb3AiOjAsIkxlZnQiOjAsIlJpZ2h0IjowLCJCb3R0b20iOjB9LCJCYWNrZ3JvdW5kIjp7IiRpZCI6IjM1IiwiQ29sb3IiOnsiJGlkIjoiMzYiLCJBIjoyNTUsIlIiOjI1NSwiRyI6MjU1LCJCIjoyNTV9fSwiSXNWaXNpYmxlIjp0cnVlLCJXaWR0aCI6MC4wLCJIZWlnaHQiOjAuMCwiQm9yZGVyU3R5bGUiOm51bGwsIlBhcmVudFN0eWxlIjpudWxsfSwiVG9kYXlNYXJrZXJTdHlsZSI6eyIkaWQiOiIzNyIsIk1hcmdpbiI6eyIkaWQiOiIzOCIsIlRvcCI6MCwiTGVmdCI6MCwiUmlnaHQiOjAsIkJvdHRvbSI6MH0sIlBhZGRpbmciOnsiJGlkIjoiMzkiLCJUb3AiOjAsIkxlZnQiOjAsIlJpZ2h0IjowLCJCb3R0b20iOjB9LCJCYWNrZ3JvdW5kIjp7IiRpZCI6IjQwIiwiQ29sb3IiOnsiJGlkIjoiNDEiLCJBIjoyNTUsIlIiOjI1NSwiRyI6MCwiQiI6MH19LCJJc1Zpc2libGUiOnRydWUsIldpZHRoIjowLjAsIkhlaWdodCI6MC4wLCJCb3JkZXJTdHlsZSI6bnVsbCwiUGFyZW50U3R5bGUiOm51bGx9LCJTY2FsZVN0eWxlIjp7IiRpZCI6IjQyIiwiU2hvd1NlZ21lbnRTZXBhcmF0b3JzIjpmYWxzZSwiU2VnbWVudFNlcGFyYXRvck9wYWNpdHkiOjMwLCJGb250U2V0dGluZ3MiOnsiJGlkIjoiNDMiLCJGb250U2l6ZSI6MTIsIkZvbnROYW1lIjoiQ2FsaWJyaSIsIklzQm9sZCI6ZmFsc2UsIklzSXRhbGljIjpmYWxzZSwiSXNVbmRlcmxpbmVkIjpmYWxzZSwiUGFyZW50U3R5bGUiOm51bGx9LCJBdXRvU2l6ZSI6MCwiRm9yZWdyb3VuZCI6eyIkaWQiOiI0NCIsIkNvbG9yIjp7IiRpZCI6IjQ1IiwiQSI6MjU1LCJSIjoyNTUsIkciOjI1NSwiQiI6MjU1fX0sIk1heFdpZHRoIjoyMDAuMCwiTWF4SGVpZ2h0IjoiSW5maW5pdHkiLCJTbWFydEZvcmVncm91bmRJc0FjdGl2ZSI6ZmFsc2UsIkhvcml6b250YWxBbGlnbm1lbnQiOjAsIlZlcnRpY2FsQWxpZ25tZW50IjoxLCJTbWFydEZvcmVncm91bmQiOm51bGwsIkJhY2tncm91bmRGaWxsVHlwZSI6MCwiTWFyZ2luIjp7IiRpZCI6IjQ2IiwiVG9wIjowLCJMZWZ0Ijo1LCJSaWdodCI6MCwiQm90dG9tIjowfSwiUGFkZGluZyI6eyIkaWQiOiI0NyIsIlRvcCI6MCwiTGVmdCI6MCwiUmlnaHQiOjAsIkJvdHRvbSI6MH0sIkJhY2tncm91bmQiOnsiJGlkIjoiNDgiLCJDb2xvciI6eyIkcmVmIjoiMjgifX0sIklzVmlzaWJsZSI6dHJ1ZSwiV2lkdGgiOjAuMCwiSGVpZ2h0IjowLjAsIkJvcmRlclN0eWxlIjpudWxsLCJQYXJlbnRTdHlsZSI6bnVsbH0sIkVsYXBzZWRUaW1lQmFja2dyb3VuZCI6eyIkaWQiOiI0OSIsIkNvbG9yIjp7IiRpZCI6IjUwIiwiQSI6NzcsIlIiOjI1NSwiRyI6MCwiQiI6MH19LCJBcHBlbmRZZWFyT25ZZWFyQ2hhbmdlIjpmYWxzZSwiRWxhcHNlZFRpbWVGb3JtYXQiOjEsIlRvZGF5TWFya2VyUG9zaXRpb24iOjMsIlF1aWNrUG9zaXRpb24iOjEsIkFic29sdXRlUG9zaXRpb24iOjI1MC4wLCJNYXJnaW4iOnsiJGlkIjoiNTEiLCJUb3AiOjAsIkxlZnQiOjEwLCJSaWdodCI6MTAsIkJvdHRvbSI6MH0sIlBhZGRpbmciOnsiJGlkIjoiNTIiLCJUb3AiOjAsIkxlZnQiOjAsIlJpZ2h0IjowLCJCb3R0b20iOjB9LCJCYWNrZ3JvdW5kIjp7IiRpZCI6IjUzIiwiQ29sb3IiOnsiJGlkIjoiNTQiLCJBIjoyNTUsIlIiOjQ3LCJHIjo1NCwiQiI6MTUzfX0sIklzVmlzaWJsZSI6dHJ1ZSwiV2lkdGgiOjAuMCwiSGVpZ2h0IjowLjAsIkJvcmRlclN0eWxlIjpudWxsLCJQYXJlbnRTdHlsZSI6bnVsbH0sIkRlZmF1bHRNaWxlc3RvbmVTdHlsZSI6eyIkaWQiOiI1NSIsIlNoYXBlIjoyLCJDb25uZWN0b3JNYXJnaW4iOnsiJGlkIjoiNTYiLCJUb3AiOjAsIkxlZnQiOjIsIlJpZ2h0IjoyLCJCb3R0b20iOjB9LCJDb25uZWN0b3JTdHlsZSI6eyIkaWQiOiI1NyIsIkxpbmVDb2xvciI6eyIkaWQiOiI1OCIsIiR0eXBlIjoiTkxSRS5Db21tb24uRG9tLlNvbGlkQ29sb3JCcnVzaCwgTkxSRS5Db21tb24iLCJDb2xvciI6eyIkaWQiOiI1OSIsIkEiOjEyNywiUiI6NzksIkciOjEyOSwiQiI6MTg5fX0sIkxpbmVXZWlnaHQiOjEuMCwiTGluZVR5cGUiOjAsIlBhcmVudFN0eWxlIjpudWxsfSwiSXNCZWxvd1RpbWViYW5kIjpmYWxzZSwiSGlkZURhdGUiOmZhbHNlLCJTaGFwZVNpemUiOjEsIlNwYWNpbmciOjIuMCwiUGFkZGluZyI6eyIkaWQiOiI2MCIsIlRvcCI6MTAsIkxlZnQiOjMsIlJpZ2h0IjowLCJCb3R0b20iOjB9LCJTaGFwZVN0eWxlIjp7IiRpZCI6IjYxIiwiTWFyZ2luIjp7IiRpZCI6IjYyIiwiVG9wIjowLCJMZWZ0IjowLCJSaWdodCI6MCwiQm90dG9tIjowfSwiUGFkZGluZyI6eyIkaWQiOiI2MyIsIlRvcCI6MCwiTGVmdCI6MCwiUmlnaHQiOjAsIkJvdHRvbSI6MH0sIkJhY2tncm91bmQiOnsiJGlkIjoiNjQiLCJDb2xvciI6eyIkaWQiOiI2NSIsIkEiOjI1NSwiUiI6MCwiRyI6MTE0LCJCIjoxODh9fSwiSXNWaXNpYmxlIjp0cnVlLCJXaWR0aCI6MTMuMCwiSGVpZ2h0IjoxMy4wLCJCb3JkZXJTdHlsZSI6eyIkaWQiOiI2NiIsIkxpbmVDb2xvciI6eyIkaWQiOiI2NyIsIiR0eXBlIjoiTkxSRS5Db21tb24uRG9tLlNvbGlkQ29sb3JCcnVzaCwgTkxSRS5Db21tb24iLCJDb2xvciI6eyIkaWQiOiI2OCIsIkEiOjI1NSwiUiI6MjU1LCJHIjowLCJCIjowfX0sIkxpbmVXZWlnaHQiOjAuMCwiTGluZVR5cGUiOjAsIlBhcmVudFN0eWxlIjpudWxsfSwiUGFyZW50U3R5bGUiOm51bGx9LCJUaXRsZVN0eWxlIjp7IiRpZCI6IjY5IiwiRm9udFNldHRpbmdzIjp7IiRpZCI6IjcwIiwiRm9udFNpemUiOjExLCJGb250TmFtZSI6IkNhbGlicmkiLCJJc0JvbGQiOnRydWUsIklzSXRhbGljIjpmYWxzZSwiSXNVbmRlcmxpbmVkIjpmYWxzZSwiUGFyZW50U3R5bGUiOm51bGx9LCJBdXRvU2l6ZSI6MCwiRm9yZWdyb3VuZCI6eyIkaWQiOiI3MSIsIkNvbG9yIjp7IiRpZCI6IjcyIiwiQSI6MjU1LCJSIjowLCJHIjowLCJCIjowfX0sIk1heFdpZHRoIjoyMDAuMCwiTWF4SGVpZ2h0IjoiSW5maW5pdHkiLCJTbWFydEZvcmVncm91bmRJc0FjdGl2ZSI6ZmFsc2UsIkhvcml6b250YWxBbGlnbm1lbnQiOjAsIlZlcnRpY2FsQWxpZ25tZW50IjowLCJTbWFydEZvcmVncm91bmQiOm51bGwsIkJhY2tncm91bmRGaWxsVHlwZSI6MCwiTWFyZ2luIjp7IiRpZCI6IjczIiwiVG9wIjowLCJMZWZ0IjowLCJSaWdodCI6MCwiQm90dG9tIjowfSwiUGFkZGluZyI6eyIkaWQiOiI3NCIsIlRvcCI6MCwiTGVmdCI6MCwiUmlnaHQiOjAsIkJvdHRvbSI6MH0sIkJhY2tncm91bmQiOnsiJGlkIjoiNzUiLCJDb2xvciI6eyIkcmVmIjoiMjgifX0sIklzVmlzaWJsZSI6dHJ1ZSwiV2lkdGgiOjAuMCwiSGVpZ2h0IjowLjAsIkJvcmRlclN0eWxlIjpudWxsLCJQYXJlbnRTdHlsZSI6bnVsbH0sIkRhdGVTdHlsZSI6eyIkaWQiOiI3NiIsIkZvbnRTZXR0aW5ncyI6eyIkaWQiOiI3NyIsIkZvbnRTaXplIjoxMCwiRm9udE5hbWUiOiJDYWxpYnJpIiwiSXNCb2xkIjpmYWxzZSwiSXNJdGFsaWMiOmZhbHNlLCJJc1VuZGVybGluZWQiOmZhbHNlLCJQYXJlbnRTdHlsZSI6bnVsbH0sIkF1dG9TaXplIjowLCJGb3JlZ3JvdW5kIjp7IiRpZCI6Ijc4IiwiQ29sb3IiOnsiJGlkIjoiNzkiLCJBIjoyNTUsIlIiOjY4LCJHIjo4NCwiQiI6MTA2fX0sIk1heFdpZHRoIjoyMDAuMCwiTWF4SGVpZ2h0IjoiSW5maW5pdHkiLCJTbWFydEZvcmVncm91bmRJc0FjdGl2ZSI6ZmFsc2UsIkhvcml6b250YWxBbGlnbm1lbnQiOjAsIlZlcnRpY2FsQWxpZ25tZW50IjowLCJTbWFydEZvcmVncm91bmQiOm51bGwsIkJhY2tncm91bmRGaWxsVHlwZSI6MCwiTWFyZ2luIjp7IiRpZCI6IjgwIiwiVG9wIjowLCJMZWZ0IjowLCJSaWdodCI6MCwiQm90dG9tIjowfSwiUGFkZGluZyI6eyIkaWQiOiI4MSIsIlRvcCI6MCwiTGVmdCI6MCwiUmlnaHQiOjAsIkJvdHRvbSI6MH0sIkJhY2tncm91bmQiOnsiJGlkIjoiODIiLCJDb2xvciI6eyIkcmVmIjoiMjgifX0sIklzVmlzaWJsZSI6dHJ1ZSwiV2lkdGgiOjAuMCwiSGVpZ2h0IjowLjAsIkJvcmRlclN0eWxlIjpudWxsLCJQYXJlbnRTdHlsZSI6bnVsbH0sIkRhdGVGb3JtYXQiOnsiJGlkIjoiODMiLCJGb3JtYXRTdHJpbmciOiJNTU0gZCIsIlNlcGFyYXRvciI6Ii8iLCJVc2VJbnRlcm5hdGlvbmFsRGF0ZUZvcm1hdCI6ZmFsc2UsIkRhdGVJc1Zpc2libGUiOnRydWUsIlRpbWVJc1Zpc2libGUiOmZhbHNlLCJIb3VyRGlnaXRzIjoxLCJBbVBtRGVzaWduYXRvciI6MiwiVHJpbTAwTWludXRlcyI6ZmFsc2UsIkxhc3RLbm93blZpc2liaWxpdHlTdGF0ZSI6bnVsbH0sIklzVmlzaWJsZSI6dHJ1ZSwiUGFyZW50U3R5bGUiOm51bGx9LCJEZWZhdWx0VGFza1N0eWxlIjp7IiRpZCI6Ijg0IiwiU2hhcGUiOjEsIlNoYXBlVGhpY2tuZXNzIjowLCJEdXJhdGlvbkZvcm1hdCI6NSwiSW5jbHVkZU5vbldvcmtpbmdEYXlzSW5EdXJhdGlvbiI6ZmFsc2UsIlBlcmNlbnRhZ2VDb21wbGV0ZVN0eWxlIjp7IiRpZCI6Ijg1IiwiRm9udFNldHRpbmdzIjp7IiRpZCI6Ijg2IiwiRm9udFNpemUiOjEwLCJGb250TmFtZSI6IkNhbGlicmkiLCJJc0JvbGQiOmZhbHNlLCJJc0l0YWxpYyI6ZmFsc2UsIklzVW5kZXJsaW5lZCI6ZmFsc2UsIlBhcmVudFN0eWxlIjpudWxsfSwiQXV0b1NpemUiOjAsIkZvcmVncm91bmQiOnsiJGlkIjoiODciLCJDb2xvciI6eyIkaWQiOiI4OCIsIkEiOjI1NSwiUiI6MjM3LCJHIjoxMjUsIkIiOjQ5fX0sIk1heFdpZHRoIjoyMDAuMCwiTWF4SGVpZ2h0IjoiSW5maW5pdHkiLCJTbWFydEZvcmVncm91bmRJc0FjdGl2ZSI6ZmFsc2UsIkhvcml6b250YWxBbGlnbm1lbnQiOjAsIlZlcnRpY2FsQWxpZ25tZW50IjowLCJTbWFydEZvcmVncm91bmQiOm51bGwsIkJhY2tncm91bmRGaWxsVHlwZSI6MCwiTWFyZ2luIjp7IiRpZCI6Ijg5IiwiVG9wIjowLCJMZWZ0IjowLCJSaWdodCI6MCwiQm90dG9tIjowfSwiUGFkZGluZyI6eyIkaWQiOiI5MCIsIlRvcCI6MCwiTGVmdCI6MCwiUmlnaHQiOjAsIkJvdHRvbSI6MH0sIkJhY2tncm91bmQiOnsiJGlkIjoiOTEiLCJDb2xvciI6eyIkcmVmIjoiMjgifX0sIklzVmlzaWJsZSI6dHJ1ZSwiV2lkdGgiOjAuMCwiSGVpZ2h0IjowLjAsIkJvcmRlclN0eWxlIjpudWxsLCJQYXJlbnRTdHlsZSI6bnVsbH0sIkR1cmF0aW9uU3R5bGUiOnsiJGlkIjoiOTIiLCJGb250U2V0dGluZ3MiOnsiJGlkIjoiOTMiLCJGb250U2l6ZSI6MTAsIkZvbnROYW1lIjoiQ2FsaWJyaSIsIklzQm9sZCI6ZmFsc2UsIklzSXRhbGljIjpmYWxzZSwiSXNVbmRlcmxpbmVkIjpmYWxzZSwiUGFyZW50U3R5bGUiOm51bGx9LCJBdXRvU2l6ZSI6MCwiRm9yZWdyb3VuZCI6eyIkaWQiOiI5NCIsIkNvbG9yIjp7IiRpZCI6Ijk1IiwiQSI6MjU1LCJSIjoyMzcsIkciOjEyNSwiQiI6NDl9fSwiTWF4V2lkdGgiOjIwMC4wLCJNYXhIZWlnaHQiOiJJbmZpbml0eSIsIlNtYXJ0Rm9yZWdyb3VuZElzQWN0aXZlIjpmYWxzZSwiSG9yaXpvbnRhbEFsaWdubWVudCI6MCwiVmVydGljYWxBbGlnbm1lbnQiOjAsIlNtYXJ0Rm9yZWdyb3VuZCI6bnVsbCwiQmFja2dyb3VuZEZpbGxUeXBlIjowLCJNYXJnaW4iOnsiJGlkIjoiOTYiLCJUb3AiOjAsIkxlZnQiOjAsIlJpZ2h0IjowLCJCb3R0b20iOjB9LCJQYWRkaW5nIjp7IiRpZCI6Ijk3IiwiVG9wIjowLCJMZWZ0IjowLCJSaWdodCI6MCwiQm90dG9tIjowfSwiQmFja2dyb3VuZCI6eyIkaWQiOiI5OCIsIkNvbG9yIjp7IiRyZWYiOiIyOCJ9fSwiSXNWaXNpYmxlIjp0cnVlLCJXaWR0aCI6MC4wLCJIZWlnaHQiOjAuMCwiQm9yZGVyU3R5bGUiOm51bGwsIlBhcmVudFN0eWxlIjpudWxsfSwiSG9yaXpvbnRhbENvbm5lY3RvclN0eWxlIjp7IiRpZCI6Ijk5IiwiTGluZUNvbG9yIjp7IiRpZCI6IjEwMCIsIiR0eXBlIjoiTkxSRS5Db21tb24uRG9tLlNvbGlkQ29sb3JCcnVzaCwgTkxSRS5Db21tb24iLCJDb2xvciI6eyIkaWQiOiIxMDEiLCJBIjoyNTUsIlIiOjIwNCwiRyI6MjA0LCJCIjoyMDR9fSwiTGluZVdlaWdodCI6MS4wLCJMaW5lVHlwZSI6MCwiUGFyZW50U3R5bGUiOm51bGx9LCJWZXJ0aWNhbENvbm5lY3RvclN0eWxlIjp7IiRpZCI6IjEwMiIsIkxpbmVDb2xvciI6eyIkaWQiOiIxMDMiLCIkdHlwZSI6Ik5MUkUuQ29tbW9uLkRvbS5Tb2xpZENvbG9yQnJ1c2gsIE5MUkUuQ29tbW9uIiwiQ29sb3IiOnsiJGlkIjoiMTA0IiwiQSI6MjU1LCJSIjoyMDQsIkciOjIwNCwiQiI6MjA0fX0sIkxpbmVXZWlnaHQiOjAuMCwiTGluZVR5cGUiOjAsIlBhcmVudFN0eWxlIjpudWxsfSwiTWFyZ2luIjpudWxsLCJTdGFydERhdGVQb3NpdGlvbiI6MywiRW5kRGF0ZVBvc2l0aW9uIjozLCJEYXRlSXNWaXNpYmxlIjp0cnVlLCJUaXRsZVBvc2l0aW9uIjo0LCJEdXJhdGlvblBvc2l0aW9uIjo2LCJQZXJjZW50YWdlQ29tcGxldGVkUG9zaXRpb24iOjYsIlNwYWNpbmciOjUsIklzQmVsb3dUaW1lYmFuZCI6dHJ1ZSwiUGVyY2VudGFnZUNvbXBsZXRlU2hhcGVPcGFjaXR5IjozNSwiU2hhcGVTdHlsZSI6eyIkaWQiOiIxMDUiLCJNYXJnaW4iOnsiJGlkIjoiMTA2IiwiVG9wIjowLCJMZWZ0Ijo0LCJSaWdodCI6NCwiQm90dG9tIjowfSwiUGFkZGluZyI6eyIkaWQiOiIxMDciLCJUb3AiOjAsIkxlZnQiOjAsIlJpZ2h0IjowLCJCb3R0b20iOjB9LCJCYWNrZ3JvdW5kIjp7IiRpZCI6IjEwOCIsIkNvbG9yIjp7IiRpZCI6IjEwOSIsIkEiOjI1NSwiUiI6MCwiRyI6MTE0LCJCIjoxODh9fSwiSXNWaXNpYmxlIjp0cnVlLCJXaWR0aCI6MC4wLCJIZWlnaHQiOjEwLjAsIkJvcmRlclN0eWxlIjp7IiRpZCI6IjExMCIsIkxpbmVDb2xvciI6eyIkaWQiOiIxMTEiLCIkdHlwZSI6Ik5MUkUuQ29tbW9uLkRvbS5Tb2xpZENvbG9yQnJ1c2gsIE5MUkUuQ29tbW9uIiwiQ29sb3IiOnsiJGlkIjoiMTEyIiwiQSI6MjU1LCJSIjoyNTUsIkciOjAsIkIiOjB9fSwiTGluZVdlaWdodCI6MC4wLCJMaW5lVHlwZSI6MCwiUGFyZW50U3R5bGUiOm51bGx9LCJQYXJlbnRTdHlsZSI6bnVsbH0sIlRpdGxlU3R5bGUiOnsiJGlkIjoiMTEzIiwiRm9udFNldHRpbmdzIjp7IiRpZCI6IjExNCIsIkZvbnRTaXplIjoxMSwiRm9udE5hbWUiOiJDYWxpYnJpIiwiSXNCb2xkIjp0cnVlLCJJc0l0YWxpYyI6ZmFsc2UsIklzVW5kZXJsaW5lZCI6ZmFsc2UsIlBhcmVudFN0eWxlIjpudWxsfSwiQXV0b1NpemUiOjAsIkZvcmVncm91bmQiOnsiJGlkIjoiMTE1IiwiQ29sb3IiOnsiJGlkIjoiMTE2IiwiQSI6MjU1LCJSIjowLCJHIjowLCJCIjowfX0sIk1heFdpZHRoIjo5NjAuMCwiTWF4SGVpZ2h0IjoiSW5maW5pdHkiLCJTbWFydEZvcmVncm91bmRJc0FjdGl2ZSI6ZmFsc2UsIkhvcml6b250YWxBbGlnbm1lbnQiOjAsIlZlcnRpY2FsQWxpZ25tZW50IjowLCJTbWFydEZvcmVncm91bmQiOm51bGwsIkJhY2tncm91bmRGaWxsVHlwZSI6MCwiTWFyZ2luIjp7IiRpZCI6IjExNyIsIlRvcCI6MCwiTGVmdCI6MCwiUmlnaHQiOjAsIkJvdHRvbSI6MH0sIlBhZGRpbmciOnsiJGlkIjoiMTE4IiwiVG9wIjowLCJMZWZ0IjowLCJSaWdodCI6MCwiQm90dG9tIjowfSwiQmFja2dyb3VuZCI6eyIkaWQiOiIxMTkiLCJDb2xvciI6eyIkcmVmIjoiMjgifX0sIklzVmlzaWJsZSI6dHJ1ZSwiV2lkdGgiOjAuMCwiSGVpZ2h0IjowLjAsIkJvcmRlclN0eWxlIjpudWxsLCJQYXJlbnRTdHlsZSI6bnVsbH0sIkRhdGVTdHlsZSI6eyIkaWQiOiIxMjAiLCJGb250U2V0dGluZ3MiOnsiJGlkIjoiMTIxIiwiRm9udFNpemUiOjEwLCJGb250TmFtZSI6IkNhbGlicmkiLCJJc0JvbGQiOmZhbHNlLCJJc0l0YWxpYyI6ZmFsc2UsIklzVW5kZXJsaW5lZCI6ZmFsc2UsIlBhcmVudFN0eWxlIjpudWxsfSwiQXV0b1NpemUiOjAsIkZvcmVncm91bmQiOnsiJGlkIjoiMTIyIiwiQ29sb3IiOnsiJGlkIjoiMTIzIiwiQSI6MjU1LCJSIjo2OCwiRyI6ODQsIkIiOjEwNn19LCJNYXhXaWR0aCI6MjAwLjAsIk1heEhlaWdodCI6IkluZmluaXR5IiwiU21hcnRGb3JlZ3JvdW5kSXNBY3RpdmUiOmZhbHNlLCJIb3Jpem9udGFsQWxpZ25tZW50IjowLCJWZXJ0aWNhbEFsaWdubWVudCI6MCwiU21hcnRGb3JlZ3JvdW5kIjpudWxsLCJCYWNrZ3JvdW5kRmlsbFR5cGUiOjAsIk1hcmdpbiI6eyIkaWQiOiIxMjQiLCJUb3AiOjAsIkxlZnQiOjAsIlJpZ2h0IjowLCJCb3R0b20iOjB9LCJQYWRkaW5nIjp7IiRpZCI6IjEyNSIsIlRvcCI6MCwiTGVmdCI6MCwiUmlnaHQiOjAsIkJvdHRvbSI6MH0sIkJhY2tncm91bmQiOnsiJGlkIjoiMTI2IiwiQ29sb3IiOnsiJHJlZiI6IjI4In19LCJJc1Zpc2libGUiOnRydWUsIldpZHRoIjowLjAsIkhlaWdodCI6MC4wLCJCb3JkZXJTdHlsZSI6bnVsbCwiUGFyZW50U3R5bGUiOm51bGx9LCJEYXRlRm9ybWF0Ijp7IiRpZCI6IjEyNyIsIkZvcm1hdFN0cmluZyI6Ik1NTSBkIiwiU2VwYXJhdG9yIjoiLyIsIlVzZUludGVybmF0aW9uYWxEYXRlRm9ybWF0IjpmYWxzZSwiRGF0ZUlzVmlzaWJsZSI6dHJ1ZSwiVGltZUlzVmlzaWJsZSI6ZmFsc2UsIkhvdXJEaWdpdHMiOjEsIkFtUG1EZXNpZ25hdG9yIjoyLCJUcmltMDBNaW51dGVzIjpmYWxzZSwiTGFzdEtub3duVmlzaWJpbGl0eVN0YXRlIjpudWxsfSwiSXNWaXNpYmxlIjp0cnVlLCJQYXJlbnRTdHlsZSI6bnVsbCwiX2V4cGxpY2l0bHlTZXQiOnsiJGlkIjoiMTI4IiwiU2hhcGVTdHlsZSI6ZmFsc2UsIlRpdGxlU3R5bGUiOmZhbHNlLCJEYXRlU3R5bGUiOmZhbHNlLCJIb3Jpem9udGFsQ29ubmVjdG9yU3R5bGUiOmZhbHNlLCJWZXJ0aWNhbENvbm5lY3RvclN0eWxlIjpmYWxzZSwiUGVyY2VudGFnZUNvbXBsZXRlU2hhcGVPcGFjaXR5IjpmYWxzZSwiU2hhcGUiOmZhbHNlLCJTaGFwZVRoaWNrbmVzcyI6ZmFsc2UsIkR1cmF0aW9uRm9ybWF0IjpmYWxzZSwiSW5jbHVkZU5vbldvcmtpbmdEYXlzSW5EdXJhdGlvbiI6ZmFsc2UsIk1hcmdpbiI6ZmFsc2UsIlN0YXJ0RGF0ZVBvc2l0aW9uIjpmYWxzZSwiRW5kRGF0ZVBvc2l0aW9uIjpmYWxzZSwiVGl0bGVQb3NpdGlvbiI6ZmFsc2UsIkR1cmF0aW9uUG9zaXRpb24iOmZhbHNlLCJQZXJjZW50YWdlQ29tcGxldGVkUG9zaXRpb24iOmZhbHNlLCJTcGFjaW5nIjpmYWxzZSwiSXNCZWxvd1RpbWViYW5kIjpmYWxzZSwiRGF0ZUZvcm1hdCI6ZmFsc2UsIklzVmlzaWJsZSI6ZmFsc2V9fSwiU2hvd0VsYXBzZWRUaW1lR3JhZGllbnRTdHlsZSI6ZmFsc2V9LCJTY2FsZSI6eyIkaWQiOiIxMjkiLCJTdGFydERhdGUiOiIyMDE4LTAxLTAxVDAwOjAwOjAwIiwiRW5kRGF0ZSI6IjIwMjEtMDMtMDVUMjM6NTk6MDAiLCJGb3JtYXQiOiJNTU0iLCJUeXBlIjozLCJBdXRvRGF0ZVJhbmdlIjpmYWxzZSwiV29ya2luZ0RheXMiOjMxLCJUb2RheU1hcmtlclRleHQiOiJUb2RheSIsIkF1dG9TY2FsZVR5cGUiOmZhbHNlfSwiTWlsZXN0b25lcyI6W3siJGlkIjoiMTMwIiwiRGF0ZSI6IjIwMjAtMDMtMzBUMDA6MDA6MDBaIiwiU3R5bGUiOnsiJGlkIjoiMTMxIiwiU2hhcGUiOjAsIkNvbm5lY3Rvck1hcmdpbiI6eyIkcmVmIjoiNTYifSwiQ29ubmVjdG9yU3R5bGUiOnsiJGlkIjoiMTMyIiwiTGluZUNvbG9yIjp7IiRyZWYiOiI1OCJ9LCJMaW5lV2VpZ2h0IjoxLjAsIkxpbmVUeXBlIjowLCJQYXJlbnRTdHlsZSI6bnVsbH0sIklzQmVsb3dUaW1lYmFuZCI6ZmFsc2UsIkhpZGVEYXRlIjpmYWxzZSwiU2hhcGVTaXplIjoxLCJTcGFjaW5nIjoyLjAsIlBhZGRpbmciOnsiJHJlZiI6IjYwIn0sIlNoYXBlU3R5bGUiOnsiJGlkIjoiMTMzIiwiTWFyZ2luIjp7IiRyZWYiOiI2MiJ9LCJQYWRkaW5nIjp7IiRyZWYiOiI2MyJ9LCJCYWNrZ3JvdW5kIjp7IiRpZCI6IjEzNCIsIkNvbG9yIjp7IiRpZCI6IjEzNSIsIkEiOjI1NSwiUiI6MjU0LCJHIjoxODYsIkIiOjEwfX0sIklzVmlzaWJsZSI6dHJ1ZSwiV2lkdGgiOjEzLjAsIkhlaWdodCI6MTMuMCwiQm9yZGVyU3R5bGUiOnsiJGlkIjoiMTM2IiwiTGluZUNvbG9yIjp7IiRyZWYiOiI2NyJ9LCJMaW5lV2VpZ2h0IjowLjAsIkxpbmVUeXBlIjowLCJQYXJlbnRTdHlsZSI6bnVsbH0sIlBhcmVudFN0eWxlIjpudWxsfSwiVGl0bGVTdHlsZSI6eyIkaWQiOiIxMzciLCJGb250U2V0dGluZ3MiOnsiJGlkIjoiMTM4IiwiRm9udFNpemUiOjExLCJGb250TmFtZSI6IkNhbGlicmkiLCJJc0JvbGQiOnRydWUsIklzSXRhbGljIjpmYWxzZSwiSXNVbmRlcmxpbmVkIjpmYWxzZSwiUGFyZW50U3R5bGUiOm51bGx9LCJBdXRvU2l6ZSI6MCwiRm9yZWdyb3VuZCI6eyIkcmVmIjoiNzEifSwiTWF4V2lkdGgiOjIwMC4wLCJNYXhIZWlnaHQiOiJJbmZpbml0eSIsIlNtYXJ0Rm9yZWdyb3VuZElzQWN0aXZlIjpmYWxzZSwiSG9yaXpvbnRhbEFsaWdubWVudCI6MCwiVmVydGljYWxBbGlnbm1lbnQiOjAsIlNtYXJ0Rm9yZWdyb3VuZCI6bnVsbCwiQmFja2dyb3VuZEZpbGxUeXBlIjowLCJNYXJnaW4iOnsiJHJlZiI6IjczIn0sIlBhZGRpbmciOnsiJHJlZiI6Ijc0In0sIkJhY2tncm91bmQiOnsiJHJlZiI6Ijc1In0sIklzVmlzaWJsZSI6dHJ1ZSwiV2lkdGgiOjAuMCwiSGVpZ2h0IjowLjAsIkJvcmRlclN0eWxlIjp7IiRpZCI6IjEzOSIsIkxpbmVDb2xvciI6bnVsbCwiTGluZVdlaWdodCI6MC4wLCJMaW5lVHlwZSI6MCwiUGFyZW50U3R5bGUiOm51bGx9LCJQYXJlbnRTdHlsZSI6bnVsbH0sIkRhdGVTdHlsZSI6eyIkaWQiOiIxNDAiLCJGb250U2V0dGluZ3MiOnsiJGlkIjoiMTQxIiwiRm9udFNpemUiOjEwLCJGb250TmFtZSI6IkNhbGlicmkiLCJJc0JvbGQiOmZhbHNlLCJJc0l0YWxpYyI6ZmFsc2UsIklzVW5kZXJsaW5lZCI6ZmFsc2UsIlBhcmVudFN0eWxlIjpudWxsfSwiQXV0b1NpemUiOjAsIkZvcmVncm91bmQiOnsiJHJlZiI6Ijc4In0sIk1heFdpZHRoIjoyMDAuMCwiTWF4SGVpZ2h0IjoiSW5maW5pdHkiLCJTbWFydEZvcmVncm91bmRJc0FjdGl2ZSI6ZmFsc2UsIkhvcml6b250YWxBbGlnbm1lbnQiOjAsIlZlcnRpY2FsQWxpZ25tZW50IjowLCJTbWFydEZvcmVncm91bmQiOm51bGwsIkJhY2tncm91bmRGaWxsVHlwZSI6MCwiTWFyZ2luIjp7IiRyZWYiOiI4MCJ9LCJQYWRkaW5nIjp7IiRyZWYiOiI4MSJ9LCJCYWNrZ3JvdW5kIjp7IiRyZWYiOiI4MiJ9LCJJc1Zpc2libGUiOnRydWUsIldpZHRoIjowLjAsIkhlaWdodCI6MC4wLCJCb3JkZXJTdHlsZSI6eyIkaWQiOiIxNDIiLCJMaW5lQ29sb3IiOm51bGwsIkxpbmVXZWlnaHQiOjAuMCwiTGluZVR5cGUiOjAsIlBhcmVudFN0eWxlIjpudWxsfSwiUGFyZW50U3R5bGUiOm51bGx9LCJEYXRlRm9ybWF0Ijp7IiRyZWYiOiI4MyJ9LCJJc1Zpc2libGUiOnRydWUsIlBhcmVudFN0eWxlIjpudWxsfSwiSW5kZXgiOjcsIlBlcmNlbnRhZ2VDb21wbGV0ZSI6bnVsbCwiUG9zaXRpb24iOnsiUmF0aW8iOjAuMCwiSXNDdXN0b20iOmZhbHNlfSwiRGF0ZUZvcm1hdCI6eyIkcmVmIjoiODMifSwiSWQiOiIxNDllNmQzYi1jODJjLTQ3MDEtYjBkNi00MGUxMmY5NjkyNTIiLCJJbXBvcnRJZCI6bnVsbCwiVGl0bGUiOiJJbnRlcm1lZGlhdGUgbmVvbiBpbmplY3Rpb24iLCJOb3RlIjpudWxsLCJIeXBlcmxpbmsiOm51bGwsIklzQ2hhbmdlZCI6ZmFsc2UsIklzTmV3IjpmYWxzZX0seyIkaWQiOiIxNDMiLCJEYXRlIjoiMjAyMS0wMS0wOFQyMzo1OTowMFoiLCJTdHlsZSI6eyIkaWQiOiIxNDQiLCJTaGFwZSI6MCwiQ29ubmVjdG9yTWFyZ2luIjp7IiRyZWYiOiI1NiJ9LCJDb25uZWN0b3JTdHlsZSI6eyIkaWQiOiIxNDUiLCJMaW5lQ29sb3IiOnsiJHJlZiI6IjU4In0sIkxpbmVXZWlnaHQiOjEuMCwiTGluZVR5cGUiOjAsIlBhcmVudFN0eWxlIjpudWxsfSwiSXNCZWxvd1RpbWViYW5kIjpmYWxzZSwiSGlkZURhdGUiOmZhbHNlLCJTaGFwZVNpemUiOjEsIlNwYWNpbmciOjIuMCwiUGFkZGluZyI6eyIkcmVmIjoiNjAifSwiU2hhcGVTdHlsZSI6eyIkaWQiOiIxNDYiLCJNYXJnaW4iOnsiJHJlZiI6IjYyIn0sIlBhZGRpbmciOnsiJHJlZiI6IjYzIn0sIkJhY2tncm91bmQiOnsiJGlkIjoiMTQ3IiwiQ29sb3IiOnsiJGlkIjoiMTQ4IiwiQSI6MjU1LCJSIjoyNiwiRyI6MTcwLCJCIjo2Nn19LCJJc1Zpc2libGUiOnRydWUsIldpZHRoIjoxMy4wLCJIZWlnaHQiOjEzLjAsIkJvcmRlclN0eWxlIjp7IiRpZCI6IjE0OSIsIkxpbmVDb2xvciI6eyIkcmVmIjoiNjcifSwiTGluZVdlaWdodCI6MC4wLCJMaW5lVHlwZSI6MCwiUGFyZW50U3R5bGUiOm51bGx9LCJQYXJlbnRTdHlsZSI6bnVsbH0sIlRpdGxlU3R5bGUiOnsiJGlkIjoiMTUwIiwiRm9udFNldHRpbmdzIjp7IiRpZCI6IjE1MSIsIkZvbnRTaXplIjoxMSwiRm9udE5hbWUiOiJDYWxpYnJpIiwiSXNCb2xkIjp0cnVlLCJJc0l0YWxpYyI6ZmFsc2UsIklzVW5kZXJsaW5lZCI6ZmFsc2UsIlBhcmVudFN0eWxlIjpudWxsfSwiQXV0b1NpemUiOjAsIkZvcmVncm91bmQiOnsiJHJlZiI6IjcxIn0sIk1heFdpZHRoIjoyMDAuMCwiTWF4SGVpZ2h0IjoiSW5maW5pdHkiLCJTbWFydEZvcmVncm91bmRJc0FjdGl2ZSI6ZmFsc2UsIkhvcml6b250YWxBbGlnbm1lbnQiOjEsIlZlcnRpY2FsQWxpZ25tZW50IjowLCJTbWFydEZvcmVncm91bmQiOm51bGwsIkJhY2tncm91bmRGaWxsVHlwZSI6MCwiTWFyZ2luIjp7IiRyZWYiOiI3MyJ9LCJQYWRkaW5nIjp7IiRyZWYiOiI3NCJ9LCJCYWNrZ3JvdW5kIjp7IiRyZWYiOiI3NSJ9LCJJc1Zpc2libGUiOnRydWUsIldpZHRoIjowLjAsIkhlaWdodCI6MC4wLCJCb3JkZXJTdHlsZSI6eyIkaWQiOiIxNTIiLCJMaW5lQ29sb3IiOm51bGwsIkxpbmVXZWlnaHQiOjAuMCwiTGluZVR5cGUiOjAsIlBhcmVudFN0eWxlIjpudWxsfSwiUGFyZW50U3R5bGUiOm51bGx9LCJEYXRlU3R5bGUiOnsiJGlkIjoiMTUzIiwiRm9udFNldHRpbmdzIjp7IiRpZCI6IjE1NCIsIkZvbnRTaXplIjoxMCwiRm9udE5hbWUiOiJDYWxpYnJpIiwiSXNCb2xkIjpmYWxzZSwiSXNJdGFsaWMiOmZhbHNlLCJJc1VuZGVybGluZWQiOmZhbHNlLCJQYXJlbnRTdHlsZSI6bnVsbH0sIkF1dG9TaXplIjowLCJGb3JlZ3JvdW5kIjp7IiRyZWYiOiI3OCJ9LCJNYXhXaWR0aCI6MjAwLjAsIk1heEhlaWdodCI6IkluZmluaXR5IiwiU21hcnRGb3JlZ3JvdW5kSXNBY3RpdmUiOmZhbHNlLCJIb3Jpem9udGFsQWxpZ25tZW50IjowLCJWZXJ0aWNhbEFsaWdubWVudCI6MCwiU21hcnRGb3JlZ3JvdW5kIjpudWxsLCJCYWNrZ3JvdW5kRmlsbFR5cGUiOjAsIk1hcmdpbiI6eyIkcmVmIjoiODAifSwiUGFkZGluZyI6eyIkcmVmIjoiODEifSwiQmFja2dyb3VuZCI6eyIkcmVmIjoiODIifSwiSXNWaXNpYmxlIjp0cnVlLCJXaWR0aCI6MC4wLCJIZWlnaHQiOjAuMCwiQm9yZGVyU3R5bGUiOnsiJGlkIjoiMTU1IiwiTGluZUNvbG9yIjpudWxsLCJMaW5lV2VpZ2h0IjowLjAsIkxpbmVUeXBlIjowLCJQYXJlbnRTdHlsZSI6bnVsbH0sIlBhcmVudFN0eWxlIjpudWxsfSwiRGF0ZUZvcm1hdCI6eyIkcmVmIjoiODMifSwiSXNWaXNpYmxlIjp0cnVlLCJQYXJlbnRTdHlsZSI6bnVsbH0sIkluZGV4Ijo4LCJQZXJjZW50YWdlQ29tcGxldGUiOm51bGwsIlBvc2l0aW9uIjp7IlJhdGlvIjowLjAsIklzQ3VzdG9tIjpmYWxzZX0sIkRhdGVGb3JtYXQiOnsiJHJlZiI6IjgzIn0sIklkIjoiZjIzNWRkZDMtMWI5Ni00ZWU3LTkzNDktZGU4ZGFkNGRhMWY0IiwiSW1wb3J0SWQiOm51bGwsIlRpdGxlIjoiRmluYWwgbmVvbi1wdW1wLWRvd24iLCJOb3RlIjpudWxsLCJIeXBlcmxpbmsiOm51bGwsIklzQ2hhbmdlZCI6ZmFsc2UsIklzTmV3IjpmYWxzZX0seyIkaWQiOiIxNTYiLCJEYXRlIjoiMjAyMS0wMy0wNVQwMDowMDowMFoiLCJTdHlsZSI6eyIkaWQiOiIxNTciLCJTaGFwZSI6MTEsIkNvbm5lY3Rvck1hcmdpbiI6eyIkcmVmIjoiNTYifSwiQ29ubmVjdG9yU3R5bGUiOnsiJGlkIjoiMTU4IiwiTGluZUNvbG9yIjp7IiRyZWYiOiI1OCJ9LCJMaW5lV2VpZ2h0IjoxLjAsIkxpbmVUeXBlIjowLCJQYXJlbnRTdHlsZSI6bnVsbH0sIklzQmVsb3dUaW1lYmFuZCI6ZmFsc2UsIkhpZGVEYXRlIjpmYWxzZSwiU2hhcGVTaXplIjoxLCJTcGFjaW5nIjoyLjAsIlBhZGRpbmciOnsiJHJlZiI6IjYwIn0sIlNoYXBlU3R5bGUiOnsiJGlkIjoiMTU5IiwiTWFyZ2luIjp7IiRyZWYiOiI2MiJ9LCJQYWRkaW5nIjp7IiRyZWYiOiI2MyJ9LCJCYWNrZ3JvdW5kIjp7IiRpZCI6IjE2MCIsIkNvbG9yIjp7IiRpZCI6IjE2MSIsIkEiOjI1NSwiUiI6MjYsIkciOjE3MCwiQiI6NjZ9fSwiSXNWaXNpYmxlIjp0cnVlLCJXaWR0aCI6MTMuMCwiSGVpZ2h0IjoxMy4wLCJCb3JkZXJTdHlsZSI6eyIkaWQiOiIxNjIiLCJMaW5lQ29sb3IiOnsiJHJlZiI6IjY3In0sIkxpbmVXZWlnaHQiOjAuMCwiTGluZVR5cGUiOjAsIlBhcmVudFN0eWxlIjpudWxsfSwiUGFyZW50U3R5bGUiOm51bGx9LCJUaXRsZVN0eWxlIjp7IiRpZCI6IjE2MyIsIkZvbnRTZXR0aW5ncyI6eyIkaWQiOiIxNjQiLCJGb250U2l6ZSI6MTEsIkZvbnROYW1lIjoiQ2FsaWJyaSIsIklzQm9sZCI6dHJ1ZSwiSXNJdGFsaWMiOmZhbHNlLCJJc1VuZGVybGluZWQiOmZhbHNlLCJQYXJlbnRTdHlsZSI6bnVsbH0sIkF1dG9TaXplIjowLCJGb3JlZ3JvdW5kIjp7IiRyZWYiOiI3MSJ9LCJNYXhXaWR0aCI6MjAwLjAsIk1heEhlaWdodCI6IkluZmluaXR5IiwiU21hcnRGb3JlZ3JvdW5kSXNBY3RpdmUiOmZhbHNlLCJIb3Jpem9udGFsQWxpZ25tZW50IjowLCJWZXJ0aWNhbEFsaWdubWVudCI6MCwiU21hcnRGb3JlZ3JvdW5kIjpudWxsLCJCYWNrZ3JvdW5kRmlsbFR5cGUiOjAsIk1hcmdpbiI6eyIkcmVmIjoiNzMifSwiUGFkZGluZyI6eyIkcmVmIjoiNzQifSwiQmFja2dyb3VuZCI6eyIkcmVmIjoiNzUifSwiSXNWaXNpYmxlIjp0cnVlLCJXaWR0aCI6MC4wLCJIZWlnaHQiOjAuMCwiQm9yZGVyU3R5bGUiOnsiJGlkIjoiMTY1IiwiTGluZUNvbG9yIjpudWxsLCJMaW5lV2VpZ2h0IjowLjAsIkxpbmVUeXBlIjowLCJQYXJlbnRTdHlsZSI6bnVsbH0sIlBhcmVudFN0eWxlIjpudWxsfSwiRGF0ZVN0eWxlIjp7IiRpZCI6IjE2NiIsIkZvbnRTZXR0aW5ncyI6eyIkaWQiOiIxNjciLCJGb250U2l6ZSI6MTAsIkZvbnROYW1lIjoiQ2FsaWJyaSIsIklzQm9sZCI6ZmFsc2UsIklzSXRhbGljIjpmYWxzZSwiSXNVbmRlcmxpbmVkIjpmYWxzZSwiUGFyZW50U3R5bGUiOm51bGx9LCJBdXRvU2l6ZSI6MCwiRm9yZWdyb3VuZCI6eyIkcmVmIjoiNzgifSwiTWF4V2lkdGgiOjIwMC4wLCJNYXhIZWlnaHQiOiJJbmZpbml0eSIsIlNtYXJ0Rm9yZWdyb3VuZElzQWN0aXZlIjpmYWxzZSwiSG9yaXpvbnRhbEFsaWdubWVudCI6MCwiVmVydGljYWxBbGlnbm1lbnQiOjAsIlNtYXJ0Rm9yZWdyb3VuZCI6bnVsbCwiQmFja2dyb3VuZEZpbGxUeXBlIjowLCJNYXJnaW4iOnsiJHJlZiI6IjgwIn0sIlBhZGRpbmciOnsiJHJlZiI6IjgxIn0sIkJhY2tncm91bmQiOnsiJHJlZiI6IjgyIn0sIklzVmlzaWJsZSI6dHJ1ZSwiV2lkdGgiOjAuMCwiSGVpZ2h0IjowLjAsIkJvcmRlclN0eWxlIjp7IiRpZCI6IjE2OCIsIkxpbmVDb2xvciI6bnVsbCwiTGluZVdlaWdodCI6MC4wLCJMaW5lVHlwZSI6MCwiUGFyZW50U3R5bGUiOm51bGx9LCJQYXJlbnRTdHlsZSI6bnVsbH0sIkRhdGVGb3JtYXQiOnsiJHJlZiI6IjgzIn0sIklzVmlzaWJsZSI6dHJ1ZSwiUGFyZW50U3R5bGUiOm51bGx9LCJJbmRleCI6OSwiUGVyY2VudGFnZUNvbXBsZXRlIjpudWxsLCJQb3NpdGlvbiI6eyJSYXRpbyI6MC4wLCJJc0N1c3RvbSI6ZmFsc2V9LCJEYXRlRm9ybWF0Ijp7IiRyZWYiOiI4MyJ9LCJJZCI6IjVmY2UzYmY3LTUxMjAtNGJhYS1iMzEyLTBhZWQzNDAzZTlkMSIsIkltcG9ydElkIjpudWxsLCJUaXRsZSI6IlJlY29tbWlzc2lvbmluZyB3aXRoIGJlYW0iLCJOb3RlIjpudWxsLCJIeXBlcmxpbmsiOm51bGwsIklzQ2hhbmdlZCI6ZmFsc2UsIklzTmV3IjpmYWxzZX0seyIkaWQiOiIxNjkiLCJEYXRlIjoiMjAyMS0wMi0yMFQyMzo1OTowMFoiLCJTdHlsZSI6eyIkaWQiOiIxNzAiLCJTaGFwZSI6MiwiQ29ubmVjdG9yTWFyZ2luIjp7IiRyZWYiOiI1NiJ9LCJDb25uZWN0b3JTdHlsZSI6eyIkaWQiOiIxNzEiLCJMaW5lQ29sb3IiOnsiJHJlZiI6IjU4In0sIkxpbmVXZWlnaHQiOjEuMCwiTGluZVR5cGUiOjAsIlBhcmVudFN0eWxlIjpudWxsfSwiSXNCZWxvd1RpbWViYW5kIjpmYWxzZSwiSGlkZURhdGUiOmZhbHNlLCJTaGFwZVNpemUiOjEsIlNwYWNpbmciOjIuMCwiUGFkZGluZyI6eyIkcmVmIjoiNjAifSwiU2hhcGVTdHlsZSI6eyIkaWQiOiIxNzIiLCJNYXJnaW4iOnsiJHJlZiI6IjYyIn0sIlBhZGRpbmciOnsiJHJlZiI6IjYzIn0sIkJhY2tncm91bmQiOnsiJGlkIjoiMTczIiwiQ29sb3IiOnsiJGlkIjoiMTc0IiwiQSI6MjU1LCJSIjoyMzQsIkciOjIyLCJCIjozMH19LCJJc1Zpc2libGUiOnRydWUsIldpZHRoIjoxMy4wLCJIZWlnaHQiOjEzLjAsIkJvcmRlclN0eWxlIjp7IiRpZCI6IjE3NSIsIkxpbmVDb2xvciI6eyIkcmVmIjoiNjcifSwiTGluZVdlaWdodCI6MC4wLCJMaW5lVHlwZSI6MCwiUGFyZW50U3R5bGUiOm51bGx9LCJQYXJlbnRTdHlsZSI6bnVsbH0sIlRpdGxlU3R5bGUiOnsiJGlkIjoiMTc2IiwiRm9udFNldHRpbmdzIjp7IiRpZCI6IjE3NyIsIkZvbnRTaXplIjoxMSwiRm9udE5hbWUiOiJDYWxpYnJpIiwiSXNCb2xkIjp0cnVlLCJJc0l0YWxpYyI6ZmFsc2UsIklzVW5kZXJsaW5lZCI6ZmFsc2UsIlBhcmVudFN0eWxlIjpudWxsfSwiQXV0b1NpemUiOjAsIkZvcmVncm91bmQiOnsiJHJlZiI6IjcxIn0sIk1heFdpZHRoIjoyMDAuMCwiTWF4SGVpZ2h0IjoiSW5maW5pdHkiLCJTbWFydEZvcmVncm91bmRJc0FjdGl2ZSI6ZmFsc2UsIkhvcml6b250YWxBbGlnbm1lbnQiOjAsIlZlcnRpY2FsQWxpZ25tZW50IjowLCJTbWFydEZvcmVncm91bmQiOm51bGwsIkJhY2tncm91bmRGaWxsVHlwZSI6MCwiTWFyZ2luIjp7IiRyZWYiOiI3MyJ9LCJQYWRkaW5nIjp7IiRyZWYiOiI3NCJ9LCJCYWNrZ3JvdW5kIjp7IiRyZWYiOiI3NSJ9LCJJc1Zpc2libGUiOnRydWUsIldpZHRoIjowLjAsIkhlaWdodCI6MC4wLCJCb3JkZXJTdHlsZSI6eyIkaWQiOiIxNzgiLCJMaW5lQ29sb3IiOm51bGwsIkxpbmVXZWlnaHQiOjAuMCwiTGluZVR5cGUiOjAsIlBhcmVudFN0eWxlIjpudWxsfSwiUGFyZW50U3R5bGUiOm51bGx9LCJEYXRlU3R5bGUiOnsiJGlkIjoiMTc5IiwiRm9udFNldHRpbmdzIjp7IiRpZCI6IjE4MCIsIkZvbnRTaXplIjoxMCwiRm9udE5hbWUiOiJDYWxpYnJpIiwiSXNCb2xkIjpmYWxzZSwiSXNJdGFsaWMiOmZhbHNlLCJJc1VuZGVybGluZWQiOmZhbHNlLCJQYXJlbnRTdHlsZSI6bnVsbH0sIkF1dG9TaXplIjowLCJGb3JlZ3JvdW5kIjp7IiRpZCI6IjE4MSIsIkNvbG9yIjp7IiRpZCI6IjE4MiIsIkEiOjI1NSwiUiI6NjgsIkciOjg0LCJCIjoxMDZ9fSwiTWF4V2lkdGgiOjIwMC4wLCJNYXhIZWlnaHQiOiJJbmZpbml0eSIsIlNtYXJ0Rm9yZWdyb3VuZElzQWN0aXZlIjpmYWxzZSwiSG9yaXpvbnRhbEFsaWdubWVudCI6MCwiVmVydGljYWxBbGlnbm1lbnQiOjAsIlNtYXJ0Rm9yZWdyb3VuZCI6bnVsbCwiQmFja2dyb3VuZEZpbGxUeXBlIjowLCJNYXJnaW4iOnsiJHJlZiI6IjgwIn0sIlBhZGRpbmciOnsiJHJlZiI6IjgxIn0sIkJhY2tncm91bmQiOnsiJHJlZiI6IjgyIn0sIklzVmlzaWJsZSI6dHJ1ZSwiV2lkdGgiOjAuMCwiSGVpZ2h0IjowLjAsIkJvcmRlclN0eWxlIjp7IiRpZCI6IjE4MyIsIkxpbmVDb2xvciI6bnVsbCwiTGluZVdlaWdodCI6MC4wLCJMaW5lVHlwZSI6MCwiUGFyZW50U3R5bGUiOm51bGx9LCJQYXJlbnRTdHlsZSI6bnVsbH0sIkRhdGVGb3JtYXQiOnsiJGlkIjoiMTg0IiwiRm9ybWF0U3RyaW5nIjoiTU1NIGQsIHl5eXkiLCJTZXBhcmF0b3IiOiIvIiwiVXNlSW50ZXJuYXRpb25hbERhdGVGb3JtYXQiOmZhbHNlLCJEYXRlSXNWaXNpYmxlIjp0cnVlLCJUaW1lSXNWaXNpYmxlIjpmYWxzZSwiSG91ckRpZ2l0cyI6MSwiQW1QbURlc2lnbmF0b3IiOjIsIlRyaW0wME1pbnV0ZXMiOmZhbHNlLCJMYXN0S25vd25WaXNpYmlsaXR5U3RhdGUiOm51bGx9LCJJc1Zpc2libGUiOnRydWUsIlBhcmVudFN0eWxlIjpudWxsfSwiSW5kZXgiOjEwLCJQZXJjZW50YWdlQ29tcGxldGUiOm51bGwsIlBvc2l0aW9uIjp7IlJhdGlvIjowLjAsIklzQ3VzdG9tIjpmYWxzZX0sIkRhdGVGb3JtYXQiOnsiJHJlZiI6IjE4NCJ9LCJJZCI6IjIxZGRlNmM4LTFjZTUtNDA4NS05OGUxLTk1MGI1M2RiOGE3OSIsIkltcG9ydElkIjpudWxsLCJUaXRsZSI6IkVuZCBvZiBMUzIiLCJOb3RlIjpudWxsLCJIeXBlcmxpbmsiOm51bGwsIklzQ2hhbmdlZCI6ZmFsc2UsIklzTmV3IjpmYWxzZX0seyIkaWQiOiIxODUiLCJEYXRlIjoiMjAxOC0xMi0wNlQyMzo1OTowMFoiLCJTdHlsZSI6eyIkaWQiOiIxODYiLCJTaGFwZSI6MCwiQ29ubmVjdG9yTWFyZ2luIjp7IiRyZWYiOiI1NiJ9LCJDb25uZWN0b3JTdHlsZSI6eyIkaWQiOiIxODciLCJMaW5lQ29sb3IiOnsiJHJlZiI6IjU4In0sIkxpbmVXZWlnaHQiOjEuMCwiTGluZVR5cGUiOjAsIlBhcmVudFN0eWxlIjpudWxsfSwiSXNCZWxvd1RpbWViYW5kIjpmYWxzZSwiSGlkZURhdGUiOmZhbHNlLCJTaGFwZVNpemUiOjEsIlNwYWNpbmciOjIuMCwiUGFkZGluZyI6eyIkcmVmIjoiNjAifSwiU2hhcGVTdHlsZSI6eyIkaWQiOiIxODgiLCJNYXJnaW4iOnsiJHJlZiI6IjYyIn0sIlBhZGRpbmciOnsiJHJlZiI6IjYzIn0sIkJhY2tncm91bmQiOnsiJGlkIjoiMTg5IiwiQ29sb3IiOnsiJGlkIjoiMTkwIiwiQSI6MjU1LCJSIjoyNiwiRyI6MTcwLCJCIjo2Nn19LCJJc1Zpc2libGUiOnRydWUsIldpZHRoIjoxMy4wLCJIZWlnaHQiOjEzLjAsIkJvcmRlclN0eWxlIjp7IiRpZCI6IjE5MSIsIkxpbmVDb2xvciI6eyIkcmVmIjoiNjcifSwiTGluZVdlaWdodCI6MC4wLCJMaW5lVHlwZSI6MCwiUGFyZW50U3R5bGUiOm51bGx9LCJQYXJlbnRTdHlsZSI6bnVsbH0sIlRpdGxlU3R5bGUiOnsiJGlkIjoiMTkyIiwiRm9udFNldHRpbmdzIjp7IiRpZCI6IjE5MyIsIkZvbnRTaXplIjoxMSwiRm9udE5hbWUiOiJDYWxpYnJpIiwiSXNCb2xkIjp0cnVlLCJJc0l0YWxpYyI6ZmFsc2UsIklzVW5kZXJsaW5lZCI6ZmFsc2UsIlBhcmVudFN0eWxlIjpudWxsfSwiQXV0b1NpemUiOjAsIkZvcmVncm91bmQiOnsiJHJlZiI6IjcxIn0sIk1heFdpZHRoIjoyMDAuMCwiTWF4SGVpZ2h0IjoiSW5maW5pdHkiLCJTbWFydEZvcmVncm91bmRJc0FjdGl2ZSI6ZmFsc2UsIkhvcml6b250YWxBbGlnbm1lbnQiOjAsIlZlcnRpY2FsQWxpZ25tZW50IjowLCJTbWFydEZvcmVncm91bmQiOm51bGwsIkJhY2tncm91bmRGaWxsVHlwZSI6MCwiTWFyZ2luIjp7IiRyZWYiOiI3MyJ9LCJQYWRkaW5nIjp7IiRyZWYiOiI3NCJ9LCJCYWNrZ3JvdW5kIjp7IiRyZWYiOiI3NSJ9LCJJc1Zpc2libGUiOnRydWUsIldpZHRoIjowLjAsIkhlaWdodCI6MC4wLCJCb3JkZXJTdHlsZSI6eyIkaWQiOiIxOTQiLCJMaW5lQ29sb3IiOm51bGwsIkxpbmVXZWlnaHQiOjAuMCwiTGluZVR5cGUiOjAsIlBhcmVudFN0eWxlIjpudWxsfSwiUGFyZW50U3R5bGUiOm51bGx9LCJEYXRlU3R5bGUiOnsiJGlkIjoiMTk1IiwiRm9udFNldHRpbmdzIjp7IiRpZCI6IjE5NiIsIkZvbnRTaXplIjoxMCwiRm9udE5hbWUiOiJDYWxpYnJpIiwiSXNCb2xkIjpmYWxzZSwiSXNJdGFsaWMiOmZhbHNlLCJJc1VuZGVybGluZWQiOmZhbHNlLCJQYXJlbnRTdHlsZSI6bnVsbH0sIkF1dG9TaXplIjowLCJGb3JlZ3JvdW5kIjp7IiRyZWYiOiI3OCJ9LCJNYXhXaWR0aCI6MjAwLjAsIk1heEhlaWdodCI6IkluZmluaXR5IiwiU21hcnRGb3JlZ3JvdW5kSXNBY3RpdmUiOmZhbHNlLCJIb3Jpem9udGFsQWxpZ25tZW50IjowLCJWZXJ0aWNhbEFsaWdubWVudCI6MCwiU21hcnRGb3JlZ3JvdW5kIjpudWxsLCJCYWNrZ3JvdW5kRmlsbFR5cGUiOjAsIk1hcmdpbiI6eyIkcmVmIjoiODAifSwiUGFkZGluZyI6eyIkcmVmIjoiODEifSwiQmFja2dyb3VuZCI6eyIkcmVmIjoiODIifSwiSXNWaXNpYmxlIjp0cnVlLCJXaWR0aCI6MC4wLCJIZWlnaHQiOjAuMCwiQm9yZGVyU3R5bGUiOnsiJGlkIjoiMTk3IiwiTGluZUNvbG9yIjpudWxsLCJMaW5lV2VpZ2h0IjowLjAsIkxpbmVUeXBlIjowLCJQYXJlbnRTdHlsZSI6bnVsbH0sIlBhcmVudFN0eWxlIjpudWxsfSwiRGF0ZUZvcm1hdCI6eyIkcmVmIjoiODMifSwiSXNWaXNpYmxlIjp0cnVlLCJQYXJlbnRTdHlsZSI6bnVsbH0sIkluZGV4IjoxMSwiUGVyY2VudGFnZUNvbXBsZXRlIjpudWxsLCJQb3NpdGlvbiI6eyJSYXRpbyI6MC4wLCJJc0N1c3RvbSI6ZmFsc2V9LCJEYXRlRm9ybWF0Ijp7IiRyZWYiOiI4MyJ9LCJJZCI6IjkzZmJkMTJhLWM2ZGItNDgwNi04NDgyLWFmOTM3MmEwNDY2OSIsIkltcG9ydElkIjpudWxsLCJUaXRsZSI6IlZlbnRpbmcgdGhlIElQOC5YIiwiTm90ZSI6bnVsbCwiSHlwZXJsaW5rIjpudWxsLCJJc0NoYW5nZWQiOmZhbHNlLCJJc05ldyI6ZmFsc2V9LHsiJGlkIjoiMTk4IiwiRGF0ZSI6IjIwMTgtMTItMDNUMjM6NTk6MDAiLCJTdHlsZSI6eyIkaWQiOiIxOTkiLCJTaGFwZSI6MiwiQ29ubmVjdG9yTWFyZ2luIjp7IiRyZWYiOiI1NiJ9LCJDb25uZWN0b3JTdHlsZSI6eyIkaWQiOiIyMDAiLCJMaW5lQ29sb3IiOnsiJHJlZiI6IjU4In0sIkxpbmVXZWlnaHQiOjEuMCwiTGluZVR5cGUiOjAsIlBhcmVudFN0eWxlIjpudWxsfSwiSXNCZWxvd1RpbWViYW5kIjpmYWxzZSwiSGlkZURhdGUiOmZhbHNlLCJTaGFwZVNpemUiOjEsIlNwYWNpbmciOjIuMCwiUGFkZGluZyI6eyIkcmVmIjoiNjAifSwiU2hhcGVTdHlsZSI6eyIkaWQiOiIyMDEiLCJNYXJnaW4iOnsiJHJlZiI6IjYyIn0sIlBhZGRpbmciOnsiJHJlZiI6IjYzIn0sIkJhY2tncm91bmQiOnsiJGlkIjoiMjAyIiwiQ29sb3IiOnsiJGlkIjoiMjAzIiwiQSI6MjU1LCJSIjoyNiwiRyI6MTcwLCJCIjo2Nn19LCJJc1Zpc2libGUiOnRydWUsIldpZHRoIjoxMy4wLCJIZWlnaHQiOjEzLjAsIkJvcmRlclN0eWxlIjp7IiRpZCI6IjIwNCIsIkxpbmVDb2xvciI6eyIkcmVmIjoiNjcifSwiTGluZVdlaWdodCI6MC4wLCJMaW5lVHlwZSI6MCwiUGFyZW50U3R5bGUiOm51bGx9LCJQYXJlbnRTdHlsZSI6bnVsbH0sIlRpdGxlU3R5bGUiOnsiJGlkIjoiMjA1IiwiRm9udFNldHRpbmdzIjp7IiRpZCI6IjIwNiIsIkZvbnRTaXplIjoxMSwiRm9udE5hbWUiOiJDYWxpYnJpIiwiSXNCb2xkIjp0cnVlLCJJc0l0YWxpYyI6ZmFsc2UsIklzVW5kZXJsaW5lZCI6ZmFsc2UsIlBhcmVudFN0eWxlIjpudWxsfSwiQXV0b1NpemUiOjAsIkZvcmVncm91bmQiOnsiJHJlZiI6IjcxIn0sIk1heFdpZHRoIjoyMDAuMCwiTWF4SGVpZ2h0IjoiSW5maW5pdHkiLCJTbWFydEZvcmVncm91bmRJc0FjdGl2ZSI6ZmFsc2UsIkhvcml6b250YWxBbGlnbm1lbnQiOjAsIlZlcnRpY2FsQWxpZ25tZW50IjowLCJTbWFydEZvcmVncm91bmQiOm51bGwsIkJhY2tncm91bmRGaWxsVHlwZSI6MCwiTWFyZ2luIjp7IiRyZWYiOiI3MyJ9LCJQYWRkaW5nIjp7IiRyZWYiOiI3NCJ9LCJCYWNrZ3JvdW5kIjp7IiRyZWYiOiI3NSJ9LCJJc1Zpc2libGUiOnRydWUsIldpZHRoIjowLjAsIkhlaWdodCI6MC4wLCJCb3JkZXJTdHlsZSI6eyIkaWQiOiIyMDciLCJMaW5lQ29sb3IiOm51bGwsIkxpbmVXZWlnaHQiOjAuMCwiTGluZVR5cGUiOjAsIlBhcmVudFN0eWxlIjpudWxsfSwiUGFyZW50U3R5bGUiOm51bGx9LCJEYXRlU3R5bGUiOnsiJGlkIjoiMjA4IiwiRm9udFNldHRpbmdzIjp7IiRpZCI6IjIwOSIsIkZvbnRTaXplIjoxMCwiRm9udE5hbWUiOiJDYWxpYnJpIiwiSXNCb2xkIjpmYWxzZSwiSXNJdGFsaWMiOmZhbHNlLCJJc1VuZGVybGluZWQiOmZhbHNlLCJQYXJlbnRTdHlsZSI6bnVsbH0sIkF1dG9TaXplIjowLCJGb3JlZ3JvdW5kIjp7IiRpZCI6IjIxMCIsIkNvbG9yIjp7IiRpZCI6IjIxMSIsIkEiOjI1NSwiUiI6NjgsIkciOjg0LCJCIjoxMDZ9fSwiTWF4V2lkdGgiOjIwMC4wLCJNYXhIZWlnaHQiOiJJbmZpbml0eSIsIlNtYXJ0Rm9yZWdyb3VuZElzQWN0aXZlIjpmYWxzZSwiSG9yaXpvbnRhbEFsaWdubWVudCI6MCwiVmVydGljYWxBbGlnbm1lbnQiOjAsIlNtYXJ0Rm9yZWdyb3VuZCI6bnVsbCwiQmFja2dyb3VuZEZpbGxUeXBlIjowLCJNYXJnaW4iOnsiJHJlZiI6IjgwIn0sIlBhZGRpbmciOnsiJHJlZiI6IjgxIn0sIkJhY2tncm91bmQiOnsiJHJlZiI6IjgyIn0sIklzVmlzaWJsZSI6dHJ1ZSwiV2lkdGgiOjAuMCwiSGVpZ2h0IjowLjAsIkJvcmRlclN0eWxlIjp7IiRpZCI6IjIxMiIsIkxpbmVDb2xvciI6bnVsbCwiTGluZVdlaWdodCI6MC4wLCJMaW5lVHlwZSI6MCwiUGFyZW50U3R5bGUiOm51bGx9LCJQYXJlbnRTdHlsZSI6bnVsbH0sIkRhdGVGb3JtYXQiOnsiJGlkIjoiMjEzIiwiRm9ybWF0U3RyaW5nIjoiTU1NIGQsIHl5eXkiLCJTZXBhcmF0b3IiOiIvIiwiVXNlSW50ZXJuYXRpb25hbERhdGVGb3JtYXQiOmZhbHNlLCJEYXRlSXNWaXNpYmxlIjp0cnVlLCJUaW1lSXNWaXNpYmxlIjpmYWxzZSwiSG91ckRpZ2l0cyI6MSwiQW1QbURlc2lnbmF0b3IiOjIsIlRyaW0wME1pbnV0ZXMiOmZhbHNlLCJMYXN0S25vd25WaXNpYmlsaXR5U3RhdGUiOm51bGx9LCJJc1Zpc2libGUiOnRydWUsIlBhcmVudFN0eWxlIjpudWxsfSwiSW5kZXgiOjEyLCJQZXJjZW50YWdlQ29tcGxldGUiOm51bGwsIlBvc2l0aW9uIjp7IlJhdGlvIjowLjAsIklzQ3VzdG9tIjpmYWxzZX0sIkRhdGVGb3JtYXQiOnsiJHJlZiI6IjIxMyJ9LCJJZCI6ImQxN2EzYmVkLWE4ZGYtNGI0YS1hNTVmLTE0MmEyZjJkZTRmOCIsIkltcG9ydElkIjpudWxsLCJUaXRsZSI6IlN0YXJ0IG9mIExTMiIsIk5vdGUiOm51bGwsIkh5cGVybGluayI6bnVsbCwiSXNDaGFuZ2VkIjpmYWxzZSwiSXNOZXciOmZhbHNlfSx7IiRpZCI6IjIxNCIsIkRhdGUiOiIyMDIwLTAxLTA2VDIzOjU5OjAwWiIsIlN0eWxlIjp7IiRpZCI6IjIxNSIsIlNoYXBlIjoxMSwiQ29ubmVjdG9yTWFyZ2luIjp7IiRyZWYiOiI1NiJ9LCJDb25uZWN0b3JTdHlsZSI6eyIkaWQiOiIyMTYiLCJMaW5lQ29sb3IiOnsiJHJlZiI6IjU4In0sIkxpbmVXZWlnaHQiOjEuMCwiTGluZVR5cGUiOjAsIlBhcmVudFN0eWxlIjpudWxsfSwiSXNCZWxvd1RpbWViYW5kIjpmYWxzZSwiSGlkZURhdGUiOmZhbHNlLCJTaGFwZVNpemUiOjEsIlNwYWNpbmciOjIuMCwiUGFkZGluZyI6eyIkcmVmIjoiNjAifSwiU2hhcGVTdHlsZSI6eyIkaWQiOiIyMTciLCJNYXJnaW4iOnsiJHJlZiI6IjYyIn0sIlBhZGRpbmciOnsiJHJlZiI6IjYzIn0sIkJhY2tncm91bmQiOnsiJGlkIjoiMjE4IiwiQ29sb3IiOnsiJGlkIjoiMjE5IiwiQSI6MjU1LCJSIjowLCJHIjoxMTQsIkIiOjE4OH19LCJJc1Zpc2libGUiOnRydWUsIldpZHRoIjoxMy4wLCJIZWlnaHQiOjEzLjAsIkJvcmRlclN0eWxlIjp7IiRpZCI6IjIyMCIsIkxpbmVDb2xvciI6eyIkcmVmIjoiNjcifSwiTGluZVdlaWdodCI6MC4wLCJMaW5lVHlwZSI6MCwiUGFyZW50U3R5bGUiOm51bGx9LCJQYXJlbnRTdHlsZSI6bnVsbH0sIlRpdGxlU3R5bGUiOnsiJGlkIjoiMjIxIiwiRm9udFNldHRpbmdzIjp7IiRpZCI6IjIyMiIsIkZvbnRTaXplIjoxMSwiRm9udE5hbWUiOiJDYWxpYnJpIiwiSXNCb2xkIjp0cnVlLCJJc0l0YWxpYyI6ZmFsc2UsIklzVW5kZXJsaW5lZCI6ZmFsc2UsIlBhcmVudFN0eWxlIjpudWxsfSwiQXV0b1NpemUiOjAsIkZvcmVncm91bmQiOnsiJHJlZiI6IjcxIn0sIk1heFdpZHRoIjoyMDAuMCwiTWF4SGVpZ2h0IjoiSW5maW5pdHkiLCJTbWFydEZvcmVncm91bmRJc0FjdGl2ZSI6ZmFsc2UsIkhvcml6b250YWxBbGlnbm1lbnQiOjAsIlZlcnRpY2FsQWxpZ25tZW50IjowLCJTbWFydEZvcmVncm91bmQiOm51bGwsIkJhY2tncm91bmRGaWxsVHlwZSI6MCwiTWFyZ2luIjp7IiRyZWYiOiI3MyJ9LCJQYWRkaW5nIjp7IiRyZWYiOiI3NCJ9LCJCYWNrZ3JvdW5kIjp7IiRyZWYiOiI3NSJ9LCJJc1Zpc2libGUiOnRydWUsIldpZHRoIjowLjAsIkhlaWdodCI6MC4wLCJCb3JkZXJTdHlsZSI6eyIkaWQiOiIyMjMiLCJMaW5lQ29sb3IiOm51bGwsIkxpbmVXZWlnaHQiOjAuMCwiTGluZVR5cGUiOjAsIlBhcmVudFN0eWxlIjpudWxsfSwiUGFyZW50U3R5bGUiOm51bGx9LCJEYXRlU3R5bGUiOnsiJGlkIjoiMjI0IiwiRm9udFNldHRpbmdzIjp7IiRpZCI6IjIyNSIsIkZvbnRTaXplIjoxMCwiRm9udE5hbWUiOiJDYWxpYnJpIiwiSXNCb2xkIjpmYWxzZSwiSXNJdGFsaWMiOmZhbHNlLCJJc1VuZGVybGluZWQiOmZhbHNlLCJQYXJlbnRTdHlsZSI6bnVsbH0sIkF1dG9TaXplIjowLCJGb3JlZ3JvdW5kIjp7IiRyZWYiOiI3OCJ9LCJNYXhXaWR0aCI6MjAwLjAsIk1heEhlaWdodCI6IkluZmluaXR5IiwiU21hcnRGb3JlZ3JvdW5kSXNBY3RpdmUiOmZhbHNlLCJIb3Jpem9udGFsQWxpZ25tZW50IjowLCJWZXJ0aWNhbEFsaWdubWVudCI6MCwiU21hcnRGb3JlZ3JvdW5kIjpudWxsLCJCYWNrZ3JvdW5kRmlsbFR5cGUiOjAsIk1hcmdpbiI6eyIkcmVmIjoiODAifSwiUGFkZGluZyI6eyIkcmVmIjoiODEifSwiQmFja2dyb3VuZCI6eyIkcmVmIjoiODIifSwiSXNWaXNpYmxlIjp0cnVlLCJXaWR0aCI6MC4wLCJIZWlnaHQiOjAuMCwiQm9yZGVyU3R5bGUiOnsiJGlkIjoiMjI2IiwiTGluZUNvbG9yIjpudWxsLCJMaW5lV2VpZ2h0IjowLjAsIkxpbmVUeXBlIjowLCJQYXJlbnRTdHlsZSI6bnVsbH0sIlBhcmVudFN0eWxlIjpudWxsfSwiRGF0ZUZvcm1hdCI6eyIkcmVmIjoiODMifSwiSXNWaXNpYmxlIjp0cnVlLCJQYXJlbnRTdHlsZSI6bnVsbH0sIkluZGV4IjoxNiwiUGVyY2VudGFnZUNvbXBsZXRlIjpudWxsLCJQb3NpdGlvbiI6eyJSYXRpbyI6MC4wLCJJc0N1c3RvbSI6ZmFsc2V9LCJEYXRlRm9ybWF0Ijp7IiRyZWYiOiI4MyJ9LCJJZCI6ImJmMzUzZDA4LWJlY2QtNDJlMS1iYzljLWRiYTY0MGFmMjk3ZCIsIkltcG9ydElkIjpudWxsLCJUaXRsZSI6IlZFTE8gTWsyIFJGIGJveGVzIC0gaW5zdGFsbGF0aW9uIiwiTm90ZSI6bnVsbCwiSHlwZXJsaW5rIjpudWxsLCJJc0NoYW5nZWQiOmZhbHNlLCJJc05ldyI6ZmFsc2V9XSwiVGFza3MiOlt7IiRpZCI6IjIyNyIsIkdyb3VwTmFtZSI6bnVsbCwiU3RhcnREYXRlIjoiMjAxOS0wMS0wN1QwMDowMDowMFoiLCJFbmREYXRlIjoiMjAxOS0wMS0xNlQyMzo1OTowMFoiLCJQZXJjZW50YWdlQ29tcGxldGUiOm51bGwsIlN0eWxlIjp7IiRpZCI6IjIyOCIsIlNoYXBlIjo1LCJTaGFwZVRoaWNrbmVzcyI6MCwiRHVyYXRpb25Gb3JtYXQiOjAsIkluY2x1ZGVOb25Xb3JraW5nRGF5c0luRHVyYXRpb24iOmZhbHNlLCJQZXJjZW50YWdlQ29tcGxldGVTdHlsZSI6eyIkaWQiOiIyMjkiLCJGb250U2V0dGluZ3MiOnsiJGlkIjoiMjMwIiwiRm9udFNpemUiOjEwLCJGb250TmFtZSI6IkNhbGlicmkiLCJJc0JvbGQiOmZhbHNlLCJJc0l0YWxpYyI6ZmFsc2UsIklzVW5kZXJsaW5lZCI6ZmFsc2UsIlBhcmVudFN0eWxlIjpudWxsfSwiQXV0b1NpemUiOjAsIkZvcmVncm91bmQiOnsiJHJlZiI6Ijg3In0sIk1heFdpZHRoIjoyMDAuMCwiTWF4SGVpZ2h0IjoiSW5maW5pdHkiLCJTbWFydEZvcmVncm91bmRJc0FjdGl2ZSI6ZmFsc2UsIkhvcml6b250YWxBbGlnbm1lbnQiOjAsIlZlcnRpY2FsQWxpZ25tZW50IjowLCJTbWFydEZvcmVncm91bmQiOm51bGwsIkJhY2tncm91bmRGaWxsVHlwZSI6MCwiTWFyZ2luIjp7IiRyZWYiOiI4OSJ9LCJQYWRkaW5nIjp7IiRyZWYiOiI5MCJ9LCJCYWNrZ3JvdW5kIjp7IiRyZWYiOiI5MSJ9LCJJc1Zpc2libGUiOnRydWUsIldpZHRoIjowLjAsIkhlaWdodCI6MC4wLCJCb3JkZXJTdHlsZSI6eyIkaWQiOiIyMzEiLCJMaW5lQ29sb3IiOm51bGwsIkxpbmVXZWlnaHQiOjAuMCwiTGluZVR5cGUiOjAsIlBhcmVudFN0eWxlIjpudWxsfSwiUGFyZW50U3R5bGUiOm51bGx9LCJEdXJhdGlvblN0eWxlIjp7IiRpZCI6IjIzMiIsIkZvbnRTZXR0aW5ncyI6eyIkaWQiOiIyMzMiLCJGb250U2l6ZSI6MTAsIkZvbnROYW1lIjoiQ2FsaWJyaSIsIklzQm9sZCI6ZmFsc2UsIklzSXRhbGljIjpmYWxzZSwiSXNVbmRlcmxpbmVkIjpmYWxzZSwiUGFyZW50U3R5bGUiOm51bGx9LCJBdXRvU2l6ZSI6MCwiRm9yZWdyb3VuZCI6eyIkcmVmIjoiOTQifSwiTWF4V2lkdGgiOjIwMC4wLCJNYXhIZWlnaHQiOiJJbmZpbml0eSIsIlNtYXJ0Rm9yZWdyb3VuZElzQWN0aXZlIjpmYWxzZSwiSG9yaXpvbnRhbEFsaWdubWVudCI6MCwiVmVydGljYWxBbGlnbm1lbnQiOjAsIlNtYXJ0Rm9yZWdyb3VuZCI6bnVsbCwiQmFja2dyb3VuZEZpbGxUeXBlIjowLCJNYXJnaW4iOnsiJHJlZiI6Ijk2In0sIlBhZGRpbmciOnsiJHJlZiI6Ijk3In0sIkJhY2tncm91bmQiOnsiJHJlZiI6Ijk4In0sIklzVmlzaWJsZSI6dHJ1ZSwiV2lkdGgiOjAuMCwiSGVpZ2h0IjowLjAsIkJvcmRlclN0eWxlIjp7IiRpZCI6IjIzNCIsIkxpbmVDb2xvciI6bnVsbCwiTGluZVdlaWdodCI6MC4wLCJMaW5lVHlwZSI6MCwiUGFyZW50U3R5bGUiOm51bGx9LCJQYXJlbnRTdHlsZSI6bnVsbH0sIkhvcml6b250YWxDb25uZWN0b3JTdHlsZSI6eyIkaWQiOiIyMzUiLCJMaW5lQ29sb3IiOnsiJHJlZiI6IjEwMCJ9LCJMaW5lV2VpZ2h0IjoxLjAsIkxpbmVUeXBlIjowLCJQYXJlbnRTdHlsZSI6bnVsbH0sIlZlcnRpY2FsQ29ubmVjdG9yU3R5bGUiOnsiJGlkIjoiMjM2IiwiTGluZUNvbG9yIjp7IiRyZWYiOiIxMDMifSwiTGluZVdlaWdodCI6MC4wLCJMaW5lVHlwZSI6MCwiUGFyZW50U3R5bGUiOm51bGx9LCJNYXJnaW4iOm51bGwsIlN0YXJ0RGF0ZVBvc2l0aW9uIjozLCJFbmREYXRlUG9zaXRpb24iOjMsIkRhdGVJc1Zpc2libGUiOnRydWUsIlRpdGxlUG9zaXRpb24iOjQsIkR1cmF0aW9uUG9zaXRpb24iOjYsIlBlcmNlbnRhZ2VDb21wbGV0ZWRQb3NpdGlvbiI6NiwiU3BhY2luZyI6NSwiSXNCZWxvd1RpbWViYW5kIjp0cnVlLCJQZXJjZW50YWdlQ29tcGxldGVTaGFwZU9wYWNpdHkiOjM1LCJTaGFwZVN0eWxlIjp7IiRpZCI6IjIzNyIsIk1hcmdpbiI6eyIkcmVmIjoiMTA2In0sIlBhZGRpbmciOnsiJHJlZiI6IjEwNyJ9LCJCYWNrZ3JvdW5kIjp7IiRpZCI6IjIzOCIsIkNvbG9yIjp7IiRpZCI6IjIzOSIsIkEiOjI1NSwiUiI6MjM0LCJHIjoyMiwiQiI6MzB9fSwiSXNWaXNpYmxlIjp0cnVlLCJXaWR0aCI6MC4wLCJIZWlnaHQiOjEwLjAsIkJvcmRlclN0eWxlIjp7IiRpZCI6IjI0MCIsIkxpbmVDb2xvciI6eyIkcmVmIjoiMTExIn0sIkxpbmVXZWlnaHQiOjAuMCwiTGluZVR5cGUiOjAsIlBhcmVudFN0eWxlIjpudWxsfSwiUGFyZW50U3R5bGUiOm51bGx9LCJUaXRsZVN0eWxlIjp7IiRpZCI6IjI0MSIsIkZvbnRTZXR0aW5ncyI6eyIkaWQiOiIyNDIiLCJGb250U2l6ZSI6MTEsIkZvbnROYW1lIjoiQ2FsaWJyaSIsIklzQm9sZCI6dHJ1ZSwiSXNJdGFsaWMiOmZhbHNlLCJJc1VuZGVybGluZWQiOmZhbHNlLCJQYXJlbnRTdHlsZSI6bnVsbH0sIkF1dG9TaXplIjowLCJGb3JlZ3JvdW5kIjp7IiRyZWYiOiIxMTUifSwiTWF4V2lkdGgiOjcyMC4wLCJNYXhIZWlnaHQiOiJJbmZpbml0eSIsIlNtYXJ0Rm9yZWdyb3VuZElzQWN0aXZlIjpmYWxzZSwiSG9yaXpvbnRhbEFsaWdubWVudCI6MCwiVmVydGljYWxBbGlnbm1lbnQiOjAsIlNtYXJ0Rm9yZWdyb3VuZCI6bnVsbCwiQmFja2dyb3VuZEZpbGxUeXBlIjowLCJNYXJnaW4iOnsiJHJlZiI6IjExNyJ9LCJQYWRkaW5nIjp7IiRyZWYiOiIxMTgifSwiQmFja2dyb3VuZCI6eyIkcmVmIjoiMTE5In0sIklzVmlzaWJsZSI6dHJ1ZSwiV2lkdGgiOjAuMCwiSGVpZ2h0IjowLjAsIkJvcmRlclN0eWxlIjp7IiRpZCI6IjI0MyIsIkxpbmVDb2xvciI6bnVsbCwiTGluZVdlaWdodCI6MC4wLCJMaW5lVHlwZSI6MCwiUGFyZW50U3R5bGUiOm51bGx9LCJQYXJlbnRTdHlsZSI6bnVsbH0sIkRhdGVTdHlsZSI6eyIkaWQiOiIyNDQiLCJGb250U2V0dGluZ3MiOnsiJGlkIjoiMjQ1IiwiRm9udFNpemUiOjEwLCJGb250TmFtZSI6IkNhbGlicmkiLCJJc0JvbGQiOmZhbHNlLCJJc0l0YWxpYyI6ZmFsc2UsIklzVW5kZXJsaW5lZCI6ZmFsc2UsIlBhcmVudFN0eWxlIjpudWxsfSwiQXV0b1NpemUiOjAsIkZvcmVncm91bmQiOnsiJHJlZiI6IjEyMiJ9LCJNYXhXaWR0aCI6MjAwLjAsIk1heEhlaWdodCI6IkluZmluaXR5IiwiU21hcnRGb3JlZ3JvdW5kSXNBY3RpdmUiOmZhbHNlLCJIb3Jpem9udGFsQWxpZ25tZW50IjoyLCJWZXJ0aWNhbEFsaWdubWVudCI6MCwiU21hcnRGb3JlZ3JvdW5kIjpudWxsLCJCYWNrZ3JvdW5kRmlsbFR5cGUiOjAsIk1hcmdpbiI6eyIkcmVmIjoiMTI0In0sIlBhZGRpbmciOnsiJHJlZiI6IjEyNSJ9LCJCYWNrZ3JvdW5kIjp7IiRyZWYiOiIxMjYifSwiSXNWaXNpYmxlIjp0cnVlLCJXaWR0aCI6MC4wLCJIZWlnaHQiOjAuMCwiQm9yZGVyU3R5bGUiOnsiJGlkIjoiMjQ2IiwiTGluZUNvbG9yIjpudWxsLCJMaW5lV2VpZ2h0IjowLjAsIkxpbmVUeXBlIjowLCJQYXJlbnRTdHlsZSI6bnVsbH0sIlBhcmVudFN0eWxlIjpudWxsfSwiRGF0ZUZvcm1hdCI6eyIkcmVmIjoiMTI3In0sIklzVmlzaWJsZSI6dHJ1ZSwiUGFyZW50U3R5bGUiOm51bGx9LCJJbmRleCI6MSwiU21hcnREdXJhdGlvbkFjdGl2YXRlZCI6ZmFsc2UsIkRhdGVGb3JtYXQiOnsiJHJlZiI6IjEyNyJ9LCJJZCI6IjU0NjljZjUyLWUzNTEtNGJlYy05N2ViLTc0YzBmY2VmZjU0MCIsIkltcG9ydElkIjpudWxsLCJUaXRsZSI6IlVYODUgdmFjdXVtIGNoYW1iZXJzIC0gcmVtb3ZhbCIsIk5vdGUiOm51bGwsIkh5cGVybGluayI6bnVsbCwiSXNDaGFuZ2VkIjpmYWxzZSwiSXNOZXciOmZhbHNlfSx7IiRpZCI6IjI0NyIsIkdyb3VwTmFtZSI6bnVsbCwiU3RhcnREYXRlIjoiMjAxOC0xMi0xN1QwMDowMDowMFoiLCJFbmREYXRlIjoiMjAxOS0wMS0zMVQyMzo1OTowMFoiLCJQZXJjZW50YWdlQ29tcGxldGUiOm51bGwsIlN0eWxlIjp7IiRpZCI6IjI0OCIsIlNoYXBlIjo1LCJTaGFwZVRoaWNrbmVzcyI6MCwiRHVyYXRpb25Gb3JtYXQiOjAsIkluY2x1ZGVOb25Xb3JraW5nRGF5c0luRHVyYXRpb24iOmZhbHNlLCJQZXJjZW50YWdlQ29tcGxldGVTdHlsZSI6eyIkaWQiOiIyNDkiLCJGb250U2V0dGluZ3MiOnsiJGlkIjoiMjUwIiwiRm9udFNpemUiOjEwLCJGb250TmFtZSI6IkNhbGlicmkiLCJJc0JvbGQiOmZhbHNlLCJJc0l0YWxpYyI6ZmFsc2UsIklzVW5kZXJsaW5lZCI6ZmFsc2UsIlBhcmVudFN0eWxlIjpudWxsfSwiQXV0b1NpemUiOjAsIkZvcmVncm91bmQiOnsiJHJlZiI6Ijg3In0sIk1heFdpZHRoIjoyMDAuMCwiTWF4SGVpZ2h0IjoiSW5maW5pdHkiLCJTbWFydEZvcmVncm91bmRJc0FjdGl2ZSI6ZmFsc2UsIkhvcml6b250YWxBbGlnbm1lbnQiOjAsIlZlcnRpY2FsQWxpZ25tZW50IjowLCJTbWFydEZvcmVncm91bmQiOm51bGwsIkJhY2tncm91bmRGaWxsVHlwZSI6MCwiTWFyZ2luIjp7IiRyZWYiOiI4OSJ9LCJQYWRkaW5nIjp7IiRyZWYiOiI5MCJ9LCJCYWNrZ3JvdW5kIjp7IiRyZWYiOiI5MSJ9LCJJc1Zpc2libGUiOnRydWUsIldpZHRoIjowLjAsIkhlaWdodCI6MC4wLCJCb3JkZXJTdHlsZSI6eyIkaWQiOiIyNTEiLCJMaW5lQ29sb3IiOm51bGwsIkxpbmVXZWlnaHQiOjAuMCwiTGluZVR5cGUiOjAsIlBhcmVudFN0eWxlIjpudWxsfSwiUGFyZW50U3R5bGUiOm51bGx9LCJEdXJhdGlvblN0eWxlIjp7IiRpZCI6IjI1MiIsIkZvbnRTZXR0aW5ncyI6eyIkaWQiOiIyNTMiLCJGb250U2l6ZSI6MTAsIkZvbnROYW1lIjoiQ2FsaWJyaSIsIklzQm9sZCI6ZmFsc2UsIklzSXRhbGljIjpmYWxzZSwiSXNVbmRlcmxpbmVkIjpmYWxzZSwiUGFyZW50U3R5bGUiOm51bGx9LCJBdXRvU2l6ZSI6MCwiRm9yZWdyb3VuZCI6eyIkcmVmIjoiOTQifSwiTWF4V2lkdGgiOjIwMC4wLCJNYXhIZWlnaHQiOiJJbmZpbml0eSIsIlNtYXJ0Rm9yZWdyb3VuZElzQWN0aXZlIjpmYWxzZSwiSG9yaXpvbnRhbEFsaWdubWVudCI6MCwiVmVydGljYWxBbGlnbm1lbnQiOjAsIlNtYXJ0Rm9yZWdyb3VuZCI6bnVsbCwiQmFja2dyb3VuZEZpbGxUeXBlIjowLCJNYXJnaW4iOnsiJHJlZiI6Ijk2In0sIlBhZGRpbmciOnsiJHJlZiI6Ijk3In0sIkJhY2tncm91bmQiOnsiJHJlZiI6Ijk4In0sIklzVmlzaWJsZSI6dHJ1ZSwiV2lkdGgiOjAuMCwiSGVpZ2h0IjowLjAsIkJvcmRlclN0eWxlIjp7IiRpZCI6IjI1NCIsIkxpbmVDb2xvciI6bnVsbCwiTGluZVdlaWdodCI6MC4wLCJMaW5lVHlwZSI6MCwiUGFyZW50U3R5bGUiOm51bGx9LCJQYXJlbnRTdHlsZSI6bnVsbH0sIkhvcml6b250YWxDb25uZWN0b3JTdHlsZSI6eyIkaWQiOiIyNTUiLCJMaW5lQ29sb3IiOnsiJHJlZiI6IjEwMCJ9LCJMaW5lV2VpZ2h0IjoxLjAsIkxpbmVUeXBlIjowLCJQYXJlbnRTdHlsZSI6bnVsbH0sIlZlcnRpY2FsQ29ubmVjdG9yU3R5bGUiOnsiJGlkIjoiMjU2IiwiTGluZUNvbG9yIjp7IiRyZWYiOiIxMDMifSwiTGluZVdlaWdodCI6MC4wLCJMaW5lVHlwZSI6MCwiUGFyZW50U3R5bGUiOm51bGx9LCJNYXJnaW4iOm51bGwsIlN0YXJ0RGF0ZVBvc2l0aW9uIjozLCJFbmREYXRlUG9zaXRpb24iOjMsIkRhdGVJc1Zpc2libGUiOnRydWUsIlRpdGxlUG9zaXRpb24iOjQsIkR1cmF0aW9uUG9zaXRpb24iOjYsIlBlcmNlbnRhZ2VDb21wbGV0ZWRQb3NpdGlvbiI6NiwiU3BhY2luZyI6NSwiSXNCZWxvd1RpbWViYW5kIjp0cnVlLCJQZXJjZW50YWdlQ29tcGxldGVTaGFwZU9wYWNpdHkiOjM1LCJTaGFwZVN0eWxlIjp7IiRpZCI6IjI1NyIsIk1hcmdpbiI6eyIkcmVmIjoiMTA2In0sIlBhZGRpbmciOnsiJHJlZiI6IjEwNyJ9LCJCYWNrZ3JvdW5kIjp7IiRpZCI6IjI1OCIsIkNvbG9yIjp7IiRpZCI6IjI1OSIsIkEiOjI1NSwiUiI6MCwiRyI6MTE0LCJCIjoxODh9fSwiSXNWaXNpYmxlIjp0cnVlLCJXaWR0aCI6MC4wLCJIZWlnaHQiOjEwLjAsIkJvcmRlclN0eWxlIjp7IiRpZCI6IjI2MCIsIkxpbmVDb2xvciI6eyIkcmVmIjoiMTExIn0sIkxpbmVXZWlnaHQiOjAuMCwiTGluZVR5cGUiOjAsIlBhcmVudFN0eWxlIjpudWxsfSwiUGFyZW50U3R5bGUiOm51bGx9LCJUaXRsZVN0eWxlIjp7IiRpZCI6IjI2MSIsIkZvbnRTZXR0aW5ncyI6eyIkaWQiOiIyNjIiLCJGb250U2l6ZSI6MTEsIkZvbnROYW1lIjoiQ2FsaWJyaSIsIklzQm9sZCI6dHJ1ZSwiSXNJdGFsaWMiOmZhbHNlLCJJc1VuZGVybGluZWQiOmZhbHNlLCJQYXJlbnRTdHlsZSI6bnVsbH0sIkF1dG9TaXplIjowLCJGb3JlZ3JvdW5kIjp7IiRyZWYiOiIxMTUifSwiTWF4V2lkdGgiOjcyMC4wLCJNYXhIZWlnaHQiOiJJbmZpbml0eSIsIlNtYXJ0Rm9yZWdyb3VuZElzQWN0aXZlIjpmYWxzZSwiSG9yaXpvbnRhbEFsaWdubWVudCI6MCwiVmVydGljYWxBbGlnbm1lbnQiOjAsIlNtYXJ0Rm9yZWdyb3VuZCI6bnVsbCwiQmFja2dyb3VuZEZpbGxUeXBlIjowLCJNYXJnaW4iOnsiJHJlZiI6IjExNyJ9LCJQYWRkaW5nIjp7IiRyZWYiOiIxMTgifSwiQmFja2dyb3VuZCI6eyIkcmVmIjoiMTE5In0sIklzVmlzaWJsZSI6dHJ1ZSwiV2lkdGgiOjAuMCwiSGVpZ2h0IjowLjAsIkJvcmRlclN0eWxlIjp7IiRpZCI6IjI2MyIsIkxpbmVDb2xvciI6bnVsbCwiTGluZVdlaWdodCI6MC4wLCJMaW5lVHlwZSI6MCwiUGFyZW50U3R5bGUiOm51bGx9LCJQYXJlbnRTdHlsZSI6bnVsbH0sIkRhdGVTdHlsZSI6eyIkaWQiOiIyNjQiLCJGb250U2V0dGluZ3MiOnsiJGlkIjoiMjY1IiwiRm9udFNpemUiOjEwLCJGb250TmFtZSI6IkNhbGlicmkiLCJJc0JvbGQiOmZhbHNlLCJJc0l0YWxpYyI6ZmFsc2UsIklzVW5kZXJsaW5lZCI6ZmFsc2UsIlBhcmVudFN0eWxlIjpudWxsfSwiQXV0b1NpemUiOjAsIkZvcmVncm91bmQiOnsiJHJlZiI6IjEyMiJ9LCJNYXhXaWR0aCI6MjAwLjAsIk1heEhlaWdodCI6IkluZmluaXR5IiwiU21hcnRGb3JlZ3JvdW5kSXNBY3RpdmUiOmZhbHNlLCJIb3Jpem9udGFsQWxpZ25tZW50IjoyLCJWZXJ0aWNhbEFsaWdubWVudCI6MCwiU21hcnRGb3JlZ3JvdW5kIjpudWxsLCJCYWNrZ3JvdW5kRmlsbFR5cGUiOjAsIk1hcmdpbiI6eyIkcmVmIjoiMTI0In0sIlBhZGRpbmciOnsiJHJlZiI6IjEyNSJ9LCJCYWNrZ3JvdW5kIjp7IiRyZWYiOiIxMjYifSwiSXNWaXNpYmxlIjp0cnVlLCJXaWR0aCI6MC4wLCJIZWlnaHQiOjAuMCwiQm9yZGVyU3R5bGUiOnsiJGlkIjoiMjY2IiwiTGluZUNvbG9yIjpudWxsLCJMaW5lV2VpZ2h0IjowLjAsIkxpbmVUeXBlIjowLCJQYXJlbnRTdHlsZSI6bnVsbH0sIlBhcmVudFN0eWxlIjpudWxsfSwiRGF0ZUZvcm1hdCI6eyIkcmVmIjoiMTI3In0sIklzVmlzaWJsZSI6dHJ1ZSwiUGFyZW50U3R5bGUiOm51bGx9LCJJbmRleCI6MiwiU21hcnREdXJhdGlvbkFjdGl2YXRlZCI6ZmFsc2UsIkRhdGVGb3JtYXQiOnsiJHJlZiI6IjEyNyJ9LCJJZCI6ImVhYjlhODE5LWMyMTMtNDJmYS04MGFkLWM2YjMxMmYwNzdiYSIsIkltcG9ydElkIjpudWxsLCJUaXRsZSI6IkNvbnRyb2wgcmFjayBtb3ZlbWVudCAmIFZFTE8gdmFjdXVtIGNvbnRyb2wgdGVzdHMiLCJOb3RlIjpudWxsLCJIeXBlcmxpbmsiOm51bGwsIklzQ2hhbmdlZCI6ZmFsc2UsIklzTmV3IjpmYWxzZX0seyIkaWQiOiIyNjciLCJHcm91cE5hbWUiOm51bGwsIlN0YXJ0RGF0ZSI6IjIwMjAtMDEtMjBUMDA6MDA6MDBaIiwiRW5kRGF0ZSI6IjIwMjAtMDEtMzFUMjM6NTk6MDBaIiwiUGVyY2VudGFnZUNvbXBsZXRlIjpudWxsLCJTdHlsZSI6eyIkaWQiOiIyNjgiLCJTaGFwZSI6NSwiU2hhcGVUaGlja25lc3MiOjAsIkR1cmF0aW9uRm9ybWF0IjowLCJJbmNsdWRlTm9uV29ya2luZ0RheXNJbkR1cmF0aW9uIjpmYWxzZSwiUGVyY2VudGFnZUNvbXBsZXRlU3R5bGUiOnsiJGlkIjoiMjY5IiwiRm9udFNldHRpbmdzIjp7IiRpZCI6IjI3MCIsIkZvbnRTaXplIjoxMCwiRm9udE5hbWUiOiJDYWxpYnJpIiwiSXNCb2xkIjpmYWxzZSwiSXNJdGFsaWMiOmZhbHNlLCJJc1VuZGVybGluZWQiOmZhbHNlLCJQYXJlbnRTdHlsZSI6bnVsbH0sIkF1dG9TaXplIjowLCJGb3JlZ3JvdW5kIjp7IiRyZWYiOiI4NyJ9LCJNYXhXaWR0aCI6MjAwLjAsIk1heEhlaWdodCI6IkluZmluaXR5IiwiU21hcnRGb3JlZ3JvdW5kSXNBY3RpdmUiOmZhbHNlLCJIb3Jpem9udGFsQWxpZ25tZW50IjowLCJWZXJ0aWNhbEFsaWdubWVudCI6MCwiU21hcnRGb3JlZ3JvdW5kIjpudWxsLCJCYWNrZ3JvdW5kRmlsbFR5cGUiOjAsIk1hcmdpbiI6eyIkcmVmIjoiODkifSwiUGFkZGluZyI6eyIkcmVmIjoiOTAifSwiQmFja2dyb3VuZCI6eyIkcmVmIjoiOTEifSwiSXNWaXNpYmxlIjp0cnVlLCJXaWR0aCI6MC4wLCJIZWlnaHQiOjAuMCwiQm9yZGVyU3R5bGUiOnsiJGlkIjoiMjcxIiwiTGluZUNvbG9yIjpudWxsLCJMaW5lV2VpZ2h0IjowLjAsIkxpbmVUeXBlIjowLCJQYXJlbnRTdHlsZSI6bnVsbH0sIlBhcmVudFN0eWxlIjpudWxsfSwiRHVyYXRpb25TdHlsZSI6eyIkaWQiOiIyNzIiLCJGb250U2V0dGluZ3MiOnsiJGlkIjoiMjczIiwiRm9udFNpemUiOjEwLCJGb250TmFtZSI6IkNhbGlicmkiLCJJc0JvbGQiOmZhbHNlLCJJc0l0YWxpYyI6ZmFsc2UsIklzVW5kZXJsaW5lZCI6ZmFsc2UsIlBhcmVudFN0eWxlIjpudWxsfSwiQXV0b1NpemUiOjAsIkZvcmVncm91bmQiOnsiJHJlZiI6Ijk0In0sIk1heFdpZHRoIjoyMDAuMCwiTWF4SGVpZ2h0IjoiSW5maW5pdHkiLCJTbWFydEZvcmVncm91bmRJc0FjdGl2ZSI6ZmFsc2UsIkhvcml6b250YWxBbGlnbm1lbnQiOjAsIlZlcnRpY2FsQWxpZ25tZW50IjowLCJTbWFydEZvcmVncm91bmQiOm51bGwsIkJhY2tncm91bmRGaWxsVHlwZSI6MCwiTWFyZ2luIjp7IiRyZWYiOiI5NiJ9LCJQYWRkaW5nIjp7IiRyZWYiOiI5NyJ9LCJCYWNrZ3JvdW5kIjp7IiRyZWYiOiI5OCJ9LCJJc1Zpc2libGUiOnRydWUsIldpZHRoIjowLjAsIkhlaWdodCI6MC4wLCJCb3JkZXJTdHlsZSI6eyIkaWQiOiIyNzQiLCJMaW5lQ29sb3IiOm51bGwsIkxpbmVXZWlnaHQiOjAuMCwiTGluZVR5cGUiOjAsIlBhcmVudFN0eWxlIjpudWxsfSwiUGFyZW50U3R5bGUiOm51bGx9LCJIb3Jpem9udGFsQ29ubmVjdG9yU3R5bGUiOnsiJGlkIjoiMjc1IiwiTGluZUNvbG9yIjp7IiRyZWYiOiIxMDAifSwiTGluZVdlaWdodCI6MS4wLCJMaW5lVHlwZSI6MCwiUGFyZW50U3R5bGUiOm51bGx9LCJWZXJ0aWNhbENvbm5lY3RvclN0eWxlIjp7IiRpZCI6IjI3NiIsIkxpbmVDb2xvciI6eyIkcmVmIjoiMTAzIn0sIkxpbmVXZWlnaHQiOjAuMCwiTGluZVR5cGUiOjAsIlBhcmVudFN0eWxlIjpudWxsfSwiTWFyZ2luIjpudWxsLCJTdGFydERhdGVQb3NpdGlvbiI6MywiRW5kRGF0ZVBvc2l0aW9uIjozLCJEYXRlSXNWaXNpYmxlIjp0cnVlLCJUaXRsZVBvc2l0aW9uIjo0LCJEdXJhdGlvblBvc2l0aW9uIjo2LCJQZXJjZW50YWdlQ29tcGxldGVkUG9zaXRpb24iOjYsIlNwYWNpbmciOjUsIklzQmVsb3dUaW1lYmFuZCI6dHJ1ZSwiUGVyY2VudGFnZUNvbXBsZXRlU2hhcGVPcGFjaXR5IjozNSwiU2hhcGVTdHlsZSI6eyIkaWQiOiIyNzciLCJNYXJnaW4iOnsiJHJlZiI6IjEwNiJ9LCJQYWRkaW5nIjp7IiRyZWYiOiIxMDcifSwiQmFja2dyb3VuZCI6eyIkaWQiOiIyNzgiLCJDb2xvciI6eyIkaWQiOiIyNzkiLCJBIjoyNTUsIlIiOjI2LCJHIjoxNzAsIkIiOjY2fX0sIklzVmlzaWJsZSI6dHJ1ZSwiV2lkdGgiOjAuMCwiSGVpZ2h0IjoxMC4wLCJCb3JkZXJTdHlsZSI6eyIkaWQiOiIyODAiLCJMaW5lQ29sb3IiOnsiJHJlZiI6IjExMSJ9LCJMaW5lV2VpZ2h0IjowLjAsIkxpbmVUeXBlIjowLCJQYXJlbnRTdHlsZSI6bnVsbH0sIlBhcmVudFN0eWxlIjpudWxsfSwiVGl0bGVTdHlsZSI6eyIkaWQiOiIyODEiLCJGb250U2V0dGluZ3MiOnsiJGlkIjoiMjgyIiwiRm9udFNpemUiOjExLCJGb250TmFtZSI6IkNhbGlicmkiLCJJc0JvbGQiOnRydWUsIklzSXRhbGljIjpmYWxzZSwiSXNVbmRlcmxpbmVkIjpmYWxzZSwiUGFyZW50U3R5bGUiOm51bGx9LCJBdXRvU2l6ZSI6MCwiRm9yZWdyb3VuZCI6eyIkcmVmIjoiMTE1In0sIk1heFdpZHRoIjo3MjAuMCwiTWF4SGVpZ2h0IjoiSW5maW5pdHkiLCJTbWFydEZvcmVncm91bmRJc0FjdGl2ZSI6ZmFsc2UsIkhvcml6b250YWxBbGlnbm1lbnQiOjAsIlZlcnRpY2FsQWxpZ25tZW50IjowLCJTbWFydEZvcmVncm91bmQiOm51bGwsIkJhY2tncm91bmRGaWxsVHlwZSI6MCwiTWFyZ2luIjp7IiRyZWYiOiIxMTcifSwiUGFkZGluZyI6eyIkcmVmIjoiMTE4In0sIkJhY2tncm91bmQiOnsiJHJlZiI6IjExOSJ9LCJJc1Zpc2libGUiOnRydWUsIldpZHRoIjowLjAsIkhlaWdodCI6MC4wLCJCb3JkZXJTdHlsZSI6eyIkaWQiOiIyODMiLCJMaW5lQ29sb3IiOm51bGwsIkxpbmVXZWlnaHQiOjAuMCwiTGluZVR5cGUiOjAsIlBhcmVudFN0eWxlIjpudWxsfSwiUGFyZW50U3R5bGUiOm51bGx9LCJEYXRlU3R5bGUiOnsiJGlkIjoiMjg0IiwiRm9udFNldHRpbmdzIjp7IiRpZCI6IjI4NSIsIkZvbnRTaXplIjoxMCwiRm9udE5hbWUiOiJDYWxpYnJpIiwiSXNCb2xkIjpmYWxzZSwiSXNJdGFsaWMiOmZhbHNlLCJJc1VuZGVybGluZWQiOmZhbHNlLCJQYXJlbnRTdHlsZSI6bnVsbH0sIkF1dG9TaXplIjowLCJGb3JlZ3JvdW5kIjp7IiRyZWYiOiIxMjIifSwiTWF4V2lkdGgiOjIwMC4wLCJNYXhIZWlnaHQiOiJJbmZpbml0eSIsIlNtYXJ0Rm9yZWdyb3VuZElzQWN0aXZlIjpmYWxzZSwiSG9yaXpvbnRhbEFsaWdubWVudCI6MiwiVmVydGljYWxBbGlnbm1lbnQiOjAsIlNtYXJ0Rm9yZWdyb3VuZCI6bnVsbCwiQmFja2dyb3VuZEZpbGxUeXBlIjowLCJNYXJnaW4iOnsiJHJlZiI6IjEyNCJ9LCJQYWRkaW5nIjp7IiRyZWYiOiIxMjUifSwiQmFja2dyb3VuZCI6eyIkcmVmIjoiMTI2In0sIklzVmlzaWJsZSI6dHJ1ZSwiV2lkdGgiOjAuMCwiSGVpZ2h0IjowLjAsIkJvcmRlclN0eWxlIjp7IiRpZCI6IjI4NiIsIkxpbmVDb2xvciI6bnVsbCwiTGluZVdlaWdodCI6MC4wLCJMaW5lVHlwZSI6MCwiUGFyZW50U3R5bGUiOm51bGx9LCJQYXJlbnRTdHlsZSI6bnVsbH0sIkRhdGVGb3JtYXQiOnsiJHJlZiI6IjEyNyJ9LCJJc1Zpc2libGUiOnRydWUsIlBhcmVudFN0eWxlIjpudWxsfSwiSW5kZXgiOjMsIlNtYXJ0RHVyYXRpb25BY3RpdmF0ZWQiOmZhbHNlLCJEYXRlRm9ybWF0Ijp7IiRyZWYiOiIxMjcifSwiSWQiOiI3OGNlYjcyMC1lYmQzLTRiZDAtYmVmZC1jNmZkMzExY2MxMDMiLCJJbXBvcnRJZCI6bnVsbCwiVGl0bGUiOiJVWDg1IHZhY3V1bSBjaGFtYmVycyAtIGluc3RhbGxhdGlvbiAoVVg4NS0xKSIsIk5vdGUiOm51bGwsIkh5cGVybGluayI6bnVsbCwiSXNDaGFuZ2VkIjpmYWxzZSwiSXNOZXciOmZhbHNlfSx7IiRpZCI6IjI4NyIsIkdyb3VwTmFtZSI6bnVsbCwiU3RhcnREYXRlIjoiMjAyMC0wMi0xN1QwMDowMDowMFoiLCJFbmREYXRlIjoiMjAyMC0wMi0yOFQyMzo1OTowMFoiLCJQZXJjZW50YWdlQ29tcGxldGUiOm51bGwsIlN0eWxlIjp7IiRpZCI6IjI4OCIsIlNoYXBlIjo1LCJTaGFwZVRoaWNrbmVzcyI6MCwiRHVyYXRpb25Gb3JtYXQiOjAsIkluY2x1ZGVOb25Xb3JraW5nRGF5c0luRHVyYXRpb24iOmZhbHNlLCJQZXJjZW50YWdlQ29tcGxldGVTdHlsZSI6eyIkaWQiOiIyODkiLCJGb250U2V0dGluZ3MiOnsiJGlkIjoiMjkwIiwiRm9udFNpemUiOjEwLCJGb250TmFtZSI6IkNhbGlicmkiLCJJc0JvbGQiOmZhbHNlLCJJc0l0YWxpYyI6ZmFsc2UsIklzVW5kZXJsaW5lZCI6ZmFsc2UsIlBhcmVudFN0eWxlIjpudWxsfSwiQXV0b1NpemUiOjAsIkZvcmVncm91bmQiOnsiJHJlZiI6Ijg3In0sIk1heFdpZHRoIjoyMDAuMCwiTWF4SGVpZ2h0IjoiSW5maW5pdHkiLCJTbWFydEZvcmVncm91bmRJc0FjdGl2ZSI6ZmFsc2UsIkhvcml6b250YWxBbGlnbm1lbnQiOjAsIlZlcnRpY2FsQWxpZ25tZW50IjowLCJTbWFydEZvcmVncm91bmQiOm51bGwsIkJhY2tncm91bmRGaWxsVHlwZSI6MCwiTWFyZ2luIjp7IiRyZWYiOiI4OSJ9LCJQYWRkaW5nIjp7IiRyZWYiOiI5MCJ9LCJCYWNrZ3JvdW5kIjp7IiRyZWYiOiI5MSJ9LCJJc1Zpc2libGUiOnRydWUsIldpZHRoIjowLjAsIkhlaWdodCI6MC4wLCJCb3JkZXJTdHlsZSI6eyIkaWQiOiIyOTEiLCJMaW5lQ29sb3IiOm51bGwsIkxpbmVXZWlnaHQiOjAuMCwiTGluZVR5cGUiOjAsIlBhcmVudFN0eWxlIjpudWxsfSwiUGFyZW50U3R5bGUiOm51bGx9LCJEdXJhdGlvblN0eWxlIjp7IiRpZCI6IjI5MiIsIkZvbnRTZXR0aW5ncyI6eyIkaWQiOiIyOTMiLCJGb250U2l6ZSI6MTAsIkZvbnROYW1lIjoiQ2FsaWJyaSIsIklzQm9sZCI6ZmFsc2UsIklzSXRhbGljIjpmYWxzZSwiSXNVbmRlcmxpbmVkIjpmYWxzZSwiUGFyZW50U3R5bGUiOm51bGx9LCJBdXRvU2l6ZSI6MCwiRm9yZWdyb3VuZCI6eyIkcmVmIjoiOTQifSwiTWF4V2lkdGgiOjIwMC4wLCJNYXhIZWlnaHQiOiJJbmZpbml0eSIsIlNtYXJ0Rm9yZWdyb3VuZElzQWN0aXZlIjpmYWxzZSwiSG9yaXpvbnRhbEFsaWdubWVudCI6MCwiVmVydGljYWxBbGlnbm1lbnQiOjAsIlNtYXJ0Rm9yZWdyb3VuZCI6bnVsbCwiQmFja2dyb3VuZEZpbGxUeXBlIjowLCJNYXJnaW4iOnsiJHJlZiI6Ijk2In0sIlBhZGRpbmciOnsiJHJlZiI6Ijk3In0sIkJhY2tncm91bmQiOnsiJHJlZiI6Ijk4In0sIklzVmlzaWJsZSI6dHJ1ZSwiV2lkdGgiOjAuMCwiSGVpZ2h0IjowLjAsIkJvcmRlclN0eWxlIjp7IiRpZCI6IjI5NCIsIkxpbmVDb2xvciI6bnVsbCwiTGluZVdlaWdodCI6MC4wLCJMaW5lVHlwZSI6MCwiUGFyZW50U3R5bGUiOm51bGx9LCJQYXJlbnRTdHlsZSI6bnVsbH0sIkhvcml6b250YWxDb25uZWN0b3JTdHlsZSI6eyIkaWQiOiIyOTUiLCJMaW5lQ29sb3IiOnsiJHJlZiI6IjEwMCJ9LCJMaW5lV2VpZ2h0IjoxLjAsIkxpbmVUeXBlIjowLCJQYXJlbnRTdHlsZSI6bnVsbH0sIlZlcnRpY2FsQ29ubmVjdG9yU3R5bGUiOnsiJGlkIjoiMjk2IiwiTGluZUNvbG9yIjp7IiRyZWYiOiIxMDMifSwiTGluZVdlaWdodCI6MC4wLCJMaW5lVHlwZSI6MCwiUGFyZW50U3R5bGUiOm51bGx9LCJNYXJnaW4iOm51bGwsIlN0YXJ0RGF0ZVBvc2l0aW9uIjozLCJFbmREYXRlUG9zaXRpb24iOjMsIkRhdGVJc1Zpc2libGUiOnRydWUsIlRpdGxlUG9zaXRpb24iOjQsIkR1cmF0aW9uUG9zaXRpb24iOjYsIlBlcmNlbnRhZ2VDb21wbGV0ZWRQb3NpdGlvbiI6NiwiU3BhY2luZyI6NSwiSXNCZWxvd1RpbWViYW5kIjp0cnVlLCJQZXJjZW50YWdlQ29tcGxldGVTaGFwZU9wYWNpdHkiOjM1LCJTaGFwZVN0eWxlIjp7IiRpZCI6IjI5NyIsIk1hcmdpbiI6eyIkcmVmIjoiMTA2In0sIlBhZGRpbmciOnsiJHJlZiI6IjEwNyJ9LCJCYWNrZ3JvdW5kIjp7IiRpZCI6IjI5OCIsIkNvbG9yIjp7IiRpZCI6IjI5OSIsIkEiOjI1NSwiUiI6MjYsIkciOjE3MCwiQiI6NjZ9fSwiSXNWaXNpYmxlIjp0cnVlLCJXaWR0aCI6MC4wLCJIZWlnaHQiOjEwLjAsIkJvcmRlclN0eWxlIjp7IiRpZCI6IjMwMCIsIkxpbmVDb2xvciI6eyIkcmVmIjoiMTExIn0sIkxpbmVXZWlnaHQiOjAuMCwiTGluZVR5cGUiOjAsIlBhcmVudFN0eWxlIjpudWxsfSwiUGFyZW50U3R5bGUiOm51bGx9LCJUaXRsZVN0eWxlIjp7IiRpZCI6IjMwMSIsIkZvbnRTZXR0aW5ncyI6eyIkaWQiOiIzMDIiLCJGb250U2l6ZSI6MTEsIkZvbnROYW1lIjoiQ2FsaWJyaSIsIklzQm9sZCI6dHJ1ZSwiSXNJdGFsaWMiOmZhbHNlLCJJc1VuZGVybGluZWQiOmZhbHNlLCJQYXJlbnRTdHlsZSI6bnVsbH0sIkF1dG9TaXplIjowLCJGb3JlZ3JvdW5kIjp7IiRyZWYiOiIxMTUifSwiTWF4V2lkdGgiOjcyMC4wLCJNYXhIZWlnaHQiOiJJbmZpbml0eSIsIlNtYXJ0Rm9yZWdyb3VuZElzQWN0aXZlIjpmYWxzZSwiSG9yaXpvbnRhbEFsaWdubWVudCI6MCwiVmVydGljYWxBbGlnbm1lbnQiOjAsIlNtYXJ0Rm9yZWdyb3VuZCI6bnVsbCwiQmFja2dyb3VuZEZpbGxUeXBlIjowLCJNYXJnaW4iOnsiJHJlZiI6IjExNyJ9LCJQYWRkaW5nIjp7IiRyZWYiOiIxMTgifSwiQmFja2dyb3VuZCI6eyIkcmVmIjoiMTE5In0sIklzVmlzaWJsZSI6dHJ1ZSwiV2lkdGgiOjAuMCwiSGVpZ2h0IjowLjAsIkJvcmRlclN0eWxlIjp7IiRpZCI6IjMwMyIsIkxpbmVDb2xvciI6bnVsbCwiTGluZVdlaWdodCI6MC4wLCJMaW5lVHlwZSI6MCwiUGFyZW50U3R5bGUiOm51bGx9LCJQYXJlbnRTdHlsZSI6bnVsbH0sIkRhdGVTdHlsZSI6eyIkaWQiOiIzMDQiLCJGb250U2V0dGluZ3MiOnsiJGlkIjoiMzA1IiwiRm9udFNpemUiOjEwLCJGb250TmFtZSI6IkNhbGlicmkiLCJJc0JvbGQiOmZhbHNlLCJJc0l0YWxpYyI6ZmFsc2UsIklzVW5kZXJsaW5lZCI6ZmFsc2UsIlBhcmVudFN0eWxlIjpudWxsfSwiQXV0b1NpemUiOjAsIkZvcmVncm91bmQiOnsiJHJlZiI6IjEyMiJ9LCJNYXhXaWR0aCI6MjAwLjAsIk1heEhlaWdodCI6IkluZmluaXR5IiwiU21hcnRGb3JlZ3JvdW5kSXNBY3RpdmUiOmZhbHNlLCJIb3Jpem9udGFsQWxpZ25tZW50IjoyLCJWZXJ0aWNhbEFsaWdubWVudCI6MCwiU21hcnRGb3JlZ3JvdW5kIjpudWxsLCJCYWNrZ3JvdW5kRmlsbFR5cGUiOjAsIk1hcmdpbiI6eyIkcmVmIjoiMTI0In0sIlBhZGRpbmciOnsiJHJlZiI6IjEyNSJ9LCJCYWNrZ3JvdW5kIjp7IiRyZWYiOiIxMjYifSwiSXNWaXNpYmxlIjp0cnVlLCJXaWR0aCI6MC4wLCJIZWlnaHQiOjAuMCwiQm9yZGVyU3R5bGUiOnsiJGlkIjoiMzA2IiwiTGluZUNvbG9yIjpudWxsLCJMaW5lV2VpZ2h0IjowLjAsIkxpbmVUeXBlIjowLCJQYXJlbnRTdHlsZSI6bnVsbH0sIlBhcmVudFN0eWxlIjpudWxsfSwiRGF0ZUZvcm1hdCI6eyIkcmVmIjoiMTI3In0sIklzVmlzaWJsZSI6dHJ1ZSwiUGFyZW50U3R5bGUiOm51bGx9LCJJbmRleCI6NCwiU21hcnREdXJhdGlvbkFjdGl2YXRlZCI6ZmFsc2UsIkRhdGVGb3JtYXQiOnsiJHJlZiI6IjEyNyJ9LCJJZCI6ImNhOThhYjRlLTA5OWMtNDdmZi1hMWU0LWZjMjhkOThlMTQwYiIsIkltcG9ydElkIjpudWxsLCJUaXRsZSI6IlVYODUgdmFjdXVtIGNoYW1iZXJzIC0gaW5zdGFsbGF0aW9uIChVWDg1LTIvMy80KSIsIk5vdGUiOm51bGwsIkh5cGVybGluayI6bnVsbCwiSXNDaGFuZ2VkIjpmYWxzZSwiSXNOZXciOmZhbHNlfSx7IiRpZCI6IjMwNyIsIkdyb3VwTmFtZSI6bnVsbCwiU3RhcnREYXRlIjoiMjAyMC0wMy0wOVQwMDowMDowMFoiLCJFbmREYXRlIjoiMjAyMC0wMy0yN1QyMzo1OTowMFoiLCJQZXJjZW50YWdlQ29tcGxldGUiOm51bGwsIlN0eWxlIjp7IiRpZCI6IjMwOCIsIlNoYXBlIjo1LCJTaGFwZVRoaWNrbmVzcyI6MCwiRHVyYXRpb25Gb3JtYXQiOjAsIkluY2x1ZGVOb25Xb3JraW5nRGF5c0luRHVyYXRpb24iOmZhbHNlLCJQZXJjZW50YWdlQ29tcGxldGVTdHlsZSI6eyIkaWQiOiIzMDkiLCJGb250U2V0dGluZ3MiOnsiJGlkIjoiMzEwIiwiRm9udFNpemUiOjEwLCJGb250TmFtZSI6IkNhbGlicmkiLCJJc0JvbGQiOmZhbHNlLCJJc0l0YWxpYyI6ZmFsc2UsIklzVW5kZXJsaW5lZCI6ZmFsc2UsIlBhcmVudFN0eWxlIjpudWxsfSwiQXV0b1NpemUiOjAsIkZvcmVncm91bmQiOnsiJHJlZiI6Ijg3In0sIk1heFdpZHRoIjoyMDAuMCwiTWF4SGVpZ2h0IjoiSW5maW5pdHkiLCJTbWFydEZvcmVncm91bmRJc0FjdGl2ZSI6ZmFsc2UsIkhvcml6b250YWxBbGlnbm1lbnQiOjAsIlZlcnRpY2FsQWxpZ25tZW50IjowLCJTbWFydEZvcmVncm91bmQiOm51bGwsIkJhY2tncm91bmRGaWxsVHlwZSI6MCwiTWFyZ2luIjp7IiRyZWYiOiI4OSJ9LCJQYWRkaW5nIjp7IiRyZWYiOiI5MCJ9LCJCYWNrZ3JvdW5kIjp7IiRyZWYiOiI5MSJ9LCJJc1Zpc2libGUiOnRydWUsIldpZHRoIjowLjAsIkhlaWdodCI6MC4wLCJCb3JkZXJTdHlsZSI6eyIkaWQiOiIzMTEiLCJMaW5lQ29sb3IiOm51bGwsIkxpbmVXZWlnaHQiOjAuMCwiTGluZVR5cGUiOjAsIlBhcmVudFN0eWxlIjpudWxsfSwiUGFyZW50U3R5bGUiOm51bGx9LCJEdXJhdGlvblN0eWxlIjp7IiRpZCI6IjMxMiIsIkZvbnRTZXR0aW5ncyI6eyIkaWQiOiIzMTMiLCJGb250U2l6ZSI6MTAsIkZvbnROYW1lIjoiQ2FsaWJyaSIsIklzQm9sZCI6ZmFsc2UsIklzSXRhbGljIjpmYWxzZSwiSXNVbmRlcmxpbmVkIjpmYWxzZSwiUGFyZW50U3R5bGUiOm51bGx9LCJBdXRvU2l6ZSI6MCwiRm9yZWdyb3VuZCI6eyIkcmVmIjoiOTQifSwiTWF4V2lkdGgiOjIwMC4wLCJNYXhIZWlnaHQiOiJJbmZpbml0eSIsIlNtYXJ0Rm9yZWdyb3VuZElzQWN0aXZlIjpmYWxzZSwiSG9yaXpvbnRhbEFsaWdubWVudCI6MCwiVmVydGljYWxBbGlnbm1lbnQiOjAsIlNtYXJ0Rm9yZWdyb3VuZCI6bnVsbCwiQmFja2dyb3VuZEZpbGxUeXBlIjowLCJNYXJnaW4iOnsiJHJlZiI6Ijk2In0sIlBhZGRpbmciOnsiJHJlZiI6Ijk3In0sIkJhY2tncm91bmQiOnsiJHJlZiI6Ijk4In0sIklzVmlzaWJsZSI6dHJ1ZSwiV2lkdGgiOjAuMCwiSGVpZ2h0IjowLjAsIkJvcmRlclN0eWxlIjp7IiRpZCI6IjMxNCIsIkxpbmVDb2xvciI6bnVsbCwiTGluZVdlaWdodCI6MC4wLCJMaW5lVHlwZSI6MCwiUGFyZW50U3R5bGUiOm51bGx9LCJQYXJlbnRTdHlsZSI6bnVsbH0sIkhvcml6b250YWxDb25uZWN0b3JTdHlsZSI6eyIkaWQiOiIzMTUiLCJMaW5lQ29sb3IiOnsiJHJlZiI6IjEwMCJ9LCJMaW5lV2VpZ2h0IjoxLjAsIkxpbmVUeXBlIjowLCJQYXJlbnRTdHlsZSI6bnVsbH0sIlZlcnRpY2FsQ29ubmVjdG9yU3R5bGUiOnsiJGlkIjoiMzE2IiwiTGluZUNvbG9yIjp7IiRyZWYiOiIxMDMifSwiTGluZVdlaWdodCI6MC4wLCJMaW5lVHlwZSI6MCwiUGFyZW50U3R5bGUiOm51bGx9LCJNYXJnaW4iOm51bGwsIlN0YXJ0RGF0ZVBvc2l0aW9uIjozLCJFbmREYXRlUG9zaXRpb24iOjMsIkRhdGVJc1Zpc2libGUiOnRydWUsIlRpdGxlUG9zaXRpb24iOjQsIkR1cmF0aW9uUG9zaXRpb24iOjYsIlBlcmNlbnRhZ2VDb21wbGV0ZWRQb3NpdGlvbiI6NiwiU3BhY2luZyI6NSwiSXNCZWxvd1RpbWViYW5kIjp0cnVlLCJQZXJjZW50YWdlQ29tcGxldGVTaGFwZU9wYWNpdHkiOjM1LCJTaGFwZVN0eWxlIjp7IiRpZCI6IjMxNyIsIk1hcmdpbiI6eyIkcmVmIjoiMTA2In0sIlBhZGRpbmciOnsiJHJlZiI6IjEwNyJ9LCJCYWNrZ3JvdW5kIjp7IiRpZCI6IjMxOCIsIkNvbG9yIjp7IiRpZCI6IjMxOSIsIkEiOjI1NSwiUiI6MjU0LCJHIjoxODYsIkIiOjEwfX0sIklzVmlzaWJsZSI6dHJ1ZSwiV2lkdGgiOjAuMCwiSGVpZ2h0IjoxMC4wLCJCb3JkZXJTdHlsZSI6eyIkaWQiOiIzMjAiLCJMaW5lQ29sb3IiOnsiJHJlZiI6IjExMSJ9LCJMaW5lV2VpZ2h0IjowLjAsIkxpbmVUeXBlIjowLCJQYXJlbnRTdHlsZSI6bnVsbH0sIlBhcmVudFN0eWxlIjpudWxsfSwiVGl0bGVTdHlsZSI6eyIkaWQiOiIzMjEiLCJGb250U2V0dGluZ3MiOnsiJGlkIjoiMzIyIiwiRm9udFNpemUiOjExLCJGb250TmFtZSI6IkNhbGlicmkiLCJJc0JvbGQiOnRydWUsIklzSXRhbGljIjpmYWxzZSwiSXNVbmRlcmxpbmVkIjpmYWxzZSwiUGFyZW50U3R5bGUiOm51bGx9LCJBdXRvU2l6ZSI6MCwiRm9yZWdyb3VuZCI6eyIkcmVmIjoiMTE1In0sIk1heFdpZHRoIjo3MjAuMCwiTWF4SGVpZ2h0IjoiSW5maW5pdHkiLCJTbWFydEZvcmVncm91bmRJc0FjdGl2ZSI6ZmFsc2UsIkhvcml6b250YWxBbGlnbm1lbnQiOjAsIlZlcnRpY2FsQWxpZ25tZW50IjowLCJTbWFydEZvcmVncm91bmQiOm51bGwsIkJhY2tncm91bmRGaWxsVHlwZSI6MCwiTWFyZ2luIjp7IiRyZWYiOiIxMTcifSwiUGFkZGluZyI6eyIkcmVmIjoiMTE4In0sIkJhY2tncm91bmQiOnsiJHJlZiI6IjExOSJ9LCJJc1Zpc2libGUiOnRydWUsIldpZHRoIjowLjAsIkhlaWdodCI6MC4wLCJCb3JkZXJTdHlsZSI6eyIkaWQiOiIzMjMiLCJMaW5lQ29sb3IiOm51bGwsIkxpbmVXZWlnaHQiOjAuMCwiTGluZVR5cGUiOjAsIlBhcmVudFN0eWxlIjpudWxsfSwiUGFyZW50U3R5bGUiOm51bGx9LCJEYXRlU3R5bGUiOnsiJGlkIjoiMzI0IiwiRm9udFNldHRpbmdzIjp7IiRpZCI6IjMyNSIsIkZvbnRTaXplIjoxMCwiRm9udE5hbWUiOiJDYWxpYnJpIiwiSXNCb2xkIjpmYWxzZSwiSXNJdGFsaWMiOmZhbHNlLCJJc1VuZGVybGluZWQiOmZhbHNlLCJQYXJlbnRTdHlsZSI6bnVsbH0sIkF1dG9TaXplIjowLCJGb3JlZ3JvdW5kIjp7IiRyZWYiOiIxMjIifSwiTWF4V2lkdGgiOjIwMC4wLCJNYXhIZWlnaHQiOiJJbmZpbml0eSIsIlNtYXJ0Rm9yZWdyb3VuZElzQWN0aXZlIjpmYWxzZSwiSG9yaXpvbnRhbEFsaWdubWVudCI6MiwiVmVydGljYWxBbGlnbm1lbnQiOjAsIlNtYXJ0Rm9yZWdyb3VuZCI6bnVsbCwiQmFja2dyb3VuZEZpbGxUeXBlIjowLCJNYXJnaW4iOnsiJHJlZiI6IjEyNCJ9LCJQYWRkaW5nIjp7IiRyZWYiOiIxMjUifSwiQmFja2dyb3VuZCI6eyIkcmVmIjoiMTI2In0sIklzVmlzaWJsZSI6dHJ1ZSwiV2lkdGgiOjAuMCwiSGVpZ2h0IjowLjAsIkJvcmRlclN0eWxlIjp7IiRpZCI6IjMyNiIsIkxpbmVDb2xvciI6bnVsbCwiTGluZVdlaWdodCI6MC4wLCJMaW5lVHlwZSI6MCwiUGFyZW50U3R5bGUiOm51bGx9LCJQYXJlbnRTdHlsZSI6bnVsbH0sIkRhdGVGb3JtYXQiOnsiJHJlZiI6IjEyNyJ9LCJJc1Zpc2libGUiOnRydWUsIlBhcmVudFN0eWxlIjpudWxsfSwiSW5kZXgiOjUsIlNtYXJ0RHVyYXRpb25BY3RpdmF0ZWQiOmZhbHNlLCJEYXRlRm9ybWF0Ijp7IiRyZWYiOiIxMjcifSwiSWQiOiJhNTcwMTIxYS05YjMyLTQ5NGItOTBhZi01NTkzMjQ1NDRmNDMiLCJJbXBvcnRJZCI6bnVsbCwiVGl0bGUiOiJCYWtlLW91dCBvZiB0aGUgSVA4LlgiLCJOb3RlIjpudWxsLCJIeXBlcmxpbmsiOm51bGwsIklzQ2hhbmdlZCI6ZmFsc2UsIklzTmV3IjpmYWxzZX0seyIkaWQiOiIzMjciLCJHcm91cE5hbWUiOm51bGwsIlN0YXJ0RGF0ZSI6IjIwMjEtMDItMjBUMDA6MDA6MDBaIiwiRW5kRGF0ZSI6IjIwMjEtMDMtMDVUMjM6NTk6MDBaIiwiUGVyY2VudGFnZUNvbXBsZXRlIjpudWxsLCJTdHlsZSI6eyIkaWQiOiIzMjgiLCJTaGFwZSI6MCwiU2hhcGVUaGlja25lc3MiOjAsIkR1cmF0aW9uRm9ybWF0IjowLCJJbmNsdWRlTm9uV29ya2luZ0RheXNJbkR1cmF0aW9uIjpmYWxzZSwiUGVyY2VudGFnZUNvbXBsZXRlU3R5bGUiOnsiJGlkIjoiMzI5IiwiRm9udFNldHRpbmdzIjp7IiRpZCI6IjMzMCIsIkZvbnRTaXplIjoxMCwiRm9udE5hbWUiOiJDYWxpYnJpIiwiSXNCb2xkIjpmYWxzZSwiSXNJdGFsaWMiOmZhbHNlLCJJc1VuZGVybGluZWQiOmZhbHNlLCJQYXJlbnRTdHlsZSI6bnVsbH0sIkF1dG9TaXplIjowLCJGb3JlZ3JvdW5kIjp7IiRyZWYiOiI4NyJ9LCJNYXhXaWR0aCI6MjAwLjAsIk1heEhlaWdodCI6IkluZmluaXR5IiwiU21hcnRGb3JlZ3JvdW5kSXNBY3RpdmUiOmZhbHNlLCJIb3Jpem9udGFsQWxpZ25tZW50IjowLCJWZXJ0aWNhbEFsaWdubWVudCI6MCwiU21hcnRGb3JlZ3JvdW5kIjpudWxsLCJCYWNrZ3JvdW5kRmlsbFR5cGUiOjAsIk1hcmdpbiI6eyIkcmVmIjoiODkifSwiUGFkZGluZyI6eyIkcmVmIjoiOTAifSwiQmFja2dyb3VuZCI6eyIkcmVmIjoiOTEifSwiSXNWaXNpYmxlIjp0cnVlLCJXaWR0aCI6MC4wLCJIZWlnaHQiOjAuMCwiQm9yZGVyU3R5bGUiOnsiJGlkIjoiMzMxIiwiTGluZUNvbG9yIjpudWxsLCJMaW5lV2VpZ2h0IjowLjAsIkxpbmVUeXBlIjowLCJQYXJlbnRTdHlsZSI6bnVsbH0sIlBhcmVudFN0eWxlIjpudWxsfSwiRHVyYXRpb25TdHlsZSI6eyIkaWQiOiIzMzIiLCJGb250U2V0dGluZ3MiOnsiJGlkIjoiMzMzIiwiRm9udFNpemUiOjEwLCJGb250TmFtZSI6IkNhbGlicmkiLCJJc0JvbGQiOmZhbHNlLCJJc0l0YWxpYyI6ZmFsc2UsIklzVW5kZXJsaW5lZCI6ZmFsc2UsIlBhcmVudFN0eWxlIjpudWxsfSwiQXV0b1NpemUiOjAsIkZvcmVncm91bmQiOnsiJHJlZiI6Ijk0In0sIk1heFdpZHRoIjoyMDAuMCwiTWF4SGVpZ2h0IjoiSW5maW5pdHkiLCJTbWFydEZvcmVncm91bmRJc0FjdGl2ZSI6ZmFsc2UsIkhvcml6b250YWxBbGlnbm1lbnQiOjAsIlZlcnRpY2FsQWxpZ25tZW50IjowLCJTbWFydEZvcmVncm91bmQiOm51bGwsIkJhY2tncm91bmRGaWxsVHlwZSI6MCwiTWFyZ2luIjp7IiRyZWYiOiI5NiJ9LCJQYWRkaW5nIjp7IiRyZWYiOiI5NyJ9LCJCYWNrZ3JvdW5kIjp7IiRyZWYiOiI5OCJ9LCJJc1Zpc2libGUiOnRydWUsIldpZHRoIjowLjAsIkhlaWdodCI6MC4wLCJCb3JkZXJTdHlsZSI6eyIkaWQiOiIzMzQiLCJMaW5lQ29sb3IiOm51bGwsIkxpbmVXZWlnaHQiOjAuMCwiTGluZVR5cGUiOjAsIlBhcmVudFN0eWxlIjpudWxsfSwiUGFyZW50U3R5bGUiOm51bGx9LCJIb3Jpem9udGFsQ29ubmVjdG9yU3R5bGUiOnsiJGlkIjoiMzM1IiwiTGluZUNvbG9yIjp7IiRyZWYiOiIxMDAifSwiTGluZVdlaWdodCI6MS4wLCJMaW5lVHlwZSI6MCwiUGFyZW50U3R5bGUiOm51bGx9LCJWZXJ0aWNhbENvbm5lY3RvclN0eWxlIjp7IiRpZCI6IjMzNiIsIkxpbmVDb2xvciI6eyIkcmVmIjoiMTAzIn0sIkxpbmVXZWlnaHQiOjAuMCwiTGluZVR5cGUiOjAsIlBhcmVudFN0eWxlIjpudWxsfSwiTWFyZ2luIjpudWxsLCJTdGFydERhdGVQb3NpdGlvbiI6MywiRW5kRGF0ZVBvc2l0aW9uIjozLCJEYXRlSXNWaXNpYmxlIjp0cnVlLCJUaXRsZVBvc2l0aW9uIjo0LCJEdXJhdGlvblBvc2l0aW9uIjo2LCJQZXJjZW50YWdlQ29tcGxldGVkUG9zaXRpb24iOjYsIlNwYWNpbmciOjUsIklzQmVsb3dUaW1lYmFuZCI6dHJ1ZSwiUGVyY2VudGFnZUNvbXBsZXRlU2hhcGVPcGFjaXR5IjozNSwiU2hhcGVTdHlsZSI6eyIkaWQiOiIzMzciLCJNYXJnaW4iOnsiJHJlZiI6IjEwNiJ9LCJQYWRkaW5nIjp7IiRyZWYiOiIxMDcifSwiQmFja2dyb3VuZCI6eyIkaWQiOiIzMzgiLCJDb2xvciI6eyIkaWQiOiIzMzkiLCJBIjoyNTUsIlIiOjI1NCwiRyI6MTg2LCJCIjoxMH19LCJJc1Zpc2libGUiOnRydWUsIldpZHRoIjowLjAsIkhlaWdodCI6MTAuMCwiQm9yZGVyU3R5bGUiOnsiJGlkIjoiMzQwIiwiTGluZUNvbG9yIjp7IiRyZWYiOiIxMTEifSwiTGluZVdlaWdodCI6MC4wLCJMaW5lVHlwZSI6MCwiUGFyZW50U3R5bGUiOm51bGx9LCJQYXJlbnRTdHlsZSI6bnVsbH0sIlRpdGxlU3R5bGUiOnsiJGlkIjoiMzQxIiwiRm9udFNldHRpbmdzIjp7IiRpZCI6IjM0MiIsIkZvbnRTaXplIjoxMSwiRm9udE5hbWUiOiJDYWxpYnJpIiwiSXNCb2xkIjp0cnVlLCJJc0l0YWxpYyI6ZmFsc2UsIklzVW5kZXJsaW5lZCI6ZmFsc2UsIlBhcmVudFN0eWxlIjpudWxsfSwiQXV0b1NpemUiOjAsIkZvcmVncm91bmQiOnsiJHJlZiI6IjExNSJ9LCJNYXhXaWR0aCI6NzIwLjAsIk1heEhlaWdodCI6IkluZmluaXR5IiwiU21hcnRGb3JlZ3JvdW5kSXNBY3RpdmUiOmZhbHNlLCJIb3Jpem9udGFsQWxpZ25tZW50IjowLCJWZXJ0aWNhbEFsaWdubWVudCI6MCwiU21hcnRGb3JlZ3JvdW5kIjpudWxsLCJCYWNrZ3JvdW5kRmlsbFR5cGUiOjAsIk1hcmdpbiI6eyIkcmVmIjoiMTE3In0sIlBhZGRpbmciOnsiJHJlZiI6IjExOCJ9LCJCYWNrZ3JvdW5kIjp7IiRyZWYiOiIxMTkifSwiSXNWaXNpYmxlIjp0cnVlLCJXaWR0aCI6MC4wLCJIZWlnaHQiOjAuMCwiQm9yZGVyU3R5bGUiOnsiJGlkIjoiMzQzIiwiTGluZUNvbG9yIjpudWxsLCJMaW5lV2VpZ2h0IjowLjAsIkxpbmVUeXBlIjowLCJQYXJlbnRTdHlsZSI6bnVsbH0sIlBhcmVudFN0eWxlIjpudWxsfSwiRGF0ZVN0eWxlIjp7IiRpZCI6IjM0NCIsIkZvbnRTZXR0aW5ncyI6eyIkaWQiOiIzNDUiLCJGb250U2l6ZSI6MTAsIkZvbnROYW1lIjoiQ2FsaWJyaSIsIklzQm9sZCI6ZmFsc2UsIklzSXRhbGljIjpmYWxzZSwiSXNVbmRlcmxpbmVkIjpmYWxzZSwiUGFyZW50U3R5bGUiOm51bGx9LCJBdXRvU2l6ZSI6MCwiRm9yZWdyb3VuZCI6eyIkcmVmIjoiMTIyIn0sIk1heFdpZHRoIjoyMDAuMCwiTWF4SGVpZ2h0IjoiSW5maW5pdHkiLCJTbWFydEZvcmVncm91bmRJc0FjdGl2ZSI6ZmFsc2UsIkhvcml6b250YWxBbGlnbm1lbnQiOjIsIlZlcnRpY2FsQWxpZ25tZW50IjowLCJTbWFydEZvcmVncm91bmQiOm51bGwsIkJhY2tncm91bmRGaWxsVHlwZSI6MCwiTWFyZ2luIjp7IiRyZWYiOiIxMjQifSwiUGFkZGluZyI6eyIkcmVmIjoiMTI1In0sIkJhY2tncm91bmQiOnsiJHJlZiI6IjEyNiJ9LCJJc1Zpc2libGUiOnRydWUsIldpZHRoIjowLjAsIkhlaWdodCI6MC4wLCJCb3JkZXJTdHlsZSI6eyIkaWQiOiIzNDYiLCJMaW5lQ29sb3IiOm51bGwsIkxpbmVXZWlnaHQiOjAuMCwiTGluZVR5cGUiOjAsIlBhcmVudFN0eWxlIjpudWxsfSwiUGFyZW50U3R5bGUiOm51bGx9LCJEYXRlRm9ybWF0Ijp7IiRyZWYiOiIxMjcifSwiSXNWaXNpYmxlIjp0cnVlLCJQYXJlbnRTdHlsZSI6bnVsbH0sIkluZGV4Ijo2LCJTbWFydER1cmF0aW9uQWN0aXZhdGVkIjpmYWxzZSwiRGF0ZUZvcm1hdCI6eyIkcmVmIjoiMTI3In0sIklkIjoiZGJiNjlmOWEtM2I0MC00MWRjLThlNTItMTljZTNkM2Y4ZWY1IiwiSW1wb3J0SWQiOm51bGwsIlRpdGxlIjoiTWFjaGluZSBjaGVjay1vdXQiLCJOb3RlIjpudWxsLCJIeXBlcmxpbmsiOm51bGwsIklzQ2hhbmdlZCI6ZmFsc2UsIklzTmV3IjpmYWxzZX0seyIkaWQiOiIzNDciLCJHcm91cE5hbWUiOm51bGwsIlN0YXJ0RGF0ZSI6IjIwMTktMDktMDJUMDA6MDA6MDBaIiwiRW5kRGF0ZSI6IjIwMjAtMDQtMTVUMjM6NTk6MDBaIiwiUGVyY2VudGFnZUNvbXBsZXRlIjpudWxsLCJTdHlsZSI6eyIkaWQiOiIzNDgiLCJTaGFwZSI6NSwiU2hhcGVUaGlja25lc3MiOjAsIkR1cmF0aW9uRm9ybWF0IjowLCJJbmNsdWRlTm9uV29ya2luZ0RheXNJbkR1cmF0aW9uIjpmYWxzZSwiUGVyY2VudGFnZUNvbXBsZXRlU3R5bGUiOnsiJGlkIjoiMzQ5IiwiRm9udFNldHRpbmdzIjp7IiRpZCI6IjM1MCIsIkZvbnRTaXplIjoxMCwiRm9udE5hbWUiOiJDYWxpYnJpIiwiSXNCb2xkIjpmYWxzZSwiSXNJdGFsaWMiOmZhbHNlLCJJc1VuZGVybGluZWQiOmZhbHNlLCJQYXJlbnRTdHlsZSI6bnVsbH0sIkF1dG9TaXplIjowLCJGb3JlZ3JvdW5kIjp7IiRyZWYiOiI4NyJ9LCJNYXhXaWR0aCI6MjAwLjAsIk1heEhlaWdodCI6IkluZmluaXR5IiwiU21hcnRGb3JlZ3JvdW5kSXNBY3RpdmUiOmZhbHNlLCJIb3Jpem9udGFsQWxpZ25tZW50IjowLCJWZXJ0aWNhbEFsaWdubWVudCI6MCwiU21hcnRGb3JlZ3JvdW5kIjpudWxsLCJCYWNrZ3JvdW5kRmlsbFR5cGUiOjAsIk1hcmdpbiI6eyIkcmVmIjoiODkifSwiUGFkZGluZyI6eyIkcmVmIjoiOTAifSwiQmFja2dyb3VuZCI6eyIkcmVmIjoiOTEifSwiSXNWaXNpYmxlIjp0cnVlLCJXaWR0aCI6MC4wLCJIZWlnaHQiOjAuMCwiQm9yZGVyU3R5bGUiOnsiJGlkIjoiMzUxIiwiTGluZUNvbG9yIjpudWxsLCJMaW5lV2VpZ2h0IjowLjAsIkxpbmVUeXBlIjowLCJQYXJlbnRTdHlsZSI6bnVsbH0sIlBhcmVudFN0eWxlIjpudWxsfSwiRHVyYXRpb25TdHlsZSI6eyIkaWQiOiIzNTIiLCJGb250U2V0dGluZ3MiOnsiJGlkIjoiMzUzIiwiRm9udFNpemUiOjEwLCJGb250TmFtZSI6IkNhbGlicmkiLCJJc0JvbGQiOmZhbHNlLCJJc0l0YWxpYyI6ZmFsc2UsIklzVW5kZXJsaW5lZCI6ZmFsc2UsIlBhcmVudFN0eWxlIjpudWxsfSwiQXV0b1NpemUiOjAsIkZvcmVncm91bmQiOnsiJHJlZiI6Ijk0In0sIk1heFdpZHRoIjoyMDAuMCwiTWF4SGVpZ2h0IjoiSW5maW5pdHkiLCJTbWFydEZvcmVncm91bmRJc0FjdGl2ZSI6ZmFsc2UsIkhvcml6b250YWxBbGlnbm1lbnQiOjAsIlZlcnRpY2FsQWxpZ25tZW50IjowLCJTbWFydEZvcmVncm91bmQiOm51bGwsIkJhY2tncm91bmRGaWxsVHlwZSI6MCwiTWFyZ2luIjp7IiRyZWYiOiI5NiJ9LCJQYWRkaW5nIjp7IiRyZWYiOiI5NyJ9LCJCYWNrZ3JvdW5kIjp7IiRyZWYiOiI5OCJ9LCJJc1Zpc2libGUiOnRydWUsIldpZHRoIjowLjAsIkhlaWdodCI6MC4wLCJCb3JkZXJTdHlsZSI6eyIkaWQiOiIzNTQiLCJMaW5lQ29sb3IiOm51bGwsIkxpbmVXZWlnaHQiOjAuMCwiTGluZVR5cGUiOjAsIlBhcmVudFN0eWxlIjpudWxsfSwiUGFyZW50U3R5bGUiOm51bGx9LCJIb3Jpem9udGFsQ29ubmVjdG9yU3R5bGUiOnsiJGlkIjoiMzU1IiwiTGluZUNvbG9yIjp7IiRyZWYiOiIxMDAifSwiTGluZVdlaWdodCI6MS4wLCJMaW5lVHlwZSI6MCwiUGFyZW50U3R5bGUiOm51bGx9LCJWZXJ0aWNhbENvbm5lY3RvclN0eWxlIjp7IiRpZCI6IjM1NiIsIkxpbmVDb2xvciI6eyIkcmVmIjoiMTAzIn0sIkxpbmVXZWlnaHQiOjAuMCwiTGluZVR5cGUiOjAsIlBhcmVudFN0eWxlIjpudWxsfSwiTWFyZ2luIjpudWxsLCJTdGFydERhdGVQb3NpdGlvbiI6MywiRW5kRGF0ZVBvc2l0aW9uIjozLCJEYXRlSXNWaXNpYmxlIjp0cnVlLCJUaXRsZVBvc2l0aW9uIjo0LCJEdXJhdGlvblBvc2l0aW9uIjo2LCJQZXJjZW50YWdlQ29tcGxldGVkUG9zaXRpb24iOjYsIlNwYWNpbmciOjUsIklzQmVsb3dUaW1lYmFuZCI6dHJ1ZSwiUGVyY2VudGFnZUNvbXBsZXRlU2hhcGVPcGFjaXR5IjozNSwiU2hhcGVTdHlsZSI6eyIkaWQiOiIzNTciLCJNYXJnaW4iOnsiJHJlZiI6IjEwNiJ9LCJQYWRkaW5nIjp7IiRyZWYiOiIxMDcifSwiQmFja2dyb3VuZCI6eyIkaWQiOiIzNTgiLCJDb2xvciI6eyIkaWQiOiIzNTkiLCJBIjoyNTUsIlIiOjAsIkciOjExNCwiQiI6MTg4fX0sIklzVmlzaWJsZSI6dHJ1ZSwiV2lkdGgiOjAuMCwiSGVpZ2h0IjoxMC4wLCJCb3JkZXJTdHlsZSI6eyIkaWQiOiIzNjAiLCJMaW5lQ29sb3IiOnsiJHJlZiI6IjExMSJ9LCJMaW5lV2VpZ2h0IjowLjAsIkxpbmVUeXBlIjowLCJQYXJlbnRTdHlsZSI6bnVsbH0sIlBhcmVudFN0eWxlIjpudWxsfSwiVGl0bGVTdHlsZSI6eyIkaWQiOiIzNjEiLCJGb250U2V0dGluZ3MiOnsiJGlkIjoiMzYyIiwiRm9udFNpemUiOjExLCJGb250TmFtZSI6IkNhbGlicmkiLCJJc0JvbGQiOnRydWUsIklzSXRhbGljIjpmYWxzZSwiSXNVbmRlcmxpbmVkIjpmYWxzZSwiUGFyZW50U3R5bGUiOm51bGx9LCJBdXRvU2l6ZSI6MCwiRm9yZWdyb3VuZCI6eyIkcmVmIjoiMTE1In0sIk1heFdpZHRoIjo3MjAuMCwiTWF4SGVpZ2h0IjoiSW5maW5pdHkiLCJTbWFydEZvcmVncm91bmRJc0FjdGl2ZSI6ZmFsc2UsIkhvcml6b250YWxBbGlnbm1lbnQiOjAsIlZlcnRpY2FsQWxpZ25tZW50IjowLCJTbWFydEZvcmVncm91bmQiOm51bGwsIkJhY2tncm91bmRGaWxsVHlwZSI6MCwiTWFyZ2luIjp7IiRyZWYiOiIxMTcifSwiUGFkZGluZyI6eyIkcmVmIjoiMTE4In0sIkJhY2tncm91bmQiOnsiJHJlZiI6IjExOSJ9LCJJc1Zpc2libGUiOnRydWUsIldpZHRoIjowLjAsIkhlaWdodCI6MC4wLCJCb3JkZXJTdHlsZSI6eyIkaWQiOiIzNjMiLCJMaW5lQ29sb3IiOm51bGwsIkxpbmVXZWlnaHQiOjAuMCwiTGluZVR5cGUiOjAsIlBhcmVudFN0eWxlIjpudWxsfSwiUGFyZW50U3R5bGUiOm51bGx9LCJEYXRlU3R5bGUiOnsiJGlkIjoiMzY0IiwiRm9udFNldHRpbmdzIjp7IiRpZCI6IjM2NSIsIkZvbnRTaXplIjoxMCwiRm9udE5hbWUiOiJDYWxpYnJpIiwiSXNCb2xkIjpmYWxzZSwiSXNJdGFsaWMiOmZhbHNlLCJJc1VuZGVybGluZWQiOmZhbHNlLCJQYXJlbnRTdHlsZSI6bnVsbH0sIkF1dG9TaXplIjowLCJGb3JlZ3JvdW5kIjp7IiRyZWYiOiIxMjIifSwiTWF4V2lkdGgiOjIwMC4wLCJNYXhIZWlnaHQiOiJJbmZpbml0eSIsIlNtYXJ0Rm9yZWdyb3VuZElzQWN0aXZlIjpmYWxzZSwiSG9yaXpvbnRhbEFsaWdubWVudCI6MiwiVmVydGljYWxBbGlnbm1lbnQiOjAsIlNtYXJ0Rm9yZWdyb3VuZCI6bnVsbCwiQmFja2dyb3VuZEZpbGxUeXBlIjowLCJNYXJnaW4iOnsiJHJlZiI6IjEyNCJ9LCJQYWRkaW5nIjp7IiRyZWYiOiIxMjUifSwiQmFja2dyb3VuZCI6eyIkcmVmIjoiMTI2In0sIklzVmlzaWJsZSI6dHJ1ZSwiV2lkdGgiOjAuMCwiSGVpZ2h0IjowLjAsIkJvcmRlclN0eWxlIjp7IiRpZCI6IjM2NiIsIkxpbmVDb2xvciI6bnVsbCwiTGluZVdlaWdodCI6MC4wLCJMaW5lVHlwZSI6MCwiUGFyZW50U3R5bGUiOm51bGx9LCJQYXJlbnRTdHlsZSI6bnVsbH0sIkRhdGVGb3JtYXQiOnsiJHJlZiI6IjEyNyJ9LCJJc1Zpc2libGUiOnRydWUsIlBhcmVudFN0eWxlIjpudWxsfSwiSW5kZXgiOjEzLCJTbWFydER1cmF0aW9uQWN0aXZhdGVkIjpmYWxzZSwiRGF0ZUZvcm1hdCI6eyIkcmVmIjoiMTI3In0sIklkIjoiNGJhMjkyMDEtM2RlZS00YTdmLWEzZWQtOTZmOTM5MzZhMzEwIiwiSW1wb3J0SWQiOm51bGwsIlRpdGxlIjoiVkVMTyBNazIgLSB1cGdyYWRlIChWU0Mgc3VwcG9ydCBvbmx5KSIsIk5vdGUiOm51bGwsIkh5cGVybGluayI6bnVsbCwiSXNDaGFuZ2VkIjpmYWxzZSwiSXNOZXciOmZhbHNlfSx7IiRpZCI6IjM2NyIsIkdyb3VwTmFtZSI6bnVsbCwiU3RhcnREYXRlIjoiMjAxOC0wNC0wMVQyMzo1OTowMFoiLCJFbmREYXRlIjoiMjAxOS0xMi0zMVQyMzo1OTowMFoiLCJQZXJjZW50YWdlQ29tcGxldGUiOm51bGwsIlN0eWxlIjp7IiRpZCI6IjM2OCIsIlNoYXBlIjo1LCJTaGFwZVRoaWNrbmVzcyI6MCwiRHVyYXRpb25Gb3JtYXQiOjUsIkluY2x1ZGVOb25Xb3JraW5nRGF5c0luRHVyYXRpb24iOmZhbHNlLCJQZXJjZW50YWdlQ29tcGxldGVTdHlsZSI6eyIkaWQiOiIzNjkiLCJGb250U2V0dGluZ3MiOnsiJGlkIjoiMzcwIiwiRm9udFNpemUiOjEwLCJGb250TmFtZSI6IkNhbGlicmkiLCJJc0JvbGQiOmZhbHNlLCJJc0l0YWxpYyI6ZmFsc2UsIklzVW5kZXJsaW5lZCI6ZmFsc2UsIlBhcmVudFN0eWxlIjpudWxsfSwiQXV0b1NpemUiOjAsIkZvcmVncm91bmQiOnsiJHJlZiI6Ijg3In0sIk1heFdpZHRoIjoyMDAuMCwiTWF4SGVpZ2h0IjoiSW5maW5pdHkiLCJTbWFydEZvcmVncm91bmRJc0FjdGl2ZSI6ZmFsc2UsIkhvcml6b250YWxBbGlnbm1lbnQiOjAsIlZlcnRpY2FsQWxpZ25tZW50IjowLCJTbWFydEZvcmVncm91bmQiOm51bGwsIkJhY2tncm91bmRGaWxsVHlwZSI6MCwiTWFyZ2luIjp7IiRyZWYiOiI4OSJ9LCJQYWRkaW5nIjp7IiRyZWYiOiI5MCJ9LCJCYWNrZ3JvdW5kIjp7IiRyZWYiOiI5MSJ9LCJJc1Zpc2libGUiOnRydWUsIldpZHRoIjowLjAsIkhlaWdodCI6MC4wLCJCb3JkZXJTdHlsZSI6eyIkaWQiOiIzNzEiLCJMaW5lQ29sb3IiOm51bGwsIkxpbmVXZWlnaHQiOjAuMCwiTGluZVR5cGUiOjAsIlBhcmVudFN0eWxlIjpudWxsfSwiUGFyZW50U3R5bGUiOm51bGx9LCJEdXJhdGlvblN0eWxlIjp7IiRpZCI6IjM3MiIsIkZvbnRTZXR0aW5ncyI6eyIkaWQiOiIzNzMiLCJGb250U2l6ZSI6MTAsIkZvbnROYW1lIjoiQ2FsaWJyaSIsIklzQm9sZCI6ZmFsc2UsIklzSXRhbGljIjpmYWxzZSwiSXNVbmRlcmxpbmVkIjpmYWxzZSwiUGFyZW50U3R5bGUiOm51bGx9LCJBdXRvU2l6ZSI6MCwiRm9yZWdyb3VuZCI6eyIkcmVmIjoiOTQifSwiTWF4V2lkdGgiOjIwMC4wLCJNYXhIZWlnaHQiOiJJbmZpbml0eSIsIlNtYXJ0Rm9yZWdyb3VuZElzQWN0aXZlIjpmYWxzZSwiSG9yaXpvbnRhbEFsaWdubWVudCI6MCwiVmVydGljYWxBbGlnbm1lbnQiOjAsIlNtYXJ0Rm9yZWdyb3VuZCI6bnVsbCwiQmFja2dyb3VuZEZpbGxUeXBlIjowLCJNYXJnaW4iOnsiJHJlZiI6Ijk2In0sIlBhZGRpbmciOnsiJHJlZiI6Ijk3In0sIkJhY2tncm91bmQiOnsiJHJlZiI6Ijk4In0sIklzVmlzaWJsZSI6dHJ1ZSwiV2lkdGgiOjAuMCwiSGVpZ2h0IjowLjAsIkJvcmRlclN0eWxlIjp7IiRpZCI6IjM3NCIsIkxpbmVDb2xvciI6bnVsbCwiTGluZVdlaWdodCI6MC4wLCJMaW5lVHlwZSI6MCwiUGFyZW50U3R5bGUiOm51bGx9LCJQYXJlbnRTdHlsZSI6bnVsbH0sIkhvcml6b250YWxDb25uZWN0b3JTdHlsZSI6eyIkaWQiOiIzNzUiLCJMaW5lQ29sb3IiOnsiJHJlZiI6IjEwMCJ9LCJMaW5lV2VpZ2h0IjoxLjAsIkxpbmVUeXBlIjowLCJQYXJlbnRTdHlsZSI6bnVsbH0sIlZlcnRpY2FsQ29ubmVjdG9yU3R5bGUiOnsiJGlkIjoiMzc2IiwiTGluZUNvbG9yIjp7IiRyZWYiOiIxMDMifSwiTGluZVdlaWdodCI6MC4wLCJMaW5lVHlwZSI6MCwiUGFyZW50U3R5bGUiOm51bGx9LCJNYXJnaW4iOm51bGwsIlN0YXJ0RGF0ZVBvc2l0aW9uIjozLCJFbmREYXRlUG9zaXRpb24iOjMsIkRhdGVJc1Zpc2libGUiOnRydWUsIlRpdGxlUG9zaXRpb24iOjQsIkR1cmF0aW9uUG9zaXRpb24iOjYsIlBlcmNlbnRhZ2VDb21wbGV0ZWRQb3NpdGlvbiI6NiwiU3BhY2luZyI6NSwiSXNCZWxvd1RpbWViYW5kIjp0cnVlLCJQZXJjZW50YWdlQ29tcGxldGVTaGFwZU9wYWNpdHkiOjM1LCJTaGFwZVN0eWxlIjp7IiRpZCI6IjM3NyIsIk1hcmdpbiI6eyIkcmVmIjoiMTA2In0sIlBhZGRpbmciOnsiJHJlZiI6IjEwNyJ9LCJCYWNrZ3JvdW5kIjp7IiRpZCI6IjM3OCIsIkNvbG9yIjp7IiRpZCI6IjM3OSIsIkEiOjI1NSwiUiI6MTExLCJHIjo0OSwiQiI6MTUyfX0sIklzVmlzaWJsZSI6dHJ1ZSwiV2lkdGgiOjAuMCwiSGVpZ2h0IjoxMC4wLCJCb3JkZXJTdHlsZSI6eyIkaWQiOiIzODAiLCJMaW5lQ29sb3IiOnsiJHJlZiI6IjExMSJ9LCJMaW5lV2VpZ2h0IjowLjAsIkxpbmVUeXBlIjowLCJQYXJlbnRTdHlsZSI6bnVsbH0sIlBhcmVudFN0eWxlIjpudWxsfSwiVGl0bGVTdHlsZSI6eyIkaWQiOiIzODEiLCJGb250U2V0dGluZ3MiOnsiJGlkIjoiMzgyIiwiRm9udFNpemUiOjExLCJGb250TmFtZSI6IkNhbGlicmkiLCJJc0JvbGQiOnRydWUsIklzSXRhbGljIjpmYWxzZSwiSXNVbmRlcmxpbmVkIjpmYWxzZSwiUGFyZW50U3R5bGUiOm51bGx9LCJBdXRvU2l6ZSI6MCwiRm9yZWdyb3VuZCI6eyIkcmVmIjoiMTE1In0sIk1heFdpZHRoIjo3MjAuMCwiTWF4SGVpZ2h0IjoiSW5maW5pdHkiLCJTbWFydEZvcmVncm91bmRJc0FjdGl2ZSI6ZmFsc2UsIkhvcml6b250YWxBbGlnbm1lbnQiOjAsIlZlcnRpY2FsQWxpZ25tZW50IjowLCJTbWFydEZvcmVncm91bmQiOm51bGwsIkJhY2tncm91bmRGaWxsVHlwZSI6MCwiTWFyZ2luIjp7IiRyZWYiOiIxMTcifSwiUGFkZGluZyI6eyIkcmVmIjoiMTE4In0sIkJhY2tncm91bmQiOnsiJHJlZiI6IjExOSJ9LCJJc1Zpc2libGUiOnRydWUsIldpZHRoIjowLjAsIkhlaWdodCI6MC4wLCJCb3JkZXJTdHlsZSI6eyIkaWQiOiIzODMiLCJMaW5lQ29sb3IiOm51bGwsIkxpbmVXZWlnaHQiOjAuMCwiTGluZVR5cGUiOjAsIlBhcmVudFN0eWxlIjpudWxsfSwiUGFyZW50U3R5bGUiOm51bGx9LCJEYXRlU3R5bGUiOnsiJGlkIjoiMzg0IiwiRm9udFNldHRpbmdzIjp7IiRpZCI6IjM4NSIsIkZvbnRTaXplIjoxMCwiRm9udE5hbWUiOiJDYWxpYnJpIiwiSXNCb2xkIjpmYWxzZSwiSXNJdGFsaWMiOmZhbHNlLCJJc1VuZGVybGluZWQiOmZhbHNlLCJQYXJlbnRTdHlsZSI6bnVsbH0sIkF1dG9TaXplIjowLCJGb3JlZ3JvdW5kIjp7IiRyZWYiOiIxMjIifSwiTWF4V2lkdGgiOjIwMC4wLCJNYXhIZWlnaHQiOiJJbmZpbml0eSIsIlNtYXJ0Rm9yZWdyb3VuZElzQWN0aXZlIjpmYWxzZSwiSG9yaXpvbnRhbEFsaWdubWVudCI6MiwiVmVydGljYWxBbGlnbm1lbnQiOjAsIlNtYXJ0Rm9yZWdyb3VuZCI6bnVsbCwiQmFja2dyb3VuZEZpbGxUeXBlIjowLCJNYXJnaW4iOnsiJHJlZiI6IjEyNCJ9LCJQYWRkaW5nIjp7IiRyZWYiOiIxMjUifSwiQmFja2dyb3VuZCI6eyIkcmVmIjoiMTI2In0sIklzVmlzaWJsZSI6dHJ1ZSwiV2lkdGgiOjAuMCwiSGVpZ2h0IjowLjAsIkJvcmRlclN0eWxlIjp7IiRpZCI6IjM4NiIsIkxpbmVDb2xvciI6bnVsbCwiTGluZVdlaWdodCI6MC4wLCJMaW5lVHlwZSI6MCwiUGFyZW50U3R5bGUiOm51bGx9LCJQYXJlbnRTdHlsZSI6bnVsbH0sIkRhdGVGb3JtYXQiOnsiJHJlZiI6IjEyNyJ9LCJJc1Zpc2libGUiOnRydWUsIlBhcmVudFN0eWxlIjpudWxsfSwiSW5kZXgiOjE0LCJTbWFydER1cmF0aW9uQWN0aXZhdGVkIjpmYWxzZSwiRGF0ZUZvcm1hdCI6eyIkcmVmIjoiMTI3In0sIklkIjoiYzEzZWNkOTItODgyOS00MTI3LTk5MzktZGI0N2M1NzYzMGVkIiwiSW1wb3J0SWQiOm51bGwsIlRpdGxlIjoiMi80IFJGIGJveGVzIGF2YWlsYWJsZSBmb3IgdGVzdCBhbmQgTkVHIGNvYXRpbmciLCJOb3RlIjpudWxsLCJIeXBlcmxpbmsiOm51bGwsIklzQ2hhbmdlZCI6ZmFsc2UsIklzTmV3IjpmYWxzZX0seyIkaWQiOiIzODciLCJHcm91cE5hbWUiOm51bGwsIlN0YXJ0RGF0ZSI6IjIwMTktMDQtMDFUMjM6NTk6MDBaIiwiRW5kRGF0ZSI6IjIwMTktMTItMzFUMjM6NTk6MDBaIiwiUGVyY2VudGFnZUNvbXBsZXRlIjpudWxsLCJTdHlsZSI6eyIkaWQiOiIzODgiLCJTaGFwZSI6NSwiU2hhcGVUaGlja25lc3MiOjAsIkR1cmF0aW9uRm9ybWF0IjowLCJJbmNsdWRlTm9uV29ya2luZ0RheXNJbkR1cmF0aW9uIjpmYWxzZSwiUGVyY2VudGFnZUNvbXBsZXRlU3R5bGUiOnsiJGlkIjoiMzg5IiwiRm9udFNldHRpbmdzIjp7IiRpZCI6IjM5MCIsIkZvbnRTaXplIjoxMCwiRm9udE5hbWUiOiJDYWxpYnJpIiwiSXNCb2xkIjpmYWxzZSwiSXNJdGFsaWMiOmZhbHNlLCJJc1VuZGVybGluZWQiOmZhbHNlLCJQYXJlbnRTdHlsZSI6bnVsbH0sIkF1dG9TaXplIjowLCJGb3JlZ3JvdW5kIjp7IiRyZWYiOiI4NyJ9LCJNYXhXaWR0aCI6MjAwLjAsIk1heEhlaWdodCI6IkluZmluaXR5IiwiU21hcnRGb3JlZ3JvdW5kSXNBY3RpdmUiOmZhbHNlLCJIb3Jpem9udGFsQWxpZ25tZW50IjowLCJWZXJ0aWNhbEFsaWdubWVudCI6MCwiU21hcnRGb3JlZ3JvdW5kIjpudWxsLCJCYWNrZ3JvdW5kRmlsbFR5cGUiOjAsIk1hcmdpbiI6eyIkcmVmIjoiODkifSwiUGFkZGluZyI6eyIkcmVmIjoiOTAifSwiQmFja2dyb3VuZCI6eyIkcmVmIjoiOTEifSwiSXNWaXNpYmxlIjp0cnVlLCJXaWR0aCI6MC4wLCJIZWlnaHQiOjAuMCwiQm9yZGVyU3R5bGUiOnsiJGlkIjoiMzkxIiwiTGluZUNvbG9yIjpudWxsLCJMaW5lV2VpZ2h0IjowLjAsIkxpbmVUeXBlIjowLCJQYXJlbnRTdHlsZSI6bnVsbH0sIlBhcmVudFN0eWxlIjpudWxsfSwiRHVyYXRpb25TdHlsZSI6eyIkaWQiOiIzOTIiLCJGb250U2V0dGluZ3MiOnsiJGlkIjoiMzkzIiwiRm9udFNpemUiOjEwLCJGb250TmFtZSI6IkNhbGlicmkiLCJJc0JvbGQiOmZhbHNlLCJJc0l0YWxpYyI6ZmFsc2UsIklzVW5kZXJsaW5lZCI6ZmFsc2UsIlBhcmVudFN0eWxlIjpudWxsfSwiQXV0b1NpemUiOjAsIkZvcmVncm91bmQiOnsiJHJlZiI6Ijk0In0sIk1heFdpZHRoIjoyMDAuMCwiTWF4SGVpZ2h0IjoiSW5maW5pdHkiLCJTbWFydEZvcmVncm91bmRJc0FjdGl2ZSI6ZmFsc2UsIkhvcml6b250YWxBbGlnbm1lbnQiOjAsIlZlcnRpY2FsQWxpZ25tZW50IjowLCJTbWFydEZvcmVncm91bmQiOm51bGwsIkJhY2tncm91bmRGaWxsVHlwZSI6MCwiTWFyZ2luIjp7IiRyZWYiOiI5NiJ9LCJQYWRkaW5nIjp7IiRyZWYiOiI5NyJ9LCJCYWNrZ3JvdW5kIjp7IiRyZWYiOiI5OCJ9LCJJc1Zpc2libGUiOnRydWUsIldpZHRoIjowLjAsIkhlaWdodCI6MC4wLCJCb3JkZXJTdHlsZSI6eyIkaWQiOiIzOTQiLCJMaW5lQ29sb3IiOm51bGwsIkxpbmVXZWlnaHQiOjAuMCwiTGluZVR5cGUiOjAsIlBhcmVudFN0eWxlIjpudWxsfSwiUGFyZW50U3R5bGUiOm51bGx9LCJIb3Jpem9udGFsQ29ubmVjdG9yU3R5bGUiOnsiJGlkIjoiMzk1IiwiTGluZUNvbG9yIjp7IiRyZWYiOiIxMDAifSwiTGluZVdlaWdodCI6MS4wLCJMaW5lVHlwZSI6MCwiUGFyZW50U3R5bGUiOm51bGx9LCJWZXJ0aWNhbENvbm5lY3RvclN0eWxlIjp7IiRpZCI6IjM5NiIsIkxpbmVDb2xvciI6eyIkcmVmIjoiMTAzIn0sIkxpbmVXZWlnaHQiOjAuMCwiTGluZVR5cGUiOjAsIlBhcmVudFN0eWxlIjpudWxsfSwiTWFyZ2luIjpudWxsLCJTdGFydERhdGVQb3NpdGlvbiI6MywiRW5kRGF0ZVBvc2l0aW9uIjozLCJEYXRlSXNWaXNpYmxlIjp0cnVlLCJUaXRsZVBvc2l0aW9uIjo0LCJEdXJhdGlvblBvc2l0aW9uIjo2LCJQZXJjZW50YWdlQ29tcGxldGVkUG9zaXRpb24iOjYsIlNwYWNpbmciOjUsIklzQmVsb3dUaW1lYmFuZCI6dHJ1ZSwiUGVyY2VudGFnZUNvbXBsZXRlU2hhcGVPcGFjaXR5IjozNSwiU2hhcGVTdHlsZSI6eyIkaWQiOiIzOTciLCJNYXJnaW4iOnsiJHJlZiI6IjEwNiJ9LCJQYWRkaW5nIjp7IiRyZWYiOiIxMDcifSwiQmFja2dyb3VuZCI6eyIkaWQiOiIzOTgiLCJDb2xvciI6eyIkaWQiOiIzOTkiLCJBIjoyNTUsIlIiOjExMSwiRyI6NDksIkIiOjE1Mn19LCJJc1Zpc2libGUiOnRydWUsIldpZHRoIjowLjAsIkhlaWdodCI6MTAuMCwiQm9yZGVyU3R5bGUiOnsiJGlkIjoiNDAwIiwiTGluZUNvbG9yIjp7IiRyZWYiOiIxMTEifSwiTGluZVdlaWdodCI6MC4wLCJMaW5lVHlwZSI6MCwiUGFyZW50U3R5bGUiOm51bGx9LCJQYXJlbnRTdHlsZSI6bnVsbH0sIlRpdGxlU3R5bGUiOnsiJGlkIjoiNDAxIiwiRm9udFNldHRpbmdzIjp7IiRpZCI6IjQwMiIsIkZvbnRTaXplIjoxMSwiRm9udE5hbWUiOiJDYWxpYnJpIiwiSXNCb2xkIjp0cnVlLCJJc0l0YWxpYyI6ZmFsc2UsIklzVW5kZXJsaW5lZCI6ZmFsc2UsIlBhcmVudFN0eWxlIjpudWxsfSwiQXV0b1NpemUiOjAsIkZvcmVncm91bmQiOnsiJHJlZiI6IjExNSJ9LCJNYXhXaWR0aCI6NzIwLjAsIk1heEhlaWdodCI6IkluZmluaXR5IiwiU21hcnRGb3JlZ3JvdW5kSXNBY3RpdmUiOmZhbHNlLCJIb3Jpem9udGFsQWxpZ25tZW50IjowLCJWZXJ0aWNhbEFsaWdubWVudCI6MCwiU21hcnRGb3JlZ3JvdW5kIjpudWxsLCJCYWNrZ3JvdW5kRmlsbFR5cGUiOjAsIk1hcmdpbiI6eyIkcmVmIjoiMTE3In0sIlBhZGRpbmciOnsiJHJlZiI6IjExOCJ9LCJCYWNrZ3JvdW5kIjp7IiRyZWYiOiIxMTkifSwiSXNWaXNpYmxlIjp0cnVlLCJXaWR0aCI6MC4wLCJIZWlnaHQiOjAuMCwiQm9yZGVyU3R5bGUiOnsiJGlkIjoiNDAzIiwiTGluZUNvbG9yIjpudWxsLCJMaW5lV2VpZ2h0IjowLjAsIkxpbmVUeXBlIjowLCJQYXJlbnRTdHlsZSI6bnVsbH0sIlBhcmVudFN0eWxlIjpudWxsfSwiRGF0ZVN0eWxlIjp7IiRpZCI6IjQwNCIsIkZvbnRTZXR0aW5ncyI6eyIkaWQiOiI0MDUiLCJGb250U2l6ZSI6MTAsIkZvbnROYW1lIjoiQ2FsaWJyaSIsIklzQm9sZCI6ZmFsc2UsIklzSXRhbGljIjpmYWxzZSwiSXNVbmRlcmxpbmVkIjpmYWxzZSwiUGFyZW50U3R5bGUiOm51bGx9LCJBdXRvU2l6ZSI6MCwiRm9yZWdyb3VuZCI6eyIkcmVmIjoiMTIyIn0sIk1heFdpZHRoIjoyMDAuMCwiTWF4SGVpZ2h0IjoiSW5maW5pdHkiLCJTbWFydEZvcmVncm91bmRJc0FjdGl2ZSI6ZmFsc2UsIkhvcml6b250YWxBbGlnbm1lbnQiOjIsIlZlcnRpY2FsQWxpZ25tZW50IjowLCJTbWFydEZvcmVncm91bmQiOm51bGwsIkJhY2tncm91bmRGaWxsVHlwZSI6MCwiTWFyZ2luIjp7IiRyZWYiOiIxMjQifSwiUGFkZGluZyI6eyIkcmVmIjoiMTI1In0sIkJhY2tncm91bmQiOnsiJHJlZiI6IjEyNiJ9LCJJc1Zpc2libGUiOnRydWUsIldpZHRoIjowLjAsIkhlaWdodCI6MC4wLCJCb3JkZXJTdHlsZSI6eyIkaWQiOiI0MDYiLCJMaW5lQ29sb3IiOm51bGwsIkxpbmVXZWlnaHQiOjAuMCwiTGluZVR5cGUiOjAsIlBhcmVudFN0eWxlIjpudWxsfSwiUGFyZW50U3R5bGUiOm51bGx9LCJEYXRlRm9ybWF0Ijp7IiRyZWYiOiIxMjcifSwiSXNWaXNpYmxlIjp0cnVlLCJQYXJlbnRTdHlsZSI6bnVsbH0sIkluZGV4IjoxNSwiU21hcnREdXJhdGlvbkFjdGl2YXRlZCI6ZmFsc2UsIkRhdGVGb3JtYXQiOnsiJHJlZiI6IjEyNyJ9LCJJZCI6IjEzNTQ5ZDBjLTkwM2ItNDRmYy1iOWEyLTEzMmNhYTVkMWJiNCIsIkltcG9ydElkIjpudWxsLCJUaXRsZSI6IjQvNCBSRiBib3hlcyBhdmFpbGFibGUgZm9yIHRlc3QgYW5kIE5FRyBjb2F0aW5nIiwiTm90ZSI6bnVsbCwiSHlwZXJsaW5rIjpudWxsLCJJc0NoYW5nZWQiOmZhbHNlLCJJc05ldyI6ZmFsc2V9LHsiJGlkIjoiNDA3IiwiR3JvdXBOYW1lIjpudWxsLCJTdGFydERhdGUiOiIyMDE4LTA4LTAxVDAwOjAwOjAwWiIsIkVuZERhdGUiOiIyMDE5LTEyLTAxVDIzOjU5OjAwWiIsIlBlcmNlbnRhZ2VDb21wbGV0ZSI6bnVsbCwiU3R5bGUiOnsiJGlkIjoiNDA4IiwiU2hhcGUiOjMsIlNoYXBlVGhpY2tuZXNzIjowLCJEdXJhdGlvbkZvcm1hdCI6MCwiSW5jbHVkZU5vbldvcmtpbmdEYXlzSW5EdXJhdGlvbiI6ZmFsc2UsIlBlcmNlbnRhZ2VDb21wbGV0ZVN0eWxlIjp7IiRpZCI6IjQwOSIsIkZvbnRTZXR0aW5ncyI6eyIkaWQiOiI0MTAiLCJGb250U2l6ZSI6MTAsIkZvbnROYW1lIjoiQ2FsaWJyaSIsIklzQm9sZCI6ZmFsc2UsIklzSXRhbGljIjpmYWxzZSwiSXNVbmRlcmxpbmVkIjpmYWxzZSwiUGFyZW50U3R5bGUiOm51bGx9LCJBdXRvU2l6ZSI6MCwiRm9yZWdyb3VuZCI6eyIkcmVmIjoiODcifSwiTWF4V2lkdGgiOjIwMC4wLCJNYXhIZWlnaHQiOiJJbmZpbml0eSIsIlNtYXJ0Rm9yZWdyb3VuZElzQWN0aXZlIjpmYWxzZSwiSG9yaXpvbnRhbEFsaWdubWVudCI6MCwiVmVydGljYWxBbGlnbm1lbnQiOjAsIlNtYXJ0Rm9yZWdyb3VuZCI6bnVsbCwiQmFja2dyb3VuZEZpbGxUeXBlIjowLCJNYXJnaW4iOnsiJHJlZiI6Ijg5In0sIlBhZGRpbmciOnsiJHJlZiI6IjkwIn0sIkJhY2tncm91bmQiOnsiJHJlZiI6IjkxIn0sIklzVmlzaWJsZSI6dHJ1ZSwiV2lkdGgiOjAuMCwiSGVpZ2h0IjowLjAsIkJvcmRlclN0eWxlIjp7IiRpZCI6IjQxMSIsIkxpbmVDb2xvciI6bnVsbCwiTGluZVdlaWdodCI6MC4wLCJMaW5lVHlwZSI6MCwiUGFyZW50U3R5bGUiOm51bGx9LCJQYXJlbnRTdHlsZSI6bnVsbH0sIkR1cmF0aW9uU3R5bGUiOnsiJGlkIjoiNDEyIiwiRm9udFNldHRpbmdzIjp7IiRpZCI6IjQxMyIsIkZvbnRTaXplIjoxMCwiRm9udE5hbWUiOiJDYWxpYnJpIiwiSXNCb2xkIjpmYWxzZSwiSXNJdGFsaWMiOmZhbHNlLCJJc1VuZGVybGluZWQiOmZhbHNlLCJQYXJlbnRTdHlsZSI6bnVsbH0sIkF1dG9TaXplIjowLCJGb3JlZ3JvdW5kIjp7IiRyZWYiOiI5NCJ9LCJNYXhXaWR0aCI6MjAwLjAsIk1heEhlaWdodCI6IkluZmluaXR5IiwiU21hcnRGb3JlZ3JvdW5kSXNBY3RpdmUiOmZhbHNlLCJIb3Jpem9udGFsQWxpZ25tZW50IjowLCJWZXJ0aWNhbEFsaWdubWVudCI6MCwiU21hcnRGb3JlZ3JvdW5kIjpudWxsLCJCYWNrZ3JvdW5kRmlsbFR5cGUiOjAsIk1hcmdpbiI6eyIkcmVmIjoiOTYifSwiUGFkZGluZyI6eyIkcmVmIjoiOTcifSwiQmFja2dyb3VuZCI6eyIkcmVmIjoiOTgifSwiSXNWaXNpYmxlIjp0cnVlLCJXaWR0aCI6MC4wLCJIZWlnaHQiOjAuMCwiQm9yZGVyU3R5bGUiOnsiJGlkIjoiNDE0IiwiTGluZUNvbG9yIjpudWxsLCJMaW5lV2VpZ2h0IjowLjAsIkxpbmVUeXBlIjowLCJQYXJlbnRTdHlsZSI6bnVsbH0sIlBhcmVudFN0eWxlIjpudWxsfSwiSG9yaXpvbnRhbENvbm5lY3RvclN0eWxlIjp7IiRpZCI6IjQxNSIsIkxpbmVDb2xvciI6eyIkcmVmIjoiMTAwIn0sIkxpbmVXZWlnaHQiOjEuMCwiTGluZVR5cGUiOjAsIlBhcmVudFN0eWxlIjpudWxsfSwiVmVydGljYWxDb25uZWN0b3JTdHlsZSI6eyIkaWQiOiI0MTYiLCJMaW5lQ29sb3IiOnsiJHJlZiI6IjEwMyJ9LCJMaW5lV2VpZ2h0IjowLjAsIkxpbmVUeXBlIjowLCJQYXJlbnRTdHlsZSI6bnVsbH0sIk1hcmdpbiI6bnVsbCwiU3RhcnREYXRlUG9zaXRpb24iOjMsIkVuZERhdGVQb3NpdGlvbiI6MywiRGF0ZUlzVmlzaWJsZSI6dHJ1ZSwiVGl0bGVQb3NpdGlvbiI6NCwiRHVyYXRpb25Qb3NpdGlvbiI6NiwiUGVyY2VudGFnZUNvbXBsZXRlZFBvc2l0aW9uIjo2LCJTcGFjaW5nIjo1LCJJc0JlbG93VGltZWJhbmQiOnRydWUsIlBlcmNlbnRhZ2VDb21wbGV0ZVNoYXBlT3BhY2l0eSI6MzUsIlNoYXBlU3R5bGUiOnsiJGlkIjoiNDE3IiwiTWFyZ2luIjp7IiRyZWYiOiIxMDYifSwiUGFkZGluZyI6eyIkcmVmIjoiMTA3In0sIkJhY2tncm91bmQiOnsiJGlkIjoiNDE4IiwiQ29sb3IiOnsiJGlkIjoiNDE5IiwiQSI6MjU1LCJSIjoyLCJHIjoxNzgsIkIiOjIzOH19LCJJc1Zpc2libGUiOnRydWUsIldpZHRoIjowLjAsIkhlaWdodCI6MTAuMCwiQm9yZGVyU3R5bGUiOnsiJGlkIjoiNDIwIiwiTGluZUNvbG9yIjp7IiRyZWYiOiIxMTEifSwiTGluZVdlaWdodCI6MC4wLCJMaW5lVHlwZSI6MCwiUGFyZW50U3R5bGUiOm51bGx9LCJQYXJlbnRTdHlsZSI6bnVsbH0sIlRpdGxlU3R5bGUiOnsiJGlkIjoiNDIxIiwiRm9udFNldHRpbmdzIjp7IiRpZCI6IjQyMiIsIkZvbnRTaXplIjoxMSwiRm9udE5hbWUiOiJDYWxpYnJpIiwiSXNCb2xkIjp0cnVlLCJJc0l0YWxpYyI6ZmFsc2UsIklzVW5kZXJsaW5lZCI6ZmFsc2UsIlBhcmVudFN0eWxlIjpudWxsfSwiQXV0b1NpemUiOjAsIkZvcmVncm91bmQiOnsiJGlkIjoiNDIzIiwiQ29sb3IiOnsiJGlkIjoiNDI0IiwiQSI6MjU1LCJSIjowLCJHIjowLCJCIjowfX0sIk1heFdpZHRoIjo3MjAuMCwiTWF4SGVpZ2h0IjoiSW5maW5pdHkiLCJTbWFydEZvcmVncm91bmRJc0FjdGl2ZSI6ZmFsc2UsIkhvcml6b250YWxBbGlnbm1lbnQiOjAsIlZlcnRpY2FsQWxpZ25tZW50IjowLCJTbWFydEZvcmVncm91bmQiOm51bGwsIkJhY2tncm91bmRGaWxsVHlwZSI6MCwiTWFyZ2luIjp7IiRyZWYiOiIxMTcifSwiUGFkZGluZyI6eyIkcmVmIjoiMTE4In0sIkJhY2tncm91bmQiOnsiJHJlZiI6IjExOSJ9LCJJc1Zpc2libGUiOnRydWUsIldpZHRoIjowLjAsIkhlaWdodCI6MC4wLCJCb3JkZXJTdHlsZSI6eyIkaWQiOiI0MjUiLCJMaW5lQ29sb3IiOm51bGwsIkxpbmVXZWlnaHQiOjAuMCwiTGluZVR5cGUiOjAsIlBhcmVudFN0eWxlIjpudWxsfSwiUGFyZW50U3R5bGUiOm51bGx9LCJEYXRlU3R5bGUiOnsiJGlkIjoiNDI2IiwiRm9udFNldHRpbmdzIjp7IiRpZCI6IjQyNyIsIkZvbnRTaXplIjoxMCwiRm9udE5hbWUiOiJDYWxpYnJpIiwiSXNCb2xkIjpmYWxzZSwiSXNJdGFsaWMiOmZhbHNlLCJJc1VuZGVybGluZWQiOmZhbHNlLCJQYXJlbnRTdHlsZSI6bnVsbH0sIkF1dG9TaXplIjowLCJGb3JlZ3JvdW5kIjp7IiRyZWYiOiIxMjIifSwiTWF4V2lkdGgiOjIwMC4wLCJNYXhIZWlnaHQiOiJJbmZpbml0eSIsIlNtYXJ0Rm9yZWdyb3VuZElzQWN0aXZlIjpmYWxzZSwiSG9yaXpvbnRhbEFsaWdubWVudCI6MiwiVmVydGljYWxBbGlnbm1lbnQiOjAsIlNtYXJ0Rm9yZWdyb3VuZCI6bnVsbCwiQmFja2dyb3VuZEZpbGxUeXBlIjowLCJNYXJnaW4iOnsiJHJlZiI6IjEyNCJ9LCJQYWRkaW5nIjp7IiRyZWYiOiIxMjUifSwiQmFja2dyb3VuZCI6eyIkcmVmIjoiMTI2In0sIklzVmlzaWJsZSI6dHJ1ZSwiV2lkdGgiOjAuMCwiSGVpZ2h0IjowLjAsIkJvcmRlclN0eWxlIjp7IiRpZCI6IjQyOCIsIkxpbmVDb2xvciI6bnVsbCwiTGluZVdlaWdodCI6MC4wLCJMaW5lVHlwZSI6MCwiUGFyZW50U3R5bGUiOm51bGx9LCJQYXJlbnRTdHlsZSI6bnVsbH0sIkRhdGVGb3JtYXQiOnsiJHJlZiI6IjEyNyJ9LCJJc1Zpc2libGUiOnRydWUsIlBhcmVudFN0eWxlIjpudWxsfSwiSW5kZXgiOjE3LCJTbWFydER1cmF0aW9uQWN0aXZhdGVkIjpmYWxzZSwiRGF0ZUZvcm1hdCI6eyIkcmVmIjoiMTI3In0sIklkIjoiZDVmZTc1MDAtNDQ4OS00OWVmLWE2MjgtZmEzMGI3NzgwNTI2IiwiSW1wb3J0SWQiOm51bGwsIlRpdGxlIjoiRXF1aXBtZW50IGZvciBhIG5ldyBBMUw4IGxheW91dCAtIE9yZGVyaW5nLCBGYWJyaWNhdGlvbiwgVGVzdGluZyIsIk5vdGUiOm51bGwsIkh5cGVybGluayI6bnVsbCwiSXNDaGFuZ2VkIjpmYWxzZSwiSXNOZXciOmZhbHNlfSx7IiRpZCI6IjQyOSIsIkdyb3VwTmFtZSI6bnVsbCwiU3RhcnREYXRlIjoiMjAyMC0wMS0wNlQwMDowMDowMFoiLCJFbmREYXRlIjoiMjAyMC0wMS0wOFQyMzo1OTowMFoiLCJQZXJjZW50YWdlQ29tcGxldGUiOm51bGwsIlN0eWxlIjp7IiRpZCI6IjQzMCIsIlNoYXBlIjo1LCJTaGFwZVRoaWNrbmVzcyI6MCwiRHVyYXRpb25Gb3JtYXQiOjAsIkluY2x1ZGVOb25Xb3JraW5nRGF5c0luRHVyYXRpb24iOmZhbHNlLCJQZXJjZW50YWdlQ29tcGxldGVTdHlsZSI6eyIkaWQiOiI0MzEiLCJGb250U2V0dGluZ3MiOnsiJGlkIjoiNDMyIiwiRm9udFNpemUiOjEwLCJGb250TmFtZSI6IkNhbGlicmkiLCJJc0JvbGQiOmZhbHNlLCJJc0l0YWxpYyI6ZmFsc2UsIklzVW5kZXJsaW5lZCI6ZmFsc2UsIlBhcmVudFN0eWxlIjpudWxsfSwiQXV0b1NpemUiOjAsIkZvcmVncm91bmQiOnsiJHJlZiI6Ijg3In0sIk1heFdpZHRoIjoyMDAuMCwiTWF4SGVpZ2h0IjoiSW5maW5pdHkiLCJTbWFydEZvcmVncm91bmRJc0FjdGl2ZSI6ZmFsc2UsIkhvcml6b250YWxBbGlnbm1lbnQiOjAsIlZlcnRpY2FsQWxpZ25tZW50IjowLCJTbWFydEZvcmVncm91bmQiOm51bGwsIkJhY2tncm91bmRGaWxsVHlwZSI6MCwiTWFyZ2luIjp7IiRyZWYiOiI4OSJ9LCJQYWRkaW5nIjp7IiRyZWYiOiI5MCJ9LCJCYWNrZ3JvdW5kIjp7IiRyZWYiOiI5MSJ9LCJJc1Zpc2libGUiOnRydWUsIldpZHRoIjowLjAsIkhlaWdodCI6MC4wLCJCb3JkZXJTdHlsZSI6eyIkaWQiOiI0MzMiLCJMaW5lQ29sb3IiOm51bGwsIkxpbmVXZWlnaHQiOjAuMCwiTGluZVR5cGUiOjAsIlBhcmVudFN0eWxlIjpudWxsfSwiUGFyZW50U3R5bGUiOm51bGx9LCJEdXJhdGlvblN0eWxlIjp7IiRpZCI6IjQzNCIsIkZvbnRTZXR0aW5ncyI6eyIkaWQiOiI0MzUiLCJGb250U2l6ZSI6MTAsIkZvbnROYW1lIjoiQ2FsaWJyaSIsIklzQm9sZCI6ZmFsc2UsIklzSXRhbGljIjpmYWxzZSwiSXNVbmRlcmxpbmVkIjpmYWxzZSwiUGFyZW50U3R5bGUiOm51bGx9LCJBdXRvU2l6ZSI6MCwiRm9yZWdyb3VuZCI6eyIkcmVmIjoiOTQifSwiTWF4V2lkdGgiOjIwMC4wLCJNYXhIZWlnaHQiOiJJbmZpbml0eSIsIlNtYXJ0Rm9yZWdyb3VuZElzQWN0aXZlIjpmYWxzZSwiSG9yaXpvbnRhbEFsaWdubWVudCI6MCwiVmVydGljYWxBbGlnbm1lbnQiOjAsIlNtYXJ0Rm9yZWdyb3VuZCI6bnVsbCwiQmFja2dyb3VuZEZpbGxUeXBlIjowLCJNYXJnaW4iOnsiJHJlZiI6Ijk2In0sIlBhZGRpbmciOnsiJHJlZiI6Ijk3In0sIkJhY2tncm91bmQiOnsiJHJlZiI6Ijk4In0sIklzVmlzaWJsZSI6dHJ1ZSwiV2lkdGgiOjAuMCwiSGVpZ2h0IjowLjAsIkJvcmRlclN0eWxlIjp7IiRpZCI6IjQzNiIsIkxpbmVDb2xvciI6bnVsbCwiTGluZVdlaWdodCI6MC4wLCJMaW5lVHlwZSI6MCwiUGFyZW50U3R5bGUiOm51bGx9LCJQYXJlbnRTdHlsZSI6bnVsbH0sIkhvcml6b250YWxDb25uZWN0b3JTdHlsZSI6eyIkaWQiOiI0MzciLCJMaW5lQ29sb3IiOnsiJHJlZiI6IjEwMCJ9LCJMaW5lV2VpZ2h0IjoxLjAsIkxpbmVUeXBlIjowLCJQYXJlbnRTdHlsZSI6bnVsbH0sIlZlcnRpY2FsQ29ubmVjdG9yU3R5bGUiOnsiJGlkIjoiNDM4IiwiTGluZUNvbG9yIjp7IiRyZWYiOiIxMDMifSwiTGluZVdlaWdodCI6MC4wLCJMaW5lVHlwZSI6MCwiUGFyZW50U3R5bGUiOm51bGx9LCJNYXJnaW4iOm51bGwsIlN0YXJ0RGF0ZVBvc2l0aW9uIjozLCJFbmREYXRlUG9zaXRpb24iOjMsIkRhdGVJc1Zpc2libGUiOnRydWUsIlRpdGxlUG9zaXRpb24iOjQsIkR1cmF0aW9uUG9zaXRpb24iOjYsIlBlcmNlbnRhZ2VDb21wbGV0ZWRQb3NpdGlvbiI6NiwiU3BhY2luZyI6NSwiSXNCZWxvd1RpbWViYW5kIjp0cnVlLCJQZXJjZW50YWdlQ29tcGxldGVTaGFwZU9wYWNpdHkiOjM1LCJTaGFwZVN0eWxlIjp7IiRpZCI6IjQzOSIsIk1hcmdpbiI6eyIkcmVmIjoiMTA2In0sIlBhZGRpbmciOnsiJHJlZiI6IjEwNyJ9LCJCYWNrZ3JvdW5kIjp7IiRpZCI6IjQ0MCIsIkNvbG9yIjp7IiRpZCI6IjQ0MSIsIkEiOjI1NSwiUiI6MiwiRyI6MTc4LCJCIjoyMzh9fSwiSXNWaXNpYmxlIjp0cnVlLCJXaWR0aCI6MC4wLCJIZWlnaHQiOjEwLjAsIkJvcmRlclN0eWxlIjp7IiRpZCI6IjQ0MiIsIkxpbmVDb2xvciI6eyIkcmVmIjoiMTExIn0sIkxpbmVXZWlnaHQiOjAuMCwiTGluZVR5cGUiOjAsIlBhcmVudFN0eWxlIjpudWxsfSwiUGFyZW50U3R5bGUiOm51bGx9LCJUaXRsZVN0eWxlIjp7IiRpZCI6IjQ0MyIsIkZvbnRTZXR0aW5ncyI6eyIkaWQiOiI0NDQiLCJGb250U2l6ZSI6MTEsIkZvbnROYW1lIjoiQ2FsaWJyaSIsIklzQm9sZCI6dHJ1ZSwiSXNJdGFsaWMiOmZhbHNlLCJJc1VuZGVybGluZWQiOmZhbHNlLCJQYXJlbnRTdHlsZSI6bnVsbH0sIkF1dG9TaXplIjowLCJGb3JlZ3JvdW5kIjp7IiRyZWYiOiIxMTUifSwiTWF4V2lkdGgiOjcyMC4wLCJNYXhIZWlnaHQiOiJJbmZpbml0eSIsIlNtYXJ0Rm9yZWdyb3VuZElzQWN0aXZlIjpmYWxzZSwiSG9yaXpvbnRhbEFsaWdubWVudCI6MCwiVmVydGljYWxBbGlnbm1lbnQiOjAsIlNtYXJ0Rm9yZWdyb3VuZCI6bnVsbCwiQmFja2dyb3VuZEZpbGxUeXBlIjowLCJNYXJnaW4iOnsiJHJlZiI6IjExNyJ9LCJQYWRkaW5nIjp7IiRyZWYiOiIxMTgifSwiQmFja2dyb3VuZCI6eyIkcmVmIjoiMTE5In0sIklzVmlzaWJsZSI6dHJ1ZSwiV2lkdGgiOjAuMCwiSGVpZ2h0IjowLjAsIkJvcmRlclN0eWxlIjp7IiRpZCI6IjQ0NSIsIkxpbmVDb2xvciI6bnVsbCwiTGluZVdlaWdodCI6MC4wLCJMaW5lVHlwZSI6MCwiUGFyZW50U3R5bGUiOm51bGx9LCJQYXJlbnRTdHlsZSI6bnVsbH0sIkRhdGVTdHlsZSI6eyIkaWQiOiI0NDYiLCJGb250U2V0dGluZ3MiOnsiJGlkIjoiNDQ3IiwiRm9udFNpemUiOjEwLCJGb250TmFtZSI6IkNhbGlicmkiLCJJc0JvbGQiOmZhbHNlLCJJc0l0YWxpYyI6ZmFsc2UsIklzVW5kZXJsaW5lZCI6ZmFsc2UsIlBhcmVudFN0eWxlIjpudWxsfSwiQXV0b1NpemUiOjAsIkZvcmVncm91bmQiOnsiJHJlZiI6IjEyMiJ9LCJNYXhXaWR0aCI6MjAwLjAsIk1heEhlaWdodCI6IkluZmluaXR5IiwiU21hcnRGb3JlZ3JvdW5kSXNBY3RpdmUiOmZhbHNlLCJIb3Jpem9udGFsQWxpZ25tZW50IjoyLCJWZXJ0aWNhbEFsaWdubWVudCI6MCwiU21hcnRGb3JlZ3JvdW5kIjpudWxsLCJCYWNrZ3JvdW5kRmlsbFR5cGUiOjAsIk1hcmdpbiI6eyIkcmVmIjoiMTI0In0sIlBhZGRpbmciOnsiJHJlZiI6IjEyNSJ9LCJCYWNrZ3JvdW5kIjp7IiRyZWYiOiIxMjYifSwiSXNWaXNpYmxlIjp0cnVlLCJXaWR0aCI6MC4wLCJIZWlnaHQiOjAuMCwiQm9yZGVyU3R5bGUiOnsiJGlkIjoiNDQ4IiwiTGluZUNvbG9yIjpudWxsLCJMaW5lV2VpZ2h0IjowLjAsIkxpbmVUeXBlIjowLCJQYXJlbnRTdHlsZSI6bnVsbH0sIlBhcmVudFN0eWxlIjpudWxsfSwiRGF0ZUZvcm1hdCI6eyIkcmVmIjoiMTI3In0sIklzVmlzaWJsZSI6dHJ1ZSwiUGFyZW50U3R5bGUiOm51bGx9LCJJbmRleCI6MTgsIlNtYXJ0RHVyYXRpb25BY3RpdmF0ZWQiOmZhbHNlLCJEYXRlRm9ybWF0Ijp7IiRyZWYiOiIxMjcifSwiSWQiOiJkZDU2MzU3ZS0yMjliLTRhYTItYjZmOC01Y2M3N2RhODE5MTIiLCJJbXBvcnRJZCI6bnVsbCwiVGl0bGUiOiJJbnN0YWxsYXRpb24gb2YgYSBuZXcgbGF5b3V0IGluIEExTDggLSAodG8gYmUgY29vcmRpbnRhZWQgd2l0aCBWRUxPIGFjdGl2aXRpZXMpIiwiTm90ZSI6bnVsbCwiSHlwZXJsaW5rIjpudWxsLCJJc0NoYW5nZWQiOmZhbHNlLCJJc05ldyI6ZmFsc2V9XSwiTXNQcm9qZWN0SXRlbXNUcmVlIjp7IiRpZCI6IjQ0OSIsIlJvb3QiOnsiSW1wb3J0SWQiOm51bGwsIklzSW1wb3J0ZWQiOmZhbHNlLCJDaGlsZHJlbiI6W119fSwiTWV0YWRhdGEiOnsiJGlkIjoiNDUwIiwiUmVjZW50Q29sb3JzQ29sbGVjdGlvbiI6IltdIn0sIlNldHRpbmdzIjp7IiRpZCI6IjQ1MSIsIkltcGFPcHRpb25zIjp7IiRpZCI6IjQ1MiIsIkxlZnRUb1JpZ2h0IjpmYWxzZSwiUGF5bG9hZE9wdGlvbnMiOjJ9LCJVc2VDb21wcmVzc2lvbiI6ZmFsc2UsIkNvbXByZXNpb25QZXJjZW50YWdlIjo1MC4wLCJJbmFjdGl2ZUludGVydmFsV2lkdGhUaHJlc2hvbGQiOjMwLjAsIkluYWN0aXZlSW50ZXJ2YWxXaWR0aCI6MS4wLCJTcGxpdFRhc2tzIjpmYWxzZSwiVXNlQ2x1c3RlciI6ZmFsc2UsIkVwc2lsb24iOjAuMCwiTWluUG9pbnRzVG9Gb3JtQUNsdXN0ZXIiOjIsIkdlbmVyYXRlSW52aXNpYmxlU2hhcGVzIjpmYWxzZSwiU21hcnRUaW1lbGluZVRhc2tQZXJjZW50YWdlRml0IjpmYWxzZX0sIklzTmV3Ijp0cnVlLCJJbXBvcnRUeXBlIjowLCJGaWxlUGF0aCI6bnVsbCwiVGltZUNvbmZpZ3VyYXRpb24iOnsiJGlkIjoiNDUzIiwiVXNlVGltZSI6ZmFsc2UsIldvcmtEYXlTdGFydCI6IjAwOjAwOjAwIiwiV29ya0RheUVuZCI6IjIzOjU5OjAwIn0sIkxhc3RVc2VkVGVtcGxhdGVJZCI6IjgyYTc3NjA2LWI2NGEtNDg1ZC1hZjQxLTFhZTM3OGM5YTVkNCJ9"/>
  <p:tag name="__MASTER" val="__part_0"/>
</p:tagLst>
</file>

<file path=ppt/tags/tag3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1469</TotalTime>
  <Words>1007</Words>
  <Application>Microsoft Office PowerPoint</Application>
  <PresentationFormat>Widescreen</PresentationFormat>
  <Paragraphs>273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Josef Sestak</dc:creator>
  <cp:lastModifiedBy>Josef Sestak</cp:lastModifiedBy>
  <cp:revision>56</cp:revision>
  <dcterms:created xsi:type="dcterms:W3CDTF">2017-12-04T09:14:00Z</dcterms:created>
  <dcterms:modified xsi:type="dcterms:W3CDTF">2018-11-22T10:46:46Z</dcterms:modified>
</cp:coreProperties>
</file>