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/>
    <p:restoredTop sz="94708"/>
  </p:normalViewPr>
  <p:slideViewPr>
    <p:cSldViewPr snapToGrid="0" snapToObjects="1">
      <p:cViewPr>
        <p:scale>
          <a:sx n="98" d="100"/>
          <a:sy n="98" d="100"/>
        </p:scale>
        <p:origin x="448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6032E-04AF-314A-8140-37E31177DF75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0E1E4F-67A2-7C4D-A630-6D6F0D31C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28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0E1E4F-67A2-7C4D-A630-6D6F0D31C9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8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27442-EF2E-4A40-9704-7A164CCE6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765DD9-9A20-3B4F-B209-72F0BBE8CB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1871E-14C4-7D48-AE3B-AB9C0C781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A94EF-B086-2B48-BE05-7DAAE166C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6189F-ABE7-4443-8BDF-2A945E1B0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7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5F8E8-58F0-9B41-8351-9F1DF803A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07B134-D5C4-4648-8A7E-D958D1501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13640-4DED-CE4D-8F8A-BD9094EB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CD4BA-B48B-7746-8701-0A6EF38F2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7503C-B23C-A340-B884-2D5BCAF27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83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994DC6-073B-FC4C-AB01-D9D811F041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B51573-51F5-D446-8AD9-657AFBF28E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5AC47-A526-804C-88A1-863FDDFA6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8D42D-D91C-2447-ADF6-3BF4982DB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94387-9090-DA4C-AF6F-F030B4FF1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30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85D95-EB75-644F-A70C-196AE6C4E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A7CEE-1804-7640-B485-678EC73F5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AC9750-37FC-FF43-9313-DD5713C0D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18F1E-2E48-894D-92B4-87E17294F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489EC-0E04-3F4B-8FE5-9B0EBDFA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29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AE866-F6C8-ED48-9CD9-A42B0B7E5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6DD142-DE9E-3D4C-B285-271A3265A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492E4-A8F2-794D-8722-A6E672FB7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3C12D-F8C1-3B47-BC9D-B1E03A57A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46027-B82E-CD4D-A0E0-1FF40AAC5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39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D66D7-AA84-A643-A839-32BC70702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16AD1-C3B8-F842-8CFA-32F2C9B79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7E594-5571-DD42-AB18-78588FF80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44EBB9-29C9-C245-8E93-FF9689137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D87D5-B5B2-4348-BE45-D00DDF64E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2FC4BE-8728-904F-83DF-CC52CD420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23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8E6D7-959A-BF41-8189-765B627E7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F44946-39AA-4646-B732-F56174D32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8F2B6-BAAD-7949-8CEB-700C10798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BD676-23C3-0A4B-A196-2E8259319F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0F0AB6-5923-FE4E-98F4-CA5D016AF5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32D75C-3A14-F641-B6EB-0146D9A67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455DC4-9D28-6E44-B677-907C8AC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26E7AF-9121-CC41-8812-637EC07B5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4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D69F5-A6B7-2541-A8E6-CEC82C84A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F8FDA-245B-9741-91F2-9D2E0973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9C0309-367C-8D40-8D8B-D3B58B050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EEF7F1-0112-5848-9B94-CA9DB7836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39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48A976-5AD4-A147-AA2E-492DEA0B0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BF9C2E-46E9-384F-AD22-BFF56E400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76B18-8625-4145-A85E-4E1E1696E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8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3BEDE-139C-2749-9BF4-AE1C41B8D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7A7A0-BEC0-A842-A61D-616F57074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31C93-9091-E948-A705-87A13296E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D71AA5-DDA7-8E4D-957B-312FBD76D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E31CC-AC83-E543-957C-E3752109C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E7371-3A85-6644-9119-152467352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350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7C792-795B-7745-9251-C1E6FAF61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CD8097-2C28-4549-96BB-1DDD9A059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C9F2F2-F341-1D4B-8E68-F7F855ADA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57B56-9917-C040-A6D8-CFC4D755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94E7C-CE2E-E74A-AD25-B2A27EC69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9D967A-BDAC-4643-B13D-1564D098D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6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6D7195-3C43-8049-ABA3-AE3DF4B1F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7AE2C-C44A-B741-A322-E17A4BE08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00641-F944-9F41-99A6-AACB7872EA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6313B-F2DF-3546-A0BE-832C7787199F}" type="datetimeFigureOut">
              <a:rPr lang="en-US" smtClean="0"/>
              <a:t>11/17/19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2658E-EF1B-BA4B-A70D-9BEB2F5D3A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4BD74-F85A-0A49-920A-6BFAB0D946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57FD6-AFFD-F844-9FA3-D3A211C70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4B42B-7C1B-7C42-97B8-B1AFCF977C82}"/>
              </a:ext>
            </a:extLst>
          </p:cNvPr>
          <p:cNvSpPr txBox="1"/>
          <p:nvPr/>
        </p:nvSpPr>
        <p:spPr>
          <a:xfrm>
            <a:off x="3143892" y="1972639"/>
            <a:ext cx="561003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ITP Experience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Non </a:t>
            </a:r>
            <a:r>
              <a:rPr lang="en-US" dirty="0" err="1"/>
              <a:t>è</a:t>
            </a:r>
            <a:r>
              <a:rPr lang="en-US" dirty="0"/>
              <a:t> un ITP3</a:t>
            </a:r>
          </a:p>
        </p:txBody>
      </p:sp>
    </p:spTree>
    <p:extLst>
      <p:ext uri="{BB962C8B-B14F-4D97-AF65-F5344CB8AC3E}">
        <p14:creationId xmlns:p14="http://schemas.microsoft.com/office/powerpoint/2010/main" val="105718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4B42B-7C1B-7C42-97B8-B1AFCF977C82}"/>
              </a:ext>
            </a:extLst>
          </p:cNvPr>
          <p:cNvSpPr txBox="1"/>
          <p:nvPr/>
        </p:nvSpPr>
        <p:spPr>
          <a:xfrm>
            <a:off x="3143892" y="1972639"/>
            <a:ext cx="66473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Il </a:t>
            </a:r>
            <a:r>
              <a:rPr lang="en-US" sz="6600" dirty="0" err="1"/>
              <a:t>senso</a:t>
            </a:r>
            <a:r>
              <a:rPr lang="en-US" sz="6600" dirty="0"/>
              <a:t> </a:t>
            </a:r>
            <a:r>
              <a:rPr lang="en-US" sz="6600" dirty="0" err="1"/>
              <a:t>della</a:t>
            </a:r>
            <a:r>
              <a:rPr lang="en-US" sz="6600" dirty="0"/>
              <a:t> </a:t>
            </a:r>
            <a:r>
              <a:rPr lang="en-US" sz="6600" dirty="0" err="1"/>
              <a:t>cosa</a:t>
            </a:r>
            <a:endParaRPr lang="en-US" sz="6600" dirty="0"/>
          </a:p>
          <a:p>
            <a:pPr algn="ctr"/>
            <a:endParaRPr lang="en-US" dirty="0"/>
          </a:p>
          <a:p>
            <a:pPr algn="ctr"/>
            <a:r>
              <a:rPr lang="en-US" dirty="0"/>
              <a:t>Non </a:t>
            </a:r>
            <a:r>
              <a:rPr lang="en-US" dirty="0" err="1"/>
              <a:t>è</a:t>
            </a:r>
            <a:r>
              <a:rPr lang="en-US" dirty="0"/>
              <a:t> un ITP3, </a:t>
            </a:r>
            <a:r>
              <a:rPr lang="en-US" dirty="0" err="1"/>
              <a:t>cos’è</a:t>
            </a:r>
            <a:r>
              <a:rPr lang="en-US" dirty="0"/>
              <a:t>? </a:t>
            </a:r>
            <a:r>
              <a:rPr lang="en-US" dirty="0" err="1"/>
              <a:t>Discutiamone</a:t>
            </a:r>
            <a:r>
              <a:rPr lang="en-US" dirty="0"/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395320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4B42B-7C1B-7C42-97B8-B1AFCF977C82}"/>
              </a:ext>
            </a:extLst>
          </p:cNvPr>
          <p:cNvSpPr txBox="1"/>
          <p:nvPr/>
        </p:nvSpPr>
        <p:spPr>
          <a:xfrm>
            <a:off x="2979505" y="2424702"/>
            <a:ext cx="64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Comfort Zone #3</a:t>
            </a:r>
          </a:p>
          <a:p>
            <a:pPr algn="ctr"/>
            <a:r>
              <a:rPr lang="en-US" dirty="0"/>
              <a:t>(la </a:t>
            </a:r>
            <a:r>
              <a:rPr lang="en-US" dirty="0" err="1"/>
              <a:t>scopriremo</a:t>
            </a:r>
            <a:r>
              <a:rPr lang="en-US" dirty="0"/>
              <a:t> </a:t>
            </a:r>
            <a:r>
              <a:rPr lang="en-US" dirty="0" err="1"/>
              <a:t>venerdì</a:t>
            </a:r>
            <a:r>
              <a:rPr lang="en-US" dirty="0"/>
              <a:t>)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053999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F934EF-6BB1-0C48-98BE-E2E0D575FF89}"/>
              </a:ext>
            </a:extLst>
          </p:cNvPr>
          <p:cNvSpPr txBox="1"/>
          <p:nvPr/>
        </p:nvSpPr>
        <p:spPr>
          <a:xfrm>
            <a:off x="2679434" y="201896"/>
            <a:ext cx="79014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Per </a:t>
            </a:r>
            <a:r>
              <a:rPr lang="en-US" sz="6600" dirty="0" err="1"/>
              <a:t>voi</a:t>
            </a:r>
            <a:r>
              <a:rPr lang="en-US" sz="6600" dirty="0"/>
              <a:t>: </a:t>
            </a:r>
            <a:r>
              <a:rPr lang="en-US" sz="6600" dirty="0" err="1"/>
              <a:t>Scalini</a:t>
            </a:r>
            <a:r>
              <a:rPr lang="en-US" sz="6600" dirty="0"/>
              <a:t>…</a:t>
            </a:r>
          </a:p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E8BD7A0-DF5C-DC45-AE3D-F28BBE54DC62}"/>
              </a:ext>
            </a:extLst>
          </p:cNvPr>
          <p:cNvGrpSpPr/>
          <p:nvPr/>
        </p:nvGrpSpPr>
        <p:grpSpPr>
          <a:xfrm>
            <a:off x="3959594" y="2149068"/>
            <a:ext cx="4854932" cy="3193144"/>
            <a:chOff x="2679434" y="2220686"/>
            <a:chExt cx="4854932" cy="3193144"/>
          </a:xfrm>
        </p:grpSpPr>
        <p:cxnSp>
          <p:nvCxnSpPr>
            <p:cNvPr id="4" name="Elbow Connector 3">
              <a:extLst>
                <a:ext uri="{FF2B5EF4-FFF2-40B4-BE49-F238E27FC236}">
                  <a16:creationId xmlns:a16="http://schemas.microsoft.com/office/drawing/2014/main" id="{6FC021BC-9AE3-8248-B1D1-E86E6F88FB09}"/>
                </a:ext>
              </a:extLst>
            </p:cNvPr>
            <p:cNvCxnSpPr/>
            <p:nvPr/>
          </p:nvCxnSpPr>
          <p:spPr>
            <a:xfrm rot="5400000" flipH="1" flipV="1">
              <a:off x="2261374" y="3625718"/>
              <a:ext cx="2206172" cy="1370051"/>
            </a:xfrm>
            <a:prstGeom prst="bentConnector3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040ABF54-9CA5-254A-BECD-D667E9527705}"/>
                </a:ext>
              </a:extLst>
            </p:cNvPr>
            <p:cNvCxnSpPr/>
            <p:nvPr/>
          </p:nvCxnSpPr>
          <p:spPr>
            <a:xfrm flipV="1">
              <a:off x="4007395" y="2220686"/>
              <a:ext cx="3526971" cy="957943"/>
            </a:xfrm>
            <a:prstGeom prst="bentConnector3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01F452-AD86-0540-B7CF-82A013EFCD6D}"/>
              </a:ext>
            </a:extLst>
          </p:cNvPr>
          <p:cNvGrpSpPr/>
          <p:nvPr/>
        </p:nvGrpSpPr>
        <p:grpSpPr>
          <a:xfrm>
            <a:off x="2868072" y="4426708"/>
            <a:ext cx="476020" cy="875212"/>
            <a:chOff x="2032049" y="3644537"/>
            <a:chExt cx="705394" cy="1766304"/>
          </a:xfrm>
        </p:grpSpPr>
        <p:sp>
          <p:nvSpPr>
            <p:cNvPr id="12" name="Smiley Face 11">
              <a:extLst>
                <a:ext uri="{FF2B5EF4-FFF2-40B4-BE49-F238E27FC236}">
                  <a16:creationId xmlns:a16="http://schemas.microsoft.com/office/drawing/2014/main" id="{574A5E3F-C493-0746-907A-E1713E7BFCB7}"/>
                </a:ext>
              </a:extLst>
            </p:cNvPr>
            <p:cNvSpPr/>
            <p:nvPr/>
          </p:nvSpPr>
          <p:spPr>
            <a:xfrm>
              <a:off x="2090057" y="3644537"/>
              <a:ext cx="589378" cy="496389"/>
            </a:xfrm>
            <a:prstGeom prst="smileyFac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2815D9A4-28B5-3143-8EC5-19B40C5F5084}"/>
                </a:ext>
              </a:extLst>
            </p:cNvPr>
            <p:cNvSpPr/>
            <p:nvPr/>
          </p:nvSpPr>
          <p:spPr>
            <a:xfrm>
              <a:off x="2032049" y="4160747"/>
              <a:ext cx="705394" cy="1250094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BB4FDB6-7AA2-AE40-BD54-B37A72674E18}"/>
              </a:ext>
            </a:extLst>
          </p:cNvPr>
          <p:cNvCxnSpPr/>
          <p:nvPr/>
        </p:nvCxnSpPr>
        <p:spPr>
          <a:xfrm>
            <a:off x="2364377" y="5342212"/>
            <a:ext cx="15952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258FD0-36BE-B849-A9B3-E1C9361539B1}"/>
              </a:ext>
            </a:extLst>
          </p:cNvPr>
          <p:cNvSpPr txBox="1"/>
          <p:nvPr/>
        </p:nvSpPr>
        <p:spPr>
          <a:xfrm>
            <a:off x="4032117" y="3527555"/>
            <a:ext cx="1225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ITP Discovery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4B5761-5093-6644-A3E9-A334FDE27028}"/>
              </a:ext>
            </a:extLst>
          </p:cNvPr>
          <p:cNvSpPr txBox="1"/>
          <p:nvPr/>
        </p:nvSpPr>
        <p:spPr>
          <a:xfrm>
            <a:off x="5484452" y="2330600"/>
            <a:ext cx="1225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ITP Academy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F96CA4-2FB7-EE40-98E2-8697A3A444D6}"/>
              </a:ext>
            </a:extLst>
          </p:cNvPr>
          <p:cNvSpPr txBox="1"/>
          <p:nvPr/>
        </p:nvSpPr>
        <p:spPr>
          <a:xfrm>
            <a:off x="7076434" y="1425975"/>
            <a:ext cx="1225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ITP Experience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DA2492D-2526-F746-BA9E-53F58533F9C5}"/>
              </a:ext>
            </a:extLst>
          </p:cNvPr>
          <p:cNvGrpSpPr/>
          <p:nvPr/>
        </p:nvGrpSpPr>
        <p:grpSpPr>
          <a:xfrm>
            <a:off x="8882741" y="2063881"/>
            <a:ext cx="679271" cy="155901"/>
            <a:chOff x="9144000" y="1785828"/>
            <a:chExt cx="679271" cy="15590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E6B45F3-5826-2A48-B776-B47E9224F605}"/>
                </a:ext>
              </a:extLst>
            </p:cNvPr>
            <p:cNvSpPr/>
            <p:nvPr/>
          </p:nvSpPr>
          <p:spPr>
            <a:xfrm>
              <a:off x="9144000" y="1785828"/>
              <a:ext cx="169817" cy="14747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1A36458-A45E-6D4E-B075-97A95EBB6F9F}"/>
                </a:ext>
              </a:extLst>
            </p:cNvPr>
            <p:cNvSpPr/>
            <p:nvPr/>
          </p:nvSpPr>
          <p:spPr>
            <a:xfrm>
              <a:off x="9405258" y="1794253"/>
              <a:ext cx="169817" cy="14747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5071286-14D6-B04E-995B-DA8060429609}"/>
                </a:ext>
              </a:extLst>
            </p:cNvPr>
            <p:cNvSpPr/>
            <p:nvPr/>
          </p:nvSpPr>
          <p:spPr>
            <a:xfrm>
              <a:off x="9653454" y="1794253"/>
              <a:ext cx="169817" cy="147476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riangle 23">
            <a:extLst>
              <a:ext uri="{FF2B5EF4-FFF2-40B4-BE49-F238E27FC236}">
                <a16:creationId xmlns:a16="http://schemas.microsoft.com/office/drawing/2014/main" id="{F52708D6-27DA-FD41-941B-B4B52958A60A}"/>
              </a:ext>
            </a:extLst>
          </p:cNvPr>
          <p:cNvSpPr/>
          <p:nvPr/>
        </p:nvSpPr>
        <p:spPr>
          <a:xfrm rot="5400000">
            <a:off x="9462228" y="2033476"/>
            <a:ext cx="581461" cy="225135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8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070EA9-E489-C444-BBFA-AB7EA7BEBF78}"/>
              </a:ext>
            </a:extLst>
          </p:cNvPr>
          <p:cNvSpPr txBox="1"/>
          <p:nvPr/>
        </p:nvSpPr>
        <p:spPr>
          <a:xfrm>
            <a:off x="2405114" y="2461770"/>
            <a:ext cx="79014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Per </a:t>
            </a:r>
            <a:r>
              <a:rPr lang="en-US" sz="6600" dirty="0" err="1"/>
              <a:t>il</a:t>
            </a:r>
            <a:r>
              <a:rPr lang="en-US" sz="6600" dirty="0"/>
              <a:t> CERN? 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AA0387-2A45-DD41-AE01-26249FF73717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639A94-2257-5942-9EA4-75E48F71A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0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4B42B-7C1B-7C42-97B8-B1AFCF977C82}"/>
              </a:ext>
            </a:extLst>
          </p:cNvPr>
          <p:cNvSpPr txBox="1"/>
          <p:nvPr/>
        </p:nvSpPr>
        <p:spPr>
          <a:xfrm>
            <a:off x="3143892" y="1972639"/>
            <a:ext cx="5610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Challenges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836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4B42B-7C1B-7C42-97B8-B1AFCF977C82}"/>
              </a:ext>
            </a:extLst>
          </p:cNvPr>
          <p:cNvSpPr txBox="1"/>
          <p:nvPr/>
        </p:nvSpPr>
        <p:spPr>
          <a:xfrm>
            <a:off x="1770066" y="2416776"/>
            <a:ext cx="8651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https://</a:t>
            </a:r>
            <a:r>
              <a:rPr lang="en-US" sz="3200" dirty="0" err="1"/>
              <a:t>youtu.be</a:t>
            </a:r>
            <a:r>
              <a:rPr lang="en-US" sz="3200" dirty="0"/>
              <a:t>/</a:t>
            </a:r>
            <a:r>
              <a:rPr lang="en-US" sz="3200" dirty="0" err="1"/>
              <a:t>nXbSKMcaooE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03124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A0617DD-BC12-AC41-8531-28EF325134C9}"/>
              </a:ext>
            </a:extLst>
          </p:cNvPr>
          <p:cNvSpPr/>
          <p:nvPr/>
        </p:nvSpPr>
        <p:spPr>
          <a:xfrm>
            <a:off x="0" y="5887092"/>
            <a:ext cx="12192000" cy="852755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64CB-4C91-F442-AA9A-C56DDB9EA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7373" y="5591959"/>
            <a:ext cx="2184627" cy="1545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D4B42B-7C1B-7C42-97B8-B1AFCF977C82}"/>
              </a:ext>
            </a:extLst>
          </p:cNvPr>
          <p:cNvSpPr txBox="1"/>
          <p:nvPr/>
        </p:nvSpPr>
        <p:spPr>
          <a:xfrm>
            <a:off x="3143892" y="1972639"/>
            <a:ext cx="561003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/>
              <a:t>GRAZIE di ESSERE QUA!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591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57</Words>
  <Application>Microsoft Macintosh PowerPoint</Application>
  <PresentationFormat>Widescreen</PresentationFormat>
  <Paragraphs>17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Antonella Del Rosso</dc:creator>
  <cp:lastModifiedBy>Antonella Del Rosso</cp:lastModifiedBy>
  <cp:revision>10</cp:revision>
  <dcterms:created xsi:type="dcterms:W3CDTF">2018-10-04T07:39:38Z</dcterms:created>
  <dcterms:modified xsi:type="dcterms:W3CDTF">2019-11-17T15:12:42Z</dcterms:modified>
</cp:coreProperties>
</file>