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B2B2B2"/>
    <a:srgbClr val="FF9999"/>
    <a:srgbClr val="CCFF99"/>
    <a:srgbClr val="FFEB9C"/>
    <a:srgbClr val="33CCFF"/>
    <a:srgbClr val="66CCFF"/>
    <a:srgbClr val="00B0F0"/>
    <a:srgbClr val="FFFF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76" autoAdjust="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164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8" d="100"/>
          <a:sy n="68" d="100"/>
        </p:scale>
        <p:origin x="2352" y="84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12/6/2018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12/6/2018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8" y="2398059"/>
            <a:ext cx="8701471" cy="1344706"/>
          </a:xfrm>
        </p:spPr>
        <p:txBody>
          <a:bodyPr>
            <a:normAutofit/>
          </a:bodyPr>
          <a:lstStyle>
            <a:lvl1pPr algn="ctr">
              <a:defRPr sz="195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8" y="4474883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1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9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1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1" y="1255061"/>
            <a:ext cx="8763034" cy="4745691"/>
          </a:xfrm>
        </p:spPr>
        <p:txBody>
          <a:bodyPr/>
          <a:lstStyle>
            <a:lvl1pPr algn="just">
              <a:defRPr/>
            </a:lvl1pPr>
            <a:lvl2pPr algn="just">
              <a:defRPr/>
            </a:lvl2pPr>
            <a:lvl3pPr algn="just"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xfrm>
            <a:off x="203200" y="6356352"/>
            <a:ext cx="2057400" cy="365125"/>
          </a:xfrm>
        </p:spPr>
        <p:txBody>
          <a:bodyPr/>
          <a:lstStyle/>
          <a:p>
            <a:r>
              <a:rPr lang="en-US" smtClean="0"/>
              <a:t>08-Nov-2018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260601" y="6356352"/>
            <a:ext cx="4108738" cy="365125"/>
          </a:xfrm>
        </p:spPr>
        <p:txBody>
          <a:bodyPr/>
          <a:lstStyle/>
          <a:p>
            <a:r>
              <a:rPr lang="en-GB" smtClean="0"/>
              <a:t>LIU PT Meeting - Julie Coupard EN-ACE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6369338" y="6356352"/>
            <a:ext cx="2057400" cy="365125"/>
          </a:xfrm>
        </p:spPr>
        <p:txBody>
          <a:bodyPr/>
          <a:lstStyle/>
          <a:p>
            <a:fld id="{7064BDF3-7E79-4346-A7C0-0D746D37A62C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9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1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xfrm>
            <a:off x="203200" y="6356352"/>
            <a:ext cx="2057400" cy="365125"/>
          </a:xfrm>
        </p:spPr>
        <p:txBody>
          <a:bodyPr/>
          <a:lstStyle/>
          <a:p>
            <a:r>
              <a:rPr lang="en-US" smtClean="0"/>
              <a:t>08-Nov-2018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260601" y="6356352"/>
            <a:ext cx="4108738" cy="365125"/>
          </a:xfrm>
        </p:spPr>
        <p:txBody>
          <a:bodyPr/>
          <a:lstStyle/>
          <a:p>
            <a:r>
              <a:rPr lang="en-GB" smtClean="0"/>
              <a:t>LIU PT Meeting - Julie Coupard EN-ACE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6369338" y="6356352"/>
            <a:ext cx="2057400" cy="365125"/>
          </a:xfrm>
        </p:spPr>
        <p:txBody>
          <a:bodyPr/>
          <a:lstStyle/>
          <a:p>
            <a:fld id="{7064BDF3-7E79-4346-A7C0-0D746D37A62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1055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2" y="4811058"/>
            <a:ext cx="797111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1"/>
          </p:nvPr>
        </p:nvSpPr>
        <p:spPr>
          <a:xfrm>
            <a:off x="203200" y="5975571"/>
            <a:ext cx="20574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08-Nov-2018</a:t>
            </a:r>
            <a:endParaRPr lang="en-GB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06232" y="6356352"/>
            <a:ext cx="279972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LIU PT Meeting - Julie Coupard EN-ACE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08-Nov-2018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PT Meeting - Julie Coupard EN-ACE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01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08-Nov-2018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LIU PT Meeting - Julie Coupard EN-ACE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4BDF3-7E79-4346-A7C0-0D746D37A62C}" type="slidenum">
              <a:rPr lang="en-GB" smtClean="0"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4" r:id="rId4"/>
    <p:sldLayoutId id="2147483692" r:id="rId5"/>
    <p:sldLayoutId id="2147483695" r:id="rId6"/>
  </p:sldLayoutIdLst>
  <p:hf hdr="0"/>
  <p:txStyles>
    <p:titleStyle>
      <a:lvl1pPr algn="l" defTabSz="342900" rtl="0" eaLnBrk="1" latinLnBrk="0" hangingPunct="1">
        <a:spcBef>
          <a:spcPct val="0"/>
        </a:spcBef>
        <a:buNone/>
        <a:defRPr sz="21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Clr>
          <a:srgbClr val="0055A0"/>
        </a:buClr>
        <a:buFontTx/>
        <a:buNone/>
        <a:defRPr sz="1500" kern="1200">
          <a:solidFill>
            <a:schemeClr val="tx1"/>
          </a:solidFill>
          <a:latin typeface="Arial"/>
          <a:ea typeface="+mn-ea"/>
          <a:cs typeface="Arial"/>
        </a:defRPr>
      </a:lvl1pPr>
      <a:lvl2pPr marL="353700" indent="-213300" algn="l" defTabSz="342900" rtl="0" eaLnBrk="1" latinLnBrk="0" hangingPunct="1">
        <a:lnSpc>
          <a:spcPct val="100000"/>
        </a:lnSpc>
        <a:spcBef>
          <a:spcPts val="810"/>
        </a:spcBef>
        <a:buClr>
          <a:srgbClr val="0055A0"/>
        </a:buClr>
        <a:buSzPct val="70000"/>
        <a:buFont typeface="Wingdings" charset="2"/>
        <a:buChar char="§"/>
        <a:defRPr sz="1500" kern="1200">
          <a:solidFill>
            <a:schemeClr val="tx1"/>
          </a:solidFill>
          <a:latin typeface="Arial"/>
          <a:ea typeface="+mn-ea"/>
          <a:cs typeface="Arial"/>
        </a:defRPr>
      </a:lvl2pPr>
      <a:lvl3pPr marL="521100" indent="-171450" algn="l" defTabSz="342900" rtl="0" eaLnBrk="1" latinLnBrk="0" hangingPunct="1">
        <a:lnSpc>
          <a:spcPct val="100000"/>
        </a:lnSpc>
        <a:spcBef>
          <a:spcPts val="738"/>
        </a:spcBef>
        <a:buClrTx/>
        <a:buSzPct val="100000"/>
        <a:buFont typeface="Lucida Grande"/>
        <a:buChar char="−"/>
        <a:defRPr sz="1200" kern="1200">
          <a:solidFill>
            <a:schemeClr val="tx1"/>
          </a:solidFill>
          <a:latin typeface="Arial"/>
          <a:ea typeface="+mn-ea"/>
          <a:cs typeface="Arial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Arial"/>
          <a:ea typeface="+mn-ea"/>
          <a:cs typeface="Arial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050" kern="1200">
          <a:solidFill>
            <a:schemeClr val="tx1"/>
          </a:solidFill>
          <a:latin typeface="Arial"/>
          <a:ea typeface="+mn-ea"/>
          <a:cs typeface="Arial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LS2 Master Schedule v.1.4 (In Work)</a:t>
            </a:r>
            <a:endParaRPr lang="en-GB" dirty="0"/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202" y="2729399"/>
            <a:ext cx="5047488" cy="3801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71575"/>
            <a:ext cx="9147893" cy="7789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2" y="1950487"/>
            <a:ext cx="9139238" cy="77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635978"/>
      </p:ext>
    </p:extLst>
  </p:cSld>
  <p:clrMapOvr>
    <a:masterClrMapping/>
  </p:clrMapOvr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4807</TotalTime>
  <Words>8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Lucida Grande</vt:lpstr>
      <vt:lpstr>Wingdings</vt:lpstr>
      <vt:lpstr>LIU_PowerPoint_Template</vt:lpstr>
      <vt:lpstr>LS2 Master Schedule v.1.4 (In Work)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Julie Coupard</cp:lastModifiedBy>
  <cp:revision>552</cp:revision>
  <cp:lastPrinted>2018-07-12T06:47:15Z</cp:lastPrinted>
  <dcterms:created xsi:type="dcterms:W3CDTF">2011-05-16T09:28:26Z</dcterms:created>
  <dcterms:modified xsi:type="dcterms:W3CDTF">2018-12-06T08:14:29Z</dcterms:modified>
</cp:coreProperties>
</file>