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9.xml" ContentType="application/vnd.openxmlformats-officedocument.themeOverr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10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1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2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3.xml" ContentType="application/vnd.openxmlformats-officedocument.themeOverr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4.xml" ContentType="application/vnd.openxmlformats-officedocument.themeOverr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5.xml" ContentType="application/vnd.openxmlformats-officedocument.themeOverr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6.xml" ContentType="application/vnd.openxmlformats-officedocument.themeOverr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7.xml" ContentType="application/vnd.openxmlformats-officedocument.themeOverr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18.xml" ContentType="application/vnd.openxmlformats-officedocument.themeOverr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9.xml" ContentType="application/vnd.openxmlformats-officedocument.themeOverride+xml"/>
  <Override PartName="/ppt/notesSlides/notesSlide9.xml" ContentType="application/vnd.openxmlformats-officedocument.presentationml.notesSl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20.xml" ContentType="application/vnd.openxmlformats-officedocument.themeOverride+xml"/>
  <Override PartName="/ppt/drawings/drawing1.xml" ContentType="application/vnd.openxmlformats-officedocument.drawingml.chartshapes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21.xml" ContentType="application/vnd.openxmlformats-officedocument.themeOverride+xml"/>
  <Override PartName="/ppt/drawings/drawing2.xml" ContentType="application/vnd.openxmlformats-officedocument.drawingml.chartshapes+xml"/>
  <Override PartName="/ppt/notesSlides/notesSlide10.xml" ContentType="application/vnd.openxmlformats-officedocument.presentationml.notesSl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22.xml" ContentType="application/vnd.openxmlformats-officedocument.themeOverr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23.xml" ContentType="application/vnd.openxmlformats-officedocument.themeOverride+xml"/>
  <Override PartName="/ppt/drawings/drawing3.xml" ContentType="application/vnd.openxmlformats-officedocument.drawingml.chartshapes+xml"/>
  <Override PartName="/ppt/notesSlides/notesSlide11.xml" ContentType="application/vnd.openxmlformats-officedocument.presentationml.notesSlid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theme/themeOverride24.xml" ContentType="application/vnd.openxmlformats-officedocument.themeOverr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heme/themeOverride25.xml" ContentType="application/vnd.openxmlformats-officedocument.themeOverrid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theme/themeOverride26.xml" ContentType="application/vnd.openxmlformats-officedocument.themeOverrid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theme/themeOverride27.xml" ContentType="application/vnd.openxmlformats-officedocument.themeOverride+xml"/>
  <Override PartName="/ppt/charts/chart28.xml" ContentType="application/vnd.openxmlformats-officedocument.drawingml.chart+xml"/>
  <Override PartName="/ppt/charts/style28.xml" ContentType="application/vnd.ms-office.chartstyle+xml"/>
  <Override PartName="/ppt/charts/colors28.xml" ContentType="application/vnd.ms-office.chartcolorstyle+xml"/>
  <Override PartName="/ppt/theme/themeOverride28.xml" ContentType="application/vnd.openxmlformats-officedocument.themeOverride+xml"/>
  <Override PartName="/ppt/charts/chart29.xml" ContentType="application/vnd.openxmlformats-officedocument.drawingml.chart+xml"/>
  <Override PartName="/ppt/charts/style29.xml" ContentType="application/vnd.ms-office.chartstyle+xml"/>
  <Override PartName="/ppt/charts/colors29.xml" ContentType="application/vnd.ms-office.chartcolorstyle+xml"/>
  <Override PartName="/ppt/theme/themeOverride29.xml" ContentType="application/vnd.openxmlformats-officedocument.themeOverride+xml"/>
  <Override PartName="/ppt/charts/chart30.xml" ContentType="application/vnd.openxmlformats-officedocument.drawingml.chart+xml"/>
  <Override PartName="/ppt/charts/style30.xml" ContentType="application/vnd.ms-office.chartstyle+xml"/>
  <Override PartName="/ppt/charts/colors30.xml" ContentType="application/vnd.ms-office.chartcolorstyle+xml"/>
  <Override PartName="/ppt/theme/themeOverride30.xml" ContentType="application/vnd.openxmlformats-officedocument.themeOverride+xml"/>
  <Override PartName="/ppt/charts/chart31.xml" ContentType="application/vnd.openxmlformats-officedocument.drawingml.chart+xml"/>
  <Override PartName="/ppt/charts/style31.xml" ContentType="application/vnd.ms-office.chartstyle+xml"/>
  <Override PartName="/ppt/charts/colors31.xml" ContentType="application/vnd.ms-office.chartcolorstyle+xml"/>
  <Override PartName="/ppt/theme/themeOverride31.xml" ContentType="application/vnd.openxmlformats-officedocument.themeOverride+xml"/>
  <Override PartName="/ppt/charts/chart32.xml" ContentType="application/vnd.openxmlformats-officedocument.drawingml.chart+xml"/>
  <Override PartName="/ppt/charts/style32.xml" ContentType="application/vnd.ms-office.chartstyle+xml"/>
  <Override PartName="/ppt/charts/colors32.xml" ContentType="application/vnd.ms-office.chartcolorstyle+xml"/>
  <Override PartName="/ppt/theme/themeOverride32.xml" ContentType="application/vnd.openxmlformats-officedocument.themeOverride+xml"/>
  <Override PartName="/ppt/charts/chart33.xml" ContentType="application/vnd.openxmlformats-officedocument.drawingml.chart+xml"/>
  <Override PartName="/ppt/charts/style33.xml" ContentType="application/vnd.ms-office.chartstyle+xml"/>
  <Override PartName="/ppt/charts/colors33.xml" ContentType="application/vnd.ms-office.chartcolorstyle+xml"/>
  <Override PartName="/ppt/theme/themeOverride33.xml" ContentType="application/vnd.openxmlformats-officedocument.themeOverride+xml"/>
  <Override PartName="/ppt/notesSlides/notesSlide14.xml" ContentType="application/vnd.openxmlformats-officedocument.presentationml.notesSlide+xml"/>
  <Override PartName="/ppt/charts/chart34.xml" ContentType="application/vnd.openxmlformats-officedocument.drawingml.chart+xml"/>
  <Override PartName="/ppt/charts/style34.xml" ContentType="application/vnd.ms-office.chartstyle+xml"/>
  <Override PartName="/ppt/charts/colors34.xml" ContentType="application/vnd.ms-office.chartcolorstyle+xml"/>
  <Override PartName="/ppt/theme/themeOverride34.xml" ContentType="application/vnd.openxmlformats-officedocument.themeOverride+xml"/>
  <Override PartName="/ppt/charts/chart35.xml" ContentType="application/vnd.openxmlformats-officedocument.drawingml.chart+xml"/>
  <Override PartName="/ppt/charts/style35.xml" ContentType="application/vnd.ms-office.chartstyle+xml"/>
  <Override PartName="/ppt/charts/colors35.xml" ContentType="application/vnd.ms-office.chartcolorstyle+xml"/>
  <Override PartName="/ppt/theme/themeOverride35.xml" ContentType="application/vnd.openxmlformats-officedocument.themeOverride+xml"/>
  <Override PartName="/ppt/charts/chart36.xml" ContentType="application/vnd.openxmlformats-officedocument.drawingml.chart+xml"/>
  <Override PartName="/ppt/charts/style36.xml" ContentType="application/vnd.ms-office.chartstyle+xml"/>
  <Override PartName="/ppt/charts/colors36.xml" ContentType="application/vnd.ms-office.chartcolorstyle+xml"/>
  <Override PartName="/ppt/theme/themeOverride36.xml" ContentType="application/vnd.openxmlformats-officedocument.themeOverride+xml"/>
  <Override PartName="/ppt/charts/chart37.xml" ContentType="application/vnd.openxmlformats-officedocument.drawingml.chart+xml"/>
  <Override PartName="/ppt/charts/style37.xml" ContentType="application/vnd.ms-office.chartstyle+xml"/>
  <Override PartName="/ppt/charts/colors37.xml" ContentType="application/vnd.ms-office.chartcolorstyle+xml"/>
  <Override PartName="/ppt/theme/themeOverride37.xml" ContentType="application/vnd.openxmlformats-officedocument.themeOverride+xml"/>
  <Override PartName="/ppt/charts/chart38.xml" ContentType="application/vnd.openxmlformats-officedocument.drawingml.chart+xml"/>
  <Override PartName="/ppt/charts/style38.xml" ContentType="application/vnd.ms-office.chartstyle+xml"/>
  <Override PartName="/ppt/charts/colors38.xml" ContentType="application/vnd.ms-office.chartcolorstyle+xml"/>
  <Override PartName="/ppt/theme/themeOverride38.xml" ContentType="application/vnd.openxmlformats-officedocument.themeOverride+xml"/>
  <Override PartName="/ppt/charts/chart39.xml" ContentType="application/vnd.openxmlformats-officedocument.drawingml.chart+xml"/>
  <Override PartName="/ppt/charts/style39.xml" ContentType="application/vnd.ms-office.chartstyle+xml"/>
  <Override PartName="/ppt/charts/colors39.xml" ContentType="application/vnd.ms-office.chartcolorstyle+xml"/>
  <Override PartName="/ppt/theme/themeOverride39.xml" ContentType="application/vnd.openxmlformats-officedocument.themeOverride+xml"/>
  <Override PartName="/ppt/charts/chart40.xml" ContentType="application/vnd.openxmlformats-officedocument.drawingml.chart+xml"/>
  <Override PartName="/ppt/charts/style40.xml" ContentType="application/vnd.ms-office.chartstyle+xml"/>
  <Override PartName="/ppt/charts/colors40.xml" ContentType="application/vnd.ms-office.chartcolorstyle+xml"/>
  <Override PartName="/ppt/theme/themeOverride40.xml" ContentType="application/vnd.openxmlformats-officedocument.themeOverride+xml"/>
  <Override PartName="/ppt/charts/chart41.xml" ContentType="application/vnd.openxmlformats-officedocument.drawingml.chart+xml"/>
  <Override PartName="/ppt/charts/style41.xml" ContentType="application/vnd.ms-office.chartstyle+xml"/>
  <Override PartName="/ppt/charts/colors41.xml" ContentType="application/vnd.ms-office.chartcolorstyle+xml"/>
  <Override PartName="/ppt/theme/themeOverride41.xml" ContentType="application/vnd.openxmlformats-officedocument.themeOverride+xml"/>
  <Override PartName="/ppt/charts/chart42.xml" ContentType="application/vnd.openxmlformats-officedocument.drawingml.chart+xml"/>
  <Override PartName="/ppt/charts/style42.xml" ContentType="application/vnd.ms-office.chartstyle+xml"/>
  <Override PartName="/ppt/charts/colors42.xml" ContentType="application/vnd.ms-office.chartcolorstyle+xml"/>
  <Override PartName="/ppt/theme/themeOverride42.xml" ContentType="application/vnd.openxmlformats-officedocument.themeOverride+xml"/>
  <Override PartName="/ppt/notesSlides/notesSlide15.xml" ContentType="application/vnd.openxmlformats-officedocument.presentationml.notesSlide+xml"/>
  <Override PartName="/ppt/charts/chart43.xml" ContentType="application/vnd.openxmlformats-officedocument.drawingml.chart+xml"/>
  <Override PartName="/ppt/charts/style43.xml" ContentType="application/vnd.ms-office.chartstyle+xml"/>
  <Override PartName="/ppt/charts/colors43.xml" ContentType="application/vnd.ms-office.chartcolorstyle+xml"/>
  <Override PartName="/ppt/theme/themeOverride43.xml" ContentType="application/vnd.openxmlformats-officedocument.themeOverride+xml"/>
  <Override PartName="/ppt/charts/chart44.xml" ContentType="application/vnd.openxmlformats-officedocument.drawingml.chart+xml"/>
  <Override PartName="/ppt/charts/style44.xml" ContentType="application/vnd.ms-office.chartstyle+xml"/>
  <Override PartName="/ppt/charts/colors44.xml" ContentType="application/vnd.ms-office.chartcolorstyle+xml"/>
  <Override PartName="/ppt/theme/themeOverride44.xml" ContentType="application/vnd.openxmlformats-officedocument.themeOverride+xml"/>
  <Override PartName="/ppt/charts/chart45.xml" ContentType="application/vnd.openxmlformats-officedocument.drawingml.chart+xml"/>
  <Override PartName="/ppt/charts/style45.xml" ContentType="application/vnd.ms-office.chartstyle+xml"/>
  <Override PartName="/ppt/charts/colors45.xml" ContentType="application/vnd.ms-office.chartcolorstyle+xml"/>
  <Override PartName="/ppt/theme/themeOverride45.xml" ContentType="application/vnd.openxmlformats-officedocument.themeOverride+xml"/>
  <Override PartName="/ppt/drawings/drawing4.xml" ContentType="application/vnd.openxmlformats-officedocument.drawingml.chartshapes+xml"/>
  <Override PartName="/ppt/charts/chart46.xml" ContentType="application/vnd.openxmlformats-officedocument.drawingml.chart+xml"/>
  <Override PartName="/ppt/charts/style46.xml" ContentType="application/vnd.ms-office.chartstyle+xml"/>
  <Override PartName="/ppt/charts/colors46.xml" ContentType="application/vnd.ms-office.chartcolorstyle+xml"/>
  <Override PartName="/ppt/theme/themeOverride46.xml" ContentType="application/vnd.openxmlformats-officedocument.themeOverride+xml"/>
  <Override PartName="/ppt/drawings/drawing5.xml" ContentType="application/vnd.openxmlformats-officedocument.drawingml.chartshapes+xml"/>
  <Override PartName="/ppt/charts/chart47.xml" ContentType="application/vnd.openxmlformats-officedocument.drawingml.chart+xml"/>
  <Override PartName="/ppt/charts/style47.xml" ContentType="application/vnd.ms-office.chartstyle+xml"/>
  <Override PartName="/ppt/charts/colors47.xml" ContentType="application/vnd.ms-office.chartcolorstyle+xml"/>
  <Override PartName="/ppt/theme/themeOverride47.xml" ContentType="application/vnd.openxmlformats-officedocument.themeOverride+xml"/>
  <Override PartName="/ppt/charts/chart48.xml" ContentType="application/vnd.openxmlformats-officedocument.drawingml.chart+xml"/>
  <Override PartName="/ppt/charts/style48.xml" ContentType="application/vnd.ms-office.chartstyle+xml"/>
  <Override PartName="/ppt/charts/colors48.xml" ContentType="application/vnd.ms-office.chartcolorstyle+xml"/>
  <Override PartName="/ppt/theme/themeOverride48.xml" ContentType="application/vnd.openxmlformats-officedocument.themeOverride+xml"/>
  <Override PartName="/ppt/charts/chart49.xml" ContentType="application/vnd.openxmlformats-officedocument.drawingml.chart+xml"/>
  <Override PartName="/ppt/charts/style49.xml" ContentType="application/vnd.ms-office.chartstyle+xml"/>
  <Override PartName="/ppt/charts/colors49.xml" ContentType="application/vnd.ms-office.chartcolorstyle+xml"/>
  <Override PartName="/ppt/theme/themeOverride49.xml" ContentType="application/vnd.openxmlformats-officedocument.themeOverride+xml"/>
  <Override PartName="/ppt/drawings/drawing6.xml" ContentType="application/vnd.openxmlformats-officedocument.drawingml.chartshapes+xml"/>
  <Override PartName="/ppt/charts/chart50.xml" ContentType="application/vnd.openxmlformats-officedocument.drawingml.chart+xml"/>
  <Override PartName="/ppt/charts/style50.xml" ContentType="application/vnd.ms-office.chartstyle+xml"/>
  <Override PartName="/ppt/charts/colors50.xml" ContentType="application/vnd.ms-office.chartcolorstyle+xml"/>
  <Override PartName="/ppt/theme/themeOverride50.xml" ContentType="application/vnd.openxmlformats-officedocument.themeOverride+xml"/>
  <Override PartName="/ppt/charts/chart51.xml" ContentType="application/vnd.openxmlformats-officedocument.drawingml.chart+xml"/>
  <Override PartName="/ppt/charts/style51.xml" ContentType="application/vnd.ms-office.chartstyle+xml"/>
  <Override PartName="/ppt/charts/colors51.xml" ContentType="application/vnd.ms-office.chartcolorstyle+xml"/>
  <Override PartName="/ppt/theme/themeOverride51.xml" ContentType="application/vnd.openxmlformats-officedocument.themeOverride+xml"/>
  <Override PartName="/ppt/charts/chart52.xml" ContentType="application/vnd.openxmlformats-officedocument.drawingml.chart+xml"/>
  <Override PartName="/ppt/charts/style52.xml" ContentType="application/vnd.ms-office.chartstyle+xml"/>
  <Override PartName="/ppt/charts/colors52.xml" ContentType="application/vnd.ms-office.chartcolorstyle+xml"/>
  <Override PartName="/ppt/theme/themeOverride52.xml" ContentType="application/vnd.openxmlformats-officedocument.themeOverride+xml"/>
  <Override PartName="/ppt/charts/chart53.xml" ContentType="application/vnd.openxmlformats-officedocument.drawingml.chart+xml"/>
  <Override PartName="/ppt/charts/style53.xml" ContentType="application/vnd.ms-office.chartstyle+xml"/>
  <Override PartName="/ppt/charts/colors53.xml" ContentType="application/vnd.ms-office.chartcolorstyle+xml"/>
  <Override PartName="/ppt/theme/themeOverride53.xml" ContentType="application/vnd.openxmlformats-officedocument.themeOverride+xml"/>
  <Override PartName="/ppt/charts/chart54.xml" ContentType="application/vnd.openxmlformats-officedocument.drawingml.chart+xml"/>
  <Override PartName="/ppt/charts/style54.xml" ContentType="application/vnd.ms-office.chartstyle+xml"/>
  <Override PartName="/ppt/charts/colors54.xml" ContentType="application/vnd.ms-office.chartcolorstyle+xml"/>
  <Override PartName="/ppt/theme/themeOverride5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43"/>
  </p:notesMasterIdLst>
  <p:handoutMasterIdLst>
    <p:handoutMasterId r:id="rId44"/>
  </p:handoutMasterIdLst>
  <p:sldIdLst>
    <p:sldId id="416" r:id="rId2"/>
    <p:sldId id="529" r:id="rId3"/>
    <p:sldId id="408" r:id="rId4"/>
    <p:sldId id="537" r:id="rId5"/>
    <p:sldId id="542" r:id="rId6"/>
    <p:sldId id="513" r:id="rId7"/>
    <p:sldId id="514" r:id="rId8"/>
    <p:sldId id="499" r:id="rId9"/>
    <p:sldId id="533" r:id="rId10"/>
    <p:sldId id="522" r:id="rId11"/>
    <p:sldId id="503" r:id="rId12"/>
    <p:sldId id="504" r:id="rId13"/>
    <p:sldId id="544" r:id="rId14"/>
    <p:sldId id="545" r:id="rId15"/>
    <p:sldId id="505" r:id="rId16"/>
    <p:sldId id="458" r:id="rId17"/>
    <p:sldId id="523" r:id="rId18"/>
    <p:sldId id="527" r:id="rId19"/>
    <p:sldId id="528" r:id="rId20"/>
    <p:sldId id="541" r:id="rId21"/>
    <p:sldId id="484" r:id="rId22"/>
    <p:sldId id="540" r:id="rId23"/>
    <p:sldId id="487" r:id="rId24"/>
    <p:sldId id="489" r:id="rId25"/>
    <p:sldId id="490" r:id="rId26"/>
    <p:sldId id="491" r:id="rId27"/>
    <p:sldId id="492" r:id="rId28"/>
    <p:sldId id="547" r:id="rId29"/>
    <p:sldId id="415" r:id="rId30"/>
    <p:sldId id="446" r:id="rId31"/>
    <p:sldId id="543" r:id="rId32"/>
    <p:sldId id="519" r:id="rId33"/>
    <p:sldId id="520" r:id="rId34"/>
    <p:sldId id="510" r:id="rId35"/>
    <p:sldId id="511" r:id="rId36"/>
    <p:sldId id="418" r:id="rId37"/>
    <p:sldId id="422" r:id="rId38"/>
    <p:sldId id="456" r:id="rId39"/>
    <p:sldId id="441" r:id="rId40"/>
    <p:sldId id="531" r:id="rId41"/>
    <p:sldId id="532" r:id="rId42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7F7F"/>
    <a:srgbClr val="0055A0"/>
    <a:srgbClr val="33CC33"/>
    <a:srgbClr val="002060"/>
    <a:srgbClr val="ED8013"/>
    <a:srgbClr val="5B9BD5"/>
    <a:srgbClr val="080808"/>
    <a:srgbClr val="8999BE"/>
    <a:srgbClr val="0C377B"/>
    <a:srgbClr val="65D0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85" autoAdjust="0"/>
    <p:restoredTop sz="83907" autoAdjust="0"/>
  </p:normalViewPr>
  <p:slideViewPr>
    <p:cSldViewPr snapToGrid="0" snapToObjects="1">
      <p:cViewPr>
        <p:scale>
          <a:sx n="75" d="100"/>
          <a:sy n="75" d="100"/>
        </p:scale>
        <p:origin x="1526" y="-173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258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file:///C:\SIMULATIONS_SCRATCH\WAMSHTS\01_Q(f)_param(rhoC)\n=1\1D%20results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file:///C:\SIMULATIONS_SCRATCH\WAMSHTS\01_Q(f)_param(rhoC)\n=1\1D%20results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oleObject" Target="file:///C:\SIMULATIONS_SCRATCH\WAMSHTS\01_Q(f)_param(rhoC)\n=1\1D%20results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oleObject" Target="file:///C:\SIMULATIONS_SCRATCH\WAMSHTS\01_Q(f)_param(rhoC)\n=1\1D%20results.xlsx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package" Target="../embeddings/Microsoft_Excel_Worksheet5.xlsx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package" Target="../embeddings/Microsoft_Excel_Worksheet6.xlsx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package" Target="../embeddings/Microsoft_Excel_Worksheet7.xlsx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package" Target="../embeddings/Microsoft_Excel_Worksheet8.xlsx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8.xml"/><Relationship Id="rId2" Type="http://schemas.microsoft.com/office/2011/relationships/chartColorStyle" Target="colors18.xml"/><Relationship Id="rId1" Type="http://schemas.microsoft.com/office/2011/relationships/chartStyle" Target="style18.xml"/><Relationship Id="rId4" Type="http://schemas.openxmlformats.org/officeDocument/2006/relationships/package" Target="../embeddings/Microsoft_Excel_Worksheet9.xlsx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9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package" Target="../embeddings/Microsoft_Excel_Worksheet10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0.xml"/><Relationship Id="rId2" Type="http://schemas.microsoft.com/office/2011/relationships/chartColorStyle" Target="colors20.xml"/><Relationship Id="rId1" Type="http://schemas.microsoft.com/office/2011/relationships/chartStyle" Target="style20.xml"/><Relationship Id="rId5" Type="http://schemas.openxmlformats.org/officeDocument/2006/relationships/chartUserShapes" Target="../drawings/drawing1.xml"/><Relationship Id="rId4" Type="http://schemas.openxmlformats.org/officeDocument/2006/relationships/package" Target="../embeddings/Microsoft_Excel_Worksheet11.xlsx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1.xml"/><Relationship Id="rId2" Type="http://schemas.microsoft.com/office/2011/relationships/chartColorStyle" Target="colors21.xml"/><Relationship Id="rId1" Type="http://schemas.microsoft.com/office/2011/relationships/chartStyle" Target="style21.xml"/><Relationship Id="rId5" Type="http://schemas.openxmlformats.org/officeDocument/2006/relationships/chartUserShapes" Target="../drawings/drawing2.xml"/><Relationship Id="rId4" Type="http://schemas.openxmlformats.org/officeDocument/2006/relationships/package" Target="../embeddings/Microsoft_Excel_Worksheet12.xlsx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2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package" Target="../embeddings/Microsoft_Excel_Worksheet13.xlsx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3.xml"/><Relationship Id="rId2" Type="http://schemas.microsoft.com/office/2011/relationships/chartColorStyle" Target="colors23.xml"/><Relationship Id="rId1" Type="http://schemas.microsoft.com/office/2011/relationships/chartStyle" Target="style23.xml"/><Relationship Id="rId5" Type="http://schemas.openxmlformats.org/officeDocument/2006/relationships/chartUserShapes" Target="../drawings/drawing3.xml"/><Relationship Id="rId4" Type="http://schemas.openxmlformats.org/officeDocument/2006/relationships/package" Target="../embeddings/Microsoft_Excel_Worksheet14.xlsx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4.xml"/><Relationship Id="rId2" Type="http://schemas.microsoft.com/office/2011/relationships/chartColorStyle" Target="colors24.xml"/><Relationship Id="rId1" Type="http://schemas.microsoft.com/office/2011/relationships/chartStyle" Target="style24.xml"/><Relationship Id="rId4" Type="http://schemas.openxmlformats.org/officeDocument/2006/relationships/package" Target="../embeddings/Microsoft_Excel_Worksheet15.xlsx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5.xml"/><Relationship Id="rId2" Type="http://schemas.microsoft.com/office/2011/relationships/chartColorStyle" Target="colors25.xml"/><Relationship Id="rId1" Type="http://schemas.microsoft.com/office/2011/relationships/chartStyle" Target="style25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6.xml"/><Relationship Id="rId2" Type="http://schemas.microsoft.com/office/2011/relationships/chartColorStyle" Target="colors26.xml"/><Relationship Id="rId1" Type="http://schemas.microsoft.com/office/2011/relationships/chartStyle" Target="style26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7.xml"/><Relationship Id="rId2" Type="http://schemas.microsoft.com/office/2011/relationships/chartColorStyle" Target="colors27.xml"/><Relationship Id="rId1" Type="http://schemas.microsoft.com/office/2011/relationships/chartStyle" Target="style27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2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8.xml"/><Relationship Id="rId2" Type="http://schemas.microsoft.com/office/2011/relationships/chartColorStyle" Target="colors28.xml"/><Relationship Id="rId1" Type="http://schemas.microsoft.com/office/2011/relationships/chartStyle" Target="style28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2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9.xml"/><Relationship Id="rId2" Type="http://schemas.microsoft.com/office/2011/relationships/chartColorStyle" Target="colors29.xml"/><Relationship Id="rId1" Type="http://schemas.microsoft.com/office/2011/relationships/chartStyle" Target="style29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3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0.xml"/><Relationship Id="rId2" Type="http://schemas.microsoft.com/office/2011/relationships/chartColorStyle" Target="colors30.xml"/><Relationship Id="rId1" Type="http://schemas.microsoft.com/office/2011/relationships/chartStyle" Target="style30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1.xml"/><Relationship Id="rId2" Type="http://schemas.microsoft.com/office/2011/relationships/chartColorStyle" Target="colors31.xml"/><Relationship Id="rId1" Type="http://schemas.microsoft.com/office/2011/relationships/chartStyle" Target="style31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2.xml"/><Relationship Id="rId2" Type="http://schemas.microsoft.com/office/2011/relationships/chartColorStyle" Target="colors32.xml"/><Relationship Id="rId1" Type="http://schemas.microsoft.com/office/2011/relationships/chartStyle" Target="style32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3.xml"/><Relationship Id="rId2" Type="http://schemas.microsoft.com/office/2011/relationships/chartColorStyle" Target="colors33.xml"/><Relationship Id="rId1" Type="http://schemas.microsoft.com/office/2011/relationships/chartStyle" Target="style33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4.xml"/><Relationship Id="rId2" Type="http://schemas.microsoft.com/office/2011/relationships/chartColorStyle" Target="colors34.xml"/><Relationship Id="rId1" Type="http://schemas.microsoft.com/office/2011/relationships/chartStyle" Target="style34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5.xml"/><Relationship Id="rId2" Type="http://schemas.microsoft.com/office/2011/relationships/chartColorStyle" Target="colors35.xml"/><Relationship Id="rId1" Type="http://schemas.microsoft.com/office/2011/relationships/chartStyle" Target="style35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6.xml"/><Relationship Id="rId2" Type="http://schemas.microsoft.com/office/2011/relationships/chartColorStyle" Target="colors36.xml"/><Relationship Id="rId1" Type="http://schemas.microsoft.com/office/2011/relationships/chartStyle" Target="style36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7.xml"/><Relationship Id="rId2" Type="http://schemas.microsoft.com/office/2011/relationships/chartColorStyle" Target="colors37.xml"/><Relationship Id="rId1" Type="http://schemas.microsoft.com/office/2011/relationships/chartStyle" Target="style37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8.xml"/><Relationship Id="rId2" Type="http://schemas.microsoft.com/office/2011/relationships/chartColorStyle" Target="colors38.xml"/><Relationship Id="rId1" Type="http://schemas.microsoft.com/office/2011/relationships/chartStyle" Target="style38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3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9.xml"/><Relationship Id="rId2" Type="http://schemas.microsoft.com/office/2011/relationships/chartColorStyle" Target="colors39.xml"/><Relationship Id="rId1" Type="http://schemas.microsoft.com/office/2011/relationships/chartStyle" Target="style39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4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0.xml"/><Relationship Id="rId2" Type="http://schemas.microsoft.com/office/2011/relationships/chartColorStyle" Target="colors40.xml"/><Relationship Id="rId1" Type="http://schemas.microsoft.com/office/2011/relationships/chartStyle" Target="style40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4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1.xml"/><Relationship Id="rId2" Type="http://schemas.microsoft.com/office/2011/relationships/chartColorStyle" Target="colors41.xml"/><Relationship Id="rId1" Type="http://schemas.microsoft.com/office/2011/relationships/chartStyle" Target="style41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4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2.xml"/><Relationship Id="rId2" Type="http://schemas.microsoft.com/office/2011/relationships/chartColorStyle" Target="colors42.xml"/><Relationship Id="rId1" Type="http://schemas.microsoft.com/office/2011/relationships/chartStyle" Target="style42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4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3.xml"/><Relationship Id="rId2" Type="http://schemas.microsoft.com/office/2011/relationships/chartColorStyle" Target="colors43.xml"/><Relationship Id="rId1" Type="http://schemas.microsoft.com/office/2011/relationships/chartStyle" Target="style43.xml"/><Relationship Id="rId4" Type="http://schemas.openxmlformats.org/officeDocument/2006/relationships/package" Target="../embeddings/Microsoft_Excel_Worksheet16.xlsx"/></Relationships>
</file>

<file path=ppt/charts/_rels/chart4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4.xml"/><Relationship Id="rId2" Type="http://schemas.microsoft.com/office/2011/relationships/chartColorStyle" Target="colors44.xml"/><Relationship Id="rId1" Type="http://schemas.microsoft.com/office/2011/relationships/chartStyle" Target="style44.xml"/><Relationship Id="rId4" Type="http://schemas.openxmlformats.org/officeDocument/2006/relationships/package" Target="../embeddings/Microsoft_Excel_Worksheet17.xlsx"/></Relationships>
</file>

<file path=ppt/charts/_rels/chart4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5.xml"/><Relationship Id="rId2" Type="http://schemas.microsoft.com/office/2011/relationships/chartColorStyle" Target="colors45.xml"/><Relationship Id="rId1" Type="http://schemas.microsoft.com/office/2011/relationships/chartStyle" Target="style45.xml"/><Relationship Id="rId5" Type="http://schemas.openxmlformats.org/officeDocument/2006/relationships/chartUserShapes" Target="../drawings/drawing4.xml"/><Relationship Id="rId4" Type="http://schemas.openxmlformats.org/officeDocument/2006/relationships/package" Target="../embeddings/Microsoft_Excel_Worksheet18.xlsx"/></Relationships>
</file>

<file path=ppt/charts/_rels/chart4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6.xml"/><Relationship Id="rId2" Type="http://schemas.microsoft.com/office/2011/relationships/chartColorStyle" Target="colors46.xml"/><Relationship Id="rId1" Type="http://schemas.microsoft.com/office/2011/relationships/chartStyle" Target="style46.xml"/><Relationship Id="rId5" Type="http://schemas.openxmlformats.org/officeDocument/2006/relationships/chartUserShapes" Target="../drawings/drawing5.xml"/><Relationship Id="rId4" Type="http://schemas.openxmlformats.org/officeDocument/2006/relationships/package" Target="../embeddings/Microsoft_Excel_Worksheet19.xlsx"/></Relationships>
</file>

<file path=ppt/charts/_rels/chart4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7.xml"/><Relationship Id="rId2" Type="http://schemas.microsoft.com/office/2011/relationships/chartColorStyle" Target="colors47.xml"/><Relationship Id="rId1" Type="http://schemas.microsoft.com/office/2011/relationships/chartStyle" Target="style47.xml"/><Relationship Id="rId4" Type="http://schemas.openxmlformats.org/officeDocument/2006/relationships/package" Target="../embeddings/Microsoft_Excel_Worksheet20.xlsx"/></Relationships>
</file>

<file path=ppt/charts/_rels/chart4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8.xml"/><Relationship Id="rId2" Type="http://schemas.microsoft.com/office/2011/relationships/chartColorStyle" Target="colors48.xml"/><Relationship Id="rId1" Type="http://schemas.microsoft.com/office/2011/relationships/chartStyle" Target="style48.xml"/><Relationship Id="rId4" Type="http://schemas.openxmlformats.org/officeDocument/2006/relationships/package" Target="../embeddings/Microsoft_Excel_Worksheet21.xlsx"/></Relationships>
</file>

<file path=ppt/charts/_rels/chart4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9.xml"/><Relationship Id="rId2" Type="http://schemas.microsoft.com/office/2011/relationships/chartColorStyle" Target="colors49.xml"/><Relationship Id="rId1" Type="http://schemas.microsoft.com/office/2011/relationships/chartStyle" Target="style49.xml"/><Relationship Id="rId5" Type="http://schemas.openxmlformats.org/officeDocument/2006/relationships/chartUserShapes" Target="../drawings/drawing6.xml"/><Relationship Id="rId4" Type="http://schemas.openxmlformats.org/officeDocument/2006/relationships/oleObject" Target="file:///C:\SIMULATIONS_SCRATCH\WAMSHTS\01_Q(f)_param(rhoC)\01_Q(f)_Bs_param(rhoC)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Microsoft_Excel_Worksheet4.xlsx"/></Relationships>
</file>

<file path=ppt/charts/_rels/chart5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0.xml"/><Relationship Id="rId2" Type="http://schemas.microsoft.com/office/2011/relationships/chartColorStyle" Target="colors50.xml"/><Relationship Id="rId1" Type="http://schemas.microsoft.com/office/2011/relationships/chartStyle" Target="style50.xml"/><Relationship Id="rId4" Type="http://schemas.openxmlformats.org/officeDocument/2006/relationships/package" Target="../embeddings/Microsoft_Excel_Worksheet22.xlsx"/></Relationships>
</file>

<file path=ppt/charts/_rels/chart5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1.xml"/><Relationship Id="rId2" Type="http://schemas.microsoft.com/office/2011/relationships/chartColorStyle" Target="colors51.xml"/><Relationship Id="rId1" Type="http://schemas.microsoft.com/office/2011/relationships/chartStyle" Target="style51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5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2.xml"/><Relationship Id="rId2" Type="http://schemas.microsoft.com/office/2011/relationships/chartColorStyle" Target="colors52.xml"/><Relationship Id="rId1" Type="http://schemas.microsoft.com/office/2011/relationships/chartStyle" Target="style52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5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3.xml"/><Relationship Id="rId2" Type="http://schemas.microsoft.com/office/2011/relationships/chartColorStyle" Target="colors53.xml"/><Relationship Id="rId1" Type="http://schemas.microsoft.com/office/2011/relationships/chartStyle" Target="style53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5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4.xml"/><Relationship Id="rId2" Type="http://schemas.microsoft.com/office/2011/relationships/chartColorStyle" Target="colors54.xml"/><Relationship Id="rId1" Type="http://schemas.microsoft.com/office/2011/relationships/chartStyle" Target="style54.xml"/><Relationship Id="rId4" Type="http://schemas.openxmlformats.org/officeDocument/2006/relationships/oleObject" Target="file:///\\cern.ch\dfs\Workspaces\l\lbortot\Projects\04000_FEM\04150_FeatherM2\M2_1.2\Sim\3_Analysis_FieldQuality\Results_degradation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C:\SIMULATIONS_SCRATCH\WAMSHTS\01_Q(f)_param(rhoC)\n=1\1D%20results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C:\SIMULATIONS_SCRATCH\WAMSHTS\01_Q(f)_param(rhoC)\n=1\1D%20results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file:///C:\SIMULATIONS_SCRATCH\WAMSHTS\01_Q(f)_param(rhoC)\n=1\1D%20results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file:///C:\SIMULATIONS_SCRATCH\WAMSHTS\01_Q(f)_param(rhoC)\n=1\1D%20result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r>
              <a:rPr lang="it-IT"/>
              <a:t>J_eng(T) @ 5T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rgbClr val="0055A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808333333333333"/>
          <c:y val="0.17222258675998833"/>
          <c:w val="0.75690223097112863"/>
          <c:h val="0.59759222805482648"/>
        </c:manualLayout>
      </c:layout>
      <c:scatterChart>
        <c:scatterStyle val="lineMarker"/>
        <c:varyColors val="0"/>
        <c:ser>
          <c:idx val="0"/>
          <c:order val="0"/>
          <c:tx>
            <c:strRef>
              <c:f>'Jc(T) @ 5T'!$B$2</c:f>
              <c:strCache>
                <c:ptCount val="1"/>
                <c:pt idx="0">
                  <c:v>Nb-Ti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'Jc(T) @ 5T'!$B$4:$B$103</c:f>
              <c:numCache>
                <c:formatCode>General</c:formatCode>
                <c:ptCount val="100"/>
                <c:pt idx="0">
                  <c:v>1.9</c:v>
                </c:pt>
                <c:pt idx="1">
                  <c:v>1.9818181818181799</c:v>
                </c:pt>
                <c:pt idx="2">
                  <c:v>2.0636363636363599</c:v>
                </c:pt>
                <c:pt idx="3">
                  <c:v>2.1454545454545499</c:v>
                </c:pt>
                <c:pt idx="4">
                  <c:v>2.2272727272727302</c:v>
                </c:pt>
                <c:pt idx="5">
                  <c:v>2.30909090909091</c:v>
                </c:pt>
                <c:pt idx="6">
                  <c:v>2.3909090909090902</c:v>
                </c:pt>
                <c:pt idx="7">
                  <c:v>2.47272727272727</c:v>
                </c:pt>
                <c:pt idx="8">
                  <c:v>2.5545454545454498</c:v>
                </c:pt>
                <c:pt idx="9">
                  <c:v>2.6363636363636398</c:v>
                </c:pt>
                <c:pt idx="10">
                  <c:v>2.71818181818182</c:v>
                </c:pt>
                <c:pt idx="11">
                  <c:v>2.8</c:v>
                </c:pt>
                <c:pt idx="12">
                  <c:v>2.8818181818181801</c:v>
                </c:pt>
                <c:pt idx="13">
                  <c:v>2.9636363636363598</c:v>
                </c:pt>
                <c:pt idx="14">
                  <c:v>3.0454545454545499</c:v>
                </c:pt>
                <c:pt idx="15">
                  <c:v>3.1272727272727301</c:v>
                </c:pt>
                <c:pt idx="16">
                  <c:v>3.2090909090909099</c:v>
                </c:pt>
                <c:pt idx="17">
                  <c:v>3.2909090909090901</c:v>
                </c:pt>
                <c:pt idx="18">
                  <c:v>3.3727272727272699</c:v>
                </c:pt>
                <c:pt idx="19">
                  <c:v>3.4545454545454501</c:v>
                </c:pt>
                <c:pt idx="20">
                  <c:v>3.5363636363636402</c:v>
                </c:pt>
                <c:pt idx="21">
                  <c:v>3.6181818181818199</c:v>
                </c:pt>
                <c:pt idx="22">
                  <c:v>3.7</c:v>
                </c:pt>
                <c:pt idx="23">
                  <c:v>3.78181818181818</c:v>
                </c:pt>
                <c:pt idx="24">
                  <c:v>3.8636363636363602</c:v>
                </c:pt>
                <c:pt idx="25">
                  <c:v>3.9454545454545502</c:v>
                </c:pt>
                <c:pt idx="26">
                  <c:v>4.02727272727273</c:v>
                </c:pt>
                <c:pt idx="27">
                  <c:v>4.1090909090909102</c:v>
                </c:pt>
                <c:pt idx="28">
                  <c:v>4.1909090909090896</c:v>
                </c:pt>
                <c:pt idx="29">
                  <c:v>4.2727272727272698</c:v>
                </c:pt>
                <c:pt idx="30">
                  <c:v>4.3545454545454501</c:v>
                </c:pt>
                <c:pt idx="31">
                  <c:v>4.4363636363636401</c:v>
                </c:pt>
                <c:pt idx="32">
                  <c:v>4.5181818181818203</c:v>
                </c:pt>
                <c:pt idx="33">
                  <c:v>4.5999999999999996</c:v>
                </c:pt>
                <c:pt idx="34">
                  <c:v>4.6818181818181799</c:v>
                </c:pt>
                <c:pt idx="35">
                  <c:v>4.7636363636363601</c:v>
                </c:pt>
                <c:pt idx="36">
                  <c:v>4.8454545454545501</c:v>
                </c:pt>
                <c:pt idx="37">
                  <c:v>4.9272727272727304</c:v>
                </c:pt>
                <c:pt idx="38">
                  <c:v>5.0090909090909097</c:v>
                </c:pt>
                <c:pt idx="39">
                  <c:v>5.0909090909090899</c:v>
                </c:pt>
                <c:pt idx="40">
                  <c:v>5.1727272727272702</c:v>
                </c:pt>
                <c:pt idx="41">
                  <c:v>5.2545454545454504</c:v>
                </c:pt>
                <c:pt idx="42">
                  <c:v>5.3363636363636404</c:v>
                </c:pt>
                <c:pt idx="43">
                  <c:v>5.4181818181818198</c:v>
                </c:pt>
                <c:pt idx="44">
                  <c:v>5.5</c:v>
                </c:pt>
                <c:pt idx="45">
                  <c:v>5.5818181818181802</c:v>
                </c:pt>
                <c:pt idx="46">
                  <c:v>5.6636363636363596</c:v>
                </c:pt>
                <c:pt idx="47">
                  <c:v>5.7454545454545496</c:v>
                </c:pt>
                <c:pt idx="48">
                  <c:v>5.8272727272727298</c:v>
                </c:pt>
                <c:pt idx="49">
                  <c:v>5.9090909090909101</c:v>
                </c:pt>
                <c:pt idx="50">
                  <c:v>5.9909090909090903</c:v>
                </c:pt>
                <c:pt idx="51">
                  <c:v>6.0727272727272696</c:v>
                </c:pt>
                <c:pt idx="52">
                  <c:v>6.1545454545454499</c:v>
                </c:pt>
                <c:pt idx="53">
                  <c:v>6.2363636363636399</c:v>
                </c:pt>
                <c:pt idx="54">
                  <c:v>6.3181818181818201</c:v>
                </c:pt>
                <c:pt idx="55">
                  <c:v>6.4</c:v>
                </c:pt>
                <c:pt idx="56">
                  <c:v>6.4818181818181797</c:v>
                </c:pt>
                <c:pt idx="57">
                  <c:v>6.5636363636363599</c:v>
                </c:pt>
                <c:pt idx="58">
                  <c:v>6.6454545454545499</c:v>
                </c:pt>
                <c:pt idx="59">
                  <c:v>6.7272727272727302</c:v>
                </c:pt>
                <c:pt idx="60">
                  <c:v>6.8090909090909104</c:v>
                </c:pt>
                <c:pt idx="61">
                  <c:v>6.8909090909090898</c:v>
                </c:pt>
                <c:pt idx="62">
                  <c:v>6.97272727272727</c:v>
                </c:pt>
                <c:pt idx="63">
                  <c:v>7.05454545454546</c:v>
                </c:pt>
                <c:pt idx="64">
                  <c:v>7.1363636363636402</c:v>
                </c:pt>
                <c:pt idx="65">
                  <c:v>7.2181818181818196</c:v>
                </c:pt>
                <c:pt idx="66">
                  <c:v>7.3</c:v>
                </c:pt>
                <c:pt idx="67">
                  <c:v>7.3818181818181801</c:v>
                </c:pt>
                <c:pt idx="68">
                  <c:v>7.4636363636363603</c:v>
                </c:pt>
                <c:pt idx="69">
                  <c:v>7.5454545454545503</c:v>
                </c:pt>
                <c:pt idx="70">
                  <c:v>7.6272727272727296</c:v>
                </c:pt>
                <c:pt idx="71">
                  <c:v>7.7090909090909099</c:v>
                </c:pt>
                <c:pt idx="72">
                  <c:v>7.7909090909090901</c:v>
                </c:pt>
                <c:pt idx="73">
                  <c:v>7.8727272727272704</c:v>
                </c:pt>
                <c:pt idx="74">
                  <c:v>7.9545454545454604</c:v>
                </c:pt>
                <c:pt idx="75">
                  <c:v>8.0363636363636406</c:v>
                </c:pt>
                <c:pt idx="76">
                  <c:v>8.1181818181818208</c:v>
                </c:pt>
                <c:pt idx="77">
                  <c:v>8.1999999999999993</c:v>
                </c:pt>
                <c:pt idx="78">
                  <c:v>8.2818181818181795</c:v>
                </c:pt>
                <c:pt idx="79">
                  <c:v>8.3636363636363598</c:v>
                </c:pt>
                <c:pt idx="80">
                  <c:v>8.4454545454545507</c:v>
                </c:pt>
                <c:pt idx="81">
                  <c:v>8.5272727272727291</c:v>
                </c:pt>
                <c:pt idx="82">
                  <c:v>8.6090909090909093</c:v>
                </c:pt>
                <c:pt idx="83">
                  <c:v>8.6909090909090896</c:v>
                </c:pt>
                <c:pt idx="84">
                  <c:v>8.7727272727272698</c:v>
                </c:pt>
                <c:pt idx="85">
                  <c:v>8.8545454545454501</c:v>
                </c:pt>
                <c:pt idx="86">
                  <c:v>8.9363636363636392</c:v>
                </c:pt>
                <c:pt idx="87">
                  <c:v>9.0181818181818194</c:v>
                </c:pt>
                <c:pt idx="88">
                  <c:v>9.1</c:v>
                </c:pt>
                <c:pt idx="89">
                  <c:v>9.1818181818181799</c:v>
                </c:pt>
                <c:pt idx="90">
                  <c:v>9.2636363636363601</c:v>
                </c:pt>
                <c:pt idx="91">
                  <c:v>9.3454545454545492</c:v>
                </c:pt>
                <c:pt idx="92">
                  <c:v>9.4272727272727295</c:v>
                </c:pt>
                <c:pt idx="93">
                  <c:v>9.5090909090909097</c:v>
                </c:pt>
                <c:pt idx="94">
                  <c:v>9.5909090909090899</c:v>
                </c:pt>
                <c:pt idx="95">
                  <c:v>9.6727272727272702</c:v>
                </c:pt>
                <c:pt idx="96">
                  <c:v>9.7545454545454504</c:v>
                </c:pt>
                <c:pt idx="97">
                  <c:v>9.8363636363636395</c:v>
                </c:pt>
                <c:pt idx="98">
                  <c:v>9.9181818181818198</c:v>
                </c:pt>
                <c:pt idx="99">
                  <c:v>10</c:v>
                </c:pt>
              </c:numCache>
            </c:numRef>
          </c:xVal>
          <c:yVal>
            <c:numRef>
              <c:f>'Jc(T) @ 5T'!$E$4:$E$103</c:f>
              <c:numCache>
                <c:formatCode>0.00E+00</c:formatCode>
                <c:ptCount val="100"/>
                <c:pt idx="0">
                  <c:v>2.1</c:v>
                </c:pt>
                <c:pt idx="1">
                  <c:v>2.0753892516255572</c:v>
                </c:pt>
                <c:pt idx="2">
                  <c:v>2.050778503238885</c:v>
                </c:pt>
                <c:pt idx="3">
                  <c:v>2.019167755051503</c:v>
                </c:pt>
                <c:pt idx="4">
                  <c:v>1.9945570064777631</c:v>
                </c:pt>
                <c:pt idx="5">
                  <c:v>1.9629462582903812</c:v>
                </c:pt>
                <c:pt idx="6">
                  <c:v>1.9383355097166477</c:v>
                </c:pt>
                <c:pt idx="7">
                  <c:v>1.9067247615292657</c:v>
                </c:pt>
                <c:pt idx="8">
                  <c:v>1.8751140129555328</c:v>
                </c:pt>
                <c:pt idx="9">
                  <c:v>1.8435032647681509</c:v>
                </c:pt>
                <c:pt idx="10">
                  <c:v>1.8118925161944108</c:v>
                </c:pt>
                <c:pt idx="11">
                  <c:v>1.7802817680070289</c:v>
                </c:pt>
                <c:pt idx="12">
                  <c:v>1.7486710194332962</c:v>
                </c:pt>
                <c:pt idx="13">
                  <c:v>1.717060271245914</c:v>
                </c:pt>
                <c:pt idx="14">
                  <c:v>1.6854495227577559</c:v>
                </c:pt>
                <c:pt idx="15">
                  <c:v>1.6538387744847993</c:v>
                </c:pt>
                <c:pt idx="16">
                  <c:v>1.62222802629741</c:v>
                </c:pt>
                <c:pt idx="17">
                  <c:v>1.5836172777236768</c:v>
                </c:pt>
                <c:pt idx="18">
                  <c:v>1.5520065295362948</c:v>
                </c:pt>
                <c:pt idx="19">
                  <c:v>1.5203957809625619</c:v>
                </c:pt>
                <c:pt idx="20">
                  <c:v>1.48178503277518</c:v>
                </c:pt>
                <c:pt idx="21">
                  <c:v>1.45017428420144</c:v>
                </c:pt>
                <c:pt idx="22">
                  <c:v>1.4115635360140579</c:v>
                </c:pt>
                <c:pt idx="23">
                  <c:v>1.379952787440325</c:v>
                </c:pt>
                <c:pt idx="24">
                  <c:v>1.3413420392529429</c:v>
                </c:pt>
                <c:pt idx="25">
                  <c:v>1.30973129067921</c:v>
                </c:pt>
                <c:pt idx="26">
                  <c:v>1.2711205424918282</c:v>
                </c:pt>
                <c:pt idx="27">
                  <c:v>1.232509793918088</c:v>
                </c:pt>
                <c:pt idx="28">
                  <c:v>1.200899045730706</c:v>
                </c:pt>
                <c:pt idx="29">
                  <c:v>1.162288297156973</c:v>
                </c:pt>
                <c:pt idx="30">
                  <c:v>1.1273550979391822</c:v>
                </c:pt>
                <c:pt idx="31">
                  <c:v>1.0920668007785199</c:v>
                </c:pt>
                <c:pt idx="32">
                  <c:v>1.0534560522084759</c:v>
                </c:pt>
                <c:pt idx="33">
                  <c:v>1.021690608042181</c:v>
                </c:pt>
                <c:pt idx="34">
                  <c:v>0.98323455544735405</c:v>
                </c:pt>
                <c:pt idx="35">
                  <c:v>0.94462380725997197</c:v>
                </c:pt>
                <c:pt idx="36">
                  <c:v>0.91301305868623894</c:v>
                </c:pt>
                <c:pt idx="37">
                  <c:v>0.87440231049885697</c:v>
                </c:pt>
                <c:pt idx="38">
                  <c:v>0.83579156192511705</c:v>
                </c:pt>
                <c:pt idx="39">
                  <c:v>0.80418081373774208</c:v>
                </c:pt>
                <c:pt idx="40">
                  <c:v>0.76557006516400194</c:v>
                </c:pt>
                <c:pt idx="41">
                  <c:v>0.73395931697661998</c:v>
                </c:pt>
                <c:pt idx="42">
                  <c:v>0.69581371156259697</c:v>
                </c:pt>
                <c:pt idx="43">
                  <c:v>0.66151160223705341</c:v>
                </c:pt>
                <c:pt idx="44">
                  <c:v>0.62673977910179302</c:v>
                </c:pt>
                <c:pt idx="45">
                  <c:v>0.59196795579982409</c:v>
                </c:pt>
                <c:pt idx="46">
                  <c:v>0.55789613267801141</c:v>
                </c:pt>
                <c:pt idx="47">
                  <c:v>0.52382430936259472</c:v>
                </c:pt>
                <c:pt idx="48">
                  <c:v>0.49045248635647531</c:v>
                </c:pt>
                <c:pt idx="49">
                  <c:v>0.45727332993215086</c:v>
                </c:pt>
                <c:pt idx="50">
                  <c:v>0.42440883991924605</c:v>
                </c:pt>
                <c:pt idx="51">
                  <c:v>0.3919518331710331</c:v>
                </c:pt>
                <c:pt idx="52">
                  <c:v>0.36034108498365114</c:v>
                </c:pt>
                <c:pt idx="53">
                  <c:v>0.32873033640991528</c:v>
                </c:pt>
                <c:pt idx="54">
                  <c:v>0.29781958822253329</c:v>
                </c:pt>
                <c:pt idx="55">
                  <c:v>0.26760883964879822</c:v>
                </c:pt>
                <c:pt idx="56">
                  <c:v>0.23739809146141616</c:v>
                </c:pt>
                <c:pt idx="57">
                  <c:v>0.20816860859891248</c:v>
                </c:pt>
                <c:pt idx="58">
                  <c:v>0.17901893523026871</c:v>
                </c:pt>
                <c:pt idx="59">
                  <c:v>0.15056926166462531</c:v>
                </c:pt>
                <c:pt idx="60">
                  <c:v>0.1228195881452631</c:v>
                </c:pt>
                <c:pt idx="61">
                  <c:v>9.5769914590622299E-2</c:v>
                </c:pt>
                <c:pt idx="62">
                  <c:v>6.8720241060257078E-2</c:v>
                </c:pt>
                <c:pt idx="63">
                  <c:v>4.1914425042079033E-2</c:v>
                </c:pt>
                <c:pt idx="64">
                  <c:v>1.44091360635901E-2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D64-45ED-8781-446DF8962541}"/>
            </c:ext>
          </c:extLst>
        </c:ser>
        <c:ser>
          <c:idx val="1"/>
          <c:order val="1"/>
          <c:tx>
            <c:strRef>
              <c:f>'Jc(T) @ 5T'!$G$2</c:f>
              <c:strCache>
                <c:ptCount val="1"/>
                <c:pt idx="0">
                  <c:v>Nb3Sn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'Jc(T) @ 5T'!$G$4:$G$103</c:f>
              <c:numCache>
                <c:formatCode>General</c:formatCode>
                <c:ptCount val="100"/>
                <c:pt idx="0">
                  <c:v>1.9</c:v>
                </c:pt>
                <c:pt idx="1">
                  <c:v>2.0424242424242398</c:v>
                </c:pt>
                <c:pt idx="2">
                  <c:v>2.1848484848484802</c:v>
                </c:pt>
                <c:pt idx="3">
                  <c:v>2.3272727272727298</c:v>
                </c:pt>
                <c:pt idx="4">
                  <c:v>2.4696969696969702</c:v>
                </c:pt>
                <c:pt idx="5">
                  <c:v>2.6121212121212101</c:v>
                </c:pt>
                <c:pt idx="6">
                  <c:v>2.75454545454545</c:v>
                </c:pt>
                <c:pt idx="7">
                  <c:v>2.8969696969697001</c:v>
                </c:pt>
                <c:pt idx="8">
                  <c:v>3.03939393939394</c:v>
                </c:pt>
                <c:pt idx="9">
                  <c:v>3.1818181818181799</c:v>
                </c:pt>
                <c:pt idx="10">
                  <c:v>3.3242424242424198</c:v>
                </c:pt>
                <c:pt idx="11">
                  <c:v>3.4666666666666699</c:v>
                </c:pt>
                <c:pt idx="12">
                  <c:v>3.6090909090909098</c:v>
                </c:pt>
                <c:pt idx="13">
                  <c:v>3.7515151515151501</c:v>
                </c:pt>
                <c:pt idx="14">
                  <c:v>3.89393939393939</c:v>
                </c:pt>
                <c:pt idx="15">
                  <c:v>4.0363636363636397</c:v>
                </c:pt>
                <c:pt idx="16">
                  <c:v>4.1787878787878796</c:v>
                </c:pt>
                <c:pt idx="17">
                  <c:v>4.3212121212121204</c:v>
                </c:pt>
                <c:pt idx="18">
                  <c:v>4.4636363636363603</c:v>
                </c:pt>
                <c:pt idx="19">
                  <c:v>4.60606060606061</c:v>
                </c:pt>
                <c:pt idx="20">
                  <c:v>4.7484848484848499</c:v>
                </c:pt>
                <c:pt idx="21">
                  <c:v>4.8909090909090898</c:v>
                </c:pt>
                <c:pt idx="22">
                  <c:v>5.0333333333333297</c:v>
                </c:pt>
                <c:pt idx="23">
                  <c:v>5.1757575757575802</c:v>
                </c:pt>
                <c:pt idx="24">
                  <c:v>5.3181818181818201</c:v>
                </c:pt>
                <c:pt idx="25">
                  <c:v>5.46060606060606</c:v>
                </c:pt>
                <c:pt idx="26">
                  <c:v>5.6030303030302999</c:v>
                </c:pt>
                <c:pt idx="27">
                  <c:v>5.7454545454545496</c:v>
                </c:pt>
                <c:pt idx="28">
                  <c:v>5.8878787878787904</c:v>
                </c:pt>
                <c:pt idx="29">
                  <c:v>6.0303030303030303</c:v>
                </c:pt>
                <c:pt idx="30">
                  <c:v>6.1727272727272702</c:v>
                </c:pt>
                <c:pt idx="31">
                  <c:v>6.3151515151515101</c:v>
                </c:pt>
                <c:pt idx="32">
                  <c:v>6.4575757575757597</c:v>
                </c:pt>
                <c:pt idx="33">
                  <c:v>6.6</c:v>
                </c:pt>
                <c:pt idx="34">
                  <c:v>6.7424242424242404</c:v>
                </c:pt>
                <c:pt idx="35">
                  <c:v>6.8848484848484901</c:v>
                </c:pt>
                <c:pt idx="36">
                  <c:v>7.02727272727273</c:v>
                </c:pt>
                <c:pt idx="37">
                  <c:v>7.1696969696969699</c:v>
                </c:pt>
                <c:pt idx="38">
                  <c:v>7.3121212121212098</c:v>
                </c:pt>
                <c:pt idx="39">
                  <c:v>7.4545454545454604</c:v>
                </c:pt>
                <c:pt idx="40">
                  <c:v>7.5969696969697003</c:v>
                </c:pt>
                <c:pt idx="41">
                  <c:v>7.7393939393939402</c:v>
                </c:pt>
                <c:pt idx="42">
                  <c:v>7.8818181818181801</c:v>
                </c:pt>
                <c:pt idx="43">
                  <c:v>8.02424242424242</c:v>
                </c:pt>
                <c:pt idx="44">
                  <c:v>8.1666666666666696</c:v>
                </c:pt>
                <c:pt idx="45">
                  <c:v>8.3090909090909104</c:v>
                </c:pt>
                <c:pt idx="46">
                  <c:v>8.4515151515151494</c:v>
                </c:pt>
                <c:pt idx="47">
                  <c:v>8.5939393939393902</c:v>
                </c:pt>
                <c:pt idx="48">
                  <c:v>8.7363636363636399</c:v>
                </c:pt>
                <c:pt idx="49">
                  <c:v>8.8787878787878807</c:v>
                </c:pt>
                <c:pt idx="50">
                  <c:v>9.0212121212121197</c:v>
                </c:pt>
                <c:pt idx="51">
                  <c:v>9.1636363636363605</c:v>
                </c:pt>
                <c:pt idx="52">
                  <c:v>9.3060606060606101</c:v>
                </c:pt>
                <c:pt idx="53">
                  <c:v>9.4484848484848492</c:v>
                </c:pt>
                <c:pt idx="54">
                  <c:v>9.5909090909090899</c:v>
                </c:pt>
                <c:pt idx="55">
                  <c:v>9.7333333333333307</c:v>
                </c:pt>
                <c:pt idx="56">
                  <c:v>9.8757575757575804</c:v>
                </c:pt>
                <c:pt idx="57">
                  <c:v>10.0181818181818</c:v>
                </c:pt>
                <c:pt idx="58">
                  <c:v>10.160606060606099</c:v>
                </c:pt>
                <c:pt idx="59">
                  <c:v>10.303030303030299</c:v>
                </c:pt>
                <c:pt idx="60">
                  <c:v>10.445454545454499</c:v>
                </c:pt>
                <c:pt idx="61">
                  <c:v>10.5878787878788</c:v>
                </c:pt>
                <c:pt idx="62">
                  <c:v>10.730303030303</c:v>
                </c:pt>
                <c:pt idx="63">
                  <c:v>10.8727272727273</c:v>
                </c:pt>
                <c:pt idx="64">
                  <c:v>11.0151515151515</c:v>
                </c:pt>
                <c:pt idx="65">
                  <c:v>11.157575757575801</c:v>
                </c:pt>
                <c:pt idx="66">
                  <c:v>11.3</c:v>
                </c:pt>
                <c:pt idx="67">
                  <c:v>11.442424242424201</c:v>
                </c:pt>
                <c:pt idx="68">
                  <c:v>11.5848484848485</c:v>
                </c:pt>
                <c:pt idx="69">
                  <c:v>11.7272727272727</c:v>
                </c:pt>
                <c:pt idx="70">
                  <c:v>11.869696969696999</c:v>
                </c:pt>
                <c:pt idx="71">
                  <c:v>12.012121212121199</c:v>
                </c:pt>
                <c:pt idx="72">
                  <c:v>12.154545454545501</c:v>
                </c:pt>
                <c:pt idx="73">
                  <c:v>12.2969696969697</c:v>
                </c:pt>
                <c:pt idx="74">
                  <c:v>12.4393939393939</c:v>
                </c:pt>
                <c:pt idx="75">
                  <c:v>12.5818181818182</c:v>
                </c:pt>
                <c:pt idx="76">
                  <c:v>12.7242424242424</c:v>
                </c:pt>
                <c:pt idx="77">
                  <c:v>12.866666666666699</c:v>
                </c:pt>
                <c:pt idx="78">
                  <c:v>13.009090909090901</c:v>
                </c:pt>
                <c:pt idx="79">
                  <c:v>13.1515151515152</c:v>
                </c:pt>
                <c:pt idx="80">
                  <c:v>13.2939393939394</c:v>
                </c:pt>
                <c:pt idx="81">
                  <c:v>13.4363636363636</c:v>
                </c:pt>
                <c:pt idx="82">
                  <c:v>13.5787878787879</c:v>
                </c:pt>
                <c:pt idx="83">
                  <c:v>13.721212121212099</c:v>
                </c:pt>
                <c:pt idx="84">
                  <c:v>13.863636363636401</c:v>
                </c:pt>
                <c:pt idx="85">
                  <c:v>14.006060606060601</c:v>
                </c:pt>
                <c:pt idx="86">
                  <c:v>14.1484848484848</c:v>
                </c:pt>
                <c:pt idx="87">
                  <c:v>14.2909090909091</c:v>
                </c:pt>
                <c:pt idx="88">
                  <c:v>14.4333333333333</c:v>
                </c:pt>
                <c:pt idx="89">
                  <c:v>14.575757575757599</c:v>
                </c:pt>
                <c:pt idx="90">
                  <c:v>14.718181818181799</c:v>
                </c:pt>
                <c:pt idx="91">
                  <c:v>14.8606060606061</c:v>
                </c:pt>
                <c:pt idx="92">
                  <c:v>15.0030303030303</c:v>
                </c:pt>
                <c:pt idx="93">
                  <c:v>15.1454545454545</c:v>
                </c:pt>
                <c:pt idx="94">
                  <c:v>15.2878787878788</c:v>
                </c:pt>
                <c:pt idx="95">
                  <c:v>15.430303030303</c:v>
                </c:pt>
                <c:pt idx="96">
                  <c:v>15.572727272727301</c:v>
                </c:pt>
                <c:pt idx="97">
                  <c:v>15.715151515151501</c:v>
                </c:pt>
                <c:pt idx="98">
                  <c:v>15.8575757575758</c:v>
                </c:pt>
                <c:pt idx="99">
                  <c:v>16</c:v>
                </c:pt>
              </c:numCache>
            </c:numRef>
          </c:xVal>
          <c:yVal>
            <c:numRef>
              <c:f>'Jc(T) @ 5T'!$J$4:$J$103</c:f>
              <c:numCache>
                <c:formatCode>0.00E+00</c:formatCode>
                <c:ptCount val="100"/>
                <c:pt idx="0">
                  <c:v>7.77</c:v>
                </c:pt>
                <c:pt idx="1">
                  <c:v>7.77</c:v>
                </c:pt>
                <c:pt idx="2">
                  <c:v>7.6999999999999993</c:v>
                </c:pt>
                <c:pt idx="3">
                  <c:v>7.6592164749622196</c:v>
                </c:pt>
                <c:pt idx="4">
                  <c:v>7.63</c:v>
                </c:pt>
                <c:pt idx="5">
                  <c:v>7.56</c:v>
                </c:pt>
                <c:pt idx="6">
                  <c:v>7.49</c:v>
                </c:pt>
                <c:pt idx="7">
                  <c:v>7.48817177114916</c:v>
                </c:pt>
                <c:pt idx="8">
                  <c:v>7.4200000000000008</c:v>
                </c:pt>
                <c:pt idx="9">
                  <c:v>7.3500000000000005</c:v>
                </c:pt>
                <c:pt idx="10">
                  <c:v>7.28</c:v>
                </c:pt>
                <c:pt idx="11">
                  <c:v>7.2100000000000009</c:v>
                </c:pt>
                <c:pt idx="12">
                  <c:v>7.1400000000000006</c:v>
                </c:pt>
                <c:pt idx="13">
                  <c:v>7.07</c:v>
                </c:pt>
                <c:pt idx="14">
                  <c:v>7</c:v>
                </c:pt>
                <c:pt idx="15">
                  <c:v>6.9446082370947444</c:v>
                </c:pt>
                <c:pt idx="16">
                  <c:v>6.8685821195934809</c:v>
                </c:pt>
                <c:pt idx="17">
                  <c:v>6.7881120041844474</c:v>
                </c:pt>
                <c:pt idx="18">
                  <c:v>6.7095298845909603</c:v>
                </c:pt>
                <c:pt idx="19">
                  <c:v>6.6310075341794059</c:v>
                </c:pt>
                <c:pt idx="20">
                  <c:v>6.5489552991768853</c:v>
                </c:pt>
                <c:pt idx="21">
                  <c:v>6.4604515317310982</c:v>
                </c:pt>
                <c:pt idx="22">
                  <c:v>6.3774254141995677</c:v>
                </c:pt>
                <c:pt idx="23">
                  <c:v>6.2873992966983101</c:v>
                </c:pt>
                <c:pt idx="24">
                  <c:v>6.1973731791970534</c:v>
                </c:pt>
                <c:pt idx="25">
                  <c:v>6.1036941233915778</c:v>
                </c:pt>
                <c:pt idx="26">
                  <c:v>6.0103209441945253</c:v>
                </c:pt>
                <c:pt idx="27">
                  <c:v>5.9185896533865359</c:v>
                </c:pt>
                <c:pt idx="28">
                  <c:v>5.8225374183840151</c:v>
                </c:pt>
                <c:pt idx="29">
                  <c:v>5.7194851833814937</c:v>
                </c:pt>
                <c:pt idx="30">
                  <c:v>5.6234329483789738</c:v>
                </c:pt>
                <c:pt idx="31">
                  <c:v>5.5203807133764586</c:v>
                </c:pt>
                <c:pt idx="32">
                  <c:v>5.4173284783739382</c:v>
                </c:pt>
                <c:pt idx="33">
                  <c:v>5.3142762433714177</c:v>
                </c:pt>
                <c:pt idx="34">
                  <c:v>5.2112240083688954</c:v>
                </c:pt>
                <c:pt idx="35">
                  <c:v>5.108171772694571</c:v>
                </c:pt>
                <c:pt idx="36">
                  <c:v>4.9981195375911449</c:v>
                </c:pt>
                <c:pt idx="37">
                  <c:v>4.8880673025886239</c:v>
                </c:pt>
                <c:pt idx="38">
                  <c:v>4.7850150675861105</c:v>
                </c:pt>
                <c:pt idx="39">
                  <c:v>4.6749628325835824</c:v>
                </c:pt>
                <c:pt idx="40">
                  <c:v>4.5649105975810604</c:v>
                </c:pt>
                <c:pt idx="41">
                  <c:v>4.4527875438678173</c:v>
                </c:pt>
                <c:pt idx="42">
                  <c:v>4.3378061275760258</c:v>
                </c:pt>
                <c:pt idx="43">
                  <c:v>4.2277538925735048</c:v>
                </c:pt>
                <c:pt idx="44">
                  <c:v>4.1177016575709837</c:v>
                </c:pt>
                <c:pt idx="45">
                  <c:v>4.000649422568463</c:v>
                </c:pt>
                <c:pt idx="46">
                  <c:v>3.8905971875659415</c:v>
                </c:pt>
                <c:pt idx="47">
                  <c:v>3.7735449525634208</c:v>
                </c:pt>
                <c:pt idx="48">
                  <c:v>3.6634927175608998</c:v>
                </c:pt>
                <c:pt idx="49">
                  <c:v>3.5464404819269437</c:v>
                </c:pt>
                <c:pt idx="50">
                  <c:v>3.4363882468169171</c:v>
                </c:pt>
                <c:pt idx="51">
                  <c:v>3.319336011780635</c:v>
                </c:pt>
                <c:pt idx="52">
                  <c:v>3.2092837767781135</c:v>
                </c:pt>
                <c:pt idx="53">
                  <c:v>3.0948473126633931</c:v>
                </c:pt>
                <c:pt idx="54">
                  <c:v>2.9821793067730717</c:v>
                </c:pt>
                <c:pt idx="55">
                  <c:v>2.8721270717705507</c:v>
                </c:pt>
                <c:pt idx="56">
                  <c:v>2.7620748367680301</c:v>
                </c:pt>
                <c:pt idx="57">
                  <c:v>2.6520226041915271</c:v>
                </c:pt>
                <c:pt idx="58">
                  <c:v>2.5419703651104628</c:v>
                </c:pt>
                <c:pt idx="59">
                  <c:v>2.4319181337564681</c:v>
                </c:pt>
                <c:pt idx="60">
                  <c:v>2.3218658946754038</c:v>
                </c:pt>
                <c:pt idx="61">
                  <c:v>2.2118136633214158</c:v>
                </c:pt>
                <c:pt idx="62">
                  <c:v>2.1087614242403521</c:v>
                </c:pt>
                <c:pt idx="63">
                  <c:v>2.0057091928863571</c:v>
                </c:pt>
                <c:pt idx="64">
                  <c:v>1.9026569538052929</c:v>
                </c:pt>
                <c:pt idx="65">
                  <c:v>1.7996047224513048</c:v>
                </c:pt>
                <c:pt idx="66">
                  <c:v>1.6965524847790399</c:v>
                </c:pt>
                <c:pt idx="67">
                  <c:v>1.6005002520162459</c:v>
                </c:pt>
                <c:pt idx="68">
                  <c:v>1.504448016494059</c:v>
                </c:pt>
                <c:pt idx="69">
                  <c:v>1.4083957815811941</c:v>
                </c:pt>
                <c:pt idx="70">
                  <c:v>1.3141717712500649</c:v>
                </c:pt>
                <c:pt idx="71">
                  <c:v>1.223291311146135</c:v>
                </c:pt>
                <c:pt idx="72">
                  <c:v>1.1342390721970279</c:v>
                </c:pt>
                <c:pt idx="73">
                  <c:v>1.051093420355538</c:v>
                </c:pt>
                <c:pt idx="74">
                  <c:v>0.96313460391204697</c:v>
                </c:pt>
                <c:pt idx="75">
                  <c:v>0.885041185138012</c:v>
                </c:pt>
                <c:pt idx="76">
                  <c:v>0.80603013562706594</c:v>
                </c:pt>
                <c:pt idx="77">
                  <c:v>0.73097789984097195</c:v>
                </c:pt>
                <c:pt idx="78">
                  <c:v>0.6573516837723542</c:v>
                </c:pt>
                <c:pt idx="79">
                  <c:v>0.58722405764354924</c:v>
                </c:pt>
                <c:pt idx="80">
                  <c:v>0.52119271883115292</c:v>
                </c:pt>
                <c:pt idx="81">
                  <c:v>0.45796137538251525</c:v>
                </c:pt>
                <c:pt idx="82">
                  <c:v>0.39864420018927627</c:v>
                </c:pt>
                <c:pt idx="83">
                  <c:v>0.34263224426790168</c:v>
                </c:pt>
                <c:pt idx="84">
                  <c:v>0.29040612859090559</c:v>
                </c:pt>
                <c:pt idx="85">
                  <c:v>0.2419240072402993</c:v>
                </c:pt>
                <c:pt idx="86">
                  <c:v>0.1972277253613646</c:v>
                </c:pt>
                <c:pt idx="87">
                  <c:v>0.15730944168299221</c:v>
                </c:pt>
                <c:pt idx="88">
                  <c:v>0.12142099489350949</c:v>
                </c:pt>
                <c:pt idx="89">
                  <c:v>8.9537769307659387E-2</c:v>
                </c:pt>
                <c:pt idx="90">
                  <c:v>6.2472240322244965E-2</c:v>
                </c:pt>
                <c:pt idx="91">
                  <c:v>4.0024389223204816E-2</c:v>
                </c:pt>
                <c:pt idx="92">
                  <c:v>2.2441240684614359E-2</c:v>
                </c:pt>
                <c:pt idx="93">
                  <c:v>9.7927922724473804E-3</c:v>
                </c:pt>
                <c:pt idx="94">
                  <c:v>2.2914292143338751E-3</c:v>
                </c:pt>
                <c:pt idx="95">
                  <c:v>3.6939195878428476E-7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D64-45ED-8781-446DF8962541}"/>
            </c:ext>
          </c:extLst>
        </c:ser>
        <c:ser>
          <c:idx val="2"/>
          <c:order val="2"/>
          <c:tx>
            <c:strRef>
              <c:f>'Jc(T) @ 5T'!$L$2</c:f>
              <c:strCache>
                <c:ptCount val="1"/>
                <c:pt idx="0">
                  <c:v>ReBCO</c:v>
                </c:pt>
              </c:strCache>
            </c:strRef>
          </c:tx>
          <c:spPr>
            <a:ln w="19050" cap="rnd">
              <a:solidFill>
                <a:srgbClr val="33CC33"/>
              </a:solidFill>
              <a:round/>
            </a:ln>
            <a:effectLst/>
          </c:spPr>
          <c:marker>
            <c:symbol val="none"/>
          </c:marker>
          <c:xVal>
            <c:numRef>
              <c:f>'Jc(T) @ 5T'!$L$4:$L$84</c:f>
              <c:numCache>
                <c:formatCode>General</c:formatCode>
                <c:ptCount val="81"/>
                <c:pt idx="0">
                  <c:v>1</c:v>
                </c:pt>
                <c:pt idx="1">
                  <c:v>2.2374999999999998</c:v>
                </c:pt>
                <c:pt idx="2">
                  <c:v>3.4750000000000001</c:v>
                </c:pt>
                <c:pt idx="3">
                  <c:v>4.7125000000000004</c:v>
                </c:pt>
                <c:pt idx="4">
                  <c:v>5.95</c:v>
                </c:pt>
                <c:pt idx="5">
                  <c:v>7.1875</c:v>
                </c:pt>
                <c:pt idx="6">
                  <c:v>8.4250000000000007</c:v>
                </c:pt>
                <c:pt idx="7">
                  <c:v>9.6624999999999996</c:v>
                </c:pt>
                <c:pt idx="8">
                  <c:v>10.9</c:v>
                </c:pt>
                <c:pt idx="9">
                  <c:v>12.137499999999999</c:v>
                </c:pt>
                <c:pt idx="10">
                  <c:v>13.375</c:v>
                </c:pt>
                <c:pt idx="11">
                  <c:v>14.612500000000001</c:v>
                </c:pt>
                <c:pt idx="12">
                  <c:v>15.85</c:v>
                </c:pt>
                <c:pt idx="13">
                  <c:v>17.087499999999999</c:v>
                </c:pt>
                <c:pt idx="14">
                  <c:v>18.324999999999999</c:v>
                </c:pt>
                <c:pt idx="15">
                  <c:v>19.5625</c:v>
                </c:pt>
                <c:pt idx="16">
                  <c:v>20.8</c:v>
                </c:pt>
                <c:pt idx="17">
                  <c:v>22.037500000000001</c:v>
                </c:pt>
                <c:pt idx="18">
                  <c:v>23.274999999999999</c:v>
                </c:pt>
                <c:pt idx="19">
                  <c:v>24.512499999999999</c:v>
                </c:pt>
                <c:pt idx="20">
                  <c:v>25.75</c:v>
                </c:pt>
                <c:pt idx="21">
                  <c:v>26.987500000000001</c:v>
                </c:pt>
                <c:pt idx="22">
                  <c:v>28.225000000000001</c:v>
                </c:pt>
                <c:pt idx="23">
                  <c:v>29.462499999999999</c:v>
                </c:pt>
                <c:pt idx="24">
                  <c:v>30.7</c:v>
                </c:pt>
                <c:pt idx="25">
                  <c:v>31.9375</c:v>
                </c:pt>
                <c:pt idx="26">
                  <c:v>33.174999999999997</c:v>
                </c:pt>
                <c:pt idx="27">
                  <c:v>34.412500000000001</c:v>
                </c:pt>
                <c:pt idx="28">
                  <c:v>35.65</c:v>
                </c:pt>
                <c:pt idx="29">
                  <c:v>36.887500000000003</c:v>
                </c:pt>
                <c:pt idx="30">
                  <c:v>38.125</c:v>
                </c:pt>
                <c:pt idx="31">
                  <c:v>39.362499999999997</c:v>
                </c:pt>
                <c:pt idx="32">
                  <c:v>40.6</c:v>
                </c:pt>
                <c:pt idx="33">
                  <c:v>41.837499999999999</c:v>
                </c:pt>
                <c:pt idx="34">
                  <c:v>43.075000000000003</c:v>
                </c:pt>
                <c:pt idx="35">
                  <c:v>44.3125</c:v>
                </c:pt>
                <c:pt idx="36">
                  <c:v>45.55</c:v>
                </c:pt>
                <c:pt idx="37">
                  <c:v>46.787500000000001</c:v>
                </c:pt>
                <c:pt idx="38">
                  <c:v>48.024999999999999</c:v>
                </c:pt>
                <c:pt idx="39">
                  <c:v>49.262500000000003</c:v>
                </c:pt>
                <c:pt idx="40">
                  <c:v>50.5</c:v>
                </c:pt>
                <c:pt idx="41">
                  <c:v>51.737499999999997</c:v>
                </c:pt>
                <c:pt idx="42">
                  <c:v>52.975000000000001</c:v>
                </c:pt>
                <c:pt idx="43">
                  <c:v>54.212499999999999</c:v>
                </c:pt>
                <c:pt idx="44">
                  <c:v>55.45</c:v>
                </c:pt>
                <c:pt idx="45">
                  <c:v>56.6875</c:v>
                </c:pt>
                <c:pt idx="46">
                  <c:v>57.924999999999997</c:v>
                </c:pt>
                <c:pt idx="47">
                  <c:v>59.162500000000001</c:v>
                </c:pt>
                <c:pt idx="48">
                  <c:v>60.4</c:v>
                </c:pt>
                <c:pt idx="49">
                  <c:v>61.637500000000003</c:v>
                </c:pt>
                <c:pt idx="50">
                  <c:v>62.875</c:v>
                </c:pt>
                <c:pt idx="51">
                  <c:v>64.112499999999997</c:v>
                </c:pt>
                <c:pt idx="52">
                  <c:v>65.349999999999994</c:v>
                </c:pt>
                <c:pt idx="53">
                  <c:v>66.587500000000006</c:v>
                </c:pt>
                <c:pt idx="54">
                  <c:v>67.825000000000003</c:v>
                </c:pt>
                <c:pt idx="55">
                  <c:v>69.0625</c:v>
                </c:pt>
                <c:pt idx="56">
                  <c:v>70.3</c:v>
                </c:pt>
                <c:pt idx="57">
                  <c:v>71.537499999999994</c:v>
                </c:pt>
                <c:pt idx="58">
                  <c:v>72.775000000000006</c:v>
                </c:pt>
                <c:pt idx="59">
                  <c:v>74.012500000000003</c:v>
                </c:pt>
                <c:pt idx="60">
                  <c:v>75.25</c:v>
                </c:pt>
                <c:pt idx="61">
                  <c:v>76.487499999999997</c:v>
                </c:pt>
                <c:pt idx="62">
                  <c:v>77.724999999999994</c:v>
                </c:pt>
                <c:pt idx="63">
                  <c:v>78.962500000000006</c:v>
                </c:pt>
                <c:pt idx="64">
                  <c:v>80.2</c:v>
                </c:pt>
                <c:pt idx="65">
                  <c:v>81.4375</c:v>
                </c:pt>
                <c:pt idx="66">
                  <c:v>82.674999999999997</c:v>
                </c:pt>
                <c:pt idx="67">
                  <c:v>83.912499999999994</c:v>
                </c:pt>
                <c:pt idx="68">
                  <c:v>85.15</c:v>
                </c:pt>
                <c:pt idx="69">
                  <c:v>86.387500000000003</c:v>
                </c:pt>
                <c:pt idx="70">
                  <c:v>87.625</c:v>
                </c:pt>
                <c:pt idx="71">
                  <c:v>88.862499999999997</c:v>
                </c:pt>
                <c:pt idx="72">
                  <c:v>90.1</c:v>
                </c:pt>
                <c:pt idx="73">
                  <c:v>91.337500000000006</c:v>
                </c:pt>
                <c:pt idx="74">
                  <c:v>92.575000000000003</c:v>
                </c:pt>
                <c:pt idx="75">
                  <c:v>93.8125</c:v>
                </c:pt>
                <c:pt idx="76">
                  <c:v>95.05</c:v>
                </c:pt>
                <c:pt idx="77">
                  <c:v>96.287499999999994</c:v>
                </c:pt>
                <c:pt idx="78">
                  <c:v>97.525000000000006</c:v>
                </c:pt>
                <c:pt idx="79">
                  <c:v>98.762500000000003</c:v>
                </c:pt>
                <c:pt idx="80">
                  <c:v>100</c:v>
                </c:pt>
              </c:numCache>
            </c:numRef>
          </c:xVal>
          <c:yVal>
            <c:numRef>
              <c:f>'Jc(T) @ 5T'!$O$4:$O$84</c:f>
              <c:numCache>
                <c:formatCode>0.00E+00</c:formatCode>
                <c:ptCount val="81"/>
                <c:pt idx="0">
                  <c:v>5.2626510928575803</c:v>
                </c:pt>
                <c:pt idx="1">
                  <c:v>5.2016398048054402</c:v>
                </c:pt>
                <c:pt idx="2">
                  <c:v>5.1264226617884603</c:v>
                </c:pt>
                <c:pt idx="3">
                  <c:v>5.0408537065223609</c:v>
                </c:pt>
                <c:pt idx="4">
                  <c:v>4.9470674207849799</c:v>
                </c:pt>
                <c:pt idx="5">
                  <c:v>4.8465007548737402</c:v>
                </c:pt>
                <c:pt idx="6">
                  <c:v>4.7402235167849804</c:v>
                </c:pt>
                <c:pt idx="7">
                  <c:v>4.6290832414206999</c:v>
                </c:pt>
                <c:pt idx="8">
                  <c:v>4.5137802194157004</c:v>
                </c:pt>
                <c:pt idx="9">
                  <c:v>4.3949107978438597</c:v>
                </c:pt>
                <c:pt idx="10">
                  <c:v>4.2729943718906798</c:v>
                </c:pt>
                <c:pt idx="11">
                  <c:v>4.1484912184829801</c:v>
                </c:pt>
                <c:pt idx="12">
                  <c:v>4.0218148331493797</c:v>
                </c:pt>
                <c:pt idx="13">
                  <c:v>3.8933407919209007</c:v>
                </c:pt>
                <c:pt idx="14">
                  <c:v>3.7634133239284999</c:v>
                </c:pt>
                <c:pt idx="15">
                  <c:v>3.6323503251664602</c:v>
                </c:pt>
                <c:pt idx="16">
                  <c:v>3.5004472825883601</c:v>
                </c:pt>
                <c:pt idx="17">
                  <c:v>3.3679804209601003</c:v>
                </c:pt>
                <c:pt idx="18">
                  <c:v>3.2352092873388805</c:v>
                </c:pt>
                <c:pt idx="19">
                  <c:v>3.1023789254046399</c:v>
                </c:pt>
                <c:pt idx="20">
                  <c:v>2.9697217505578202</c:v>
                </c:pt>
                <c:pt idx="21">
                  <c:v>2.8374592088107402</c:v>
                </c:pt>
                <c:pt idx="22">
                  <c:v>2.7058032832688599</c:v>
                </c:pt>
                <c:pt idx="23">
                  <c:v>2.5749578984443398</c:v>
                </c:pt>
                <c:pt idx="24">
                  <c:v>2.4451202628303803</c:v>
                </c:pt>
                <c:pt idx="25">
                  <c:v>2.3164821827794202</c:v>
                </c:pt>
                <c:pt idx="26">
                  <c:v>2.1892313748215799</c:v>
                </c:pt>
                <c:pt idx="27">
                  <c:v>2.0635527983956603</c:v>
                </c:pt>
                <c:pt idx="28">
                  <c:v>1.939630025909586</c:v>
                </c:pt>
                <c:pt idx="29">
                  <c:v>1.8176466615063103</c:v>
                </c:pt>
                <c:pt idx="30">
                  <c:v>1.697787813271598</c:v>
                </c:pt>
                <c:pt idx="31">
                  <c:v>1.5802416152258483</c:v>
                </c:pt>
                <c:pt idx="32">
                  <c:v>1.4652007845609041</c:v>
                </c:pt>
                <c:pt idx="33">
                  <c:v>1.35286418541758</c:v>
                </c:pt>
                <c:pt idx="34">
                  <c:v>1.2434383522016299</c:v>
                </c:pt>
                <c:pt idx="35">
                  <c:v>1.137138902176136</c:v>
                </c:pt>
                <c:pt idx="36">
                  <c:v>1.0341917381529142</c:v>
                </c:pt>
                <c:pt idx="37">
                  <c:v>0.93483390718153403</c:v>
                </c:pt>
                <c:pt idx="38">
                  <c:v>0.83931394049540609</c:v>
                </c:pt>
                <c:pt idx="39">
                  <c:v>0.74789145500099008</c:v>
                </c:pt>
                <c:pt idx="40">
                  <c:v>0.66083575033759201</c:v>
                </c:pt>
                <c:pt idx="41">
                  <c:v>0.57842309341027809</c:v>
                </c:pt>
                <c:pt idx="42">
                  <c:v>0.50093235284140802</c:v>
                </c:pt>
                <c:pt idx="43">
                  <c:v>0.42863864125542805</c:v>
                </c:pt>
                <c:pt idx="44">
                  <c:v>0.36180465985637805</c:v>
                </c:pt>
                <c:pt idx="45">
                  <c:v>0.3006695366737</c:v>
                </c:pt>
                <c:pt idx="46">
                  <c:v>0.24543512732686201</c:v>
                </c:pt>
                <c:pt idx="47">
                  <c:v>0.19625002191369181</c:v>
                </c:pt>
                <c:pt idx="48">
                  <c:v>0.15319188013106744</c:v>
                </c:pt>
                <c:pt idx="49">
                  <c:v>0.11624918644974261</c:v>
                </c:pt>
                <c:pt idx="50">
                  <c:v>8.5304037581091008E-2</c:v>
                </c:pt>
                <c:pt idx="51">
                  <c:v>6.0118071564621206E-2</c:v>
                </c:pt>
                <c:pt idx="52">
                  <c:v>4.0324017095911199E-2</c:v>
                </c:pt>
                <c:pt idx="53">
                  <c:v>2.5425465404167204E-2</c:v>
                </c:pt>
                <c:pt idx="54">
                  <c:v>1.4807247393402301E-2</c:v>
                </c:pt>
                <c:pt idx="55">
                  <c:v>7.7582018979602011E-3</c:v>
                </c:pt>
                <c:pt idx="56">
                  <c:v>3.50720860456826E-3</c:v>
                </c:pt>
                <c:pt idx="57">
                  <c:v>1.2722628137719202E-3</c:v>
                </c:pt>
                <c:pt idx="58">
                  <c:v>3.2111002277794998E-4</c:v>
                </c:pt>
                <c:pt idx="59">
                  <c:v>3.9898712805347804E-5</c:v>
                </c:pt>
                <c:pt idx="60">
                  <c:v>6.5484327686523E-7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D64-45ED-8781-446DF89625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307216"/>
        <c:axId val="503413656"/>
      </c:scatterChart>
      <c:valAx>
        <c:axId val="358307216"/>
        <c:scaling>
          <c:orientation val="minMax"/>
          <c:max val="4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it-IT"/>
                  <a:t>(K)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03413656"/>
        <c:crosses val="autoZero"/>
        <c:crossBetween val="midCat"/>
        <c:majorUnit val="5"/>
      </c:valAx>
      <c:valAx>
        <c:axId val="503413656"/>
        <c:scaling>
          <c:orientation val="minMax"/>
          <c:max val="1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it-IT"/>
                  <a:t>(kA mm-2)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583072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054111111111112"/>
          <c:y val="0.20389761904761902"/>
          <c:w val="0.26298666666666665"/>
          <c:h val="0.16905659722222224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rgbClr val="0055A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rgbClr val="0055A0"/>
          </a:solidFill>
          <a:latin typeface="+mn-lt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'n=100'!$AC$6</c:f>
              <c:strCache>
                <c:ptCount val="1"/>
                <c:pt idx="0">
                  <c:v>t=0.5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'n=100'!$AB$7:$AB$257</c:f>
              <c:numCache>
                <c:formatCode>General</c:formatCode>
                <c:ptCount val="251"/>
                <c:pt idx="0">
                  <c:v>0</c:v>
                </c:pt>
                <c:pt idx="1">
                  <c:v>3.9999999999999904E-2</c:v>
                </c:pt>
                <c:pt idx="2">
                  <c:v>7.9999999999999905E-2</c:v>
                </c:pt>
                <c:pt idx="3">
                  <c:v>0.119999999999999</c:v>
                </c:pt>
                <c:pt idx="4">
                  <c:v>0.159999999999999</c:v>
                </c:pt>
                <c:pt idx="5">
                  <c:v>0.19999999999999901</c:v>
                </c:pt>
                <c:pt idx="6">
                  <c:v>0.23999999999999899</c:v>
                </c:pt>
                <c:pt idx="7">
                  <c:v>0.27999999999999903</c:v>
                </c:pt>
                <c:pt idx="8">
                  <c:v>0.31999999999999901</c:v>
                </c:pt>
                <c:pt idx="9">
                  <c:v>0.35999999999999899</c:v>
                </c:pt>
                <c:pt idx="10">
                  <c:v>0.39999999999999897</c:v>
                </c:pt>
                <c:pt idx="11">
                  <c:v>0.439999999999999</c:v>
                </c:pt>
                <c:pt idx="12">
                  <c:v>0.47999999999999898</c:v>
                </c:pt>
                <c:pt idx="13">
                  <c:v>0.51999999999999902</c:v>
                </c:pt>
                <c:pt idx="14">
                  <c:v>0.55999999999999894</c:v>
                </c:pt>
                <c:pt idx="15">
                  <c:v>0.59999999999999898</c:v>
                </c:pt>
                <c:pt idx="16">
                  <c:v>0.63999999999999901</c:v>
                </c:pt>
                <c:pt idx="17">
                  <c:v>0.67999999999999894</c:v>
                </c:pt>
                <c:pt idx="18">
                  <c:v>0.71999999999999897</c:v>
                </c:pt>
                <c:pt idx="19">
                  <c:v>0.75999999999999901</c:v>
                </c:pt>
                <c:pt idx="20">
                  <c:v>0.79999999999999893</c:v>
                </c:pt>
                <c:pt idx="21">
                  <c:v>0.83999999999999897</c:v>
                </c:pt>
                <c:pt idx="22">
                  <c:v>0.87999999999999801</c:v>
                </c:pt>
                <c:pt idx="23">
                  <c:v>0.91999999999999793</c:v>
                </c:pt>
                <c:pt idx="24">
                  <c:v>0.95999999999999797</c:v>
                </c:pt>
                <c:pt idx="25">
                  <c:v>0.99999999999999811</c:v>
                </c:pt>
                <c:pt idx="26">
                  <c:v>1.03999999999999</c:v>
                </c:pt>
                <c:pt idx="27">
                  <c:v>1.0799999999999901</c:v>
                </c:pt>
                <c:pt idx="28">
                  <c:v>1.1199999999999899</c:v>
                </c:pt>
                <c:pt idx="29">
                  <c:v>1.1599999999999899</c:v>
                </c:pt>
                <c:pt idx="30">
                  <c:v>1.19999999999999</c:v>
                </c:pt>
                <c:pt idx="31">
                  <c:v>1.23999999999999</c:v>
                </c:pt>
                <c:pt idx="32">
                  <c:v>1.2799999999999898</c:v>
                </c:pt>
                <c:pt idx="33">
                  <c:v>1.3199999999999901</c:v>
                </c:pt>
                <c:pt idx="34">
                  <c:v>1.3599999999999899</c:v>
                </c:pt>
                <c:pt idx="35">
                  <c:v>1.3999999999999899</c:v>
                </c:pt>
                <c:pt idx="36">
                  <c:v>1.43999999999999</c:v>
                </c:pt>
                <c:pt idx="37">
                  <c:v>1.47999999999999</c:v>
                </c:pt>
                <c:pt idx="38">
                  <c:v>1.5199999999999898</c:v>
                </c:pt>
                <c:pt idx="39">
                  <c:v>1.5599999999999901</c:v>
                </c:pt>
                <c:pt idx="40">
                  <c:v>1.5999999999999901</c:v>
                </c:pt>
                <c:pt idx="41">
                  <c:v>1.6399999999999899</c:v>
                </c:pt>
                <c:pt idx="42">
                  <c:v>1.6799999999999902</c:v>
                </c:pt>
                <c:pt idx="43">
                  <c:v>1.71999999999999</c:v>
                </c:pt>
                <c:pt idx="44">
                  <c:v>1.75999999999999</c:v>
                </c:pt>
                <c:pt idx="45">
                  <c:v>1.7999999999999901</c:v>
                </c:pt>
                <c:pt idx="46">
                  <c:v>1.8399999999999901</c:v>
                </c:pt>
                <c:pt idx="47">
                  <c:v>1.8799999999999899</c:v>
                </c:pt>
                <c:pt idx="48">
                  <c:v>1.9199999999999902</c:v>
                </c:pt>
                <c:pt idx="49">
                  <c:v>1.95999999999999</c:v>
                </c:pt>
                <c:pt idx="50">
                  <c:v>1.99999999999999</c:v>
                </c:pt>
                <c:pt idx="51">
                  <c:v>2.0399999999999903</c:v>
                </c:pt>
                <c:pt idx="52">
                  <c:v>2.0799999999999899</c:v>
                </c:pt>
                <c:pt idx="53">
                  <c:v>2.1199999999999899</c:v>
                </c:pt>
                <c:pt idx="54">
                  <c:v>2.1599999999999899</c:v>
                </c:pt>
                <c:pt idx="55">
                  <c:v>2.19999999999999</c:v>
                </c:pt>
                <c:pt idx="56">
                  <c:v>2.23999999999999</c:v>
                </c:pt>
                <c:pt idx="57">
                  <c:v>2.27999999999999</c:v>
                </c:pt>
                <c:pt idx="58">
                  <c:v>2.3199999999999901</c:v>
                </c:pt>
                <c:pt idx="59">
                  <c:v>2.3599999999999901</c:v>
                </c:pt>
                <c:pt idx="60">
                  <c:v>2.3999999999999897</c:v>
                </c:pt>
                <c:pt idx="61">
                  <c:v>2.4399999999999897</c:v>
                </c:pt>
                <c:pt idx="62">
                  <c:v>2.4799999999999902</c:v>
                </c:pt>
                <c:pt idx="63">
                  <c:v>2.5199999999999902</c:v>
                </c:pt>
                <c:pt idx="64">
                  <c:v>2.5599999999999898</c:v>
                </c:pt>
                <c:pt idx="65">
                  <c:v>2.5999999999999899</c:v>
                </c:pt>
                <c:pt idx="66">
                  <c:v>2.6399999999999899</c:v>
                </c:pt>
                <c:pt idx="67">
                  <c:v>2.6799999999999899</c:v>
                </c:pt>
                <c:pt idx="68">
                  <c:v>2.71999999999999</c:v>
                </c:pt>
                <c:pt idx="69">
                  <c:v>2.75999999999999</c:v>
                </c:pt>
                <c:pt idx="70">
                  <c:v>2.7999999999999901</c:v>
                </c:pt>
                <c:pt idx="71">
                  <c:v>2.8399999999999901</c:v>
                </c:pt>
                <c:pt idx="72">
                  <c:v>2.8799999999999901</c:v>
                </c:pt>
                <c:pt idx="73">
                  <c:v>2.9199999999999897</c:v>
                </c:pt>
                <c:pt idx="74">
                  <c:v>2.9599999999999902</c:v>
                </c:pt>
                <c:pt idx="75">
                  <c:v>2.9999999999999902</c:v>
                </c:pt>
                <c:pt idx="76">
                  <c:v>3.0399999999999903</c:v>
                </c:pt>
                <c:pt idx="77">
                  <c:v>3.0799999999999899</c:v>
                </c:pt>
                <c:pt idx="78">
                  <c:v>3.1199999999999899</c:v>
                </c:pt>
                <c:pt idx="79">
                  <c:v>3.1599999999999899</c:v>
                </c:pt>
                <c:pt idx="80">
                  <c:v>3.19999999999999</c:v>
                </c:pt>
                <c:pt idx="81">
                  <c:v>3.2399999999999998</c:v>
                </c:pt>
                <c:pt idx="82">
                  <c:v>3.27999999999999</c:v>
                </c:pt>
                <c:pt idx="83">
                  <c:v>3.3199999999999901</c:v>
                </c:pt>
                <c:pt idx="84">
                  <c:v>3.3599999999999901</c:v>
                </c:pt>
                <c:pt idx="85">
                  <c:v>3.4</c:v>
                </c:pt>
                <c:pt idx="86">
                  <c:v>3.44</c:v>
                </c:pt>
                <c:pt idx="87">
                  <c:v>3.48</c:v>
                </c:pt>
                <c:pt idx="88">
                  <c:v>3.5199999999999902</c:v>
                </c:pt>
                <c:pt idx="89">
                  <c:v>3.5599999999999996</c:v>
                </c:pt>
                <c:pt idx="90">
                  <c:v>3.6</c:v>
                </c:pt>
                <c:pt idx="91">
                  <c:v>3.64</c:v>
                </c:pt>
                <c:pt idx="92">
                  <c:v>3.68</c:v>
                </c:pt>
                <c:pt idx="93">
                  <c:v>3.72</c:v>
                </c:pt>
                <c:pt idx="94">
                  <c:v>3.76</c:v>
                </c:pt>
                <c:pt idx="95">
                  <c:v>3.8</c:v>
                </c:pt>
                <c:pt idx="96">
                  <c:v>3.8400000000000003</c:v>
                </c:pt>
                <c:pt idx="97">
                  <c:v>3.8800000000000003</c:v>
                </c:pt>
                <c:pt idx="98">
                  <c:v>3.92</c:v>
                </c:pt>
                <c:pt idx="99">
                  <c:v>3.96</c:v>
                </c:pt>
                <c:pt idx="100">
                  <c:v>4</c:v>
                </c:pt>
                <c:pt idx="101">
                  <c:v>4.04</c:v>
                </c:pt>
                <c:pt idx="102">
                  <c:v>4.08</c:v>
                </c:pt>
                <c:pt idx="103">
                  <c:v>4.12</c:v>
                </c:pt>
                <c:pt idx="104">
                  <c:v>4.1599999999999993</c:v>
                </c:pt>
                <c:pt idx="105">
                  <c:v>4.2</c:v>
                </c:pt>
                <c:pt idx="106">
                  <c:v>4.24</c:v>
                </c:pt>
                <c:pt idx="107">
                  <c:v>4.28</c:v>
                </c:pt>
                <c:pt idx="108">
                  <c:v>4.32</c:v>
                </c:pt>
                <c:pt idx="109">
                  <c:v>4.3600000000000003</c:v>
                </c:pt>
                <c:pt idx="110">
                  <c:v>4.4000000000000004</c:v>
                </c:pt>
                <c:pt idx="111">
                  <c:v>4.4400000000000004</c:v>
                </c:pt>
                <c:pt idx="112">
                  <c:v>4.4799999999999995</c:v>
                </c:pt>
                <c:pt idx="113">
                  <c:v>4.5199999999999996</c:v>
                </c:pt>
                <c:pt idx="114">
                  <c:v>4.5599999999999996</c:v>
                </c:pt>
                <c:pt idx="115">
                  <c:v>4.5999999999999996</c:v>
                </c:pt>
                <c:pt idx="116">
                  <c:v>4.6399999999999997</c:v>
                </c:pt>
                <c:pt idx="117">
                  <c:v>4.68</c:v>
                </c:pt>
                <c:pt idx="118">
                  <c:v>4.7200000000000006</c:v>
                </c:pt>
                <c:pt idx="119">
                  <c:v>4.7600000000000007</c:v>
                </c:pt>
                <c:pt idx="120">
                  <c:v>4.8</c:v>
                </c:pt>
                <c:pt idx="121">
                  <c:v>4.84</c:v>
                </c:pt>
                <c:pt idx="122">
                  <c:v>4.88</c:v>
                </c:pt>
                <c:pt idx="123">
                  <c:v>4.92</c:v>
                </c:pt>
                <c:pt idx="124">
                  <c:v>4.96</c:v>
                </c:pt>
                <c:pt idx="125">
                  <c:v>5</c:v>
                </c:pt>
                <c:pt idx="126">
                  <c:v>5.04</c:v>
                </c:pt>
                <c:pt idx="127">
                  <c:v>5.08</c:v>
                </c:pt>
                <c:pt idx="128">
                  <c:v>5.12</c:v>
                </c:pt>
                <c:pt idx="129">
                  <c:v>5.1599999999999993</c:v>
                </c:pt>
                <c:pt idx="130">
                  <c:v>5.2</c:v>
                </c:pt>
                <c:pt idx="131">
                  <c:v>5.24</c:v>
                </c:pt>
                <c:pt idx="132">
                  <c:v>5.28</c:v>
                </c:pt>
                <c:pt idx="133">
                  <c:v>5.32</c:v>
                </c:pt>
                <c:pt idx="134">
                  <c:v>5.36</c:v>
                </c:pt>
                <c:pt idx="135">
                  <c:v>5.4</c:v>
                </c:pt>
                <c:pt idx="136">
                  <c:v>5.44</c:v>
                </c:pt>
                <c:pt idx="137">
                  <c:v>5.4799999999999995</c:v>
                </c:pt>
                <c:pt idx="138">
                  <c:v>5.52</c:v>
                </c:pt>
                <c:pt idx="139">
                  <c:v>5.56</c:v>
                </c:pt>
                <c:pt idx="140">
                  <c:v>5.6</c:v>
                </c:pt>
                <c:pt idx="141">
                  <c:v>5.64</c:v>
                </c:pt>
                <c:pt idx="142">
                  <c:v>5.68</c:v>
                </c:pt>
                <c:pt idx="143">
                  <c:v>5.7200000000000006</c:v>
                </c:pt>
                <c:pt idx="144">
                  <c:v>5.7600000000000007</c:v>
                </c:pt>
                <c:pt idx="145">
                  <c:v>5.8</c:v>
                </c:pt>
                <c:pt idx="146">
                  <c:v>5.84</c:v>
                </c:pt>
                <c:pt idx="147">
                  <c:v>5.88</c:v>
                </c:pt>
                <c:pt idx="148">
                  <c:v>5.92</c:v>
                </c:pt>
                <c:pt idx="149">
                  <c:v>5.96</c:v>
                </c:pt>
                <c:pt idx="150">
                  <c:v>6</c:v>
                </c:pt>
                <c:pt idx="151">
                  <c:v>6.04</c:v>
                </c:pt>
                <c:pt idx="152">
                  <c:v>6.08</c:v>
                </c:pt>
                <c:pt idx="153">
                  <c:v>6.1199999999999992</c:v>
                </c:pt>
                <c:pt idx="154">
                  <c:v>6.1599999999999993</c:v>
                </c:pt>
                <c:pt idx="155">
                  <c:v>6.2</c:v>
                </c:pt>
                <c:pt idx="156">
                  <c:v>6.24</c:v>
                </c:pt>
                <c:pt idx="157">
                  <c:v>6.28</c:v>
                </c:pt>
                <c:pt idx="158">
                  <c:v>6.32</c:v>
                </c:pt>
                <c:pt idx="159">
                  <c:v>6.36</c:v>
                </c:pt>
                <c:pt idx="160">
                  <c:v>6.4</c:v>
                </c:pt>
                <c:pt idx="161">
                  <c:v>6.44</c:v>
                </c:pt>
                <c:pt idx="162">
                  <c:v>6.4799999999999995</c:v>
                </c:pt>
                <c:pt idx="163">
                  <c:v>6.52</c:v>
                </c:pt>
                <c:pt idx="164">
                  <c:v>6.56</c:v>
                </c:pt>
                <c:pt idx="165">
                  <c:v>6.6</c:v>
                </c:pt>
                <c:pt idx="166">
                  <c:v>6.64</c:v>
                </c:pt>
                <c:pt idx="167">
                  <c:v>6.6800000000000006</c:v>
                </c:pt>
                <c:pt idx="168">
                  <c:v>6.7200000000000006</c:v>
                </c:pt>
                <c:pt idx="169">
                  <c:v>6.7600000000000007</c:v>
                </c:pt>
                <c:pt idx="170">
                  <c:v>6.8</c:v>
                </c:pt>
                <c:pt idx="171">
                  <c:v>6.84</c:v>
                </c:pt>
                <c:pt idx="172">
                  <c:v>6.88</c:v>
                </c:pt>
                <c:pt idx="173">
                  <c:v>6.92</c:v>
                </c:pt>
                <c:pt idx="174">
                  <c:v>6.96</c:v>
                </c:pt>
                <c:pt idx="175">
                  <c:v>7</c:v>
                </c:pt>
                <c:pt idx="176">
                  <c:v>7.04</c:v>
                </c:pt>
                <c:pt idx="177">
                  <c:v>7.08</c:v>
                </c:pt>
                <c:pt idx="178">
                  <c:v>7.1199999999999992</c:v>
                </c:pt>
                <c:pt idx="179">
                  <c:v>7.16</c:v>
                </c:pt>
                <c:pt idx="180">
                  <c:v>7.2</c:v>
                </c:pt>
                <c:pt idx="181">
                  <c:v>7.24</c:v>
                </c:pt>
                <c:pt idx="182">
                  <c:v>7.28</c:v>
                </c:pt>
                <c:pt idx="183">
                  <c:v>7.32</c:v>
                </c:pt>
                <c:pt idx="184">
                  <c:v>7.36</c:v>
                </c:pt>
                <c:pt idx="185">
                  <c:v>7.4</c:v>
                </c:pt>
                <c:pt idx="186">
                  <c:v>7.44</c:v>
                </c:pt>
                <c:pt idx="187">
                  <c:v>7.4799999999999995</c:v>
                </c:pt>
                <c:pt idx="188">
                  <c:v>7.52</c:v>
                </c:pt>
                <c:pt idx="189">
                  <c:v>7.56</c:v>
                </c:pt>
                <c:pt idx="190">
                  <c:v>7.6</c:v>
                </c:pt>
                <c:pt idx="191">
                  <c:v>7.64</c:v>
                </c:pt>
                <c:pt idx="192">
                  <c:v>7.6800000000000006</c:v>
                </c:pt>
                <c:pt idx="193">
                  <c:v>7.7200000000000006</c:v>
                </c:pt>
                <c:pt idx="194">
                  <c:v>7.7600000000000007</c:v>
                </c:pt>
                <c:pt idx="195">
                  <c:v>7.8</c:v>
                </c:pt>
                <c:pt idx="196">
                  <c:v>7.84</c:v>
                </c:pt>
                <c:pt idx="197">
                  <c:v>7.88</c:v>
                </c:pt>
                <c:pt idx="198">
                  <c:v>7.92</c:v>
                </c:pt>
                <c:pt idx="199">
                  <c:v>7.96</c:v>
                </c:pt>
                <c:pt idx="200">
                  <c:v>8</c:v>
                </c:pt>
                <c:pt idx="201">
                  <c:v>8.0400000000000009</c:v>
                </c:pt>
                <c:pt idx="202">
                  <c:v>8.08</c:v>
                </c:pt>
                <c:pt idx="203">
                  <c:v>8.120000000000001</c:v>
                </c:pt>
                <c:pt idx="204">
                  <c:v>8.16</c:v>
                </c:pt>
                <c:pt idx="205">
                  <c:v>8.2000000000000011</c:v>
                </c:pt>
                <c:pt idx="206">
                  <c:v>8.24</c:v>
                </c:pt>
                <c:pt idx="207">
                  <c:v>8.2799999999999994</c:v>
                </c:pt>
                <c:pt idx="208">
                  <c:v>8.3199999999999985</c:v>
                </c:pt>
                <c:pt idx="209">
                  <c:v>8.36</c:v>
                </c:pt>
                <c:pt idx="210">
                  <c:v>8.4</c:v>
                </c:pt>
                <c:pt idx="211">
                  <c:v>8.44</c:v>
                </c:pt>
                <c:pt idx="212">
                  <c:v>8.48</c:v>
                </c:pt>
                <c:pt idx="213">
                  <c:v>8.52</c:v>
                </c:pt>
                <c:pt idx="214">
                  <c:v>8.56</c:v>
                </c:pt>
                <c:pt idx="215">
                  <c:v>8.6</c:v>
                </c:pt>
                <c:pt idx="216">
                  <c:v>8.64</c:v>
                </c:pt>
                <c:pt idx="217">
                  <c:v>8.68</c:v>
                </c:pt>
                <c:pt idx="218">
                  <c:v>8.7200000000000006</c:v>
                </c:pt>
                <c:pt idx="219">
                  <c:v>8.76</c:v>
                </c:pt>
                <c:pt idx="220">
                  <c:v>8.8000000000000007</c:v>
                </c:pt>
                <c:pt idx="221">
                  <c:v>8.84</c:v>
                </c:pt>
                <c:pt idx="222">
                  <c:v>8.8800000000000008</c:v>
                </c:pt>
                <c:pt idx="223">
                  <c:v>8.9200000000000017</c:v>
                </c:pt>
                <c:pt idx="224">
                  <c:v>8.9599999999999991</c:v>
                </c:pt>
                <c:pt idx="225">
                  <c:v>9</c:v>
                </c:pt>
                <c:pt idx="226">
                  <c:v>9.0399999999999991</c:v>
                </c:pt>
                <c:pt idx="227">
                  <c:v>9.08</c:v>
                </c:pt>
                <c:pt idx="228">
                  <c:v>9.1199999999999992</c:v>
                </c:pt>
                <c:pt idx="229">
                  <c:v>9.16</c:v>
                </c:pt>
                <c:pt idx="230">
                  <c:v>9.1999999999999993</c:v>
                </c:pt>
                <c:pt idx="231">
                  <c:v>9.24</c:v>
                </c:pt>
                <c:pt idx="232">
                  <c:v>9.2799999999999994</c:v>
                </c:pt>
                <c:pt idx="233">
                  <c:v>9.32</c:v>
                </c:pt>
                <c:pt idx="234">
                  <c:v>9.36</c:v>
                </c:pt>
                <c:pt idx="235">
                  <c:v>9.4</c:v>
                </c:pt>
                <c:pt idx="236">
                  <c:v>9.4400000000000013</c:v>
                </c:pt>
                <c:pt idx="237">
                  <c:v>9.48</c:v>
                </c:pt>
                <c:pt idx="238">
                  <c:v>9.5200000000000014</c:v>
                </c:pt>
                <c:pt idx="239">
                  <c:v>9.56</c:v>
                </c:pt>
                <c:pt idx="240">
                  <c:v>9.6</c:v>
                </c:pt>
                <c:pt idx="241">
                  <c:v>9.6399999999999988</c:v>
                </c:pt>
                <c:pt idx="242">
                  <c:v>9.68</c:v>
                </c:pt>
                <c:pt idx="243">
                  <c:v>9.7199999999999989</c:v>
                </c:pt>
                <c:pt idx="244">
                  <c:v>9.76</c:v>
                </c:pt>
                <c:pt idx="245">
                  <c:v>9.7999999999999989</c:v>
                </c:pt>
                <c:pt idx="246">
                  <c:v>9.84</c:v>
                </c:pt>
                <c:pt idx="247">
                  <c:v>9.879999999999999</c:v>
                </c:pt>
                <c:pt idx="248">
                  <c:v>9.92</c:v>
                </c:pt>
                <c:pt idx="249">
                  <c:v>9.9600000000000009</c:v>
                </c:pt>
                <c:pt idx="250">
                  <c:v>10</c:v>
                </c:pt>
              </c:numCache>
            </c:numRef>
          </c:xVal>
          <c:yVal>
            <c:numRef>
              <c:f>'n=100'!$AC$7:$AC$257</c:f>
              <c:numCache>
                <c:formatCode>0.00E+00</c:formatCode>
                <c:ptCount val="251"/>
                <c:pt idx="0">
                  <c:v>-1.0029756259966851</c:v>
                </c:pt>
                <c:pt idx="1">
                  <c:v>-1.0029652405285849</c:v>
                </c:pt>
                <c:pt idx="2">
                  <c:v>-1.00294425017961</c:v>
                </c:pt>
                <c:pt idx="3">
                  <c:v>-1.0029228115286601</c:v>
                </c:pt>
                <c:pt idx="4">
                  <c:v>-1.0029009049952651</c:v>
                </c:pt>
                <c:pt idx="5">
                  <c:v>-1.0028785096870001</c:v>
                </c:pt>
                <c:pt idx="6">
                  <c:v>-1.0028556032796601</c:v>
                </c:pt>
                <c:pt idx="7">
                  <c:v>-1.0028321618832601</c:v>
                </c:pt>
                <c:pt idx="8">
                  <c:v>-1.00280815989206</c:v>
                </c:pt>
                <c:pt idx="9">
                  <c:v>-1.002783569816255</c:v>
                </c:pt>
                <c:pt idx="10">
                  <c:v>-1.002758362092365</c:v>
                </c:pt>
                <c:pt idx="11">
                  <c:v>-1.0027325048692701</c:v>
                </c:pt>
                <c:pt idx="12">
                  <c:v>-1.0027059637657949</c:v>
                </c:pt>
                <c:pt idx="13">
                  <c:v>-1.002678701595425</c:v>
                </c:pt>
                <c:pt idx="14">
                  <c:v>-1.0026506780524249</c:v>
                </c:pt>
                <c:pt idx="15">
                  <c:v>-1.0026218493528449</c:v>
                </c:pt>
                <c:pt idx="16">
                  <c:v>-1.00259216782227</c:v>
                </c:pt>
                <c:pt idx="17">
                  <c:v>-1.002561581420645</c:v>
                </c:pt>
                <c:pt idx="18">
                  <c:v>-1.0025300331922651</c:v>
                </c:pt>
                <c:pt idx="19">
                  <c:v>-1.00249746062622</c:v>
                </c:pt>
                <c:pt idx="20">
                  <c:v>-1.0024637949093349</c:v>
                </c:pt>
                <c:pt idx="21">
                  <c:v>-1.0024289600491201</c:v>
                </c:pt>
                <c:pt idx="22">
                  <c:v>-1.00239287183852</c:v>
                </c:pt>
                <c:pt idx="23">
                  <c:v>-1.002355436627</c:v>
                </c:pt>
                <c:pt idx="24">
                  <c:v>-1.0023165498528201</c:v>
                </c:pt>
                <c:pt idx="25">
                  <c:v>-1.0022760942783449</c:v>
                </c:pt>
                <c:pt idx="26">
                  <c:v>-1.00223393785342</c:v>
                </c:pt>
                <c:pt idx="27">
                  <c:v>-1.0021899311083999</c:v>
                </c:pt>
                <c:pt idx="28">
                  <c:v>-1.002143903946745</c:v>
                </c:pt>
                <c:pt idx="29">
                  <c:v>-1.0020956616632402</c:v>
                </c:pt>
                <c:pt idx="30">
                  <c:v>-1.0020449799516999</c:v>
                </c:pt>
                <c:pt idx="31">
                  <c:v>-1.0019915985777899</c:v>
                </c:pt>
                <c:pt idx="32">
                  <c:v>-1.0019352132638</c:v>
                </c:pt>
                <c:pt idx="33">
                  <c:v>-1.0018754651421051</c:v>
                </c:pt>
                <c:pt idx="34">
                  <c:v>-1.0018119268460699</c:v>
                </c:pt>
                <c:pt idx="35">
                  <c:v>-1.001744083862125</c:v>
                </c:pt>
                <c:pt idx="36">
                  <c:v>-1.0016713090603451</c:v>
                </c:pt>
                <c:pt idx="37">
                  <c:v>-1.001592827166035</c:v>
                </c:pt>
                <c:pt idx="38">
                  <c:v>-1.0015076639835749</c:v>
                </c:pt>
                <c:pt idx="39">
                  <c:v>-1.00141457175816</c:v>
                </c:pt>
                <c:pt idx="40">
                  <c:v>-1.0013119157709049</c:v>
                </c:pt>
                <c:pt idx="41">
                  <c:v>-1.0011974950889049</c:v>
                </c:pt>
                <c:pt idx="42">
                  <c:v>-1.0010682452841599</c:v>
                </c:pt>
                <c:pt idx="43">
                  <c:v>-1.0009197149481501</c:v>
                </c:pt>
                <c:pt idx="44">
                  <c:v>-1.000745070011595</c:v>
                </c:pt>
                <c:pt idx="45">
                  <c:v>-1.0005329934125999</c:v>
                </c:pt>
                <c:pt idx="46">
                  <c:v>-1.000262547183975</c:v>
                </c:pt>
                <c:pt idx="47">
                  <c:v>-0.99988726140040507</c:v>
                </c:pt>
                <c:pt idx="48">
                  <c:v>-0.99925610733738002</c:v>
                </c:pt>
                <c:pt idx="49">
                  <c:v>-0.90334123538039002</c:v>
                </c:pt>
                <c:pt idx="50">
                  <c:v>-0.29568831391240397</c:v>
                </c:pt>
                <c:pt idx="51">
                  <c:v>7.9229444924147005E-2</c:v>
                </c:pt>
                <c:pt idx="52">
                  <c:v>-2.122946578419135E-2</c:v>
                </c:pt>
                <c:pt idx="53">
                  <c:v>5.6884182126182006E-3</c:v>
                </c:pt>
                <c:pt idx="54">
                  <c:v>-1.524207066281545E-3</c:v>
                </c:pt>
                <c:pt idx="55">
                  <c:v>4.0841005250795003E-4</c:v>
                </c:pt>
                <c:pt idx="56">
                  <c:v>-1.0943314375026001E-4</c:v>
                </c:pt>
                <c:pt idx="57">
                  <c:v>2.9322522493080551E-5</c:v>
                </c:pt>
                <c:pt idx="58">
                  <c:v>-7.8569462220643511E-6</c:v>
                </c:pt>
                <c:pt idx="59">
                  <c:v>2.105262395176905E-6</c:v>
                </c:pt>
                <c:pt idx="60">
                  <c:v>-5.6410335864326004E-7</c:v>
                </c:pt>
                <c:pt idx="61">
                  <c:v>1.5115103939614602E-7</c:v>
                </c:pt>
                <c:pt idx="62">
                  <c:v>-4.0500798941322102E-8</c:v>
                </c:pt>
                <c:pt idx="63">
                  <c:v>1.0852156369142749E-8</c:v>
                </c:pt>
                <c:pt idx="64">
                  <c:v>-2.9078265352480146E-9</c:v>
                </c:pt>
                <c:pt idx="65">
                  <c:v>7.7914977184949494E-10</c:v>
                </c:pt>
                <c:pt idx="66">
                  <c:v>-2.0877255214996549E-10</c:v>
                </c:pt>
                <c:pt idx="67">
                  <c:v>5.5940436750367505E-11</c:v>
                </c:pt>
                <c:pt idx="68">
                  <c:v>-1.4989194851505301E-11</c:v>
                </c:pt>
                <c:pt idx="69">
                  <c:v>4.0163426556536799E-12</c:v>
                </c:pt>
                <c:pt idx="70">
                  <c:v>-1.07617577110905E-12</c:v>
                </c:pt>
                <c:pt idx="71">
                  <c:v>2.88360428782611E-13</c:v>
                </c:pt>
                <c:pt idx="72">
                  <c:v>-7.7265944021392488E-14</c:v>
                </c:pt>
                <c:pt idx="73">
                  <c:v>2.0703347302960547E-14</c:v>
                </c:pt>
                <c:pt idx="74">
                  <c:v>-5.5474451904493004E-15</c:v>
                </c:pt>
                <c:pt idx="75">
                  <c:v>1.4864334588368502E-15</c:v>
                </c:pt>
                <c:pt idx="76">
                  <c:v>-3.9828864489792599E-16</c:v>
                </c:pt>
                <c:pt idx="77">
                  <c:v>1.067211207548855E-16</c:v>
                </c:pt>
                <c:pt idx="78">
                  <c:v>-2.85958381216159E-17</c:v>
                </c:pt>
                <c:pt idx="79">
                  <c:v>7.6622317315780505E-18</c:v>
                </c:pt>
                <c:pt idx="80">
                  <c:v>-2.0530888046964701E-18</c:v>
                </c:pt>
                <c:pt idx="81">
                  <c:v>5.5012348720779502E-19</c:v>
                </c:pt>
                <c:pt idx="82">
                  <c:v>-1.4740514413472551E-19</c:v>
                </c:pt>
                <c:pt idx="83">
                  <c:v>3.9497089331092197E-20</c:v>
                </c:pt>
                <c:pt idx="84">
                  <c:v>-1.0583213189646049E-20</c:v>
                </c:pt>
                <c:pt idx="85">
                  <c:v>2.8357634274920698E-21</c:v>
                </c:pt>
                <c:pt idx="86">
                  <c:v>-7.5984052032221003E-22</c:v>
                </c:pt>
                <c:pt idx="87">
                  <c:v>2.0359865379677999E-22</c:v>
                </c:pt>
                <c:pt idx="88">
                  <c:v>-5.4554094864911994E-23</c:v>
                </c:pt>
                <c:pt idx="89">
                  <c:v>1.46177256628638E-23</c:v>
                </c:pt>
                <c:pt idx="90">
                  <c:v>-3.9168077865440596E-24</c:v>
                </c:pt>
                <c:pt idx="91">
                  <c:v>1.04950548331241E-24</c:v>
                </c:pt>
                <c:pt idx="92">
                  <c:v>-2.8121414670559599E-25</c:v>
                </c:pt>
                <c:pt idx="93">
                  <c:v>7.5351103509971506E-26</c:v>
                </c:pt>
                <c:pt idx="94">
                  <c:v>-2.0190267334291249E-26</c:v>
                </c:pt>
                <c:pt idx="95">
                  <c:v>5.4099658271917004E-27</c:v>
                </c:pt>
                <c:pt idx="96">
                  <c:v>-1.4495959744759899E-27</c:v>
                </c:pt>
                <c:pt idx="97">
                  <c:v>3.8841807071224649E-28</c:v>
                </c:pt>
                <c:pt idx="98">
                  <c:v>-1.0407630837300351E-28</c:v>
                </c:pt>
                <c:pt idx="99">
                  <c:v>2.7887162779758247E-29</c:v>
                </c:pt>
                <c:pt idx="100">
                  <c:v>-7.4723427460314504E-30</c:v>
                </c:pt>
                <c:pt idx="101">
                  <c:v>2.0022082043676952E-30</c:v>
                </c:pt>
                <c:pt idx="102">
                  <c:v>-5.3649007143929001E-31</c:v>
                </c:pt>
                <c:pt idx="103">
                  <c:v>1.437520813894735E-31</c:v>
                </c:pt>
                <c:pt idx="104">
                  <c:v>-3.8518254118602502E-32</c:v>
                </c:pt>
                <c:pt idx="105">
                  <c:v>1.03209350849363E-32</c:v>
                </c:pt>
                <c:pt idx="106">
                  <c:v>-2.765486221142725E-33</c:v>
                </c:pt>
                <c:pt idx="107">
                  <c:v>7.4100979963458994E-34</c:v>
                </c:pt>
                <c:pt idx="108">
                  <c:v>-1.9855297739563599E-34</c:v>
                </c:pt>
                <c:pt idx="109">
                  <c:v>5.3202109947955002E-35</c:v>
                </c:pt>
                <c:pt idx="110">
                  <c:v>-1.4255462396187099E-35</c:v>
                </c:pt>
                <c:pt idx="111">
                  <c:v>3.81973963679042E-36</c:v>
                </c:pt>
                <c:pt idx="112">
                  <c:v>-1.0234961509751399E-36</c:v>
                </c:pt>
                <c:pt idx="113">
                  <c:v>2.7424496711014699E-37</c:v>
                </c:pt>
                <c:pt idx="114">
                  <c:v>-7.3483717465445499E-38</c:v>
                </c:pt>
                <c:pt idx="115">
                  <c:v>1.96899027516365E-38</c:v>
                </c:pt>
                <c:pt idx="116">
                  <c:v>-5.2758935411000502E-39</c:v>
                </c:pt>
                <c:pt idx="117">
                  <c:v>3.8622221283362149E-39</c:v>
                </c:pt>
                <c:pt idx="118">
                  <c:v>-1.0348793028084599E-39</c:v>
                </c:pt>
                <c:pt idx="119">
                  <c:v>2.77295082897627E-40</c:v>
                </c:pt>
                <c:pt idx="120">
                  <c:v>-7.4301028782048E-41</c:v>
                </c:pt>
                <c:pt idx="121">
                  <c:v>1.9909032230566398E-41</c:v>
                </c:pt>
                <c:pt idx="122">
                  <c:v>-5.3351001402171506E-42</c:v>
                </c:pt>
                <c:pt idx="123">
                  <c:v>1.4313683303022E-42</c:v>
                </c:pt>
                <c:pt idx="124">
                  <c:v>-3.9037318099149746E-43</c:v>
                </c:pt>
                <c:pt idx="125">
                  <c:v>1.3012439366383201E-43</c:v>
                </c:pt>
                <c:pt idx="126">
                  <c:v>-1.3012439366383149E-43</c:v>
                </c:pt>
                <c:pt idx="127">
                  <c:v>3.9037318099149499E-43</c:v>
                </c:pt>
                <c:pt idx="128">
                  <c:v>-1.431368330302145E-42</c:v>
                </c:pt>
                <c:pt idx="129">
                  <c:v>5.3351001402170506E-42</c:v>
                </c:pt>
                <c:pt idx="130">
                  <c:v>-1.9909032230566199E-41</c:v>
                </c:pt>
                <c:pt idx="131">
                  <c:v>7.43010287820475E-41</c:v>
                </c:pt>
                <c:pt idx="132">
                  <c:v>-2.7729508289762496E-40</c:v>
                </c:pt>
                <c:pt idx="133">
                  <c:v>1.03487930280845E-39</c:v>
                </c:pt>
                <c:pt idx="134">
                  <c:v>5.2758935411002505E-39</c:v>
                </c:pt>
                <c:pt idx="135">
                  <c:v>-1.9689902751636198E-38</c:v>
                </c:pt>
                <c:pt idx="136">
                  <c:v>7.3483717465444998E-38</c:v>
                </c:pt>
                <c:pt idx="137">
                  <c:v>-2.7424496711014502E-37</c:v>
                </c:pt>
                <c:pt idx="138">
                  <c:v>1.023496150975135E-36</c:v>
                </c:pt>
                <c:pt idx="139">
                  <c:v>-3.8197396367903953E-36</c:v>
                </c:pt>
                <c:pt idx="140">
                  <c:v>1.425546239618645E-35</c:v>
                </c:pt>
                <c:pt idx="141">
                  <c:v>-5.3202109947955002E-35</c:v>
                </c:pt>
                <c:pt idx="142">
                  <c:v>1.98552977395635E-34</c:v>
                </c:pt>
                <c:pt idx="143">
                  <c:v>-7.4100979963458506E-34</c:v>
                </c:pt>
                <c:pt idx="144">
                  <c:v>2.7654862211427051E-33</c:v>
                </c:pt>
                <c:pt idx="145">
                  <c:v>-1.0320935084936201E-32</c:v>
                </c:pt>
                <c:pt idx="146">
                  <c:v>3.8518254118602251E-32</c:v>
                </c:pt>
                <c:pt idx="147">
                  <c:v>-1.4375208138947849E-31</c:v>
                </c:pt>
                <c:pt idx="148">
                  <c:v>5.3649007143928502E-31</c:v>
                </c:pt>
                <c:pt idx="149">
                  <c:v>-2.0022082043676802E-30</c:v>
                </c:pt>
                <c:pt idx="150">
                  <c:v>7.4723427460314E-30</c:v>
                </c:pt>
                <c:pt idx="151">
                  <c:v>-2.788716277975805E-29</c:v>
                </c:pt>
                <c:pt idx="152">
                  <c:v>1.040763083730005E-28</c:v>
                </c:pt>
                <c:pt idx="153">
                  <c:v>-3.884180707122455E-28</c:v>
                </c:pt>
                <c:pt idx="154">
                  <c:v>1.4495959744759801E-27</c:v>
                </c:pt>
                <c:pt idx="155">
                  <c:v>-5.4099658271916502E-27</c:v>
                </c:pt>
                <c:pt idx="156">
                  <c:v>2.0190267334290701E-26</c:v>
                </c:pt>
                <c:pt idx="157">
                  <c:v>-7.5351103509971001E-26</c:v>
                </c:pt>
                <c:pt idx="158">
                  <c:v>2.8121414670559402E-25</c:v>
                </c:pt>
                <c:pt idx="159">
                  <c:v>-1.0495054833124049E-24</c:v>
                </c:pt>
                <c:pt idx="160">
                  <c:v>3.9168077865441852E-24</c:v>
                </c:pt>
                <c:pt idx="161">
                  <c:v>-1.46177256628636E-23</c:v>
                </c:pt>
                <c:pt idx="162">
                  <c:v>5.4554094864910501E-23</c:v>
                </c:pt>
                <c:pt idx="163">
                  <c:v>-2.0359865379677949E-22</c:v>
                </c:pt>
                <c:pt idx="164">
                  <c:v>7.5984052032220495E-22</c:v>
                </c:pt>
                <c:pt idx="165">
                  <c:v>-2.8357634274920502E-21</c:v>
                </c:pt>
                <c:pt idx="166">
                  <c:v>1.0583213189645951E-20</c:v>
                </c:pt>
                <c:pt idx="167">
                  <c:v>-3.949708933109195E-20</c:v>
                </c:pt>
                <c:pt idx="168">
                  <c:v>1.4740514413472149E-19</c:v>
                </c:pt>
                <c:pt idx="169">
                  <c:v>-5.5012348720779502E-19</c:v>
                </c:pt>
                <c:pt idx="170">
                  <c:v>2.0530888046964551E-18</c:v>
                </c:pt>
                <c:pt idx="171">
                  <c:v>-7.6622317315779996E-18</c:v>
                </c:pt>
                <c:pt idx="172">
                  <c:v>2.8595838121616849E-17</c:v>
                </c:pt>
                <c:pt idx="173">
                  <c:v>-1.0672112075488401E-16</c:v>
                </c:pt>
                <c:pt idx="174">
                  <c:v>3.9828864489792298E-16</c:v>
                </c:pt>
                <c:pt idx="175">
                  <c:v>-1.4864334588368052E-15</c:v>
                </c:pt>
                <c:pt idx="176">
                  <c:v>5.5474451904493004E-15</c:v>
                </c:pt>
                <c:pt idx="177">
                  <c:v>-2.0703347302960399E-14</c:v>
                </c:pt>
                <c:pt idx="178">
                  <c:v>7.7265944021392008E-14</c:v>
                </c:pt>
                <c:pt idx="179">
                  <c:v>-2.8836042878260949E-13</c:v>
                </c:pt>
                <c:pt idx="180">
                  <c:v>1.0761757711090449E-12</c:v>
                </c:pt>
                <c:pt idx="181">
                  <c:v>-4.01634265565357E-12</c:v>
                </c:pt>
                <c:pt idx="182">
                  <c:v>1.4989194851505201E-11</c:v>
                </c:pt>
                <c:pt idx="183">
                  <c:v>-5.5940436750367001E-11</c:v>
                </c:pt>
                <c:pt idx="184">
                  <c:v>2.0877255214996399E-10</c:v>
                </c:pt>
                <c:pt idx="185">
                  <c:v>-7.7914977184951997E-10</c:v>
                </c:pt>
                <c:pt idx="186">
                  <c:v>2.9078265352479749E-9</c:v>
                </c:pt>
                <c:pt idx="187">
                  <c:v>-1.0852156369142449E-8</c:v>
                </c:pt>
                <c:pt idx="188">
                  <c:v>4.050079894132195E-8</c:v>
                </c:pt>
                <c:pt idx="189">
                  <c:v>-1.5115103939614498E-7</c:v>
                </c:pt>
                <c:pt idx="190">
                  <c:v>5.6410335864325506E-7</c:v>
                </c:pt>
                <c:pt idx="191">
                  <c:v>-2.1052623951768898E-6</c:v>
                </c:pt>
                <c:pt idx="192">
                  <c:v>7.8569462220643002E-6</c:v>
                </c:pt>
                <c:pt idx="193">
                  <c:v>-2.9322522493080351E-5</c:v>
                </c:pt>
                <c:pt idx="194">
                  <c:v>1.09433143750257E-4</c:v>
                </c:pt>
                <c:pt idx="195">
                  <c:v>-4.0841005250796499E-4</c:v>
                </c:pt>
                <c:pt idx="196">
                  <c:v>1.5242070662815248E-3</c:v>
                </c:pt>
                <c:pt idx="197">
                  <c:v>-5.6884182126181503E-3</c:v>
                </c:pt>
                <c:pt idx="198">
                  <c:v>2.1229465784191253E-2</c:v>
                </c:pt>
                <c:pt idx="199">
                  <c:v>-7.9229444924146492E-2</c:v>
                </c:pt>
                <c:pt idx="200">
                  <c:v>0.29568831391239597</c:v>
                </c:pt>
                <c:pt idx="201">
                  <c:v>0.90334123538038502</c:v>
                </c:pt>
                <c:pt idx="202">
                  <c:v>0.99925610733738002</c:v>
                </c:pt>
                <c:pt idx="203">
                  <c:v>0.99988726140040507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C52-4487-9826-A7F450E2DE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1.5"/>
        <c:crossBetween val="midCat"/>
        <c:majorUnit val="2"/>
      </c:valAx>
      <c:valAx>
        <c:axId val="519023136"/>
        <c:scaling>
          <c:orientation val="minMax"/>
          <c:max val="1.02"/>
          <c:min val="-1.0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strRef>
              <c:f>'n=100'!$AD$6</c:f>
              <c:strCache>
                <c:ptCount val="1"/>
                <c:pt idx="0">
                  <c:v>t=1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'n=100'!$AB$7:$AB$257</c:f>
              <c:numCache>
                <c:formatCode>General</c:formatCode>
                <c:ptCount val="251"/>
                <c:pt idx="0">
                  <c:v>0</c:v>
                </c:pt>
                <c:pt idx="1">
                  <c:v>3.9999999999999904E-2</c:v>
                </c:pt>
                <c:pt idx="2">
                  <c:v>7.9999999999999905E-2</c:v>
                </c:pt>
                <c:pt idx="3">
                  <c:v>0.119999999999999</c:v>
                </c:pt>
                <c:pt idx="4">
                  <c:v>0.159999999999999</c:v>
                </c:pt>
                <c:pt idx="5">
                  <c:v>0.19999999999999901</c:v>
                </c:pt>
                <c:pt idx="6">
                  <c:v>0.23999999999999899</c:v>
                </c:pt>
                <c:pt idx="7">
                  <c:v>0.27999999999999903</c:v>
                </c:pt>
                <c:pt idx="8">
                  <c:v>0.31999999999999901</c:v>
                </c:pt>
                <c:pt idx="9">
                  <c:v>0.35999999999999899</c:v>
                </c:pt>
                <c:pt idx="10">
                  <c:v>0.39999999999999897</c:v>
                </c:pt>
                <c:pt idx="11">
                  <c:v>0.439999999999999</c:v>
                </c:pt>
                <c:pt idx="12">
                  <c:v>0.47999999999999898</c:v>
                </c:pt>
                <c:pt idx="13">
                  <c:v>0.51999999999999902</c:v>
                </c:pt>
                <c:pt idx="14">
                  <c:v>0.55999999999999894</c:v>
                </c:pt>
                <c:pt idx="15">
                  <c:v>0.59999999999999898</c:v>
                </c:pt>
                <c:pt idx="16">
                  <c:v>0.63999999999999901</c:v>
                </c:pt>
                <c:pt idx="17">
                  <c:v>0.67999999999999894</c:v>
                </c:pt>
                <c:pt idx="18">
                  <c:v>0.71999999999999897</c:v>
                </c:pt>
                <c:pt idx="19">
                  <c:v>0.75999999999999901</c:v>
                </c:pt>
                <c:pt idx="20">
                  <c:v>0.79999999999999893</c:v>
                </c:pt>
                <c:pt idx="21">
                  <c:v>0.83999999999999897</c:v>
                </c:pt>
                <c:pt idx="22">
                  <c:v>0.87999999999999801</c:v>
                </c:pt>
                <c:pt idx="23">
                  <c:v>0.91999999999999793</c:v>
                </c:pt>
                <c:pt idx="24">
                  <c:v>0.95999999999999797</c:v>
                </c:pt>
                <c:pt idx="25">
                  <c:v>0.99999999999999811</c:v>
                </c:pt>
                <c:pt idx="26">
                  <c:v>1.03999999999999</c:v>
                </c:pt>
                <c:pt idx="27">
                  <c:v>1.0799999999999901</c:v>
                </c:pt>
                <c:pt idx="28">
                  <c:v>1.1199999999999899</c:v>
                </c:pt>
                <c:pt idx="29">
                  <c:v>1.1599999999999899</c:v>
                </c:pt>
                <c:pt idx="30">
                  <c:v>1.19999999999999</c:v>
                </c:pt>
                <c:pt idx="31">
                  <c:v>1.23999999999999</c:v>
                </c:pt>
                <c:pt idx="32">
                  <c:v>1.2799999999999898</c:v>
                </c:pt>
                <c:pt idx="33">
                  <c:v>1.3199999999999901</c:v>
                </c:pt>
                <c:pt idx="34">
                  <c:v>1.3599999999999899</c:v>
                </c:pt>
                <c:pt idx="35">
                  <c:v>1.3999999999999899</c:v>
                </c:pt>
                <c:pt idx="36">
                  <c:v>1.43999999999999</c:v>
                </c:pt>
                <c:pt idx="37">
                  <c:v>1.47999999999999</c:v>
                </c:pt>
                <c:pt idx="38">
                  <c:v>1.5199999999999898</c:v>
                </c:pt>
                <c:pt idx="39">
                  <c:v>1.5599999999999901</c:v>
                </c:pt>
                <c:pt idx="40">
                  <c:v>1.5999999999999901</c:v>
                </c:pt>
                <c:pt idx="41">
                  <c:v>1.6399999999999899</c:v>
                </c:pt>
                <c:pt idx="42">
                  <c:v>1.6799999999999902</c:v>
                </c:pt>
                <c:pt idx="43">
                  <c:v>1.71999999999999</c:v>
                </c:pt>
                <c:pt idx="44">
                  <c:v>1.75999999999999</c:v>
                </c:pt>
                <c:pt idx="45">
                  <c:v>1.7999999999999901</c:v>
                </c:pt>
                <c:pt idx="46">
                  <c:v>1.8399999999999901</c:v>
                </c:pt>
                <c:pt idx="47">
                  <c:v>1.8799999999999899</c:v>
                </c:pt>
                <c:pt idx="48">
                  <c:v>1.9199999999999902</c:v>
                </c:pt>
                <c:pt idx="49">
                  <c:v>1.95999999999999</c:v>
                </c:pt>
                <c:pt idx="50">
                  <c:v>1.99999999999999</c:v>
                </c:pt>
                <c:pt idx="51">
                  <c:v>2.0399999999999903</c:v>
                </c:pt>
                <c:pt idx="52">
                  <c:v>2.0799999999999899</c:v>
                </c:pt>
                <c:pt idx="53">
                  <c:v>2.1199999999999899</c:v>
                </c:pt>
                <c:pt idx="54">
                  <c:v>2.1599999999999899</c:v>
                </c:pt>
                <c:pt idx="55">
                  <c:v>2.19999999999999</c:v>
                </c:pt>
                <c:pt idx="56">
                  <c:v>2.23999999999999</c:v>
                </c:pt>
                <c:pt idx="57">
                  <c:v>2.27999999999999</c:v>
                </c:pt>
                <c:pt idx="58">
                  <c:v>2.3199999999999901</c:v>
                </c:pt>
                <c:pt idx="59">
                  <c:v>2.3599999999999901</c:v>
                </c:pt>
                <c:pt idx="60">
                  <c:v>2.3999999999999897</c:v>
                </c:pt>
                <c:pt idx="61">
                  <c:v>2.4399999999999897</c:v>
                </c:pt>
                <c:pt idx="62">
                  <c:v>2.4799999999999902</c:v>
                </c:pt>
                <c:pt idx="63">
                  <c:v>2.5199999999999902</c:v>
                </c:pt>
                <c:pt idx="64">
                  <c:v>2.5599999999999898</c:v>
                </c:pt>
                <c:pt idx="65">
                  <c:v>2.5999999999999899</c:v>
                </c:pt>
                <c:pt idx="66">
                  <c:v>2.6399999999999899</c:v>
                </c:pt>
                <c:pt idx="67">
                  <c:v>2.6799999999999899</c:v>
                </c:pt>
                <c:pt idx="68">
                  <c:v>2.71999999999999</c:v>
                </c:pt>
                <c:pt idx="69">
                  <c:v>2.75999999999999</c:v>
                </c:pt>
                <c:pt idx="70">
                  <c:v>2.7999999999999901</c:v>
                </c:pt>
                <c:pt idx="71">
                  <c:v>2.8399999999999901</c:v>
                </c:pt>
                <c:pt idx="72">
                  <c:v>2.8799999999999901</c:v>
                </c:pt>
                <c:pt idx="73">
                  <c:v>2.9199999999999897</c:v>
                </c:pt>
                <c:pt idx="74">
                  <c:v>2.9599999999999902</c:v>
                </c:pt>
                <c:pt idx="75">
                  <c:v>2.9999999999999902</c:v>
                </c:pt>
                <c:pt idx="76">
                  <c:v>3.0399999999999903</c:v>
                </c:pt>
                <c:pt idx="77">
                  <c:v>3.0799999999999899</c:v>
                </c:pt>
                <c:pt idx="78">
                  <c:v>3.1199999999999899</c:v>
                </c:pt>
                <c:pt idx="79">
                  <c:v>3.1599999999999899</c:v>
                </c:pt>
                <c:pt idx="80">
                  <c:v>3.19999999999999</c:v>
                </c:pt>
                <c:pt idx="81">
                  <c:v>3.2399999999999998</c:v>
                </c:pt>
                <c:pt idx="82">
                  <c:v>3.27999999999999</c:v>
                </c:pt>
                <c:pt idx="83">
                  <c:v>3.3199999999999901</c:v>
                </c:pt>
                <c:pt idx="84">
                  <c:v>3.3599999999999901</c:v>
                </c:pt>
                <c:pt idx="85">
                  <c:v>3.4</c:v>
                </c:pt>
                <c:pt idx="86">
                  <c:v>3.44</c:v>
                </c:pt>
                <c:pt idx="87">
                  <c:v>3.48</c:v>
                </c:pt>
                <c:pt idx="88">
                  <c:v>3.5199999999999902</c:v>
                </c:pt>
                <c:pt idx="89">
                  <c:v>3.5599999999999996</c:v>
                </c:pt>
                <c:pt idx="90">
                  <c:v>3.6</c:v>
                </c:pt>
                <c:pt idx="91">
                  <c:v>3.64</c:v>
                </c:pt>
                <c:pt idx="92">
                  <c:v>3.68</c:v>
                </c:pt>
                <c:pt idx="93">
                  <c:v>3.72</c:v>
                </c:pt>
                <c:pt idx="94">
                  <c:v>3.76</c:v>
                </c:pt>
                <c:pt idx="95">
                  <c:v>3.8</c:v>
                </c:pt>
                <c:pt idx="96">
                  <c:v>3.8400000000000003</c:v>
                </c:pt>
                <c:pt idx="97">
                  <c:v>3.8800000000000003</c:v>
                </c:pt>
                <c:pt idx="98">
                  <c:v>3.92</c:v>
                </c:pt>
                <c:pt idx="99">
                  <c:v>3.96</c:v>
                </c:pt>
                <c:pt idx="100">
                  <c:v>4</c:v>
                </c:pt>
                <c:pt idx="101">
                  <c:v>4.04</c:v>
                </c:pt>
                <c:pt idx="102">
                  <c:v>4.08</c:v>
                </c:pt>
                <c:pt idx="103">
                  <c:v>4.12</c:v>
                </c:pt>
                <c:pt idx="104">
                  <c:v>4.1599999999999993</c:v>
                </c:pt>
                <c:pt idx="105">
                  <c:v>4.2</c:v>
                </c:pt>
                <c:pt idx="106">
                  <c:v>4.24</c:v>
                </c:pt>
                <c:pt idx="107">
                  <c:v>4.28</c:v>
                </c:pt>
                <c:pt idx="108">
                  <c:v>4.32</c:v>
                </c:pt>
                <c:pt idx="109">
                  <c:v>4.3600000000000003</c:v>
                </c:pt>
                <c:pt idx="110">
                  <c:v>4.4000000000000004</c:v>
                </c:pt>
                <c:pt idx="111">
                  <c:v>4.4400000000000004</c:v>
                </c:pt>
                <c:pt idx="112">
                  <c:v>4.4799999999999995</c:v>
                </c:pt>
                <c:pt idx="113">
                  <c:v>4.5199999999999996</c:v>
                </c:pt>
                <c:pt idx="114">
                  <c:v>4.5599999999999996</c:v>
                </c:pt>
                <c:pt idx="115">
                  <c:v>4.5999999999999996</c:v>
                </c:pt>
                <c:pt idx="116">
                  <c:v>4.6399999999999997</c:v>
                </c:pt>
                <c:pt idx="117">
                  <c:v>4.68</c:v>
                </c:pt>
                <c:pt idx="118">
                  <c:v>4.7200000000000006</c:v>
                </c:pt>
                <c:pt idx="119">
                  <c:v>4.7600000000000007</c:v>
                </c:pt>
                <c:pt idx="120">
                  <c:v>4.8</c:v>
                </c:pt>
                <c:pt idx="121">
                  <c:v>4.84</c:v>
                </c:pt>
                <c:pt idx="122">
                  <c:v>4.88</c:v>
                </c:pt>
                <c:pt idx="123">
                  <c:v>4.92</c:v>
                </c:pt>
                <c:pt idx="124">
                  <c:v>4.96</c:v>
                </c:pt>
                <c:pt idx="125">
                  <c:v>5</c:v>
                </c:pt>
                <c:pt idx="126">
                  <c:v>5.04</c:v>
                </c:pt>
                <c:pt idx="127">
                  <c:v>5.08</c:v>
                </c:pt>
                <c:pt idx="128">
                  <c:v>5.12</c:v>
                </c:pt>
                <c:pt idx="129">
                  <c:v>5.1599999999999993</c:v>
                </c:pt>
                <c:pt idx="130">
                  <c:v>5.2</c:v>
                </c:pt>
                <c:pt idx="131">
                  <c:v>5.24</c:v>
                </c:pt>
                <c:pt idx="132">
                  <c:v>5.28</c:v>
                </c:pt>
                <c:pt idx="133">
                  <c:v>5.32</c:v>
                </c:pt>
                <c:pt idx="134">
                  <c:v>5.36</c:v>
                </c:pt>
                <c:pt idx="135">
                  <c:v>5.4</c:v>
                </c:pt>
                <c:pt idx="136">
                  <c:v>5.44</c:v>
                </c:pt>
                <c:pt idx="137">
                  <c:v>5.4799999999999995</c:v>
                </c:pt>
                <c:pt idx="138">
                  <c:v>5.52</c:v>
                </c:pt>
                <c:pt idx="139">
                  <c:v>5.56</c:v>
                </c:pt>
                <c:pt idx="140">
                  <c:v>5.6</c:v>
                </c:pt>
                <c:pt idx="141">
                  <c:v>5.64</c:v>
                </c:pt>
                <c:pt idx="142">
                  <c:v>5.68</c:v>
                </c:pt>
                <c:pt idx="143">
                  <c:v>5.7200000000000006</c:v>
                </c:pt>
                <c:pt idx="144">
                  <c:v>5.7600000000000007</c:v>
                </c:pt>
                <c:pt idx="145">
                  <c:v>5.8</c:v>
                </c:pt>
                <c:pt idx="146">
                  <c:v>5.84</c:v>
                </c:pt>
                <c:pt idx="147">
                  <c:v>5.88</c:v>
                </c:pt>
                <c:pt idx="148">
                  <c:v>5.92</c:v>
                </c:pt>
                <c:pt idx="149">
                  <c:v>5.96</c:v>
                </c:pt>
                <c:pt idx="150">
                  <c:v>6</c:v>
                </c:pt>
                <c:pt idx="151">
                  <c:v>6.04</c:v>
                </c:pt>
                <c:pt idx="152">
                  <c:v>6.08</c:v>
                </c:pt>
                <c:pt idx="153">
                  <c:v>6.1199999999999992</c:v>
                </c:pt>
                <c:pt idx="154">
                  <c:v>6.1599999999999993</c:v>
                </c:pt>
                <c:pt idx="155">
                  <c:v>6.2</c:v>
                </c:pt>
                <c:pt idx="156">
                  <c:v>6.24</c:v>
                </c:pt>
                <c:pt idx="157">
                  <c:v>6.28</c:v>
                </c:pt>
                <c:pt idx="158">
                  <c:v>6.32</c:v>
                </c:pt>
                <c:pt idx="159">
                  <c:v>6.36</c:v>
                </c:pt>
                <c:pt idx="160">
                  <c:v>6.4</c:v>
                </c:pt>
                <c:pt idx="161">
                  <c:v>6.44</c:v>
                </c:pt>
                <c:pt idx="162">
                  <c:v>6.4799999999999995</c:v>
                </c:pt>
                <c:pt idx="163">
                  <c:v>6.52</c:v>
                </c:pt>
                <c:pt idx="164">
                  <c:v>6.56</c:v>
                </c:pt>
                <c:pt idx="165">
                  <c:v>6.6</c:v>
                </c:pt>
                <c:pt idx="166">
                  <c:v>6.64</c:v>
                </c:pt>
                <c:pt idx="167">
                  <c:v>6.6800000000000006</c:v>
                </c:pt>
                <c:pt idx="168">
                  <c:v>6.7200000000000006</c:v>
                </c:pt>
                <c:pt idx="169">
                  <c:v>6.7600000000000007</c:v>
                </c:pt>
                <c:pt idx="170">
                  <c:v>6.8</c:v>
                </c:pt>
                <c:pt idx="171">
                  <c:v>6.84</c:v>
                </c:pt>
                <c:pt idx="172">
                  <c:v>6.88</c:v>
                </c:pt>
                <c:pt idx="173">
                  <c:v>6.92</c:v>
                </c:pt>
                <c:pt idx="174">
                  <c:v>6.96</c:v>
                </c:pt>
                <c:pt idx="175">
                  <c:v>7</c:v>
                </c:pt>
                <c:pt idx="176">
                  <c:v>7.04</c:v>
                </c:pt>
                <c:pt idx="177">
                  <c:v>7.08</c:v>
                </c:pt>
                <c:pt idx="178">
                  <c:v>7.1199999999999992</c:v>
                </c:pt>
                <c:pt idx="179">
                  <c:v>7.16</c:v>
                </c:pt>
                <c:pt idx="180">
                  <c:v>7.2</c:v>
                </c:pt>
                <c:pt idx="181">
                  <c:v>7.24</c:v>
                </c:pt>
                <c:pt idx="182">
                  <c:v>7.28</c:v>
                </c:pt>
                <c:pt idx="183">
                  <c:v>7.32</c:v>
                </c:pt>
                <c:pt idx="184">
                  <c:v>7.36</c:v>
                </c:pt>
                <c:pt idx="185">
                  <c:v>7.4</c:v>
                </c:pt>
                <c:pt idx="186">
                  <c:v>7.44</c:v>
                </c:pt>
                <c:pt idx="187">
                  <c:v>7.4799999999999995</c:v>
                </c:pt>
                <c:pt idx="188">
                  <c:v>7.52</c:v>
                </c:pt>
                <c:pt idx="189">
                  <c:v>7.56</c:v>
                </c:pt>
                <c:pt idx="190">
                  <c:v>7.6</c:v>
                </c:pt>
                <c:pt idx="191">
                  <c:v>7.64</c:v>
                </c:pt>
                <c:pt idx="192">
                  <c:v>7.6800000000000006</c:v>
                </c:pt>
                <c:pt idx="193">
                  <c:v>7.7200000000000006</c:v>
                </c:pt>
                <c:pt idx="194">
                  <c:v>7.7600000000000007</c:v>
                </c:pt>
                <c:pt idx="195">
                  <c:v>7.8</c:v>
                </c:pt>
                <c:pt idx="196">
                  <c:v>7.84</c:v>
                </c:pt>
                <c:pt idx="197">
                  <c:v>7.88</c:v>
                </c:pt>
                <c:pt idx="198">
                  <c:v>7.92</c:v>
                </c:pt>
                <c:pt idx="199">
                  <c:v>7.96</c:v>
                </c:pt>
                <c:pt idx="200">
                  <c:v>8</c:v>
                </c:pt>
                <c:pt idx="201">
                  <c:v>8.0400000000000009</c:v>
                </c:pt>
                <c:pt idx="202">
                  <c:v>8.08</c:v>
                </c:pt>
                <c:pt idx="203">
                  <c:v>8.120000000000001</c:v>
                </c:pt>
                <c:pt idx="204">
                  <c:v>8.16</c:v>
                </c:pt>
                <c:pt idx="205">
                  <c:v>8.2000000000000011</c:v>
                </c:pt>
                <c:pt idx="206">
                  <c:v>8.24</c:v>
                </c:pt>
                <c:pt idx="207">
                  <c:v>8.2799999999999994</c:v>
                </c:pt>
                <c:pt idx="208">
                  <c:v>8.3199999999999985</c:v>
                </c:pt>
                <c:pt idx="209">
                  <c:v>8.36</c:v>
                </c:pt>
                <c:pt idx="210">
                  <c:v>8.4</c:v>
                </c:pt>
                <c:pt idx="211">
                  <c:v>8.44</c:v>
                </c:pt>
                <c:pt idx="212">
                  <c:v>8.48</c:v>
                </c:pt>
                <c:pt idx="213">
                  <c:v>8.52</c:v>
                </c:pt>
                <c:pt idx="214">
                  <c:v>8.56</c:v>
                </c:pt>
                <c:pt idx="215">
                  <c:v>8.6</c:v>
                </c:pt>
                <c:pt idx="216">
                  <c:v>8.64</c:v>
                </c:pt>
                <c:pt idx="217">
                  <c:v>8.68</c:v>
                </c:pt>
                <c:pt idx="218">
                  <c:v>8.7200000000000006</c:v>
                </c:pt>
                <c:pt idx="219">
                  <c:v>8.76</c:v>
                </c:pt>
                <c:pt idx="220">
                  <c:v>8.8000000000000007</c:v>
                </c:pt>
                <c:pt idx="221">
                  <c:v>8.84</c:v>
                </c:pt>
                <c:pt idx="222">
                  <c:v>8.8800000000000008</c:v>
                </c:pt>
                <c:pt idx="223">
                  <c:v>8.9200000000000017</c:v>
                </c:pt>
                <c:pt idx="224">
                  <c:v>8.9599999999999991</c:v>
                </c:pt>
                <c:pt idx="225">
                  <c:v>9</c:v>
                </c:pt>
                <c:pt idx="226">
                  <c:v>9.0399999999999991</c:v>
                </c:pt>
                <c:pt idx="227">
                  <c:v>9.08</c:v>
                </c:pt>
                <c:pt idx="228">
                  <c:v>9.1199999999999992</c:v>
                </c:pt>
                <c:pt idx="229">
                  <c:v>9.16</c:v>
                </c:pt>
                <c:pt idx="230">
                  <c:v>9.1999999999999993</c:v>
                </c:pt>
                <c:pt idx="231">
                  <c:v>9.24</c:v>
                </c:pt>
                <c:pt idx="232">
                  <c:v>9.2799999999999994</c:v>
                </c:pt>
                <c:pt idx="233">
                  <c:v>9.32</c:v>
                </c:pt>
                <c:pt idx="234">
                  <c:v>9.36</c:v>
                </c:pt>
                <c:pt idx="235">
                  <c:v>9.4</c:v>
                </c:pt>
                <c:pt idx="236">
                  <c:v>9.4400000000000013</c:v>
                </c:pt>
                <c:pt idx="237">
                  <c:v>9.48</c:v>
                </c:pt>
                <c:pt idx="238">
                  <c:v>9.5200000000000014</c:v>
                </c:pt>
                <c:pt idx="239">
                  <c:v>9.56</c:v>
                </c:pt>
                <c:pt idx="240">
                  <c:v>9.6</c:v>
                </c:pt>
                <c:pt idx="241">
                  <c:v>9.6399999999999988</c:v>
                </c:pt>
                <c:pt idx="242">
                  <c:v>9.68</c:v>
                </c:pt>
                <c:pt idx="243">
                  <c:v>9.7199999999999989</c:v>
                </c:pt>
                <c:pt idx="244">
                  <c:v>9.76</c:v>
                </c:pt>
                <c:pt idx="245">
                  <c:v>9.7999999999999989</c:v>
                </c:pt>
                <c:pt idx="246">
                  <c:v>9.84</c:v>
                </c:pt>
                <c:pt idx="247">
                  <c:v>9.879999999999999</c:v>
                </c:pt>
                <c:pt idx="248">
                  <c:v>9.92</c:v>
                </c:pt>
                <c:pt idx="249">
                  <c:v>9.9600000000000009</c:v>
                </c:pt>
                <c:pt idx="250">
                  <c:v>10</c:v>
                </c:pt>
              </c:numCache>
            </c:numRef>
          </c:xVal>
          <c:yVal>
            <c:numRef>
              <c:f>'n=100'!$AD$7:$AD$257</c:f>
              <c:numCache>
                <c:formatCode>0.00E+00</c:formatCode>
                <c:ptCount val="251"/>
                <c:pt idx="0">
                  <c:v>-1.0030679322666549</c:v>
                </c:pt>
                <c:pt idx="1">
                  <c:v>-1.0030632140507849</c:v>
                </c:pt>
                <c:pt idx="2">
                  <c:v>-1.0030537245563651</c:v>
                </c:pt>
                <c:pt idx="3">
                  <c:v>-1.00304412785078</c:v>
                </c:pt>
                <c:pt idx="4">
                  <c:v>-1.0030344217280949</c:v>
                </c:pt>
                <c:pt idx="5">
                  <c:v>-1.0030246039124751</c:v>
                </c:pt>
                <c:pt idx="6">
                  <c:v>-1.0030146720550901</c:v>
                </c:pt>
                <c:pt idx="7">
                  <c:v>-1.00300462373098</c:v>
                </c:pt>
                <c:pt idx="8">
                  <c:v>-1.002994456435905</c:v>
                </c:pt>
                <c:pt idx="9">
                  <c:v>-1.002984167582655</c:v>
                </c:pt>
                <c:pt idx="10">
                  <c:v>-1.0029737544974699</c:v>
                </c:pt>
                <c:pt idx="11">
                  <c:v>-1.00296321441614</c:v>
                </c:pt>
                <c:pt idx="12">
                  <c:v>-1.00295254447977</c:v>
                </c:pt>
                <c:pt idx="13">
                  <c:v>-1.00294174173054</c:v>
                </c:pt>
                <c:pt idx="14">
                  <c:v>-1.0029308031071151</c:v>
                </c:pt>
                <c:pt idx="15">
                  <c:v>-1.0029197254396249</c:v>
                </c:pt>
                <c:pt idx="16">
                  <c:v>-1.0029085054446001</c:v>
                </c:pt>
                <c:pt idx="17">
                  <c:v>-1.0028971397194499</c:v>
                </c:pt>
                <c:pt idx="18">
                  <c:v>-1.0028856247365849</c:v>
                </c:pt>
                <c:pt idx="19">
                  <c:v>-1.002873956837355</c:v>
                </c:pt>
                <c:pt idx="20">
                  <c:v>-1.0028621322253399</c:v>
                </c:pt>
                <c:pt idx="21">
                  <c:v>-1.00285014695944</c:v>
                </c:pt>
                <c:pt idx="22">
                  <c:v>-1.0028379969464549</c:v>
                </c:pt>
                <c:pt idx="23">
                  <c:v>-1.00282567793306</c:v>
                </c:pt>
                <c:pt idx="24">
                  <c:v>-1.00281318549746</c:v>
                </c:pt>
                <c:pt idx="25">
                  <c:v>-1.002800515040305</c:v>
                </c:pt>
                <c:pt idx="26">
                  <c:v>-1.002787661775155</c:v>
                </c:pt>
                <c:pt idx="27">
                  <c:v>-1.002774620718115</c:v>
                </c:pt>
                <c:pt idx="28">
                  <c:v>-1.002761386676835</c:v>
                </c:pt>
                <c:pt idx="29">
                  <c:v>-1.0027479542387752</c:v>
                </c:pt>
                <c:pt idx="30">
                  <c:v>-1.0027343177585999</c:v>
                </c:pt>
                <c:pt idx="31">
                  <c:v>-1.0027204713445901</c:v>
                </c:pt>
                <c:pt idx="32">
                  <c:v>-1.0027064088440951</c:v>
                </c:pt>
                <c:pt idx="33">
                  <c:v>-1.0026921238279849</c:v>
                </c:pt>
                <c:pt idx="34">
                  <c:v>-1.00267760957375</c:v>
                </c:pt>
                <c:pt idx="35">
                  <c:v>-1.0026628590474451</c:v>
                </c:pt>
                <c:pt idx="36">
                  <c:v>-1.0026478648841302</c:v>
                </c:pt>
                <c:pt idx="37">
                  <c:v>-1.00263261936679</c:v>
                </c:pt>
                <c:pt idx="38">
                  <c:v>-1.0026171144035549</c:v>
                </c:pt>
                <c:pt idx="39">
                  <c:v>-1.00260134150299</c:v>
                </c:pt>
                <c:pt idx="40">
                  <c:v>-1.0025852917474101</c:v>
                </c:pt>
                <c:pt idx="41">
                  <c:v>-1.0025689557638451</c:v>
                </c:pt>
                <c:pt idx="42">
                  <c:v>-1.0025523236924949</c:v>
                </c:pt>
                <c:pt idx="43">
                  <c:v>-1.002535385152495</c:v>
                </c:pt>
                <c:pt idx="44">
                  <c:v>-1.0025181292045</c:v>
                </c:pt>
                <c:pt idx="45">
                  <c:v>-1.00250054430992</c:v>
                </c:pt>
                <c:pt idx="46">
                  <c:v>-1.00248261828632</c:v>
                </c:pt>
                <c:pt idx="47">
                  <c:v>-1.0024643382586651</c:v>
                </c:pt>
                <c:pt idx="48">
                  <c:v>-1.00244569060575</c:v>
                </c:pt>
                <c:pt idx="49">
                  <c:v>-1.0024266609014749</c:v>
                </c:pt>
                <c:pt idx="50">
                  <c:v>-1.00240723385013</c:v>
                </c:pt>
                <c:pt idx="51">
                  <c:v>-1.0023873932150049</c:v>
                </c:pt>
                <c:pt idx="52">
                  <c:v>-1.002367121739735</c:v>
                </c:pt>
                <c:pt idx="53">
                  <c:v>-1.0023464010609751</c:v>
                </c:pt>
                <c:pt idx="54">
                  <c:v>-1.002325211611685</c:v>
                </c:pt>
                <c:pt idx="55">
                  <c:v>-1.002303532513555</c:v>
                </c:pt>
                <c:pt idx="56">
                  <c:v>-1.0022813414572149</c:v>
                </c:pt>
                <c:pt idx="57">
                  <c:v>-1.002258614568315</c:v>
                </c:pt>
                <c:pt idx="58">
                  <c:v>-1.0022353262576251</c:v>
                </c:pt>
                <c:pt idx="59">
                  <c:v>-1.0022114490528</c:v>
                </c:pt>
                <c:pt idx="60">
                  <c:v>-1.002186953408905</c:v>
                </c:pt>
                <c:pt idx="61">
                  <c:v>-1.0021618074945051</c:v>
                </c:pt>
                <c:pt idx="62">
                  <c:v>-1.00213597694942</c:v>
                </c:pt>
                <c:pt idx="63">
                  <c:v>-1.002109424609565</c:v>
                </c:pt>
                <c:pt idx="64">
                  <c:v>-1.0020821101932549</c:v>
                </c:pt>
                <c:pt idx="65">
                  <c:v>-1.00205398994235</c:v>
                </c:pt>
                <c:pt idx="66">
                  <c:v>-1.00202501621025</c:v>
                </c:pt>
                <c:pt idx="67">
                  <c:v>-1.00199513698698</c:v>
                </c:pt>
                <c:pt idx="68">
                  <c:v>-1.0019642953494101</c:v>
                </c:pt>
                <c:pt idx="69">
                  <c:v>-1.001932428822105</c:v>
                </c:pt>
                <c:pt idx="70">
                  <c:v>-1.0018994686305851</c:v>
                </c:pt>
                <c:pt idx="71">
                  <c:v>-1.00186533882476</c:v>
                </c:pt>
                <c:pt idx="72">
                  <c:v>-1.0018299552442049</c:v>
                </c:pt>
                <c:pt idx="73">
                  <c:v>-1.001793224289895</c:v>
                </c:pt>
                <c:pt idx="74">
                  <c:v>-1.001755041457195</c:v>
                </c:pt>
                <c:pt idx="75">
                  <c:v>-1.00171528957214</c:v>
                </c:pt>
                <c:pt idx="76">
                  <c:v>-1.0016738366558451</c:v>
                </c:pt>
                <c:pt idx="77">
                  <c:v>-1.0016305333189099</c:v>
                </c:pt>
                <c:pt idx="78">
                  <c:v>-1.001585209555665</c:v>
                </c:pt>
                <c:pt idx="79">
                  <c:v>-1.001537670764405</c:v>
                </c:pt>
                <c:pt idx="80">
                  <c:v>-1.0014876927576799</c:v>
                </c:pt>
                <c:pt idx="81">
                  <c:v>-1.0014350154382949</c:v>
                </c:pt>
                <c:pt idx="82">
                  <c:v>-1.00137933468828</c:v>
                </c:pt>
                <c:pt idx="83">
                  <c:v>-1.0013202918276749</c:v>
                </c:pt>
                <c:pt idx="84">
                  <c:v>-1.0012574597124699</c:v>
                </c:pt>
                <c:pt idx="85">
                  <c:v>-1.001190324096155</c:v>
                </c:pt>
                <c:pt idx="86">
                  <c:v>-1.00111825817309</c:v>
                </c:pt>
                <c:pt idx="87">
                  <c:v>-1.0010404870678948</c:v>
                </c:pt>
                <c:pt idx="88">
                  <c:v>-1.00095603708465</c:v>
                </c:pt>
                <c:pt idx="89">
                  <c:v>-1.000863661105645</c:v>
                </c:pt>
                <c:pt idx="90">
                  <c:v>-1.0007617252422949</c:v>
                </c:pt>
                <c:pt idx="91">
                  <c:v>-1.000648029672685</c:v>
                </c:pt>
                <c:pt idx="92">
                  <c:v>-1.0005195115039101</c:v>
                </c:pt>
                <c:pt idx="93">
                  <c:v>-1.0003717215355601</c:v>
                </c:pt>
                <c:pt idx="94">
                  <c:v>-1.0001978290436599</c:v>
                </c:pt>
                <c:pt idx="95">
                  <c:v>-0.99998652240100994</c:v>
                </c:pt>
                <c:pt idx="96">
                  <c:v>-0.99971687339444504</c:v>
                </c:pt>
                <c:pt idx="97">
                  <c:v>-0.99934243254815991</c:v>
                </c:pt>
                <c:pt idx="98">
                  <c:v>-0.99871222758689493</c:v>
                </c:pt>
                <c:pt idx="99">
                  <c:v>-0.50727512678129505</c:v>
                </c:pt>
                <c:pt idx="100">
                  <c:v>-5.9466859621615997E-3</c:v>
                </c:pt>
                <c:pt idx="101">
                  <c:v>1.5934097012027099E-3</c:v>
                </c:pt>
                <c:pt idx="102">
                  <c:v>-4.26952842649178E-4</c:v>
                </c:pt>
                <c:pt idx="103">
                  <c:v>1.144016693940205E-4</c:v>
                </c:pt>
                <c:pt idx="104">
                  <c:v>-3.0653834926900396E-5</c:v>
                </c:pt>
                <c:pt idx="105">
                  <c:v>8.2136703135799491E-6</c:v>
                </c:pt>
                <c:pt idx="106">
                  <c:v>-2.200846327419215E-6</c:v>
                </c:pt>
                <c:pt idx="107">
                  <c:v>5.8971499609698498E-7</c:v>
                </c:pt>
                <c:pt idx="108">
                  <c:v>-1.580136569687065E-7</c:v>
                </c:pt>
                <c:pt idx="109">
                  <c:v>4.2339631777853297E-8</c:v>
                </c:pt>
                <c:pt idx="110">
                  <c:v>-1.13448701427074E-8</c:v>
                </c:pt>
                <c:pt idx="111">
                  <c:v>3.0398487929743551E-9</c:v>
                </c:pt>
                <c:pt idx="112">
                  <c:v>-8.1452502919018994E-10</c:v>
                </c:pt>
                <c:pt idx="113">
                  <c:v>2.1825132378643999E-10</c:v>
                </c:pt>
                <c:pt idx="114">
                  <c:v>-5.8480265955585997E-11</c:v>
                </c:pt>
                <c:pt idx="115">
                  <c:v>1.5669740035903801E-11</c:v>
                </c:pt>
                <c:pt idx="116">
                  <c:v>-4.1986941880284401E-12</c:v>
                </c:pt>
                <c:pt idx="117">
                  <c:v>3.07365747181833E-12</c:v>
                </c:pt>
                <c:pt idx="118">
                  <c:v>-8.2358403939796503E-13</c:v>
                </c:pt>
                <c:pt idx="119">
                  <c:v>2.2067868577355398E-13</c:v>
                </c:pt>
                <c:pt idx="120">
                  <c:v>-5.9130703696245507E-14</c:v>
                </c:pt>
                <c:pt idx="121">
                  <c:v>1.5844129011428199E-14</c:v>
                </c:pt>
                <c:pt idx="122">
                  <c:v>-4.2458123494677451E-15</c:v>
                </c:pt>
                <c:pt idx="123">
                  <c:v>1.1391203864425949E-15</c:v>
                </c:pt>
                <c:pt idx="124">
                  <c:v>-3.106691963025285E-16</c:v>
                </c:pt>
                <c:pt idx="125">
                  <c:v>1.0355639876755699E-16</c:v>
                </c:pt>
                <c:pt idx="126">
                  <c:v>-1.0355639876769899E-16</c:v>
                </c:pt>
                <c:pt idx="127">
                  <c:v>3.1066919630323497E-16</c:v>
                </c:pt>
                <c:pt idx="128">
                  <c:v>-1.139120386445245E-15</c:v>
                </c:pt>
                <c:pt idx="129">
                  <c:v>4.2458123494777297E-15</c:v>
                </c:pt>
                <c:pt idx="130">
                  <c:v>-1.5844129011465702E-14</c:v>
                </c:pt>
                <c:pt idx="131">
                  <c:v>5.9130703696385003E-14</c:v>
                </c:pt>
                <c:pt idx="132">
                  <c:v>-2.2067868577407349E-13</c:v>
                </c:pt>
                <c:pt idx="133">
                  <c:v>8.2358403939990989E-13</c:v>
                </c:pt>
                <c:pt idx="134">
                  <c:v>4.1986941880385545E-12</c:v>
                </c:pt>
                <c:pt idx="135">
                  <c:v>-1.5669740035940401E-11</c:v>
                </c:pt>
                <c:pt idx="136">
                  <c:v>5.8480265955724498E-11</c:v>
                </c:pt>
                <c:pt idx="137">
                  <c:v>-2.1825132378695902E-10</c:v>
                </c:pt>
                <c:pt idx="138">
                  <c:v>8.1452502919209494E-10</c:v>
                </c:pt>
                <c:pt idx="139">
                  <c:v>-3.0398487929814598E-9</c:v>
                </c:pt>
                <c:pt idx="140">
                  <c:v>1.134487014273375E-8</c:v>
                </c:pt>
                <c:pt idx="141">
                  <c:v>-4.23396317779533E-8</c:v>
                </c:pt>
                <c:pt idx="142">
                  <c:v>1.5801365696907999E-7</c:v>
                </c:pt>
                <c:pt idx="143">
                  <c:v>-5.8971499609836501E-7</c:v>
                </c:pt>
                <c:pt idx="144">
                  <c:v>2.2008463274244001E-6</c:v>
                </c:pt>
                <c:pt idx="145">
                  <c:v>-8.2136703135990005E-6</c:v>
                </c:pt>
                <c:pt idx="146">
                  <c:v>3.0653834926972502E-5</c:v>
                </c:pt>
                <c:pt idx="147">
                  <c:v>-1.14401669394294E-4</c:v>
                </c:pt>
                <c:pt idx="148">
                  <c:v>4.2695284265019103E-4</c:v>
                </c:pt>
                <c:pt idx="149">
                  <c:v>-1.5934097012064649E-3</c:v>
                </c:pt>
                <c:pt idx="150">
                  <c:v>5.9466859621757004E-3</c:v>
                </c:pt>
                <c:pt idx="151">
                  <c:v>0.50727512678131004</c:v>
                </c:pt>
                <c:pt idx="152">
                  <c:v>0.99871222758689493</c:v>
                </c:pt>
                <c:pt idx="153">
                  <c:v>0.99934243254815991</c:v>
                </c:pt>
                <c:pt idx="154">
                  <c:v>0.99971687339444504</c:v>
                </c:pt>
                <c:pt idx="155">
                  <c:v>0.99998652240100994</c:v>
                </c:pt>
                <c:pt idx="156">
                  <c:v>1</c:v>
                </c:pt>
                <c:pt idx="157">
                  <c:v>1</c:v>
                </c:pt>
                <c:pt idx="158">
                  <c:v>1</c:v>
                </c:pt>
                <c:pt idx="159">
                  <c:v>1</c:v>
                </c:pt>
                <c:pt idx="160">
                  <c:v>1</c:v>
                </c:pt>
                <c:pt idx="161">
                  <c:v>1</c:v>
                </c:pt>
                <c:pt idx="162">
                  <c:v>1</c:v>
                </c:pt>
                <c:pt idx="163">
                  <c:v>1</c:v>
                </c:pt>
                <c:pt idx="164">
                  <c:v>1</c:v>
                </c:pt>
                <c:pt idx="165">
                  <c:v>1</c:v>
                </c:pt>
                <c:pt idx="166">
                  <c:v>1</c:v>
                </c:pt>
                <c:pt idx="167">
                  <c:v>1</c:v>
                </c:pt>
                <c:pt idx="168">
                  <c:v>1</c:v>
                </c:pt>
                <c:pt idx="169">
                  <c:v>1</c:v>
                </c:pt>
                <c:pt idx="170">
                  <c:v>1</c:v>
                </c:pt>
                <c:pt idx="171">
                  <c:v>1</c:v>
                </c:pt>
                <c:pt idx="172">
                  <c:v>1</c:v>
                </c:pt>
                <c:pt idx="173">
                  <c:v>1</c:v>
                </c:pt>
                <c:pt idx="174">
                  <c:v>1</c:v>
                </c:pt>
                <c:pt idx="175">
                  <c:v>1</c:v>
                </c:pt>
                <c:pt idx="176">
                  <c:v>1</c:v>
                </c:pt>
                <c:pt idx="177">
                  <c:v>1</c:v>
                </c:pt>
                <c:pt idx="178">
                  <c:v>1</c:v>
                </c:pt>
                <c:pt idx="179">
                  <c:v>1</c:v>
                </c:pt>
                <c:pt idx="180">
                  <c:v>1</c:v>
                </c:pt>
                <c:pt idx="181">
                  <c:v>1</c:v>
                </c:pt>
                <c:pt idx="182">
                  <c:v>1</c:v>
                </c:pt>
                <c:pt idx="183">
                  <c:v>1</c:v>
                </c:pt>
                <c:pt idx="184">
                  <c:v>1</c:v>
                </c:pt>
                <c:pt idx="185">
                  <c:v>1</c:v>
                </c:pt>
                <c:pt idx="186">
                  <c:v>1</c:v>
                </c:pt>
                <c:pt idx="187">
                  <c:v>1</c:v>
                </c:pt>
                <c:pt idx="188">
                  <c:v>1</c:v>
                </c:pt>
                <c:pt idx="189">
                  <c:v>1</c:v>
                </c:pt>
                <c:pt idx="190">
                  <c:v>1</c:v>
                </c:pt>
                <c:pt idx="191">
                  <c:v>1</c:v>
                </c:pt>
                <c:pt idx="192">
                  <c:v>1</c:v>
                </c:pt>
                <c:pt idx="193">
                  <c:v>1</c:v>
                </c:pt>
                <c:pt idx="194">
                  <c:v>1</c:v>
                </c:pt>
                <c:pt idx="195">
                  <c:v>1</c:v>
                </c:pt>
                <c:pt idx="196">
                  <c:v>1</c:v>
                </c:pt>
                <c:pt idx="197">
                  <c:v>1</c:v>
                </c:pt>
                <c:pt idx="198">
                  <c:v>1</c:v>
                </c:pt>
                <c:pt idx="199">
                  <c:v>1</c:v>
                </c:pt>
                <c:pt idx="200">
                  <c:v>1</c:v>
                </c:pt>
                <c:pt idx="201">
                  <c:v>1</c:v>
                </c:pt>
                <c:pt idx="202">
                  <c:v>1</c:v>
                </c:pt>
                <c:pt idx="203">
                  <c:v>1</c:v>
                </c:pt>
                <c:pt idx="204">
                  <c:v>1</c:v>
                </c:pt>
                <c:pt idx="205">
                  <c:v>1</c:v>
                </c:pt>
                <c:pt idx="206">
                  <c:v>1</c:v>
                </c:pt>
                <c:pt idx="207">
                  <c:v>1</c:v>
                </c:pt>
                <c:pt idx="208">
                  <c:v>1</c:v>
                </c:pt>
                <c:pt idx="209">
                  <c:v>1</c:v>
                </c:pt>
                <c:pt idx="210">
                  <c:v>1</c:v>
                </c:pt>
                <c:pt idx="211">
                  <c:v>1</c:v>
                </c:pt>
                <c:pt idx="212">
                  <c:v>1</c:v>
                </c:pt>
                <c:pt idx="213">
                  <c:v>1</c:v>
                </c:pt>
                <c:pt idx="214">
                  <c:v>1</c:v>
                </c:pt>
                <c:pt idx="215">
                  <c:v>1</c:v>
                </c:pt>
                <c:pt idx="216">
                  <c:v>1</c:v>
                </c:pt>
                <c:pt idx="217">
                  <c:v>1</c:v>
                </c:pt>
                <c:pt idx="218">
                  <c:v>1</c:v>
                </c:pt>
                <c:pt idx="219">
                  <c:v>1</c:v>
                </c:pt>
                <c:pt idx="220">
                  <c:v>1</c:v>
                </c:pt>
                <c:pt idx="221">
                  <c:v>1</c:v>
                </c:pt>
                <c:pt idx="222">
                  <c:v>1</c:v>
                </c:pt>
                <c:pt idx="223">
                  <c:v>1</c:v>
                </c:pt>
                <c:pt idx="224">
                  <c:v>1</c:v>
                </c:pt>
                <c:pt idx="225">
                  <c:v>1</c:v>
                </c:pt>
                <c:pt idx="226">
                  <c:v>1</c:v>
                </c:pt>
                <c:pt idx="227">
                  <c:v>1</c:v>
                </c:pt>
                <c:pt idx="228">
                  <c:v>1</c:v>
                </c:pt>
                <c:pt idx="229">
                  <c:v>1</c:v>
                </c:pt>
                <c:pt idx="230">
                  <c:v>1</c:v>
                </c:pt>
                <c:pt idx="231">
                  <c:v>1</c:v>
                </c:pt>
                <c:pt idx="232">
                  <c:v>1</c:v>
                </c:pt>
                <c:pt idx="233">
                  <c:v>1</c:v>
                </c:pt>
                <c:pt idx="234">
                  <c:v>1</c:v>
                </c:pt>
                <c:pt idx="235">
                  <c:v>1</c:v>
                </c:pt>
                <c:pt idx="236">
                  <c:v>1</c:v>
                </c:pt>
                <c:pt idx="237">
                  <c:v>1</c:v>
                </c:pt>
                <c:pt idx="238">
                  <c:v>1</c:v>
                </c:pt>
                <c:pt idx="239">
                  <c:v>1</c:v>
                </c:pt>
                <c:pt idx="240">
                  <c:v>1</c:v>
                </c:pt>
                <c:pt idx="241">
                  <c:v>1</c:v>
                </c:pt>
                <c:pt idx="242">
                  <c:v>1</c:v>
                </c:pt>
                <c:pt idx="243">
                  <c:v>1</c:v>
                </c:pt>
                <c:pt idx="244">
                  <c:v>1</c:v>
                </c:pt>
                <c:pt idx="245">
                  <c:v>1</c:v>
                </c:pt>
                <c:pt idx="246">
                  <c:v>1</c:v>
                </c:pt>
                <c:pt idx="247">
                  <c:v>1</c:v>
                </c:pt>
                <c:pt idx="248">
                  <c:v>1</c:v>
                </c:pt>
                <c:pt idx="249">
                  <c:v>1</c:v>
                </c:pt>
                <c:pt idx="250">
                  <c:v>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47FD-44EE-82E0-E861C377A4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1.5"/>
        <c:crossBetween val="midCat"/>
        <c:majorUnit val="2"/>
      </c:valAx>
      <c:valAx>
        <c:axId val="519023136"/>
        <c:scaling>
          <c:orientation val="minMax"/>
          <c:max val="1.01"/>
          <c:min val="-1.0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strRef>
              <c:f>'n=100'!$AE$6</c:f>
              <c:strCache>
                <c:ptCount val="1"/>
                <c:pt idx="0">
                  <c:v>t=3.5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'n=100'!$AB$7:$AB$257</c:f>
              <c:numCache>
                <c:formatCode>General</c:formatCode>
                <c:ptCount val="251"/>
                <c:pt idx="0">
                  <c:v>0</c:v>
                </c:pt>
                <c:pt idx="1">
                  <c:v>3.9999999999999904E-2</c:v>
                </c:pt>
                <c:pt idx="2">
                  <c:v>7.9999999999999905E-2</c:v>
                </c:pt>
                <c:pt idx="3">
                  <c:v>0.119999999999999</c:v>
                </c:pt>
                <c:pt idx="4">
                  <c:v>0.159999999999999</c:v>
                </c:pt>
                <c:pt idx="5">
                  <c:v>0.19999999999999901</c:v>
                </c:pt>
                <c:pt idx="6">
                  <c:v>0.23999999999999899</c:v>
                </c:pt>
                <c:pt idx="7">
                  <c:v>0.27999999999999903</c:v>
                </c:pt>
                <c:pt idx="8">
                  <c:v>0.31999999999999901</c:v>
                </c:pt>
                <c:pt idx="9">
                  <c:v>0.35999999999999899</c:v>
                </c:pt>
                <c:pt idx="10">
                  <c:v>0.39999999999999897</c:v>
                </c:pt>
                <c:pt idx="11">
                  <c:v>0.439999999999999</c:v>
                </c:pt>
                <c:pt idx="12">
                  <c:v>0.47999999999999898</c:v>
                </c:pt>
                <c:pt idx="13">
                  <c:v>0.51999999999999902</c:v>
                </c:pt>
                <c:pt idx="14">
                  <c:v>0.55999999999999894</c:v>
                </c:pt>
                <c:pt idx="15">
                  <c:v>0.59999999999999898</c:v>
                </c:pt>
                <c:pt idx="16">
                  <c:v>0.63999999999999901</c:v>
                </c:pt>
                <c:pt idx="17">
                  <c:v>0.67999999999999894</c:v>
                </c:pt>
                <c:pt idx="18">
                  <c:v>0.71999999999999897</c:v>
                </c:pt>
                <c:pt idx="19">
                  <c:v>0.75999999999999901</c:v>
                </c:pt>
                <c:pt idx="20">
                  <c:v>0.79999999999999893</c:v>
                </c:pt>
                <c:pt idx="21">
                  <c:v>0.83999999999999897</c:v>
                </c:pt>
                <c:pt idx="22">
                  <c:v>0.87999999999999801</c:v>
                </c:pt>
                <c:pt idx="23">
                  <c:v>0.91999999999999793</c:v>
                </c:pt>
                <c:pt idx="24">
                  <c:v>0.95999999999999797</c:v>
                </c:pt>
                <c:pt idx="25">
                  <c:v>0.99999999999999811</c:v>
                </c:pt>
                <c:pt idx="26">
                  <c:v>1.03999999999999</c:v>
                </c:pt>
                <c:pt idx="27">
                  <c:v>1.0799999999999901</c:v>
                </c:pt>
                <c:pt idx="28">
                  <c:v>1.1199999999999899</c:v>
                </c:pt>
                <c:pt idx="29">
                  <c:v>1.1599999999999899</c:v>
                </c:pt>
                <c:pt idx="30">
                  <c:v>1.19999999999999</c:v>
                </c:pt>
                <c:pt idx="31">
                  <c:v>1.23999999999999</c:v>
                </c:pt>
                <c:pt idx="32">
                  <c:v>1.2799999999999898</c:v>
                </c:pt>
                <c:pt idx="33">
                  <c:v>1.3199999999999901</c:v>
                </c:pt>
                <c:pt idx="34">
                  <c:v>1.3599999999999899</c:v>
                </c:pt>
                <c:pt idx="35">
                  <c:v>1.3999999999999899</c:v>
                </c:pt>
                <c:pt idx="36">
                  <c:v>1.43999999999999</c:v>
                </c:pt>
                <c:pt idx="37">
                  <c:v>1.47999999999999</c:v>
                </c:pt>
                <c:pt idx="38">
                  <c:v>1.5199999999999898</c:v>
                </c:pt>
                <c:pt idx="39">
                  <c:v>1.5599999999999901</c:v>
                </c:pt>
                <c:pt idx="40">
                  <c:v>1.5999999999999901</c:v>
                </c:pt>
                <c:pt idx="41">
                  <c:v>1.6399999999999899</c:v>
                </c:pt>
                <c:pt idx="42">
                  <c:v>1.6799999999999902</c:v>
                </c:pt>
                <c:pt idx="43">
                  <c:v>1.71999999999999</c:v>
                </c:pt>
                <c:pt idx="44">
                  <c:v>1.75999999999999</c:v>
                </c:pt>
                <c:pt idx="45">
                  <c:v>1.7999999999999901</c:v>
                </c:pt>
                <c:pt idx="46">
                  <c:v>1.8399999999999901</c:v>
                </c:pt>
                <c:pt idx="47">
                  <c:v>1.8799999999999899</c:v>
                </c:pt>
                <c:pt idx="48">
                  <c:v>1.9199999999999902</c:v>
                </c:pt>
                <c:pt idx="49">
                  <c:v>1.95999999999999</c:v>
                </c:pt>
                <c:pt idx="50">
                  <c:v>1.99999999999999</c:v>
                </c:pt>
                <c:pt idx="51">
                  <c:v>2.0399999999999903</c:v>
                </c:pt>
                <c:pt idx="52">
                  <c:v>2.0799999999999899</c:v>
                </c:pt>
                <c:pt idx="53">
                  <c:v>2.1199999999999899</c:v>
                </c:pt>
                <c:pt idx="54">
                  <c:v>2.1599999999999899</c:v>
                </c:pt>
                <c:pt idx="55">
                  <c:v>2.19999999999999</c:v>
                </c:pt>
                <c:pt idx="56">
                  <c:v>2.23999999999999</c:v>
                </c:pt>
                <c:pt idx="57">
                  <c:v>2.27999999999999</c:v>
                </c:pt>
                <c:pt idx="58">
                  <c:v>2.3199999999999901</c:v>
                </c:pt>
                <c:pt idx="59">
                  <c:v>2.3599999999999901</c:v>
                </c:pt>
                <c:pt idx="60">
                  <c:v>2.3999999999999897</c:v>
                </c:pt>
                <c:pt idx="61">
                  <c:v>2.4399999999999897</c:v>
                </c:pt>
                <c:pt idx="62">
                  <c:v>2.4799999999999902</c:v>
                </c:pt>
                <c:pt idx="63">
                  <c:v>2.5199999999999902</c:v>
                </c:pt>
                <c:pt idx="64">
                  <c:v>2.5599999999999898</c:v>
                </c:pt>
                <c:pt idx="65">
                  <c:v>2.5999999999999899</c:v>
                </c:pt>
                <c:pt idx="66">
                  <c:v>2.6399999999999899</c:v>
                </c:pt>
                <c:pt idx="67">
                  <c:v>2.6799999999999899</c:v>
                </c:pt>
                <c:pt idx="68">
                  <c:v>2.71999999999999</c:v>
                </c:pt>
                <c:pt idx="69">
                  <c:v>2.75999999999999</c:v>
                </c:pt>
                <c:pt idx="70">
                  <c:v>2.7999999999999901</c:v>
                </c:pt>
                <c:pt idx="71">
                  <c:v>2.8399999999999901</c:v>
                </c:pt>
                <c:pt idx="72">
                  <c:v>2.8799999999999901</c:v>
                </c:pt>
                <c:pt idx="73">
                  <c:v>2.9199999999999897</c:v>
                </c:pt>
                <c:pt idx="74">
                  <c:v>2.9599999999999902</c:v>
                </c:pt>
                <c:pt idx="75">
                  <c:v>2.9999999999999902</c:v>
                </c:pt>
                <c:pt idx="76">
                  <c:v>3.0399999999999903</c:v>
                </c:pt>
                <c:pt idx="77">
                  <c:v>3.0799999999999899</c:v>
                </c:pt>
                <c:pt idx="78">
                  <c:v>3.1199999999999899</c:v>
                </c:pt>
                <c:pt idx="79">
                  <c:v>3.1599999999999899</c:v>
                </c:pt>
                <c:pt idx="80">
                  <c:v>3.19999999999999</c:v>
                </c:pt>
                <c:pt idx="81">
                  <c:v>3.2399999999999998</c:v>
                </c:pt>
                <c:pt idx="82">
                  <c:v>3.27999999999999</c:v>
                </c:pt>
                <c:pt idx="83">
                  <c:v>3.3199999999999901</c:v>
                </c:pt>
                <c:pt idx="84">
                  <c:v>3.3599999999999901</c:v>
                </c:pt>
                <c:pt idx="85">
                  <c:v>3.4</c:v>
                </c:pt>
                <c:pt idx="86">
                  <c:v>3.44</c:v>
                </c:pt>
                <c:pt idx="87">
                  <c:v>3.48</c:v>
                </c:pt>
                <c:pt idx="88">
                  <c:v>3.5199999999999902</c:v>
                </c:pt>
                <c:pt idx="89">
                  <c:v>3.5599999999999996</c:v>
                </c:pt>
                <c:pt idx="90">
                  <c:v>3.6</c:v>
                </c:pt>
                <c:pt idx="91">
                  <c:v>3.64</c:v>
                </c:pt>
                <c:pt idx="92">
                  <c:v>3.68</c:v>
                </c:pt>
                <c:pt idx="93">
                  <c:v>3.72</c:v>
                </c:pt>
                <c:pt idx="94">
                  <c:v>3.76</c:v>
                </c:pt>
                <c:pt idx="95">
                  <c:v>3.8</c:v>
                </c:pt>
                <c:pt idx="96">
                  <c:v>3.8400000000000003</c:v>
                </c:pt>
                <c:pt idx="97">
                  <c:v>3.8800000000000003</c:v>
                </c:pt>
                <c:pt idx="98">
                  <c:v>3.92</c:v>
                </c:pt>
                <c:pt idx="99">
                  <c:v>3.96</c:v>
                </c:pt>
                <c:pt idx="100">
                  <c:v>4</c:v>
                </c:pt>
                <c:pt idx="101">
                  <c:v>4.04</c:v>
                </c:pt>
                <c:pt idx="102">
                  <c:v>4.08</c:v>
                </c:pt>
                <c:pt idx="103">
                  <c:v>4.12</c:v>
                </c:pt>
                <c:pt idx="104">
                  <c:v>4.1599999999999993</c:v>
                </c:pt>
                <c:pt idx="105">
                  <c:v>4.2</c:v>
                </c:pt>
                <c:pt idx="106">
                  <c:v>4.24</c:v>
                </c:pt>
                <c:pt idx="107">
                  <c:v>4.28</c:v>
                </c:pt>
                <c:pt idx="108">
                  <c:v>4.32</c:v>
                </c:pt>
                <c:pt idx="109">
                  <c:v>4.3600000000000003</c:v>
                </c:pt>
                <c:pt idx="110">
                  <c:v>4.4000000000000004</c:v>
                </c:pt>
                <c:pt idx="111">
                  <c:v>4.4400000000000004</c:v>
                </c:pt>
                <c:pt idx="112">
                  <c:v>4.4799999999999995</c:v>
                </c:pt>
                <c:pt idx="113">
                  <c:v>4.5199999999999996</c:v>
                </c:pt>
                <c:pt idx="114">
                  <c:v>4.5599999999999996</c:v>
                </c:pt>
                <c:pt idx="115">
                  <c:v>4.5999999999999996</c:v>
                </c:pt>
                <c:pt idx="116">
                  <c:v>4.6399999999999997</c:v>
                </c:pt>
                <c:pt idx="117">
                  <c:v>4.68</c:v>
                </c:pt>
                <c:pt idx="118">
                  <c:v>4.7200000000000006</c:v>
                </c:pt>
                <c:pt idx="119">
                  <c:v>4.7600000000000007</c:v>
                </c:pt>
                <c:pt idx="120">
                  <c:v>4.8</c:v>
                </c:pt>
                <c:pt idx="121">
                  <c:v>4.84</c:v>
                </c:pt>
                <c:pt idx="122">
                  <c:v>4.88</c:v>
                </c:pt>
                <c:pt idx="123">
                  <c:v>4.92</c:v>
                </c:pt>
                <c:pt idx="124">
                  <c:v>4.96</c:v>
                </c:pt>
                <c:pt idx="125">
                  <c:v>5</c:v>
                </c:pt>
                <c:pt idx="126">
                  <c:v>5.04</c:v>
                </c:pt>
                <c:pt idx="127">
                  <c:v>5.08</c:v>
                </c:pt>
                <c:pt idx="128">
                  <c:v>5.12</c:v>
                </c:pt>
                <c:pt idx="129">
                  <c:v>5.1599999999999993</c:v>
                </c:pt>
                <c:pt idx="130">
                  <c:v>5.2</c:v>
                </c:pt>
                <c:pt idx="131">
                  <c:v>5.24</c:v>
                </c:pt>
                <c:pt idx="132">
                  <c:v>5.28</c:v>
                </c:pt>
                <c:pt idx="133">
                  <c:v>5.32</c:v>
                </c:pt>
                <c:pt idx="134">
                  <c:v>5.36</c:v>
                </c:pt>
                <c:pt idx="135">
                  <c:v>5.4</c:v>
                </c:pt>
                <c:pt idx="136">
                  <c:v>5.44</c:v>
                </c:pt>
                <c:pt idx="137">
                  <c:v>5.4799999999999995</c:v>
                </c:pt>
                <c:pt idx="138">
                  <c:v>5.52</c:v>
                </c:pt>
                <c:pt idx="139">
                  <c:v>5.56</c:v>
                </c:pt>
                <c:pt idx="140">
                  <c:v>5.6</c:v>
                </c:pt>
                <c:pt idx="141">
                  <c:v>5.64</c:v>
                </c:pt>
                <c:pt idx="142">
                  <c:v>5.68</c:v>
                </c:pt>
                <c:pt idx="143">
                  <c:v>5.7200000000000006</c:v>
                </c:pt>
                <c:pt idx="144">
                  <c:v>5.7600000000000007</c:v>
                </c:pt>
                <c:pt idx="145">
                  <c:v>5.8</c:v>
                </c:pt>
                <c:pt idx="146">
                  <c:v>5.84</c:v>
                </c:pt>
                <c:pt idx="147">
                  <c:v>5.88</c:v>
                </c:pt>
                <c:pt idx="148">
                  <c:v>5.92</c:v>
                </c:pt>
                <c:pt idx="149">
                  <c:v>5.96</c:v>
                </c:pt>
                <c:pt idx="150">
                  <c:v>6</c:v>
                </c:pt>
                <c:pt idx="151">
                  <c:v>6.04</c:v>
                </c:pt>
                <c:pt idx="152">
                  <c:v>6.08</c:v>
                </c:pt>
                <c:pt idx="153">
                  <c:v>6.1199999999999992</c:v>
                </c:pt>
                <c:pt idx="154">
                  <c:v>6.1599999999999993</c:v>
                </c:pt>
                <c:pt idx="155">
                  <c:v>6.2</c:v>
                </c:pt>
                <c:pt idx="156">
                  <c:v>6.24</c:v>
                </c:pt>
                <c:pt idx="157">
                  <c:v>6.28</c:v>
                </c:pt>
                <c:pt idx="158">
                  <c:v>6.32</c:v>
                </c:pt>
                <c:pt idx="159">
                  <c:v>6.36</c:v>
                </c:pt>
                <c:pt idx="160">
                  <c:v>6.4</c:v>
                </c:pt>
                <c:pt idx="161">
                  <c:v>6.44</c:v>
                </c:pt>
                <c:pt idx="162">
                  <c:v>6.4799999999999995</c:v>
                </c:pt>
                <c:pt idx="163">
                  <c:v>6.52</c:v>
                </c:pt>
                <c:pt idx="164">
                  <c:v>6.56</c:v>
                </c:pt>
                <c:pt idx="165">
                  <c:v>6.6</c:v>
                </c:pt>
                <c:pt idx="166">
                  <c:v>6.64</c:v>
                </c:pt>
                <c:pt idx="167">
                  <c:v>6.6800000000000006</c:v>
                </c:pt>
                <c:pt idx="168">
                  <c:v>6.7200000000000006</c:v>
                </c:pt>
                <c:pt idx="169">
                  <c:v>6.7600000000000007</c:v>
                </c:pt>
                <c:pt idx="170">
                  <c:v>6.8</c:v>
                </c:pt>
                <c:pt idx="171">
                  <c:v>6.84</c:v>
                </c:pt>
                <c:pt idx="172">
                  <c:v>6.88</c:v>
                </c:pt>
                <c:pt idx="173">
                  <c:v>6.92</c:v>
                </c:pt>
                <c:pt idx="174">
                  <c:v>6.96</c:v>
                </c:pt>
                <c:pt idx="175">
                  <c:v>7</c:v>
                </c:pt>
                <c:pt idx="176">
                  <c:v>7.04</c:v>
                </c:pt>
                <c:pt idx="177">
                  <c:v>7.08</c:v>
                </c:pt>
                <c:pt idx="178">
                  <c:v>7.1199999999999992</c:v>
                </c:pt>
                <c:pt idx="179">
                  <c:v>7.16</c:v>
                </c:pt>
                <c:pt idx="180">
                  <c:v>7.2</c:v>
                </c:pt>
                <c:pt idx="181">
                  <c:v>7.24</c:v>
                </c:pt>
                <c:pt idx="182">
                  <c:v>7.28</c:v>
                </c:pt>
                <c:pt idx="183">
                  <c:v>7.32</c:v>
                </c:pt>
                <c:pt idx="184">
                  <c:v>7.36</c:v>
                </c:pt>
                <c:pt idx="185">
                  <c:v>7.4</c:v>
                </c:pt>
                <c:pt idx="186">
                  <c:v>7.44</c:v>
                </c:pt>
                <c:pt idx="187">
                  <c:v>7.4799999999999995</c:v>
                </c:pt>
                <c:pt idx="188">
                  <c:v>7.52</c:v>
                </c:pt>
                <c:pt idx="189">
                  <c:v>7.56</c:v>
                </c:pt>
                <c:pt idx="190">
                  <c:v>7.6</c:v>
                </c:pt>
                <c:pt idx="191">
                  <c:v>7.64</c:v>
                </c:pt>
                <c:pt idx="192">
                  <c:v>7.6800000000000006</c:v>
                </c:pt>
                <c:pt idx="193">
                  <c:v>7.7200000000000006</c:v>
                </c:pt>
                <c:pt idx="194">
                  <c:v>7.7600000000000007</c:v>
                </c:pt>
                <c:pt idx="195">
                  <c:v>7.8</c:v>
                </c:pt>
                <c:pt idx="196">
                  <c:v>7.84</c:v>
                </c:pt>
                <c:pt idx="197">
                  <c:v>7.88</c:v>
                </c:pt>
                <c:pt idx="198">
                  <c:v>7.92</c:v>
                </c:pt>
                <c:pt idx="199">
                  <c:v>7.96</c:v>
                </c:pt>
                <c:pt idx="200">
                  <c:v>8</c:v>
                </c:pt>
                <c:pt idx="201">
                  <c:v>8.0400000000000009</c:v>
                </c:pt>
                <c:pt idx="202">
                  <c:v>8.08</c:v>
                </c:pt>
                <c:pt idx="203">
                  <c:v>8.120000000000001</c:v>
                </c:pt>
                <c:pt idx="204">
                  <c:v>8.16</c:v>
                </c:pt>
                <c:pt idx="205">
                  <c:v>8.2000000000000011</c:v>
                </c:pt>
                <c:pt idx="206">
                  <c:v>8.24</c:v>
                </c:pt>
                <c:pt idx="207">
                  <c:v>8.2799999999999994</c:v>
                </c:pt>
                <c:pt idx="208">
                  <c:v>8.3199999999999985</c:v>
                </c:pt>
                <c:pt idx="209">
                  <c:v>8.36</c:v>
                </c:pt>
                <c:pt idx="210">
                  <c:v>8.4</c:v>
                </c:pt>
                <c:pt idx="211">
                  <c:v>8.44</c:v>
                </c:pt>
                <c:pt idx="212">
                  <c:v>8.48</c:v>
                </c:pt>
                <c:pt idx="213">
                  <c:v>8.52</c:v>
                </c:pt>
                <c:pt idx="214">
                  <c:v>8.56</c:v>
                </c:pt>
                <c:pt idx="215">
                  <c:v>8.6</c:v>
                </c:pt>
                <c:pt idx="216">
                  <c:v>8.64</c:v>
                </c:pt>
                <c:pt idx="217">
                  <c:v>8.68</c:v>
                </c:pt>
                <c:pt idx="218">
                  <c:v>8.7200000000000006</c:v>
                </c:pt>
                <c:pt idx="219">
                  <c:v>8.76</c:v>
                </c:pt>
                <c:pt idx="220">
                  <c:v>8.8000000000000007</c:v>
                </c:pt>
                <c:pt idx="221">
                  <c:v>8.84</c:v>
                </c:pt>
                <c:pt idx="222">
                  <c:v>8.8800000000000008</c:v>
                </c:pt>
                <c:pt idx="223">
                  <c:v>8.9200000000000017</c:v>
                </c:pt>
                <c:pt idx="224">
                  <c:v>8.9599999999999991</c:v>
                </c:pt>
                <c:pt idx="225">
                  <c:v>9</c:v>
                </c:pt>
                <c:pt idx="226">
                  <c:v>9.0399999999999991</c:v>
                </c:pt>
                <c:pt idx="227">
                  <c:v>9.08</c:v>
                </c:pt>
                <c:pt idx="228">
                  <c:v>9.1199999999999992</c:v>
                </c:pt>
                <c:pt idx="229">
                  <c:v>9.16</c:v>
                </c:pt>
                <c:pt idx="230">
                  <c:v>9.1999999999999993</c:v>
                </c:pt>
                <c:pt idx="231">
                  <c:v>9.24</c:v>
                </c:pt>
                <c:pt idx="232">
                  <c:v>9.2799999999999994</c:v>
                </c:pt>
                <c:pt idx="233">
                  <c:v>9.32</c:v>
                </c:pt>
                <c:pt idx="234">
                  <c:v>9.36</c:v>
                </c:pt>
                <c:pt idx="235">
                  <c:v>9.4</c:v>
                </c:pt>
                <c:pt idx="236">
                  <c:v>9.4400000000000013</c:v>
                </c:pt>
                <c:pt idx="237">
                  <c:v>9.48</c:v>
                </c:pt>
                <c:pt idx="238">
                  <c:v>9.5200000000000014</c:v>
                </c:pt>
                <c:pt idx="239">
                  <c:v>9.56</c:v>
                </c:pt>
                <c:pt idx="240">
                  <c:v>9.6</c:v>
                </c:pt>
                <c:pt idx="241">
                  <c:v>9.6399999999999988</c:v>
                </c:pt>
                <c:pt idx="242">
                  <c:v>9.68</c:v>
                </c:pt>
                <c:pt idx="243">
                  <c:v>9.7199999999999989</c:v>
                </c:pt>
                <c:pt idx="244">
                  <c:v>9.76</c:v>
                </c:pt>
                <c:pt idx="245">
                  <c:v>9.7999999999999989</c:v>
                </c:pt>
                <c:pt idx="246">
                  <c:v>9.84</c:v>
                </c:pt>
                <c:pt idx="247">
                  <c:v>9.879999999999999</c:v>
                </c:pt>
                <c:pt idx="248">
                  <c:v>9.92</c:v>
                </c:pt>
                <c:pt idx="249">
                  <c:v>9.9600000000000009</c:v>
                </c:pt>
                <c:pt idx="250">
                  <c:v>10</c:v>
                </c:pt>
              </c:numCache>
            </c:numRef>
          </c:xVal>
          <c:yVal>
            <c:numRef>
              <c:f>'n=100'!$AE$7:$AE$257</c:f>
              <c:numCache>
                <c:formatCode>0.00E+00</c:formatCode>
                <c:ptCount val="25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0.99993115405844002</c:v>
                </c:pt>
                <c:pt idx="46">
                  <c:v>0.99966505430987995</c:v>
                </c:pt>
                <c:pt idx="47">
                  <c:v>0.99929742699301494</c:v>
                </c:pt>
                <c:pt idx="48">
                  <c:v>0.99868753235260999</c:v>
                </c:pt>
                <c:pt idx="49">
                  <c:v>0.79292687210346502</c:v>
                </c:pt>
                <c:pt idx="50">
                  <c:v>-0.2045845440584895</c:v>
                </c:pt>
                <c:pt idx="51">
                  <c:v>-0.99674834441109494</c:v>
                </c:pt>
                <c:pt idx="52">
                  <c:v>-0.99678446411299004</c:v>
                </c:pt>
                <c:pt idx="53">
                  <c:v>-0.99681296251062002</c:v>
                </c:pt>
                <c:pt idx="54">
                  <c:v>-0.99683506108187003</c:v>
                </c:pt>
                <c:pt idx="55">
                  <c:v>-0.99685167738378</c:v>
                </c:pt>
                <c:pt idx="56">
                  <c:v>-0.99686351624345493</c:v>
                </c:pt>
                <c:pt idx="57">
                  <c:v>-0.99687112911516995</c:v>
                </c:pt>
                <c:pt idx="58">
                  <c:v>-0.99687495405182003</c:v>
                </c:pt>
                <c:pt idx="59">
                  <c:v>-0.99687534340470496</c:v>
                </c:pt>
                <c:pt idx="60">
                  <c:v>-0.99687258349173991</c:v>
                </c:pt>
                <c:pt idx="61">
                  <c:v>-0.99686690885293494</c:v>
                </c:pt>
                <c:pt idx="62">
                  <c:v>-0.99685851276030002</c:v>
                </c:pt>
                <c:pt idx="63">
                  <c:v>-0.99684755507132505</c:v>
                </c:pt>
                <c:pt idx="64">
                  <c:v>-0.99683416815369497</c:v>
                </c:pt>
                <c:pt idx="65">
                  <c:v>-0.99681846137618502</c:v>
                </c:pt>
                <c:pt idx="66">
                  <c:v>-0.99680052450746504</c:v>
                </c:pt>
                <c:pt idx="67">
                  <c:v>-0.99678043026162</c:v>
                </c:pt>
                <c:pt idx="68">
                  <c:v>-0.99675823615858494</c:v>
                </c:pt>
                <c:pt idx="69">
                  <c:v>-0.99673398581768502</c:v>
                </c:pt>
                <c:pt idx="70">
                  <c:v>-0.99670770976740997</c:v>
                </c:pt>
                <c:pt idx="71">
                  <c:v>-0.99667942582774505</c:v>
                </c:pt>
                <c:pt idx="72">
                  <c:v>-0.99664913910125497</c:v>
                </c:pt>
                <c:pt idx="73">
                  <c:v>-0.99661684159219499</c:v>
                </c:pt>
                <c:pt idx="74">
                  <c:v>-0.99658251145755494</c:v>
                </c:pt>
                <c:pt idx="75">
                  <c:v>-0.99654611187886999</c:v>
                </c:pt>
                <c:pt idx="76">
                  <c:v>-0.99650758952658003</c:v>
                </c:pt>
                <c:pt idx="77">
                  <c:v>-0.99646687256845001</c:v>
                </c:pt>
                <c:pt idx="78">
                  <c:v>-0.99642386814789996</c:v>
                </c:pt>
                <c:pt idx="79">
                  <c:v>-0.99637845922380996</c:v>
                </c:pt>
                <c:pt idx="80">
                  <c:v>-0.99633050061725492</c:v>
                </c:pt>
                <c:pt idx="81">
                  <c:v>-0.99627981404654498</c:v>
                </c:pt>
                <c:pt idx="82">
                  <c:v>-0.99622618184110512</c:v>
                </c:pt>
                <c:pt idx="83">
                  <c:v>-0.99616933889451997</c:v>
                </c:pt>
                <c:pt idx="84">
                  <c:v>-0.99610896222479006</c:v>
                </c:pt>
                <c:pt idx="85">
                  <c:v>-0.99604465722115998</c:v>
                </c:pt>
                <c:pt idx="86">
                  <c:v>-0.99597593921202998</c:v>
                </c:pt>
                <c:pt idx="87">
                  <c:v>-0.99590220828375509</c:v>
                </c:pt>
                <c:pt idx="88">
                  <c:v>-0.99582271413012002</c:v>
                </c:pt>
                <c:pt idx="89">
                  <c:v>-0.99573650577144002</c:v>
                </c:pt>
                <c:pt idx="90">
                  <c:v>-0.99564235757524</c:v>
                </c:pt>
                <c:pt idx="91">
                  <c:v>-0.9955386567576</c:v>
                </c:pt>
                <c:pt idx="92">
                  <c:v>-0.99542322544259998</c:v>
                </c:pt>
                <c:pt idx="93">
                  <c:v>-0.99529302540058995</c:v>
                </c:pt>
                <c:pt idx="94">
                  <c:v>-0.99514363793720495</c:v>
                </c:pt>
                <c:pt idx="95">
                  <c:v>-0.99496827442478497</c:v>
                </c:pt>
                <c:pt idx="96">
                  <c:v>-0.99475568886538002</c:v>
                </c:pt>
                <c:pt idx="97">
                  <c:v>-0.99448507143826503</c:v>
                </c:pt>
                <c:pt idx="98">
                  <c:v>-0.99411023582977509</c:v>
                </c:pt>
                <c:pt idx="99">
                  <c:v>-0.99348109744538993</c:v>
                </c:pt>
                <c:pt idx="100">
                  <c:v>-0.55663165398760495</c:v>
                </c:pt>
                <c:pt idx="101">
                  <c:v>-4.3992504912678955E-2</c:v>
                </c:pt>
                <c:pt idx="102">
                  <c:v>1.17877561643745E-2</c:v>
                </c:pt>
                <c:pt idx="103">
                  <c:v>-3.1585197448191849E-3</c:v>
                </c:pt>
                <c:pt idx="104">
                  <c:v>8.4632281490204509E-4</c:v>
                </c:pt>
                <c:pt idx="105">
                  <c:v>-2.2677151478903699E-4</c:v>
                </c:pt>
                <c:pt idx="106">
                  <c:v>6.0763244254105E-5</c:v>
                </c:pt>
                <c:pt idx="107">
                  <c:v>-1.6281462227382497E-5</c:v>
                </c:pt>
                <c:pt idx="108">
                  <c:v>4.3626046554250098E-6</c:v>
                </c:pt>
                <c:pt idx="109">
                  <c:v>-1.1689563943173601E-6</c:v>
                </c:pt>
                <c:pt idx="110">
                  <c:v>3.1322092184455151E-7</c:v>
                </c:pt>
                <c:pt idx="111">
                  <c:v>-8.3927293060776002E-8</c:v>
                </c:pt>
                <c:pt idx="112">
                  <c:v>2.2488250398565E-8</c:v>
                </c:pt>
                <c:pt idx="113">
                  <c:v>-6.0257085334842499E-9</c:v>
                </c:pt>
                <c:pt idx="114">
                  <c:v>1.61458373537204E-9</c:v>
                </c:pt>
                <c:pt idx="115">
                  <c:v>-4.3262640800390701E-10</c:v>
                </c:pt>
                <c:pt idx="116">
                  <c:v>1.1592189664356749E-10</c:v>
                </c:pt>
                <c:pt idx="117">
                  <c:v>-8.4860718073196494E-11</c:v>
                </c:pt>
                <c:pt idx="118">
                  <c:v>2.2738360932452901E-11</c:v>
                </c:pt>
                <c:pt idx="119">
                  <c:v>-6.0927256566147E-12</c:v>
                </c:pt>
                <c:pt idx="120">
                  <c:v>1.6325416940061099E-12</c:v>
                </c:pt>
                <c:pt idx="121">
                  <c:v>-4.3744111940969445E-13</c:v>
                </c:pt>
                <c:pt idx="122">
                  <c:v>1.1722278363266351E-13</c:v>
                </c:pt>
                <c:pt idx="123">
                  <c:v>-3.1450015120959203E-14</c:v>
                </c:pt>
                <c:pt idx="124">
                  <c:v>8.5772768511701499E-15</c:v>
                </c:pt>
                <c:pt idx="125">
                  <c:v>-2.8590922837225002E-15</c:v>
                </c:pt>
                <c:pt idx="126">
                  <c:v>2.8590922837198153E-15</c:v>
                </c:pt>
                <c:pt idx="127">
                  <c:v>-8.5772768511567503E-15</c:v>
                </c:pt>
                <c:pt idx="128">
                  <c:v>3.145001512090715E-14</c:v>
                </c:pt>
                <c:pt idx="129">
                  <c:v>-1.1722278363247201E-13</c:v>
                </c:pt>
                <c:pt idx="130">
                  <c:v>4.3744111940898203E-13</c:v>
                </c:pt>
                <c:pt idx="131">
                  <c:v>-1.6325416940034549E-12</c:v>
                </c:pt>
                <c:pt idx="132">
                  <c:v>6.0927256566048505E-12</c:v>
                </c:pt>
                <c:pt idx="133">
                  <c:v>-2.2738360932415949E-11</c:v>
                </c:pt>
                <c:pt idx="134">
                  <c:v>-1.15921896643384E-10</c:v>
                </c:pt>
                <c:pt idx="135">
                  <c:v>4.3262640800319946E-10</c:v>
                </c:pt>
                <c:pt idx="136">
                  <c:v>-1.614583735369405E-9</c:v>
                </c:pt>
                <c:pt idx="137">
                  <c:v>6.0257085334744495E-9</c:v>
                </c:pt>
                <c:pt idx="138">
                  <c:v>-2.2488250398528651E-8</c:v>
                </c:pt>
                <c:pt idx="139">
                  <c:v>8.3927293060639008E-8</c:v>
                </c:pt>
                <c:pt idx="140">
                  <c:v>-3.13220921844029E-7</c:v>
                </c:pt>
                <c:pt idx="141">
                  <c:v>1.168956394315485E-6</c:v>
                </c:pt>
                <c:pt idx="142">
                  <c:v>-4.3626046554178947E-6</c:v>
                </c:pt>
                <c:pt idx="143">
                  <c:v>1.6281462227355901E-5</c:v>
                </c:pt>
                <c:pt idx="144">
                  <c:v>-6.0763244254006006E-5</c:v>
                </c:pt>
                <c:pt idx="145">
                  <c:v>2.2677151478866999E-4</c:v>
                </c:pt>
                <c:pt idx="146">
                  <c:v>-8.463228149006701E-4</c:v>
                </c:pt>
                <c:pt idx="147">
                  <c:v>3.1585197448141403E-3</c:v>
                </c:pt>
                <c:pt idx="148">
                  <c:v>-1.1787756164355298E-2</c:v>
                </c:pt>
                <c:pt idx="149">
                  <c:v>4.3992504912607845E-2</c:v>
                </c:pt>
                <c:pt idx="150">
                  <c:v>0.55663165398750503</c:v>
                </c:pt>
                <c:pt idx="151">
                  <c:v>0.99348109744538993</c:v>
                </c:pt>
                <c:pt idx="152">
                  <c:v>0.99411023582977509</c:v>
                </c:pt>
                <c:pt idx="153">
                  <c:v>0.99448507143826503</c:v>
                </c:pt>
                <c:pt idx="154">
                  <c:v>0.99475568886538002</c:v>
                </c:pt>
                <c:pt idx="155">
                  <c:v>0.99496827442478497</c:v>
                </c:pt>
                <c:pt idx="156">
                  <c:v>0.99514363793720495</c:v>
                </c:pt>
                <c:pt idx="157">
                  <c:v>0.99529302540058995</c:v>
                </c:pt>
                <c:pt idx="158">
                  <c:v>0.99542322544259998</c:v>
                </c:pt>
                <c:pt idx="159">
                  <c:v>0.9955386567576</c:v>
                </c:pt>
                <c:pt idx="160">
                  <c:v>0.99564235757524</c:v>
                </c:pt>
                <c:pt idx="161">
                  <c:v>0.99573650577144002</c:v>
                </c:pt>
                <c:pt idx="162">
                  <c:v>0.99582271413012002</c:v>
                </c:pt>
                <c:pt idx="163">
                  <c:v>0.99590220828374998</c:v>
                </c:pt>
                <c:pt idx="164">
                  <c:v>0.99597593921202998</c:v>
                </c:pt>
                <c:pt idx="165">
                  <c:v>0.99604465722115998</c:v>
                </c:pt>
                <c:pt idx="166">
                  <c:v>0.99610896222479506</c:v>
                </c:pt>
                <c:pt idx="167">
                  <c:v>0.99616933889451997</c:v>
                </c:pt>
                <c:pt idx="168">
                  <c:v>0.99622618184110001</c:v>
                </c:pt>
                <c:pt idx="169">
                  <c:v>0.99627981404653998</c:v>
                </c:pt>
                <c:pt idx="170">
                  <c:v>0.99633050061726003</c:v>
                </c:pt>
                <c:pt idx="171">
                  <c:v>0.99637845922380996</c:v>
                </c:pt>
                <c:pt idx="172">
                  <c:v>0.99642386814789996</c:v>
                </c:pt>
                <c:pt idx="173">
                  <c:v>0.99646687256845001</c:v>
                </c:pt>
                <c:pt idx="174">
                  <c:v>0.99650758952657503</c:v>
                </c:pt>
                <c:pt idx="175">
                  <c:v>0.99654611187886999</c:v>
                </c:pt>
                <c:pt idx="176">
                  <c:v>0.99658251145755494</c:v>
                </c:pt>
                <c:pt idx="177">
                  <c:v>0.99661684159219499</c:v>
                </c:pt>
                <c:pt idx="178">
                  <c:v>0.99664913910125497</c:v>
                </c:pt>
                <c:pt idx="179">
                  <c:v>0.99667942582774505</c:v>
                </c:pt>
                <c:pt idx="180">
                  <c:v>0.99670770976740997</c:v>
                </c:pt>
                <c:pt idx="181">
                  <c:v>0.99673398581768502</c:v>
                </c:pt>
                <c:pt idx="182">
                  <c:v>0.99675823615857495</c:v>
                </c:pt>
                <c:pt idx="183">
                  <c:v>0.99678043026162</c:v>
                </c:pt>
                <c:pt idx="184">
                  <c:v>0.99680052450746004</c:v>
                </c:pt>
                <c:pt idx="185">
                  <c:v>0.99681846137618502</c:v>
                </c:pt>
                <c:pt idx="186">
                  <c:v>0.99683416815369497</c:v>
                </c:pt>
                <c:pt idx="187">
                  <c:v>0.99684755507132505</c:v>
                </c:pt>
                <c:pt idx="188">
                  <c:v>0.99685851276031001</c:v>
                </c:pt>
                <c:pt idx="189">
                  <c:v>0.99686690885294005</c:v>
                </c:pt>
                <c:pt idx="190">
                  <c:v>0.99687258349173502</c:v>
                </c:pt>
                <c:pt idx="191">
                  <c:v>0.99687534340470496</c:v>
                </c:pt>
                <c:pt idx="192">
                  <c:v>0.99687495405182491</c:v>
                </c:pt>
                <c:pt idx="193">
                  <c:v>0.99687112911515996</c:v>
                </c:pt>
                <c:pt idx="194">
                  <c:v>0.99686351624344494</c:v>
                </c:pt>
                <c:pt idx="195">
                  <c:v>0.99685167738378999</c:v>
                </c:pt>
                <c:pt idx="196">
                  <c:v>0.99683506108187003</c:v>
                </c:pt>
                <c:pt idx="197">
                  <c:v>0.99681296251062501</c:v>
                </c:pt>
                <c:pt idx="198">
                  <c:v>0.99678446411299493</c:v>
                </c:pt>
                <c:pt idx="199">
                  <c:v>0.99674834441109006</c:v>
                </c:pt>
                <c:pt idx="200">
                  <c:v>0.20458454405853749</c:v>
                </c:pt>
                <c:pt idx="201">
                  <c:v>-0.79292687210340496</c:v>
                </c:pt>
                <c:pt idx="202">
                  <c:v>-0.99868753235259999</c:v>
                </c:pt>
                <c:pt idx="203">
                  <c:v>-0.99929742699301494</c:v>
                </c:pt>
                <c:pt idx="204">
                  <c:v>-0.99966505430987995</c:v>
                </c:pt>
                <c:pt idx="205">
                  <c:v>-0.99993115405844002</c:v>
                </c:pt>
                <c:pt idx="206">
                  <c:v>-1.000140237257795</c:v>
                </c:pt>
                <c:pt idx="207">
                  <c:v>-1.00031258086112</c:v>
                </c:pt>
                <c:pt idx="208">
                  <c:v>-1.000459213189375</c:v>
                </c:pt>
                <c:pt idx="209">
                  <c:v>-1.000586821243</c:v>
                </c:pt>
                <c:pt idx="210">
                  <c:v>-1.0006997733457399</c:v>
                </c:pt>
                <c:pt idx="211">
                  <c:v>-1.00080108332335</c:v>
                </c:pt>
                <c:pt idx="212">
                  <c:v>-1.0008929194725049</c:v>
                </c:pt>
                <c:pt idx="213">
                  <c:v>-1.0009768944891699</c:v>
                </c:pt>
                <c:pt idx="214">
                  <c:v>-1.001054240711835</c:v>
                </c:pt>
                <c:pt idx="215">
                  <c:v>-1.0011259212115251</c:v>
                </c:pt>
                <c:pt idx="216">
                  <c:v>-1.0011927030271899</c:v>
                </c:pt>
                <c:pt idx="217">
                  <c:v>-1.0012552070567251</c:v>
                </c:pt>
                <c:pt idx="218">
                  <c:v>-1.00131394300779</c:v>
                </c:pt>
                <c:pt idx="219">
                  <c:v>-1.001369334479095</c:v>
                </c:pt>
                <c:pt idx="220">
                  <c:v>-1.00142173734067</c:v>
                </c:pt>
                <c:pt idx="221">
                  <c:v>-1.0014714534543498</c:v>
                </c:pt>
                <c:pt idx="222">
                  <c:v>-1.0015187410847499</c:v>
                </c:pt>
                <c:pt idx="223">
                  <c:v>-1.00156382291515</c:v>
                </c:pt>
                <c:pt idx="224">
                  <c:v>-1.00160689230091</c:v>
                </c:pt>
                <c:pt idx="225">
                  <c:v>-1.001648118206085</c:v>
                </c:pt>
                <c:pt idx="226">
                  <c:v>-1.0016876491427351</c:v>
                </c:pt>
                <c:pt idx="227">
                  <c:v>-1.0017256163453501</c:v>
                </c:pt>
                <c:pt idx="228">
                  <c:v>-1.00176213635218</c:v>
                </c:pt>
                <c:pt idx="229">
                  <c:v>-1.001797313121535</c:v>
                </c:pt>
                <c:pt idx="230">
                  <c:v>-1.0018312397803051</c:v>
                </c:pt>
                <c:pt idx="231">
                  <c:v>-1.0018640000787049</c:v>
                </c:pt>
                <c:pt idx="232">
                  <c:v>-1.0018956696086649</c:v>
                </c:pt>
                <c:pt idx="233">
                  <c:v>-1.00192631683047</c:v>
                </c:pt>
                <c:pt idx="234">
                  <c:v>-1.00195600394277</c:v>
                </c:pt>
                <c:pt idx="235">
                  <c:v>-1.001984787623825</c:v>
                </c:pt>
                <c:pt idx="236">
                  <c:v>-1.002012719666165</c:v>
                </c:pt>
                <c:pt idx="237">
                  <c:v>-1.00203984752257</c:v>
                </c:pt>
                <c:pt idx="238">
                  <c:v>-1.002066214777855</c:v>
                </c:pt>
                <c:pt idx="239">
                  <c:v>-1.00209186155817</c:v>
                </c:pt>
                <c:pt idx="240">
                  <c:v>-1.0021168248876</c:v>
                </c:pt>
                <c:pt idx="241">
                  <c:v>-1.0021411389999348</c:v>
                </c:pt>
                <c:pt idx="242">
                  <c:v>-1.0021648356121751</c:v>
                </c:pt>
                <c:pt idx="243">
                  <c:v>-1.0021879441653851</c:v>
                </c:pt>
                <c:pt idx="244">
                  <c:v>-1.00221049203738</c:v>
                </c:pt>
                <c:pt idx="245">
                  <c:v>-1.00223250473109</c:v>
                </c:pt>
                <c:pt idx="246">
                  <c:v>-1.0022540060419551</c:v>
                </c:pt>
                <c:pt idx="247">
                  <c:v>-1.0022750182070399</c:v>
                </c:pt>
                <c:pt idx="248">
                  <c:v>-1.0022955620381551</c:v>
                </c:pt>
                <c:pt idx="249">
                  <c:v>-1.0023156570411449</c:v>
                </c:pt>
                <c:pt idx="250">
                  <c:v>-1.002325594695735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CC4-4B84-B98F-6EBC27678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1.5"/>
        <c:crossBetween val="midCat"/>
        <c:majorUnit val="2"/>
      </c:valAx>
      <c:valAx>
        <c:axId val="519023136"/>
        <c:scaling>
          <c:orientation val="minMax"/>
          <c:max val="1.01"/>
          <c:min val="-1.0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3"/>
          <c:order val="0"/>
          <c:tx>
            <c:strRef>
              <c:f>'n=100'!$AF$6</c:f>
              <c:strCache>
                <c:ptCount val="1"/>
                <c:pt idx="0">
                  <c:v>t=4.5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'n=100'!$AB$7:$AB$257</c:f>
              <c:numCache>
                <c:formatCode>General</c:formatCode>
                <c:ptCount val="251"/>
                <c:pt idx="0">
                  <c:v>0</c:v>
                </c:pt>
                <c:pt idx="1">
                  <c:v>3.9999999999999904E-2</c:v>
                </c:pt>
                <c:pt idx="2">
                  <c:v>7.9999999999999905E-2</c:v>
                </c:pt>
                <c:pt idx="3">
                  <c:v>0.119999999999999</c:v>
                </c:pt>
                <c:pt idx="4">
                  <c:v>0.159999999999999</c:v>
                </c:pt>
                <c:pt idx="5">
                  <c:v>0.19999999999999901</c:v>
                </c:pt>
                <c:pt idx="6">
                  <c:v>0.23999999999999899</c:v>
                </c:pt>
                <c:pt idx="7">
                  <c:v>0.27999999999999903</c:v>
                </c:pt>
                <c:pt idx="8">
                  <c:v>0.31999999999999901</c:v>
                </c:pt>
                <c:pt idx="9">
                  <c:v>0.35999999999999899</c:v>
                </c:pt>
                <c:pt idx="10">
                  <c:v>0.39999999999999897</c:v>
                </c:pt>
                <c:pt idx="11">
                  <c:v>0.439999999999999</c:v>
                </c:pt>
                <c:pt idx="12">
                  <c:v>0.47999999999999898</c:v>
                </c:pt>
                <c:pt idx="13">
                  <c:v>0.51999999999999902</c:v>
                </c:pt>
                <c:pt idx="14">
                  <c:v>0.55999999999999894</c:v>
                </c:pt>
                <c:pt idx="15">
                  <c:v>0.59999999999999898</c:v>
                </c:pt>
                <c:pt idx="16">
                  <c:v>0.63999999999999901</c:v>
                </c:pt>
                <c:pt idx="17">
                  <c:v>0.67999999999999894</c:v>
                </c:pt>
                <c:pt idx="18">
                  <c:v>0.71999999999999897</c:v>
                </c:pt>
                <c:pt idx="19">
                  <c:v>0.75999999999999901</c:v>
                </c:pt>
                <c:pt idx="20">
                  <c:v>0.79999999999999893</c:v>
                </c:pt>
                <c:pt idx="21">
                  <c:v>0.83999999999999897</c:v>
                </c:pt>
                <c:pt idx="22">
                  <c:v>0.87999999999999801</c:v>
                </c:pt>
                <c:pt idx="23">
                  <c:v>0.91999999999999793</c:v>
                </c:pt>
                <c:pt idx="24">
                  <c:v>0.95999999999999797</c:v>
                </c:pt>
                <c:pt idx="25">
                  <c:v>0.99999999999999811</c:v>
                </c:pt>
                <c:pt idx="26">
                  <c:v>1.03999999999999</c:v>
                </c:pt>
                <c:pt idx="27">
                  <c:v>1.0799999999999901</c:v>
                </c:pt>
                <c:pt idx="28">
                  <c:v>1.1199999999999899</c:v>
                </c:pt>
                <c:pt idx="29">
                  <c:v>1.1599999999999899</c:v>
                </c:pt>
                <c:pt idx="30">
                  <c:v>1.19999999999999</c:v>
                </c:pt>
                <c:pt idx="31">
                  <c:v>1.23999999999999</c:v>
                </c:pt>
                <c:pt idx="32">
                  <c:v>1.2799999999999898</c:v>
                </c:pt>
                <c:pt idx="33">
                  <c:v>1.3199999999999901</c:v>
                </c:pt>
                <c:pt idx="34">
                  <c:v>1.3599999999999899</c:v>
                </c:pt>
                <c:pt idx="35">
                  <c:v>1.3999999999999899</c:v>
                </c:pt>
                <c:pt idx="36">
                  <c:v>1.43999999999999</c:v>
                </c:pt>
                <c:pt idx="37">
                  <c:v>1.47999999999999</c:v>
                </c:pt>
                <c:pt idx="38">
                  <c:v>1.5199999999999898</c:v>
                </c:pt>
                <c:pt idx="39">
                  <c:v>1.5599999999999901</c:v>
                </c:pt>
                <c:pt idx="40">
                  <c:v>1.5999999999999901</c:v>
                </c:pt>
                <c:pt idx="41">
                  <c:v>1.6399999999999899</c:v>
                </c:pt>
                <c:pt idx="42">
                  <c:v>1.6799999999999902</c:v>
                </c:pt>
                <c:pt idx="43">
                  <c:v>1.71999999999999</c:v>
                </c:pt>
                <c:pt idx="44">
                  <c:v>1.75999999999999</c:v>
                </c:pt>
                <c:pt idx="45">
                  <c:v>1.7999999999999901</c:v>
                </c:pt>
                <c:pt idx="46">
                  <c:v>1.8399999999999901</c:v>
                </c:pt>
                <c:pt idx="47">
                  <c:v>1.8799999999999899</c:v>
                </c:pt>
                <c:pt idx="48">
                  <c:v>1.9199999999999902</c:v>
                </c:pt>
                <c:pt idx="49">
                  <c:v>1.95999999999999</c:v>
                </c:pt>
                <c:pt idx="50">
                  <c:v>1.99999999999999</c:v>
                </c:pt>
                <c:pt idx="51">
                  <c:v>2.0399999999999903</c:v>
                </c:pt>
                <c:pt idx="52">
                  <c:v>2.0799999999999899</c:v>
                </c:pt>
                <c:pt idx="53">
                  <c:v>2.1199999999999899</c:v>
                </c:pt>
                <c:pt idx="54">
                  <c:v>2.1599999999999899</c:v>
                </c:pt>
                <c:pt idx="55">
                  <c:v>2.19999999999999</c:v>
                </c:pt>
                <c:pt idx="56">
                  <c:v>2.23999999999999</c:v>
                </c:pt>
                <c:pt idx="57">
                  <c:v>2.27999999999999</c:v>
                </c:pt>
                <c:pt idx="58">
                  <c:v>2.3199999999999901</c:v>
                </c:pt>
                <c:pt idx="59">
                  <c:v>2.3599999999999901</c:v>
                </c:pt>
                <c:pt idx="60">
                  <c:v>2.3999999999999897</c:v>
                </c:pt>
                <c:pt idx="61">
                  <c:v>2.4399999999999897</c:v>
                </c:pt>
                <c:pt idx="62">
                  <c:v>2.4799999999999902</c:v>
                </c:pt>
                <c:pt idx="63">
                  <c:v>2.5199999999999902</c:v>
                </c:pt>
                <c:pt idx="64">
                  <c:v>2.5599999999999898</c:v>
                </c:pt>
                <c:pt idx="65">
                  <c:v>2.5999999999999899</c:v>
                </c:pt>
                <c:pt idx="66">
                  <c:v>2.6399999999999899</c:v>
                </c:pt>
                <c:pt idx="67">
                  <c:v>2.6799999999999899</c:v>
                </c:pt>
                <c:pt idx="68">
                  <c:v>2.71999999999999</c:v>
                </c:pt>
                <c:pt idx="69">
                  <c:v>2.75999999999999</c:v>
                </c:pt>
                <c:pt idx="70">
                  <c:v>2.7999999999999901</c:v>
                </c:pt>
                <c:pt idx="71">
                  <c:v>2.8399999999999901</c:v>
                </c:pt>
                <c:pt idx="72">
                  <c:v>2.8799999999999901</c:v>
                </c:pt>
                <c:pt idx="73">
                  <c:v>2.9199999999999897</c:v>
                </c:pt>
                <c:pt idx="74">
                  <c:v>2.9599999999999902</c:v>
                </c:pt>
                <c:pt idx="75">
                  <c:v>2.9999999999999902</c:v>
                </c:pt>
                <c:pt idx="76">
                  <c:v>3.0399999999999903</c:v>
                </c:pt>
                <c:pt idx="77">
                  <c:v>3.0799999999999899</c:v>
                </c:pt>
                <c:pt idx="78">
                  <c:v>3.1199999999999899</c:v>
                </c:pt>
                <c:pt idx="79">
                  <c:v>3.1599999999999899</c:v>
                </c:pt>
                <c:pt idx="80">
                  <c:v>3.19999999999999</c:v>
                </c:pt>
                <c:pt idx="81">
                  <c:v>3.2399999999999998</c:v>
                </c:pt>
                <c:pt idx="82">
                  <c:v>3.27999999999999</c:v>
                </c:pt>
                <c:pt idx="83">
                  <c:v>3.3199999999999901</c:v>
                </c:pt>
                <c:pt idx="84">
                  <c:v>3.3599999999999901</c:v>
                </c:pt>
                <c:pt idx="85">
                  <c:v>3.4</c:v>
                </c:pt>
                <c:pt idx="86">
                  <c:v>3.44</c:v>
                </c:pt>
                <c:pt idx="87">
                  <c:v>3.48</c:v>
                </c:pt>
                <c:pt idx="88">
                  <c:v>3.5199999999999902</c:v>
                </c:pt>
                <c:pt idx="89">
                  <c:v>3.5599999999999996</c:v>
                </c:pt>
                <c:pt idx="90">
                  <c:v>3.6</c:v>
                </c:pt>
                <c:pt idx="91">
                  <c:v>3.64</c:v>
                </c:pt>
                <c:pt idx="92">
                  <c:v>3.68</c:v>
                </c:pt>
                <c:pt idx="93">
                  <c:v>3.72</c:v>
                </c:pt>
                <c:pt idx="94">
                  <c:v>3.76</c:v>
                </c:pt>
                <c:pt idx="95">
                  <c:v>3.8</c:v>
                </c:pt>
                <c:pt idx="96">
                  <c:v>3.8400000000000003</c:v>
                </c:pt>
                <c:pt idx="97">
                  <c:v>3.8800000000000003</c:v>
                </c:pt>
                <c:pt idx="98">
                  <c:v>3.92</c:v>
                </c:pt>
                <c:pt idx="99">
                  <c:v>3.96</c:v>
                </c:pt>
                <c:pt idx="100">
                  <c:v>4</c:v>
                </c:pt>
                <c:pt idx="101">
                  <c:v>4.04</c:v>
                </c:pt>
                <c:pt idx="102">
                  <c:v>4.08</c:v>
                </c:pt>
                <c:pt idx="103">
                  <c:v>4.12</c:v>
                </c:pt>
                <c:pt idx="104">
                  <c:v>4.1599999999999993</c:v>
                </c:pt>
                <c:pt idx="105">
                  <c:v>4.2</c:v>
                </c:pt>
                <c:pt idx="106">
                  <c:v>4.24</c:v>
                </c:pt>
                <c:pt idx="107">
                  <c:v>4.28</c:v>
                </c:pt>
                <c:pt idx="108">
                  <c:v>4.32</c:v>
                </c:pt>
                <c:pt idx="109">
                  <c:v>4.3600000000000003</c:v>
                </c:pt>
                <c:pt idx="110">
                  <c:v>4.4000000000000004</c:v>
                </c:pt>
                <c:pt idx="111">
                  <c:v>4.4400000000000004</c:v>
                </c:pt>
                <c:pt idx="112">
                  <c:v>4.4799999999999995</c:v>
                </c:pt>
                <c:pt idx="113">
                  <c:v>4.5199999999999996</c:v>
                </c:pt>
                <c:pt idx="114">
                  <c:v>4.5599999999999996</c:v>
                </c:pt>
                <c:pt idx="115">
                  <c:v>4.5999999999999996</c:v>
                </c:pt>
                <c:pt idx="116">
                  <c:v>4.6399999999999997</c:v>
                </c:pt>
                <c:pt idx="117">
                  <c:v>4.68</c:v>
                </c:pt>
                <c:pt idx="118">
                  <c:v>4.7200000000000006</c:v>
                </c:pt>
                <c:pt idx="119">
                  <c:v>4.7600000000000007</c:v>
                </c:pt>
                <c:pt idx="120">
                  <c:v>4.8</c:v>
                </c:pt>
                <c:pt idx="121">
                  <c:v>4.84</c:v>
                </c:pt>
                <c:pt idx="122">
                  <c:v>4.88</c:v>
                </c:pt>
                <c:pt idx="123">
                  <c:v>4.92</c:v>
                </c:pt>
                <c:pt idx="124">
                  <c:v>4.96</c:v>
                </c:pt>
                <c:pt idx="125">
                  <c:v>5</c:v>
                </c:pt>
                <c:pt idx="126">
                  <c:v>5.04</c:v>
                </c:pt>
                <c:pt idx="127">
                  <c:v>5.08</c:v>
                </c:pt>
                <c:pt idx="128">
                  <c:v>5.12</c:v>
                </c:pt>
                <c:pt idx="129">
                  <c:v>5.1599999999999993</c:v>
                </c:pt>
                <c:pt idx="130">
                  <c:v>5.2</c:v>
                </c:pt>
                <c:pt idx="131">
                  <c:v>5.24</c:v>
                </c:pt>
                <c:pt idx="132">
                  <c:v>5.28</c:v>
                </c:pt>
                <c:pt idx="133">
                  <c:v>5.32</c:v>
                </c:pt>
                <c:pt idx="134">
                  <c:v>5.36</c:v>
                </c:pt>
                <c:pt idx="135">
                  <c:v>5.4</c:v>
                </c:pt>
                <c:pt idx="136">
                  <c:v>5.44</c:v>
                </c:pt>
                <c:pt idx="137">
                  <c:v>5.4799999999999995</c:v>
                </c:pt>
                <c:pt idx="138">
                  <c:v>5.52</c:v>
                </c:pt>
                <c:pt idx="139">
                  <c:v>5.56</c:v>
                </c:pt>
                <c:pt idx="140">
                  <c:v>5.6</c:v>
                </c:pt>
                <c:pt idx="141">
                  <c:v>5.64</c:v>
                </c:pt>
                <c:pt idx="142">
                  <c:v>5.68</c:v>
                </c:pt>
                <c:pt idx="143">
                  <c:v>5.7200000000000006</c:v>
                </c:pt>
                <c:pt idx="144">
                  <c:v>5.7600000000000007</c:v>
                </c:pt>
                <c:pt idx="145">
                  <c:v>5.8</c:v>
                </c:pt>
                <c:pt idx="146">
                  <c:v>5.84</c:v>
                </c:pt>
                <c:pt idx="147">
                  <c:v>5.88</c:v>
                </c:pt>
                <c:pt idx="148">
                  <c:v>5.92</c:v>
                </c:pt>
                <c:pt idx="149">
                  <c:v>5.96</c:v>
                </c:pt>
                <c:pt idx="150">
                  <c:v>6</c:v>
                </c:pt>
                <c:pt idx="151">
                  <c:v>6.04</c:v>
                </c:pt>
                <c:pt idx="152">
                  <c:v>6.08</c:v>
                </c:pt>
                <c:pt idx="153">
                  <c:v>6.1199999999999992</c:v>
                </c:pt>
                <c:pt idx="154">
                  <c:v>6.1599999999999993</c:v>
                </c:pt>
                <c:pt idx="155">
                  <c:v>6.2</c:v>
                </c:pt>
                <c:pt idx="156">
                  <c:v>6.24</c:v>
                </c:pt>
                <c:pt idx="157">
                  <c:v>6.28</c:v>
                </c:pt>
                <c:pt idx="158">
                  <c:v>6.32</c:v>
                </c:pt>
                <c:pt idx="159">
                  <c:v>6.36</c:v>
                </c:pt>
                <c:pt idx="160">
                  <c:v>6.4</c:v>
                </c:pt>
                <c:pt idx="161">
                  <c:v>6.44</c:v>
                </c:pt>
                <c:pt idx="162">
                  <c:v>6.4799999999999995</c:v>
                </c:pt>
                <c:pt idx="163">
                  <c:v>6.52</c:v>
                </c:pt>
                <c:pt idx="164">
                  <c:v>6.56</c:v>
                </c:pt>
                <c:pt idx="165">
                  <c:v>6.6</c:v>
                </c:pt>
                <c:pt idx="166">
                  <c:v>6.64</c:v>
                </c:pt>
                <c:pt idx="167">
                  <c:v>6.6800000000000006</c:v>
                </c:pt>
                <c:pt idx="168">
                  <c:v>6.7200000000000006</c:v>
                </c:pt>
                <c:pt idx="169">
                  <c:v>6.7600000000000007</c:v>
                </c:pt>
                <c:pt idx="170">
                  <c:v>6.8</c:v>
                </c:pt>
                <c:pt idx="171">
                  <c:v>6.84</c:v>
                </c:pt>
                <c:pt idx="172">
                  <c:v>6.88</c:v>
                </c:pt>
                <c:pt idx="173">
                  <c:v>6.92</c:v>
                </c:pt>
                <c:pt idx="174">
                  <c:v>6.96</c:v>
                </c:pt>
                <c:pt idx="175">
                  <c:v>7</c:v>
                </c:pt>
                <c:pt idx="176">
                  <c:v>7.04</c:v>
                </c:pt>
                <c:pt idx="177">
                  <c:v>7.08</c:v>
                </c:pt>
                <c:pt idx="178">
                  <c:v>7.1199999999999992</c:v>
                </c:pt>
                <c:pt idx="179">
                  <c:v>7.16</c:v>
                </c:pt>
                <c:pt idx="180">
                  <c:v>7.2</c:v>
                </c:pt>
                <c:pt idx="181">
                  <c:v>7.24</c:v>
                </c:pt>
                <c:pt idx="182">
                  <c:v>7.28</c:v>
                </c:pt>
                <c:pt idx="183">
                  <c:v>7.32</c:v>
                </c:pt>
                <c:pt idx="184">
                  <c:v>7.36</c:v>
                </c:pt>
                <c:pt idx="185">
                  <c:v>7.4</c:v>
                </c:pt>
                <c:pt idx="186">
                  <c:v>7.44</c:v>
                </c:pt>
                <c:pt idx="187">
                  <c:v>7.4799999999999995</c:v>
                </c:pt>
                <c:pt idx="188">
                  <c:v>7.52</c:v>
                </c:pt>
                <c:pt idx="189">
                  <c:v>7.56</c:v>
                </c:pt>
                <c:pt idx="190">
                  <c:v>7.6</c:v>
                </c:pt>
                <c:pt idx="191">
                  <c:v>7.64</c:v>
                </c:pt>
                <c:pt idx="192">
                  <c:v>7.6800000000000006</c:v>
                </c:pt>
                <c:pt idx="193">
                  <c:v>7.7200000000000006</c:v>
                </c:pt>
                <c:pt idx="194">
                  <c:v>7.7600000000000007</c:v>
                </c:pt>
                <c:pt idx="195">
                  <c:v>7.8</c:v>
                </c:pt>
                <c:pt idx="196">
                  <c:v>7.84</c:v>
                </c:pt>
                <c:pt idx="197">
                  <c:v>7.88</c:v>
                </c:pt>
                <c:pt idx="198">
                  <c:v>7.92</c:v>
                </c:pt>
                <c:pt idx="199">
                  <c:v>7.96</c:v>
                </c:pt>
                <c:pt idx="200">
                  <c:v>8</c:v>
                </c:pt>
                <c:pt idx="201">
                  <c:v>8.0400000000000009</c:v>
                </c:pt>
                <c:pt idx="202">
                  <c:v>8.08</c:v>
                </c:pt>
                <c:pt idx="203">
                  <c:v>8.120000000000001</c:v>
                </c:pt>
                <c:pt idx="204">
                  <c:v>8.16</c:v>
                </c:pt>
                <c:pt idx="205">
                  <c:v>8.2000000000000011</c:v>
                </c:pt>
                <c:pt idx="206">
                  <c:v>8.24</c:v>
                </c:pt>
                <c:pt idx="207">
                  <c:v>8.2799999999999994</c:v>
                </c:pt>
                <c:pt idx="208">
                  <c:v>8.3199999999999985</c:v>
                </c:pt>
                <c:pt idx="209">
                  <c:v>8.36</c:v>
                </c:pt>
                <c:pt idx="210">
                  <c:v>8.4</c:v>
                </c:pt>
                <c:pt idx="211">
                  <c:v>8.44</c:v>
                </c:pt>
                <c:pt idx="212">
                  <c:v>8.48</c:v>
                </c:pt>
                <c:pt idx="213">
                  <c:v>8.52</c:v>
                </c:pt>
                <c:pt idx="214">
                  <c:v>8.56</c:v>
                </c:pt>
                <c:pt idx="215">
                  <c:v>8.6</c:v>
                </c:pt>
                <c:pt idx="216">
                  <c:v>8.64</c:v>
                </c:pt>
                <c:pt idx="217">
                  <c:v>8.68</c:v>
                </c:pt>
                <c:pt idx="218">
                  <c:v>8.7200000000000006</c:v>
                </c:pt>
                <c:pt idx="219">
                  <c:v>8.76</c:v>
                </c:pt>
                <c:pt idx="220">
                  <c:v>8.8000000000000007</c:v>
                </c:pt>
                <c:pt idx="221">
                  <c:v>8.84</c:v>
                </c:pt>
                <c:pt idx="222">
                  <c:v>8.8800000000000008</c:v>
                </c:pt>
                <c:pt idx="223">
                  <c:v>8.9200000000000017</c:v>
                </c:pt>
                <c:pt idx="224">
                  <c:v>8.9599999999999991</c:v>
                </c:pt>
                <c:pt idx="225">
                  <c:v>9</c:v>
                </c:pt>
                <c:pt idx="226">
                  <c:v>9.0399999999999991</c:v>
                </c:pt>
                <c:pt idx="227">
                  <c:v>9.08</c:v>
                </c:pt>
                <c:pt idx="228">
                  <c:v>9.1199999999999992</c:v>
                </c:pt>
                <c:pt idx="229">
                  <c:v>9.16</c:v>
                </c:pt>
                <c:pt idx="230">
                  <c:v>9.1999999999999993</c:v>
                </c:pt>
                <c:pt idx="231">
                  <c:v>9.24</c:v>
                </c:pt>
                <c:pt idx="232">
                  <c:v>9.2799999999999994</c:v>
                </c:pt>
                <c:pt idx="233">
                  <c:v>9.32</c:v>
                </c:pt>
                <c:pt idx="234">
                  <c:v>9.36</c:v>
                </c:pt>
                <c:pt idx="235">
                  <c:v>9.4</c:v>
                </c:pt>
                <c:pt idx="236">
                  <c:v>9.4400000000000013</c:v>
                </c:pt>
                <c:pt idx="237">
                  <c:v>9.48</c:v>
                </c:pt>
                <c:pt idx="238">
                  <c:v>9.5200000000000014</c:v>
                </c:pt>
                <c:pt idx="239">
                  <c:v>9.56</c:v>
                </c:pt>
                <c:pt idx="240">
                  <c:v>9.6</c:v>
                </c:pt>
                <c:pt idx="241">
                  <c:v>9.6399999999999988</c:v>
                </c:pt>
                <c:pt idx="242">
                  <c:v>9.68</c:v>
                </c:pt>
                <c:pt idx="243">
                  <c:v>9.7199999999999989</c:v>
                </c:pt>
                <c:pt idx="244">
                  <c:v>9.76</c:v>
                </c:pt>
                <c:pt idx="245">
                  <c:v>9.7999999999999989</c:v>
                </c:pt>
                <c:pt idx="246">
                  <c:v>9.84</c:v>
                </c:pt>
                <c:pt idx="247">
                  <c:v>9.879999999999999</c:v>
                </c:pt>
                <c:pt idx="248">
                  <c:v>9.92</c:v>
                </c:pt>
                <c:pt idx="249">
                  <c:v>9.9600000000000009</c:v>
                </c:pt>
                <c:pt idx="250">
                  <c:v>10</c:v>
                </c:pt>
              </c:numCache>
            </c:numRef>
          </c:xVal>
          <c:yVal>
            <c:numRef>
              <c:f>'n=100'!$AF$7:$AF$257</c:f>
              <c:numCache>
                <c:formatCode>0.00E+00</c:formatCode>
                <c:ptCount val="251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0.9999070386160851</c:v>
                </c:pt>
                <c:pt idx="73">
                  <c:v>0.99929498381372495</c:v>
                </c:pt>
                <c:pt idx="74">
                  <c:v>0.88895059463618997</c:v>
                </c:pt>
                <c:pt idx="75">
                  <c:v>-0.10913084327124549</c:v>
                </c:pt>
                <c:pt idx="76">
                  <c:v>-0.99724138993954492</c:v>
                </c:pt>
                <c:pt idx="77">
                  <c:v>-0.99719886312994999</c:v>
                </c:pt>
                <c:pt idx="78">
                  <c:v>-0.99715445217306997</c:v>
                </c:pt>
                <c:pt idx="79">
                  <c:v>-0.99710798644361498</c:v>
                </c:pt>
                <c:pt idx="80">
                  <c:v>-0.99705927089016999</c:v>
                </c:pt>
                <c:pt idx="81">
                  <c:v>-0.99700808108153505</c:v>
                </c:pt>
                <c:pt idx="82">
                  <c:v>-0.99695415692591993</c:v>
                </c:pt>
                <c:pt idx="83">
                  <c:v>-0.99689719461237503</c:v>
                </c:pt>
                <c:pt idx="84">
                  <c:v>-0.99683683613423002</c:v>
                </c:pt>
                <c:pt idx="85">
                  <c:v>-0.99677265546816496</c:v>
                </c:pt>
                <c:pt idx="86">
                  <c:v>-0.99670414003969998</c:v>
                </c:pt>
                <c:pt idx="87">
                  <c:v>-0.99663066540300504</c:v>
                </c:pt>
                <c:pt idx="88">
                  <c:v>-0.99655145991424998</c:v>
                </c:pt>
                <c:pt idx="89">
                  <c:v>-0.99646555423653493</c:v>
                </c:pt>
                <c:pt idx="90">
                  <c:v>-0.99637170710671497</c:v>
                </c:pt>
                <c:pt idx="91">
                  <c:v>-0.99626829253720994</c:v>
                </c:pt>
                <c:pt idx="92">
                  <c:v>-0.99615312151612001</c:v>
                </c:pt>
                <c:pt idx="93">
                  <c:v>-0.99602314629370003</c:v>
                </c:pt>
                <c:pt idx="94">
                  <c:v>-0.99587393965343995</c:v>
                </c:pt>
                <c:pt idx="95">
                  <c:v>-0.99569870448428999</c:v>
                </c:pt>
                <c:pt idx="96">
                  <c:v>-0.99548618458413496</c:v>
                </c:pt>
                <c:pt idx="97">
                  <c:v>-0.99521555423132491</c:v>
                </c:pt>
                <c:pt idx="98">
                  <c:v>-0.99484059360787003</c:v>
                </c:pt>
                <c:pt idx="99">
                  <c:v>-0.99421110771107002</c:v>
                </c:pt>
                <c:pt idx="100">
                  <c:v>-0.69596555535885496</c:v>
                </c:pt>
                <c:pt idx="101">
                  <c:v>-0.14572488954944801</c:v>
                </c:pt>
                <c:pt idx="102">
                  <c:v>3.9046866471889201E-2</c:v>
                </c:pt>
                <c:pt idx="103">
                  <c:v>-1.04625763381086E-2</c:v>
                </c:pt>
                <c:pt idx="104">
                  <c:v>2.8034388805451651E-3</c:v>
                </c:pt>
                <c:pt idx="105">
                  <c:v>-7.5117918407208509E-4</c:v>
                </c:pt>
                <c:pt idx="106">
                  <c:v>2.0127785574318549E-4</c:v>
                </c:pt>
                <c:pt idx="107">
                  <c:v>-5.3932238900654499E-5</c:v>
                </c:pt>
                <c:pt idx="108">
                  <c:v>1.44510998594327E-5</c:v>
                </c:pt>
                <c:pt idx="109">
                  <c:v>-3.8721605370764797E-6</c:v>
                </c:pt>
                <c:pt idx="110">
                  <c:v>1.037542288873355E-6</c:v>
                </c:pt>
                <c:pt idx="111">
                  <c:v>-2.7800861841674349E-7</c:v>
                </c:pt>
                <c:pt idx="112">
                  <c:v>7.4492184793659001E-8</c:v>
                </c:pt>
                <c:pt idx="113">
                  <c:v>-1.9960120757890449E-8</c:v>
                </c:pt>
                <c:pt idx="114">
                  <c:v>5.3482982379030999E-9</c:v>
                </c:pt>
                <c:pt idx="115">
                  <c:v>-1.4330721937221051E-9</c:v>
                </c:pt>
                <c:pt idx="116">
                  <c:v>3.8399053698526448E-10</c:v>
                </c:pt>
                <c:pt idx="117">
                  <c:v>-2.8110058276630051E-10</c:v>
                </c:pt>
                <c:pt idx="118">
                  <c:v>7.5320674328371503E-11</c:v>
                </c:pt>
                <c:pt idx="119">
                  <c:v>-2.0182114547184548E-11</c:v>
                </c:pt>
                <c:pt idx="120">
                  <c:v>5.4077838603671499E-12</c:v>
                </c:pt>
                <c:pt idx="121">
                  <c:v>-1.4490208942840252E-12</c:v>
                </c:pt>
                <c:pt idx="122">
                  <c:v>3.8829971676892249E-13</c:v>
                </c:pt>
                <c:pt idx="123">
                  <c:v>-1.0417797279166449E-13</c:v>
                </c:pt>
                <c:pt idx="124">
                  <c:v>2.8412174397725599E-14</c:v>
                </c:pt>
                <c:pt idx="125">
                  <c:v>-9.4707247992410008E-15</c:v>
                </c:pt>
                <c:pt idx="126">
                  <c:v>9.4707247992382492E-15</c:v>
                </c:pt>
                <c:pt idx="127">
                  <c:v>-2.8412174397711999E-14</c:v>
                </c:pt>
                <c:pt idx="128">
                  <c:v>1.041779727916095E-13</c:v>
                </c:pt>
                <c:pt idx="129">
                  <c:v>-3.88299716768727E-13</c:v>
                </c:pt>
                <c:pt idx="130">
                  <c:v>1.4490208942833E-12</c:v>
                </c:pt>
                <c:pt idx="131">
                  <c:v>-5.4077838603644503E-12</c:v>
                </c:pt>
                <c:pt idx="132">
                  <c:v>2.0182114547174502E-11</c:v>
                </c:pt>
                <c:pt idx="133">
                  <c:v>-7.5320674328333504E-11</c:v>
                </c:pt>
                <c:pt idx="134">
                  <c:v>-3.8399053698509005E-10</c:v>
                </c:pt>
                <c:pt idx="135">
                  <c:v>1.43307219372138E-9</c:v>
                </c:pt>
                <c:pt idx="136">
                  <c:v>-5.3482982379004496E-9</c:v>
                </c:pt>
                <c:pt idx="137">
                  <c:v>1.996012075788045E-8</c:v>
                </c:pt>
                <c:pt idx="138">
                  <c:v>-7.4492184793621507E-8</c:v>
                </c:pt>
                <c:pt idx="139">
                  <c:v>2.7800861841660596E-7</c:v>
                </c:pt>
                <c:pt idx="140">
                  <c:v>-1.0375422888728E-6</c:v>
                </c:pt>
                <c:pt idx="141">
                  <c:v>3.8721605370745849E-6</c:v>
                </c:pt>
                <c:pt idx="142">
                  <c:v>-1.4451099859425551E-5</c:v>
                </c:pt>
                <c:pt idx="143">
                  <c:v>5.3932238900627001E-5</c:v>
                </c:pt>
                <c:pt idx="144">
                  <c:v>-2.0127785574308599E-4</c:v>
                </c:pt>
                <c:pt idx="145">
                  <c:v>7.5117918407171006E-4</c:v>
                </c:pt>
                <c:pt idx="146">
                  <c:v>-2.8034388805437752E-3</c:v>
                </c:pt>
                <c:pt idx="147">
                  <c:v>1.0462576338103749E-2</c:v>
                </c:pt>
                <c:pt idx="148">
                  <c:v>-3.9046866471869453E-2</c:v>
                </c:pt>
                <c:pt idx="149">
                  <c:v>0.14572488954937501</c:v>
                </c:pt>
                <c:pt idx="150">
                  <c:v>0.69596555535876004</c:v>
                </c:pt>
                <c:pt idx="151">
                  <c:v>0.99421110771107002</c:v>
                </c:pt>
                <c:pt idx="152">
                  <c:v>0.99484059360787003</c:v>
                </c:pt>
                <c:pt idx="153">
                  <c:v>0.99521555423132491</c:v>
                </c:pt>
                <c:pt idx="154">
                  <c:v>0.99548618458413496</c:v>
                </c:pt>
                <c:pt idx="155">
                  <c:v>0.99569870448428999</c:v>
                </c:pt>
                <c:pt idx="156">
                  <c:v>0.99587393965343995</c:v>
                </c:pt>
                <c:pt idx="157">
                  <c:v>0.99602314629370003</c:v>
                </c:pt>
                <c:pt idx="158">
                  <c:v>0.99615312151612001</c:v>
                </c:pt>
                <c:pt idx="159">
                  <c:v>0.99626829253720994</c:v>
                </c:pt>
                <c:pt idx="160">
                  <c:v>0.99637170710671497</c:v>
                </c:pt>
                <c:pt idx="161">
                  <c:v>0.99646555423653493</c:v>
                </c:pt>
                <c:pt idx="162">
                  <c:v>0.99655145991424998</c:v>
                </c:pt>
                <c:pt idx="163">
                  <c:v>0.99663066540300504</c:v>
                </c:pt>
                <c:pt idx="164">
                  <c:v>0.99670414003969998</c:v>
                </c:pt>
                <c:pt idx="165">
                  <c:v>0.99677265546816496</c:v>
                </c:pt>
                <c:pt idx="166">
                  <c:v>0.99683683613423002</c:v>
                </c:pt>
                <c:pt idx="167">
                  <c:v>0.99689719461237503</c:v>
                </c:pt>
                <c:pt idx="168">
                  <c:v>0.99695415692591505</c:v>
                </c:pt>
                <c:pt idx="169">
                  <c:v>0.99700808108153005</c:v>
                </c:pt>
                <c:pt idx="170">
                  <c:v>0.99705927089016999</c:v>
                </c:pt>
                <c:pt idx="171">
                  <c:v>0.99710798644361498</c:v>
                </c:pt>
                <c:pt idx="172">
                  <c:v>0.99715445217306997</c:v>
                </c:pt>
                <c:pt idx="173">
                  <c:v>0.99719886312995498</c:v>
                </c:pt>
                <c:pt idx="174">
                  <c:v>0.99724138993954003</c:v>
                </c:pt>
                <c:pt idx="175">
                  <c:v>0.10913084327132451</c:v>
                </c:pt>
                <c:pt idx="176">
                  <c:v>-0.88895059463611004</c:v>
                </c:pt>
                <c:pt idx="177">
                  <c:v>-0.99929498381373005</c:v>
                </c:pt>
                <c:pt idx="178">
                  <c:v>-0.9999070386160851</c:v>
                </c:pt>
                <c:pt idx="179">
                  <c:v>-1.0002760159174251</c:v>
                </c:pt>
                <c:pt idx="180">
                  <c:v>-1.0005432420933149</c:v>
                </c:pt>
                <c:pt idx="181">
                  <c:v>-1.0007533519719849</c:v>
                </c:pt>
                <c:pt idx="182">
                  <c:v>-1.000926667523885</c:v>
                </c:pt>
                <c:pt idx="183">
                  <c:v>-1.0010742380260851</c:v>
                </c:pt>
                <c:pt idx="184">
                  <c:v>-1.0012027617788299</c:v>
                </c:pt>
                <c:pt idx="185">
                  <c:v>-1.00131661383194</c:v>
                </c:pt>
                <c:pt idx="186">
                  <c:v>-1.0014188123114149</c:v>
                </c:pt>
                <c:pt idx="187">
                  <c:v>-1.001511528416575</c:v>
                </c:pt>
                <c:pt idx="188">
                  <c:v>-1.0015963768880949</c:v>
                </c:pt>
                <c:pt idx="189">
                  <c:v>-1.00167459155537</c:v>
                </c:pt>
                <c:pt idx="190">
                  <c:v>-1.0017471366079649</c:v>
                </c:pt>
                <c:pt idx="191">
                  <c:v>-1.0018147799442849</c:v>
                </c:pt>
                <c:pt idx="192">
                  <c:v>-1.0018781431362849</c:v>
                </c:pt>
                <c:pt idx="193">
                  <c:v>-1.0019377364296649</c:v>
                </c:pt>
                <c:pt idx="194">
                  <c:v>-1.00199398385926</c:v>
                </c:pt>
                <c:pt idx="195">
                  <c:v>-1.0020472416534649</c:v>
                </c:pt>
                <c:pt idx="196">
                  <c:v>-1.0020978119721748</c:v>
                </c:pt>
                <c:pt idx="197">
                  <c:v>-1.002145953330575</c:v>
                </c:pt>
                <c:pt idx="198">
                  <c:v>-1.0021918886246801</c:v>
                </c:pt>
                <c:pt idx="199">
                  <c:v>-1.0022358113920851</c:v>
                </c:pt>
                <c:pt idx="200">
                  <c:v>-1.00227789075421</c:v>
                </c:pt>
                <c:pt idx="201">
                  <c:v>-1.00231827536</c:v>
                </c:pt>
                <c:pt idx="202">
                  <c:v>-1.0023570965638851</c:v>
                </c:pt>
                <c:pt idx="203">
                  <c:v>-1.00239447100984</c:v>
                </c:pt>
                <c:pt idx="204">
                  <c:v>-1.00243050274995</c:v>
                </c:pt>
                <c:pt idx="205">
                  <c:v>-1.00246528499472</c:v>
                </c:pt>
                <c:pt idx="206">
                  <c:v>-1.0024989015693351</c:v>
                </c:pt>
                <c:pt idx="207">
                  <c:v>-1.00253142813326</c:v>
                </c:pt>
                <c:pt idx="208">
                  <c:v>-1.0025629332078949</c:v>
                </c:pt>
                <c:pt idx="209">
                  <c:v>-1.00259347904745</c:v>
                </c:pt>
                <c:pt idx="210">
                  <c:v>-1.0026231223809101</c:v>
                </c:pt>
                <c:pt idx="211">
                  <c:v>-1.0026519150472801</c:v>
                </c:pt>
                <c:pt idx="212">
                  <c:v>-1.0026799045421051</c:v>
                </c:pt>
                <c:pt idx="213">
                  <c:v>-1.002707134489665</c:v>
                </c:pt>
                <c:pt idx="214">
                  <c:v>-1.00273364505269</c:v>
                </c:pt>
                <c:pt idx="215">
                  <c:v>-1.0027594732892651</c:v>
                </c:pt>
                <c:pt idx="216">
                  <c:v>-1.0027846534648601</c:v>
                </c:pt>
                <c:pt idx="217">
                  <c:v>-1.00280921732614</c:v>
                </c:pt>
                <c:pt idx="218">
                  <c:v>-1.002833194341975</c:v>
                </c:pt>
                <c:pt idx="219">
                  <c:v>-1.00285661191633</c:v>
                </c:pt>
                <c:pt idx="220">
                  <c:v>-1.0028794955768301</c:v>
                </c:pt>
                <c:pt idx="221">
                  <c:v>-1.0029018691422451</c:v>
                </c:pt>
                <c:pt idx="222">
                  <c:v>-1.0029237548717549</c:v>
                </c:pt>
                <c:pt idx="223">
                  <c:v>-1.00294517359822</c:v>
                </c:pt>
                <c:pt idx="224">
                  <c:v>-1.0029661448475</c:v>
                </c:pt>
                <c:pt idx="225">
                  <c:v>-1.0029866869455899</c:v>
                </c:pt>
                <c:pt idx="226">
                  <c:v>-1.00300681711497</c:v>
                </c:pt>
                <c:pt idx="227">
                  <c:v>-1.0030265515614749</c:v>
                </c:pt>
                <c:pt idx="228">
                  <c:v>-1.0030459055527901</c:v>
                </c:pt>
                <c:pt idx="229">
                  <c:v>-1.003064893489495</c:v>
                </c:pt>
                <c:pt idx="230">
                  <c:v>-1.003083528969525</c:v>
                </c:pt>
                <c:pt idx="231">
                  <c:v>-1.00310182484675</c:v>
                </c:pt>
                <c:pt idx="232">
                  <c:v>-1.003119793284285</c:v>
                </c:pt>
                <c:pt idx="233">
                  <c:v>-1.003137445803125</c:v>
                </c:pt>
                <c:pt idx="234">
                  <c:v>-1.003154793326585</c:v>
                </c:pt>
                <c:pt idx="235">
                  <c:v>-1.00317184622091</c:v>
                </c:pt>
                <c:pt idx="236">
                  <c:v>-1.0031886143325699</c:v>
                </c:pt>
                <c:pt idx="237">
                  <c:v>-1.003205107022425</c:v>
                </c:pt>
                <c:pt idx="238">
                  <c:v>-1.0032213331971351</c:v>
                </c:pt>
                <c:pt idx="239">
                  <c:v>-1.0032373013381</c:v>
                </c:pt>
                <c:pt idx="240">
                  <c:v>-1.0032530195281</c:v>
                </c:pt>
                <c:pt idx="241">
                  <c:v>-1.003268495475905</c:v>
                </c:pt>
                <c:pt idx="242">
                  <c:v>-1.0032837365389951</c:v>
                </c:pt>
                <c:pt idx="243">
                  <c:v>-1.00329874974459</c:v>
                </c:pt>
                <c:pt idx="244">
                  <c:v>-1.0033135418091299</c:v>
                </c:pt>
                <c:pt idx="245">
                  <c:v>-1.003328119156335</c:v>
                </c:pt>
                <c:pt idx="246">
                  <c:v>-1.003342487933965</c:v>
                </c:pt>
                <c:pt idx="247">
                  <c:v>-1.0033566540294301</c:v>
                </c:pt>
                <c:pt idx="248">
                  <c:v>-1.0033706230842498</c:v>
                </c:pt>
                <c:pt idx="249">
                  <c:v>-1.00338440050762</c:v>
                </c:pt>
                <c:pt idx="250">
                  <c:v>-1.0033912419734752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FE4-408D-A21B-FF96AFF9043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1.5"/>
        <c:crossBetween val="midCat"/>
        <c:majorUnit val="2"/>
      </c:valAx>
      <c:valAx>
        <c:axId val="519023136"/>
        <c:scaling>
          <c:orientation val="minMax"/>
          <c:max val="1.01"/>
          <c:min val="-1.0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27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'n=1'!$H$4:$H$8</c:f>
              <c:numCache>
                <c:formatCode>General</c:formatCode>
                <c:ptCount val="5"/>
                <c:pt idx="0">
                  <c:v>0</c:v>
                </c:pt>
                <c:pt idx="1">
                  <c:v>0.999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</c:numCache>
            </c:numRef>
          </c:xVal>
          <c:yVal>
            <c:numRef>
              <c:f>'n=1'!$I$4:$I$8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64C-4BAD-BD4E-31FEF6529E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1320816"/>
        <c:axId val="421330328"/>
      </c:scatterChart>
      <c:valAx>
        <c:axId val="421320816"/>
        <c:scaling>
          <c:orientation val="minMax"/>
          <c:max val="3"/>
        </c:scaling>
        <c:delete val="1"/>
        <c:axPos val="b"/>
        <c:numFmt formatCode="General" sourceLinked="1"/>
        <c:majorTickMark val="none"/>
        <c:minorTickMark val="none"/>
        <c:tickLblPos val="nextTo"/>
        <c:crossAx val="421330328"/>
        <c:crosses val="autoZero"/>
        <c:crossBetween val="midCat"/>
      </c:valAx>
      <c:valAx>
        <c:axId val="421330328"/>
        <c:scaling>
          <c:orientation val="minMax"/>
          <c:min val="-0.2"/>
        </c:scaling>
        <c:delete val="1"/>
        <c:axPos val="l"/>
        <c:numFmt formatCode="General" sourceLinked="1"/>
        <c:majorTickMark val="none"/>
        <c:minorTickMark val="none"/>
        <c:tickLblPos val="nextTo"/>
        <c:crossAx val="4213208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27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'n=1'!$H$4:$H$8</c:f>
              <c:numCache>
                <c:formatCode>General</c:formatCode>
                <c:ptCount val="5"/>
                <c:pt idx="0">
                  <c:v>0</c:v>
                </c:pt>
                <c:pt idx="1">
                  <c:v>0.999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</c:numCache>
            </c:numRef>
          </c:xVal>
          <c:yVal>
            <c:numRef>
              <c:f>'n=1'!$I$4:$I$8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91E-4255-BD25-532A76EA940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1320816"/>
        <c:axId val="421330328"/>
      </c:scatterChart>
      <c:valAx>
        <c:axId val="421320816"/>
        <c:scaling>
          <c:orientation val="minMax"/>
          <c:max val="3"/>
        </c:scaling>
        <c:delete val="1"/>
        <c:axPos val="b"/>
        <c:numFmt formatCode="General" sourceLinked="1"/>
        <c:majorTickMark val="none"/>
        <c:minorTickMark val="none"/>
        <c:tickLblPos val="nextTo"/>
        <c:crossAx val="421330328"/>
        <c:crosses val="autoZero"/>
        <c:crossBetween val="midCat"/>
      </c:valAx>
      <c:valAx>
        <c:axId val="421330328"/>
        <c:scaling>
          <c:orientation val="minMax"/>
          <c:min val="-0.2"/>
        </c:scaling>
        <c:delete val="1"/>
        <c:axPos val="l"/>
        <c:numFmt formatCode="General" sourceLinked="1"/>
        <c:majorTickMark val="none"/>
        <c:minorTickMark val="none"/>
        <c:tickLblPos val="nextTo"/>
        <c:crossAx val="4213208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/>
              <a:t>Field at x = 1 mm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temp!$W$6</c:f>
              <c:strCache>
                <c:ptCount val="1"/>
                <c:pt idx="0">
                  <c:v>sol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temp!$V$7:$V$56</c:f>
              <c:numCache>
                <c:formatCode>0.00E+00</c:formatCode>
                <c:ptCount val="50"/>
                <c:pt idx="0" formatCode="General">
                  <c:v>0</c:v>
                </c:pt>
                <c:pt idx="1">
                  <c:v>2.6315789473684199</c:v>
                </c:pt>
                <c:pt idx="2" formatCode="General">
                  <c:v>3</c:v>
                </c:pt>
                <c:pt idx="3" formatCode="General">
                  <c:v>4</c:v>
                </c:pt>
                <c:pt idx="4" formatCode="General">
                  <c:v>5</c:v>
                </c:pt>
                <c:pt idx="5" formatCode="General">
                  <c:v>6</c:v>
                </c:pt>
                <c:pt idx="6" formatCode="General">
                  <c:v>7</c:v>
                </c:pt>
                <c:pt idx="7" formatCode="General">
                  <c:v>8</c:v>
                </c:pt>
                <c:pt idx="8" formatCode="General">
                  <c:v>9</c:v>
                </c:pt>
                <c:pt idx="9" formatCode="General">
                  <c:v>10</c:v>
                </c:pt>
                <c:pt idx="10" formatCode="General">
                  <c:v>11</c:v>
                </c:pt>
                <c:pt idx="11" formatCode="General">
                  <c:v>12</c:v>
                </c:pt>
                <c:pt idx="12" formatCode="General">
                  <c:v>13</c:v>
                </c:pt>
                <c:pt idx="13" formatCode="General">
                  <c:v>14</c:v>
                </c:pt>
                <c:pt idx="14" formatCode="General">
                  <c:v>15</c:v>
                </c:pt>
                <c:pt idx="15" formatCode="General">
                  <c:v>16</c:v>
                </c:pt>
                <c:pt idx="16" formatCode="General">
                  <c:v>17</c:v>
                </c:pt>
                <c:pt idx="17" formatCode="General">
                  <c:v>18</c:v>
                </c:pt>
                <c:pt idx="18" formatCode="General">
                  <c:v>19</c:v>
                </c:pt>
                <c:pt idx="19" formatCode="General">
                  <c:v>20</c:v>
                </c:pt>
                <c:pt idx="20" formatCode="General">
                  <c:v>21</c:v>
                </c:pt>
                <c:pt idx="21" formatCode="General">
                  <c:v>22</c:v>
                </c:pt>
                <c:pt idx="22" formatCode="General">
                  <c:v>23</c:v>
                </c:pt>
                <c:pt idx="23" formatCode="General">
                  <c:v>24</c:v>
                </c:pt>
                <c:pt idx="24" formatCode="General">
                  <c:v>25</c:v>
                </c:pt>
                <c:pt idx="25" formatCode="General">
                  <c:v>26</c:v>
                </c:pt>
                <c:pt idx="26" formatCode="General">
                  <c:v>27</c:v>
                </c:pt>
                <c:pt idx="27" formatCode="General">
                  <c:v>28</c:v>
                </c:pt>
                <c:pt idx="28" formatCode="General">
                  <c:v>29</c:v>
                </c:pt>
                <c:pt idx="29" formatCode="General">
                  <c:v>30</c:v>
                </c:pt>
                <c:pt idx="30" formatCode="General">
                  <c:v>31</c:v>
                </c:pt>
                <c:pt idx="31" formatCode="General">
                  <c:v>32</c:v>
                </c:pt>
                <c:pt idx="32" formatCode="General">
                  <c:v>33</c:v>
                </c:pt>
                <c:pt idx="33" formatCode="General">
                  <c:v>34</c:v>
                </c:pt>
                <c:pt idx="34" formatCode="General">
                  <c:v>35</c:v>
                </c:pt>
                <c:pt idx="35" formatCode="General">
                  <c:v>36</c:v>
                </c:pt>
                <c:pt idx="36" formatCode="General">
                  <c:v>37</c:v>
                </c:pt>
                <c:pt idx="37" formatCode="General">
                  <c:v>38</c:v>
                </c:pt>
                <c:pt idx="38" formatCode="General">
                  <c:v>39</c:v>
                </c:pt>
                <c:pt idx="39" formatCode="General">
                  <c:v>40</c:v>
                </c:pt>
                <c:pt idx="40" formatCode="General">
                  <c:v>41</c:v>
                </c:pt>
                <c:pt idx="41" formatCode="General">
                  <c:v>42</c:v>
                </c:pt>
                <c:pt idx="42" formatCode="General">
                  <c:v>43</c:v>
                </c:pt>
                <c:pt idx="43" formatCode="General">
                  <c:v>44</c:v>
                </c:pt>
                <c:pt idx="44" formatCode="General">
                  <c:v>45</c:v>
                </c:pt>
                <c:pt idx="45" formatCode="General">
                  <c:v>46</c:v>
                </c:pt>
                <c:pt idx="46" formatCode="General">
                  <c:v>47</c:v>
                </c:pt>
                <c:pt idx="47" formatCode="General">
                  <c:v>48</c:v>
                </c:pt>
                <c:pt idx="48" formatCode="General">
                  <c:v>49</c:v>
                </c:pt>
                <c:pt idx="49" formatCode="General">
                  <c:v>50</c:v>
                </c:pt>
              </c:numCache>
            </c:numRef>
          </c:xVal>
          <c:yVal>
            <c:numRef>
              <c:f>temp!$W$7:$W$56</c:f>
              <c:numCache>
                <c:formatCode>0.00E+00</c:formatCode>
                <c:ptCount val="50"/>
                <c:pt idx="0">
                  <c:v>0</c:v>
                </c:pt>
                <c:pt idx="1">
                  <c:v>0.48451433563157897</c:v>
                </c:pt>
                <c:pt idx="2" formatCode="General">
                  <c:v>0.51749689737965499</c:v>
                </c:pt>
                <c:pt idx="3" formatCode="General">
                  <c:v>0.57513908693929106</c:v>
                </c:pt>
                <c:pt idx="4" formatCode="General">
                  <c:v>0.616140517320096</c:v>
                </c:pt>
                <c:pt idx="5" formatCode="General">
                  <c:v>0.647206213546341</c:v>
                </c:pt>
                <c:pt idx="6" formatCode="General">
                  <c:v>0.67178606999458101</c:v>
                </c:pt>
                <c:pt idx="7" formatCode="General">
                  <c:v>0.69185947795283498</c:v>
                </c:pt>
                <c:pt idx="8" formatCode="General">
                  <c:v>0.70865265638595598</c:v>
                </c:pt>
                <c:pt idx="9" formatCode="General">
                  <c:v>0.72297101744155501</c:v>
                </c:pt>
                <c:pt idx="10" formatCode="General">
                  <c:v>0.73536778180287998</c:v>
                </c:pt>
                <c:pt idx="11" formatCode="General">
                  <c:v>0.74623734823787602</c:v>
                </c:pt>
                <c:pt idx="12" formatCode="General">
                  <c:v>0.75586967370157998</c:v>
                </c:pt>
                <c:pt idx="13" formatCode="General">
                  <c:v>0.76448272368328696</c:v>
                </c:pt>
                <c:pt idx="14" formatCode="General">
                  <c:v>0.77224425503786798</c:v>
                </c:pt>
                <c:pt idx="15" formatCode="General">
                  <c:v>0.77928612902415095</c:v>
                </c:pt>
                <c:pt idx="16" formatCode="General">
                  <c:v>0.78571295908838101</c:v>
                </c:pt>
                <c:pt idx="17" formatCode="General">
                  <c:v>0.79160948900664596</c:v>
                </c:pt>
                <c:pt idx="18" formatCode="General">
                  <c:v>0.79704494125602299</c:v>
                </c:pt>
                <c:pt idx="19" formatCode="General">
                  <c:v>0.80207651012178804</c:v>
                </c:pt>
                <c:pt idx="20" formatCode="General">
                  <c:v>0.80675212892074699</c:v>
                </c:pt>
                <c:pt idx="21" formatCode="General">
                  <c:v>0.81111228348450204</c:v>
                </c:pt>
                <c:pt idx="22" formatCode="General">
                  <c:v>0.81519133743495598</c:v>
                </c:pt>
                <c:pt idx="23" formatCode="General">
                  <c:v>0.81901869233836999</c:v>
                </c:pt>
                <c:pt idx="24" formatCode="General">
                  <c:v>0.82261976546695204</c:v>
                </c:pt>
                <c:pt idx="25" formatCode="General">
                  <c:v>0.82601669780222997</c:v>
                </c:pt>
                <c:pt idx="26" formatCode="General">
                  <c:v>0.82922885372803501</c:v>
                </c:pt>
                <c:pt idx="27" formatCode="General">
                  <c:v>0.83227323739931403</c:v>
                </c:pt>
                <c:pt idx="28" formatCode="General">
                  <c:v>0.835164869178873</c:v>
                </c:pt>
                <c:pt idx="29" formatCode="General">
                  <c:v>0.83791709446173002</c:v>
                </c:pt>
                <c:pt idx="30" formatCode="General">
                  <c:v>0.84054181493242297</c:v>
                </c:pt>
                <c:pt idx="31" formatCode="General">
                  <c:v>0.84304967201231995</c:v>
                </c:pt>
                <c:pt idx="32" formatCode="General">
                  <c:v>0.84545020972449803</c:v>
                </c:pt>
                <c:pt idx="33" formatCode="General">
                  <c:v>0.84775201828427005</c:v>
                </c:pt>
                <c:pt idx="34" formatCode="General">
                  <c:v>0.84996285152357198</c:v>
                </c:pt>
                <c:pt idx="35" formatCode="General">
                  <c:v>0.85208972162599494</c:v>
                </c:pt>
                <c:pt idx="36" formatCode="General">
                  <c:v>0.85413898078591799</c:v>
                </c:pt>
                <c:pt idx="37" formatCode="General">
                  <c:v>0.85611639439311205</c:v>
                </c:pt>
                <c:pt idx="38" formatCode="General">
                  <c:v>0.85802720480122396</c:v>
                </c:pt>
                <c:pt idx="39" formatCode="General">
                  <c:v>0.85987618534044297</c:v>
                </c:pt>
                <c:pt idx="40" formatCode="General">
                  <c:v>0.86166768694086504</c:v>
                </c:pt>
                <c:pt idx="41" formatCode="General">
                  <c:v>0.86340567976706695</c:v>
                </c:pt>
                <c:pt idx="42" formatCode="General">
                  <c:v>0.86509379051286905</c:v>
                </c:pt>
                <c:pt idx="43" formatCode="General">
                  <c:v>0.86673533528051006</c:v>
                </c:pt>
                <c:pt idx="44" formatCode="General">
                  <c:v>0.86833334852802602</c:v>
                </c:pt>
                <c:pt idx="45" formatCode="General">
                  <c:v>0.86989060895614201</c:v>
                </c:pt>
                <c:pt idx="46" formatCode="General">
                  <c:v>0.871409662890963</c:v>
                </c:pt>
                <c:pt idx="47" formatCode="General">
                  <c:v>0.87289284533411504</c:v>
                </c:pt>
                <c:pt idx="48" formatCode="General">
                  <c:v>0.87434229884050096</c:v>
                </c:pt>
                <c:pt idx="49" formatCode="General">
                  <c:v>0.87534229884050097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A29B-4A7E-B76E-3AC8055A889B}"/>
            </c:ext>
          </c:extLst>
        </c:ser>
        <c:ser>
          <c:idx val="1"/>
          <c:order val="1"/>
          <c:tx>
            <c:strRef>
              <c:f>temp!$X$6</c:f>
              <c:strCache>
                <c:ptCount val="1"/>
                <c:pt idx="0">
                  <c:v>ref</c:v>
                </c:pt>
              </c:strCache>
            </c:strRef>
          </c:tx>
          <c:spPr>
            <a:ln w="19050" cap="rnd">
              <a:solidFill>
                <a:srgbClr val="00B0F0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temp!$Z$7:$Z$26</c:f>
              <c:numCache>
                <c:formatCode>0.00E+00</c:formatCode>
                <c:ptCount val="20"/>
                <c:pt idx="0" formatCode="General">
                  <c:v>0</c:v>
                </c:pt>
                <c:pt idx="1">
                  <c:v>2.6315789473684199</c:v>
                </c:pt>
                <c:pt idx="2" formatCode="General">
                  <c:v>5.2631578947368398</c:v>
                </c:pt>
                <c:pt idx="3" formatCode="General">
                  <c:v>7.8947368421052602</c:v>
                </c:pt>
                <c:pt idx="4" formatCode="General">
                  <c:v>10.526315789473699</c:v>
                </c:pt>
                <c:pt idx="5" formatCode="General">
                  <c:v>13.157894736842101</c:v>
                </c:pt>
                <c:pt idx="6" formatCode="General">
                  <c:v>15.789473684210499</c:v>
                </c:pt>
                <c:pt idx="7" formatCode="General">
                  <c:v>18.421052631578998</c:v>
                </c:pt>
                <c:pt idx="8" formatCode="General">
                  <c:v>21.052631578947398</c:v>
                </c:pt>
                <c:pt idx="9" formatCode="General">
                  <c:v>23.684210526315798</c:v>
                </c:pt>
                <c:pt idx="10" formatCode="General">
                  <c:v>26.315789473684202</c:v>
                </c:pt>
                <c:pt idx="11" formatCode="General">
                  <c:v>28.947368421052602</c:v>
                </c:pt>
                <c:pt idx="12" formatCode="General">
                  <c:v>31.578947368421098</c:v>
                </c:pt>
                <c:pt idx="13" formatCode="General">
                  <c:v>34.210526315789501</c:v>
                </c:pt>
                <c:pt idx="14" formatCode="General">
                  <c:v>36.842105263157897</c:v>
                </c:pt>
                <c:pt idx="15" formatCode="General">
                  <c:v>39.473684210526301</c:v>
                </c:pt>
                <c:pt idx="16" formatCode="General">
                  <c:v>42.105263157894697</c:v>
                </c:pt>
                <c:pt idx="17" formatCode="General">
                  <c:v>44.7368421052632</c:v>
                </c:pt>
                <c:pt idx="18" formatCode="General">
                  <c:v>47.368421052631597</c:v>
                </c:pt>
                <c:pt idx="19" formatCode="General">
                  <c:v>50</c:v>
                </c:pt>
              </c:numCache>
            </c:numRef>
          </c:xVal>
          <c:yVal>
            <c:numRef>
              <c:f>temp!$AA$7:$AA$26</c:f>
              <c:numCache>
                <c:formatCode>0.00E+00</c:formatCode>
                <c:ptCount val="20"/>
                <c:pt idx="0" formatCode="General">
                  <c:v>0</c:v>
                </c:pt>
                <c:pt idx="1">
                  <c:v>0.48451433563157897</c:v>
                </c:pt>
                <c:pt idx="2" formatCode="General">
                  <c:v>0.62431698247368395</c:v>
                </c:pt>
                <c:pt idx="3" formatCode="General">
                  <c:v>0.68974662142105303</c:v>
                </c:pt>
                <c:pt idx="4" formatCode="General">
                  <c:v>0.72949576473684197</c:v>
                </c:pt>
                <c:pt idx="5" formatCode="General">
                  <c:v>0.75722975963157901</c:v>
                </c:pt>
                <c:pt idx="6" formatCode="General">
                  <c:v>0.777803573421053</c:v>
                </c:pt>
                <c:pt idx="7" formatCode="General">
                  <c:v>0.79389740531579001</c:v>
                </c:pt>
                <c:pt idx="8" formatCode="General">
                  <c:v>0.80697860568421098</c:v>
                </c:pt>
                <c:pt idx="9" formatCode="General">
                  <c:v>0.81779933194736798</c:v>
                </c:pt>
                <c:pt idx="10" formatCode="General">
                  <c:v>0.82700242247368405</c:v>
                </c:pt>
                <c:pt idx="11" formatCode="General">
                  <c:v>0.83494944468421095</c:v>
                </c:pt>
                <c:pt idx="12" formatCode="General">
                  <c:v>0.84187068910526297</c:v>
                </c:pt>
                <c:pt idx="13" formatCode="General">
                  <c:v>0.84800297300000005</c:v>
                </c:pt>
                <c:pt idx="14" formatCode="General">
                  <c:v>0.85347040568421095</c:v>
                </c:pt>
                <c:pt idx="15" formatCode="General">
                  <c:v>0.85838239326315802</c:v>
                </c:pt>
                <c:pt idx="16" formatCode="General">
                  <c:v>0.86283946052631599</c:v>
                </c:pt>
                <c:pt idx="17" formatCode="General">
                  <c:v>0.86689371252631597</c:v>
                </c:pt>
                <c:pt idx="18" formatCode="General">
                  <c:v>0.87061014815789495</c:v>
                </c:pt>
                <c:pt idx="19" formatCode="General">
                  <c:v>0.87534229900000005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A29B-4A7E-B76E-3AC8055A88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9353280"/>
        <c:axId val="579354592"/>
      </c:scatterChart>
      <c:valAx>
        <c:axId val="579353280"/>
        <c:scaling>
          <c:orientation val="minMax"/>
          <c:max val="5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t</a:t>
                </a:r>
                <a:r>
                  <a:rPr lang="en-GB" baseline="0" dirty="0" smtClean="0"/>
                  <a:t> </a:t>
                </a:r>
                <a:r>
                  <a:rPr lang="en-GB" dirty="0" smtClean="0"/>
                  <a:t>(s</a:t>
                </a:r>
                <a:r>
                  <a:rPr lang="en-GB" dirty="0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9354592"/>
        <c:crosses val="autoZero"/>
        <c:crossBetween val="midCat"/>
      </c:valAx>
      <c:valAx>
        <c:axId val="579354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B</a:t>
                </a:r>
                <a:r>
                  <a:rPr lang="en-GB" baseline="0" dirty="0" smtClean="0"/>
                  <a:t> </a:t>
                </a:r>
                <a:r>
                  <a:rPr lang="en-GB" dirty="0" smtClean="0"/>
                  <a:t>(T</a:t>
                </a:r>
                <a:r>
                  <a:rPr lang="en-GB" dirty="0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93532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 sz="1400"/>
              <a:t>Field diffusion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strRef>
              <c:f>'n=1'!$AD$6</c:f>
              <c:strCache>
                <c:ptCount val="1"/>
                <c:pt idx="0">
                  <c:v>t=0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'n=1'!$AC$7:$AC$61</c:f>
              <c:numCache>
                <c:formatCode>General</c:formatCode>
                <c:ptCount val="55"/>
                <c:pt idx="0">
                  <c:v>-2</c:v>
                </c:pt>
                <c:pt idx="1">
                  <c:v>-1.5</c:v>
                </c:pt>
                <c:pt idx="2">
                  <c:v>-1</c:v>
                </c:pt>
                <c:pt idx="3">
                  <c:v>-0.5</c:v>
                </c:pt>
                <c:pt idx="4">
                  <c:v>-0.01</c:v>
                </c:pt>
                <c:pt idx="5">
                  <c:v>0</c:v>
                </c:pt>
                <c:pt idx="6">
                  <c:v>1E-4</c:v>
                </c:pt>
                <c:pt idx="7">
                  <c:v>2.0000000000000001E-4</c:v>
                </c:pt>
                <c:pt idx="8">
                  <c:v>5.0000000000000001E-4</c:v>
                </c:pt>
                <c:pt idx="9">
                  <c:v>0.81632653061224503</c:v>
                </c:pt>
                <c:pt idx="10">
                  <c:v>1.0204081632653099</c:v>
                </c:pt>
                <c:pt idx="11">
                  <c:v>1.22448979591837</c:v>
                </c:pt>
                <c:pt idx="12">
                  <c:v>1.4285714285714302</c:v>
                </c:pt>
                <c:pt idx="13">
                  <c:v>1.6326530612244901</c:v>
                </c:pt>
                <c:pt idx="14">
                  <c:v>1.83673469387755</c:v>
                </c:pt>
                <c:pt idx="15">
                  <c:v>2.0408163265306096</c:v>
                </c:pt>
                <c:pt idx="16">
                  <c:v>2.2448979591836702</c:v>
                </c:pt>
                <c:pt idx="17">
                  <c:v>2.4489795918367299</c:v>
                </c:pt>
                <c:pt idx="18">
                  <c:v>2.6530612244898002</c:v>
                </c:pt>
                <c:pt idx="19">
                  <c:v>2.8571428571428603</c:v>
                </c:pt>
                <c:pt idx="20">
                  <c:v>3.06122448979592</c:v>
                </c:pt>
                <c:pt idx="21">
                  <c:v>3.2653061224489801</c:v>
                </c:pt>
                <c:pt idx="22">
                  <c:v>3.4693877551020398</c:v>
                </c:pt>
                <c:pt idx="23">
                  <c:v>3.6734693877550999</c:v>
                </c:pt>
                <c:pt idx="24">
                  <c:v>3.87755102040816</c:v>
                </c:pt>
                <c:pt idx="25">
                  <c:v>4.0816326530612299</c:v>
                </c:pt>
                <c:pt idx="26">
                  <c:v>4.28571428571429</c:v>
                </c:pt>
                <c:pt idx="27">
                  <c:v>4.4897959183673493</c:v>
                </c:pt>
                <c:pt idx="28">
                  <c:v>4.6938775510204094</c:v>
                </c:pt>
                <c:pt idx="29">
                  <c:v>4.8979591836734704</c:v>
                </c:pt>
                <c:pt idx="30">
                  <c:v>5.1020408163265305</c:v>
                </c:pt>
                <c:pt idx="31">
                  <c:v>5.3061224489795906</c:v>
                </c:pt>
                <c:pt idx="32">
                  <c:v>5.5102040816326499</c:v>
                </c:pt>
                <c:pt idx="33">
                  <c:v>5.7142857142857206</c:v>
                </c:pt>
                <c:pt idx="34">
                  <c:v>5.9183673469387799</c:v>
                </c:pt>
                <c:pt idx="35">
                  <c:v>6.12244897959184</c:v>
                </c:pt>
                <c:pt idx="36">
                  <c:v>6.3265306122449001</c:v>
                </c:pt>
                <c:pt idx="37">
                  <c:v>6.5306122448979602</c:v>
                </c:pt>
                <c:pt idx="38">
                  <c:v>6.7346938775510194</c:v>
                </c:pt>
                <c:pt idx="39">
                  <c:v>6.9387755102040796</c:v>
                </c:pt>
                <c:pt idx="40">
                  <c:v>7.1428571428571397</c:v>
                </c:pt>
                <c:pt idx="41">
                  <c:v>7.3469387755101998</c:v>
                </c:pt>
                <c:pt idx="42">
                  <c:v>7.5510204081632697</c:v>
                </c:pt>
                <c:pt idx="43">
                  <c:v>7.7551020408163298</c:v>
                </c:pt>
                <c:pt idx="44">
                  <c:v>7.9591836734693899</c:v>
                </c:pt>
                <c:pt idx="45">
                  <c:v>8.1632653061224492</c:v>
                </c:pt>
                <c:pt idx="46">
                  <c:v>8.3673469387755102</c:v>
                </c:pt>
                <c:pt idx="47">
                  <c:v>8.5714285714285694</c:v>
                </c:pt>
                <c:pt idx="48">
                  <c:v>8.7755102040816304</c:v>
                </c:pt>
                <c:pt idx="49">
                  <c:v>8.9795918367346914</c:v>
                </c:pt>
                <c:pt idx="50">
                  <c:v>9.1836734693877595</c:v>
                </c:pt>
                <c:pt idx="51">
                  <c:v>9.3877551020408188</c:v>
                </c:pt>
                <c:pt idx="52">
                  <c:v>9.5918367346938798</c:v>
                </c:pt>
                <c:pt idx="53">
                  <c:v>9.7959183673469408</c:v>
                </c:pt>
                <c:pt idx="54">
                  <c:v>10</c:v>
                </c:pt>
              </c:numCache>
            </c:numRef>
          </c:xVal>
          <c:yVal>
            <c:numRef>
              <c:f>'n=1'!$AD$7:$AD$61</c:f>
              <c:numCache>
                <c:formatCode>General</c:formatCode>
                <c:ptCount val="5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  <c:pt idx="52">
                  <c:v>0</c:v>
                </c:pt>
                <c:pt idx="53">
                  <c:v>0</c:v>
                </c:pt>
                <c:pt idx="54">
                  <c:v>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37C3-4BC6-AA36-1ABD313B2947}"/>
            </c:ext>
          </c:extLst>
        </c:ser>
        <c:ser>
          <c:idx val="1"/>
          <c:order val="1"/>
          <c:tx>
            <c:strRef>
              <c:f>'n=1'!$X$6</c:f>
              <c:strCache>
                <c:ptCount val="1"/>
                <c:pt idx="0">
                  <c:v>t=1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'n=1'!$U$7:$U$61</c:f>
              <c:numCache>
                <c:formatCode>General</c:formatCode>
                <c:ptCount val="55"/>
                <c:pt idx="0">
                  <c:v>-2</c:v>
                </c:pt>
                <c:pt idx="1">
                  <c:v>-1.5</c:v>
                </c:pt>
                <c:pt idx="2">
                  <c:v>-1</c:v>
                </c:pt>
                <c:pt idx="3">
                  <c:v>-0.5</c:v>
                </c:pt>
                <c:pt idx="4">
                  <c:v>-0.01</c:v>
                </c:pt>
                <c:pt idx="5">
                  <c:v>0</c:v>
                </c:pt>
                <c:pt idx="6">
                  <c:v>0.20408163265306098</c:v>
                </c:pt>
                <c:pt idx="7">
                  <c:v>0.40816326530612196</c:v>
                </c:pt>
                <c:pt idx="8">
                  <c:v>0.61224489795918402</c:v>
                </c:pt>
                <c:pt idx="9">
                  <c:v>0.81632653061224503</c:v>
                </c:pt>
                <c:pt idx="10">
                  <c:v>1.0204081632653099</c:v>
                </c:pt>
                <c:pt idx="11">
                  <c:v>1.22448979591837</c:v>
                </c:pt>
                <c:pt idx="12">
                  <c:v>1.4285714285714302</c:v>
                </c:pt>
                <c:pt idx="13">
                  <c:v>1.6326530612244901</c:v>
                </c:pt>
                <c:pt idx="14">
                  <c:v>1.83673469387755</c:v>
                </c:pt>
                <c:pt idx="15">
                  <c:v>2.0408163265306096</c:v>
                </c:pt>
                <c:pt idx="16">
                  <c:v>2.2448979591836702</c:v>
                </c:pt>
                <c:pt idx="17">
                  <c:v>2.4489795918367299</c:v>
                </c:pt>
                <c:pt idx="18">
                  <c:v>2.6530612244898002</c:v>
                </c:pt>
                <c:pt idx="19">
                  <c:v>2.8571428571428603</c:v>
                </c:pt>
                <c:pt idx="20">
                  <c:v>3.06122448979592</c:v>
                </c:pt>
                <c:pt idx="21">
                  <c:v>3.2653061224489801</c:v>
                </c:pt>
                <c:pt idx="22">
                  <c:v>3.4693877551020398</c:v>
                </c:pt>
                <c:pt idx="23">
                  <c:v>3.6734693877550999</c:v>
                </c:pt>
                <c:pt idx="24">
                  <c:v>3.87755102040816</c:v>
                </c:pt>
                <c:pt idx="25">
                  <c:v>4.0816326530612299</c:v>
                </c:pt>
                <c:pt idx="26">
                  <c:v>4.28571428571429</c:v>
                </c:pt>
                <c:pt idx="27">
                  <c:v>4.4897959183673493</c:v>
                </c:pt>
                <c:pt idx="28">
                  <c:v>4.6938775510204094</c:v>
                </c:pt>
                <c:pt idx="29">
                  <c:v>4.8979591836734704</c:v>
                </c:pt>
                <c:pt idx="30">
                  <c:v>5.1020408163265305</c:v>
                </c:pt>
                <c:pt idx="31">
                  <c:v>5.3061224489795906</c:v>
                </c:pt>
                <c:pt idx="32">
                  <c:v>5.5102040816326499</c:v>
                </c:pt>
                <c:pt idx="33">
                  <c:v>5.7142857142857206</c:v>
                </c:pt>
                <c:pt idx="34">
                  <c:v>5.9183673469387799</c:v>
                </c:pt>
                <c:pt idx="35">
                  <c:v>6.12244897959184</c:v>
                </c:pt>
                <c:pt idx="36">
                  <c:v>6.3265306122449001</c:v>
                </c:pt>
                <c:pt idx="37">
                  <c:v>6.5306122448979602</c:v>
                </c:pt>
                <c:pt idx="38">
                  <c:v>6.7346938775510194</c:v>
                </c:pt>
                <c:pt idx="39">
                  <c:v>6.9387755102040796</c:v>
                </c:pt>
                <c:pt idx="40">
                  <c:v>7.1428571428571397</c:v>
                </c:pt>
                <c:pt idx="41">
                  <c:v>7.3469387755101998</c:v>
                </c:pt>
                <c:pt idx="42">
                  <c:v>7.5510204081632697</c:v>
                </c:pt>
                <c:pt idx="43">
                  <c:v>7.7551020408163298</c:v>
                </c:pt>
                <c:pt idx="44">
                  <c:v>7.9591836734693899</c:v>
                </c:pt>
                <c:pt idx="45">
                  <c:v>8.1632653061224492</c:v>
                </c:pt>
                <c:pt idx="46">
                  <c:v>8.3673469387755102</c:v>
                </c:pt>
                <c:pt idx="47">
                  <c:v>8.5714285714285694</c:v>
                </c:pt>
                <c:pt idx="48">
                  <c:v>8.7755102040816304</c:v>
                </c:pt>
                <c:pt idx="49">
                  <c:v>8.9795918367346914</c:v>
                </c:pt>
                <c:pt idx="50">
                  <c:v>9.1836734693877595</c:v>
                </c:pt>
                <c:pt idx="51">
                  <c:v>9.3877551020408188</c:v>
                </c:pt>
                <c:pt idx="52">
                  <c:v>9.5918367346938798</c:v>
                </c:pt>
                <c:pt idx="53">
                  <c:v>9.7959183673469408</c:v>
                </c:pt>
                <c:pt idx="54">
                  <c:v>10</c:v>
                </c:pt>
              </c:numCache>
            </c:numRef>
          </c:xVal>
          <c:yVal>
            <c:numRef>
              <c:f>'n=1'!$X$7:$X$61</c:f>
              <c:numCache>
                <c:formatCode>General</c:formatCode>
                <c:ptCount val="55"/>
                <c:pt idx="0">
                  <c:v>1.0000000010000001</c:v>
                </c:pt>
                <c:pt idx="1">
                  <c:v>1.0000000010000001</c:v>
                </c:pt>
                <c:pt idx="2">
                  <c:v>1.0000000010000001</c:v>
                </c:pt>
                <c:pt idx="3">
                  <c:v>1.0000000010000001</c:v>
                </c:pt>
                <c:pt idx="4">
                  <c:v>1.0000000010000001</c:v>
                </c:pt>
                <c:pt idx="5">
                  <c:v>1.0000000010000001</c:v>
                </c:pt>
                <c:pt idx="6">
                  <c:v>0.81914464804700104</c:v>
                </c:pt>
                <c:pt idx="7">
                  <c:v>0.64750669794495996</c:v>
                </c:pt>
                <c:pt idx="8">
                  <c:v>0.492837691230056</c:v>
                </c:pt>
                <c:pt idx="9">
                  <c:v>0.36049729478416798</c:v>
                </c:pt>
                <c:pt idx="10">
                  <c:v>0.25307864924350998</c:v>
                </c:pt>
                <c:pt idx="11">
                  <c:v>0.17015367917222499</c:v>
                </c:pt>
                <c:pt idx="12">
                  <c:v>0.109441143081502</c:v>
                </c:pt>
                <c:pt idx="13">
                  <c:v>6.7256746623510305E-2</c:v>
                </c:pt>
                <c:pt idx="14">
                  <c:v>3.9446801927110003E-2</c:v>
                </c:pt>
                <c:pt idx="15">
                  <c:v>2.20568910793386E-2</c:v>
                </c:pt>
                <c:pt idx="16">
                  <c:v>1.1746020514703999E-2</c:v>
                </c:pt>
                <c:pt idx="17">
                  <c:v>5.9514335845083201E-3</c:v>
                </c:pt>
                <c:pt idx="18">
                  <c:v>2.8662370189265602E-3</c:v>
                </c:pt>
                <c:pt idx="19">
                  <c:v>1.31079803948349E-3</c:v>
                </c:pt>
                <c:pt idx="20" formatCode="0.00E+00">
                  <c:v>5.6855157937657605E-4</c:v>
                </c:pt>
                <c:pt idx="21" formatCode="0.00E+00">
                  <c:v>2.33510543870755E-4</c:v>
                </c:pt>
                <c:pt idx="22" formatCode="0.00E+00">
                  <c:v>9.1026673878983504E-5</c:v>
                </c:pt>
                <c:pt idx="23" formatCode="0.00E+00">
                  <c:v>3.3455150592322301E-5</c:v>
                </c:pt>
                <c:pt idx="24" formatCode="0.00E+00">
                  <c:v>1.16489950817875E-5</c:v>
                </c:pt>
                <c:pt idx="25" formatCode="0.00E+00">
                  <c:v>3.8173515122906301E-6</c:v>
                </c:pt>
                <c:pt idx="26" formatCode="0.00E+00">
                  <c:v>1.180001200012E-6</c:v>
                </c:pt>
                <c:pt idx="27" formatCode="0.00E+00">
                  <c:v>3.4224517041088699E-7</c:v>
                </c:pt>
                <c:pt idx="28" formatCode="0.00E+00">
                  <c:v>9.3285763143345999E-8</c:v>
                </c:pt>
                <c:pt idx="29" formatCode="0.00E+00">
                  <c:v>2.3853065755147402E-8</c:v>
                </c:pt>
                <c:pt idx="30" formatCode="0.00E+00">
                  <c:v>5.7593871489735497E-9</c:v>
                </c:pt>
                <c:pt idx="31" formatCode="0.00E+00">
                  <c:v>1.3159179265262E-9</c:v>
                </c:pt>
                <c:pt idx="32" formatCode="0.00E+00">
                  <c:v>2.8346922244732602E-10</c:v>
                </c:pt>
                <c:pt idx="33" formatCode="0.00E+00">
                  <c:v>5.70142368566541E-11</c:v>
                </c:pt>
                <c:pt idx="34" formatCode="0.00E+00">
                  <c:v>1.0749171165181E-11</c:v>
                </c:pt>
                <c:pt idx="35" formatCode="0.00E+00">
                  <c:v>1.8971400285431499E-12</c:v>
                </c:pt>
                <c:pt idx="36" formatCode="0.00E+00">
                  <c:v>3.1410145183084602E-13</c:v>
                </c:pt>
                <c:pt idx="37" formatCode="0.00E+00">
                  <c:v>4.8687643978480398E-14</c:v>
                </c:pt>
                <c:pt idx="38" formatCode="0.00E+00">
                  <c:v>7.0740645513620397E-15</c:v>
                </c:pt>
                <c:pt idx="39" formatCode="0.00E+00">
                  <c:v>9.6624309309731496E-16</c:v>
                </c:pt>
                <c:pt idx="40" formatCode="0.00E+00">
                  <c:v>1.2451412843171701E-16</c:v>
                </c:pt>
                <c:pt idx="41" formatCode="0.00E+00">
                  <c:v>1.51816240205809E-17</c:v>
                </c:pt>
                <c:pt idx="42" formatCode="0.00E+00">
                  <c:v>1.7522452530541101E-18</c:v>
                </c:pt>
                <c:pt idx="43" formatCode="0.00E+00">
                  <c:v>1.92592044893795E-19</c:v>
                </c:pt>
                <c:pt idx="44" formatCode="0.00E+00">
                  <c:v>2.02837147950919E-20</c:v>
                </c:pt>
                <c:pt idx="45" formatCode="0.00E+00">
                  <c:v>2.0426595080343298E-21</c:v>
                </c:pt>
                <c:pt idx="46" formatCode="0.00E+00">
                  <c:v>1.98286537151081E-22</c:v>
                </c:pt>
                <c:pt idx="47" formatCode="0.00E+00">
                  <c:v>1.86000720007199E-23</c:v>
                </c:pt>
                <c:pt idx="48" formatCode="0.00E+00">
                  <c:v>1.6924550041419101E-24</c:v>
                </c:pt>
                <c:pt idx="49" formatCode="0.00E+00">
                  <c:v>1.4975557959661001E-25</c:v>
                </c:pt>
                <c:pt idx="50" formatCode="0.00E+00">
                  <c:v>1.28469738452484E-26</c:v>
                </c:pt>
                <c:pt idx="51" formatCode="0.00E+00">
                  <c:v>1.0775125992076399E-27</c:v>
                </c:pt>
                <c:pt idx="52" formatCode="0.00E+00">
                  <c:v>8.8053203756524999E-29</c:v>
                </c:pt>
                <c:pt idx="53" formatCode="0.00E+00">
                  <c:v>7.0718430531244401E-30</c:v>
                </c:pt>
                <c:pt idx="54" formatCode="0.00E+00">
                  <c:v>1.09E-30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37C3-4BC6-AA36-1ABD313B2947}"/>
            </c:ext>
          </c:extLst>
        </c:ser>
        <c:ser>
          <c:idx val="2"/>
          <c:order val="2"/>
          <c:tx>
            <c:strRef>
              <c:f>'n=1'!$Y$6</c:f>
              <c:strCache>
                <c:ptCount val="1"/>
                <c:pt idx="0">
                  <c:v>t=5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'n=1'!$U$7:$U$61</c:f>
              <c:numCache>
                <c:formatCode>General</c:formatCode>
                <c:ptCount val="55"/>
                <c:pt idx="0">
                  <c:v>-2</c:v>
                </c:pt>
                <c:pt idx="1">
                  <c:v>-1.5</c:v>
                </c:pt>
                <c:pt idx="2">
                  <c:v>-1</c:v>
                </c:pt>
                <c:pt idx="3">
                  <c:v>-0.5</c:v>
                </c:pt>
                <c:pt idx="4">
                  <c:v>-0.01</c:v>
                </c:pt>
                <c:pt idx="5">
                  <c:v>0</c:v>
                </c:pt>
                <c:pt idx="6">
                  <c:v>0.20408163265306098</c:v>
                </c:pt>
                <c:pt idx="7">
                  <c:v>0.40816326530612196</c:v>
                </c:pt>
                <c:pt idx="8">
                  <c:v>0.61224489795918402</c:v>
                </c:pt>
                <c:pt idx="9">
                  <c:v>0.81632653061224503</c:v>
                </c:pt>
                <c:pt idx="10">
                  <c:v>1.0204081632653099</c:v>
                </c:pt>
                <c:pt idx="11">
                  <c:v>1.22448979591837</c:v>
                </c:pt>
                <c:pt idx="12">
                  <c:v>1.4285714285714302</c:v>
                </c:pt>
                <c:pt idx="13">
                  <c:v>1.6326530612244901</c:v>
                </c:pt>
                <c:pt idx="14">
                  <c:v>1.83673469387755</c:v>
                </c:pt>
                <c:pt idx="15">
                  <c:v>2.0408163265306096</c:v>
                </c:pt>
                <c:pt idx="16">
                  <c:v>2.2448979591836702</c:v>
                </c:pt>
                <c:pt idx="17">
                  <c:v>2.4489795918367299</c:v>
                </c:pt>
                <c:pt idx="18">
                  <c:v>2.6530612244898002</c:v>
                </c:pt>
                <c:pt idx="19">
                  <c:v>2.8571428571428603</c:v>
                </c:pt>
                <c:pt idx="20">
                  <c:v>3.06122448979592</c:v>
                </c:pt>
                <c:pt idx="21">
                  <c:v>3.2653061224489801</c:v>
                </c:pt>
                <c:pt idx="22">
                  <c:v>3.4693877551020398</c:v>
                </c:pt>
                <c:pt idx="23">
                  <c:v>3.6734693877550999</c:v>
                </c:pt>
                <c:pt idx="24">
                  <c:v>3.87755102040816</c:v>
                </c:pt>
                <c:pt idx="25">
                  <c:v>4.0816326530612299</c:v>
                </c:pt>
                <c:pt idx="26">
                  <c:v>4.28571428571429</c:v>
                </c:pt>
                <c:pt idx="27">
                  <c:v>4.4897959183673493</c:v>
                </c:pt>
                <c:pt idx="28">
                  <c:v>4.6938775510204094</c:v>
                </c:pt>
                <c:pt idx="29">
                  <c:v>4.8979591836734704</c:v>
                </c:pt>
                <c:pt idx="30">
                  <c:v>5.1020408163265305</c:v>
                </c:pt>
                <c:pt idx="31">
                  <c:v>5.3061224489795906</c:v>
                </c:pt>
                <c:pt idx="32">
                  <c:v>5.5102040816326499</c:v>
                </c:pt>
                <c:pt idx="33">
                  <c:v>5.7142857142857206</c:v>
                </c:pt>
                <c:pt idx="34">
                  <c:v>5.9183673469387799</c:v>
                </c:pt>
                <c:pt idx="35">
                  <c:v>6.12244897959184</c:v>
                </c:pt>
                <c:pt idx="36">
                  <c:v>6.3265306122449001</c:v>
                </c:pt>
                <c:pt idx="37">
                  <c:v>6.5306122448979602</c:v>
                </c:pt>
                <c:pt idx="38">
                  <c:v>6.7346938775510194</c:v>
                </c:pt>
                <c:pt idx="39">
                  <c:v>6.9387755102040796</c:v>
                </c:pt>
                <c:pt idx="40">
                  <c:v>7.1428571428571397</c:v>
                </c:pt>
                <c:pt idx="41">
                  <c:v>7.3469387755101998</c:v>
                </c:pt>
                <c:pt idx="42">
                  <c:v>7.5510204081632697</c:v>
                </c:pt>
                <c:pt idx="43">
                  <c:v>7.7551020408163298</c:v>
                </c:pt>
                <c:pt idx="44">
                  <c:v>7.9591836734693899</c:v>
                </c:pt>
                <c:pt idx="45">
                  <c:v>8.1632653061224492</c:v>
                </c:pt>
                <c:pt idx="46">
                  <c:v>8.3673469387755102</c:v>
                </c:pt>
                <c:pt idx="47">
                  <c:v>8.5714285714285694</c:v>
                </c:pt>
                <c:pt idx="48">
                  <c:v>8.7755102040816304</c:v>
                </c:pt>
                <c:pt idx="49">
                  <c:v>8.9795918367346914</c:v>
                </c:pt>
                <c:pt idx="50">
                  <c:v>9.1836734693877595</c:v>
                </c:pt>
                <c:pt idx="51">
                  <c:v>9.3877551020408188</c:v>
                </c:pt>
                <c:pt idx="52">
                  <c:v>9.5918367346938798</c:v>
                </c:pt>
                <c:pt idx="53">
                  <c:v>9.7959183673469408</c:v>
                </c:pt>
                <c:pt idx="54">
                  <c:v>10</c:v>
                </c:pt>
              </c:numCache>
            </c:numRef>
          </c:xVal>
          <c:yVal>
            <c:numRef>
              <c:f>'n=1'!$Y$7:$Y$61</c:f>
              <c:numCache>
                <c:formatCode>General</c:formatCode>
                <c:ptCount val="5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0.90893040553246796</c:v>
                </c:pt>
                <c:pt idx="7">
                  <c:v>0.81905226895052596</c:v>
                </c:pt>
                <c:pt idx="8">
                  <c:v>0.73149916070129894</c:v>
                </c:pt>
                <c:pt idx="9">
                  <c:v>0.64731570344279499</c:v>
                </c:pt>
                <c:pt idx="10">
                  <c:v>0.56749809826835096</c:v>
                </c:pt>
                <c:pt idx="11">
                  <c:v>0.49266419941309503</c:v>
                </c:pt>
                <c:pt idx="12">
                  <c:v>0.42346846358040702</c:v>
                </c:pt>
                <c:pt idx="13">
                  <c:v>0.36031489300798802</c:v>
                </c:pt>
                <c:pt idx="14">
                  <c:v>0.30342279153040203</c:v>
                </c:pt>
                <c:pt idx="15">
                  <c:v>0.25283572610698601</c:v>
                </c:pt>
                <c:pt idx="16">
                  <c:v>0.20843835004121999</c:v>
                </c:pt>
                <c:pt idx="17">
                  <c:v>0.16997901072902</c:v>
                </c:pt>
                <c:pt idx="18">
                  <c:v>0.137096198968332</c:v>
                </c:pt>
                <c:pt idx="19">
                  <c:v>0.10934677384604299</c:v>
                </c:pt>
                <c:pt idx="20" formatCode="0.00E+00">
                  <c:v>8.6234020298524006E-2</c:v>
                </c:pt>
                <c:pt idx="21" formatCode="0.00E+00">
                  <c:v>6.7233906043741007E-2</c:v>
                </c:pt>
                <c:pt idx="22" formatCode="0.00E+00">
                  <c:v>5.1818278788617299E-2</c:v>
                </c:pt>
                <c:pt idx="23" formatCode="0.00E+00">
                  <c:v>3.9474181903975197E-2</c:v>
                </c:pt>
                <c:pt idx="24">
                  <c:v>2.97188329269364E-2</c:v>
                </c:pt>
                <c:pt idx="25">
                  <c:v>2.2110258590734701E-2</c:v>
                </c:pt>
                <c:pt idx="26">
                  <c:v>1.6253845597288801E-2</c:v>
                </c:pt>
                <c:pt idx="27" formatCode="0.00E+00">
                  <c:v>1.1805300256122401E-2</c:v>
                </c:pt>
                <c:pt idx="28" formatCode="0.00E+00">
                  <c:v>8.4706399357375207E-3</c:v>
                </c:pt>
                <c:pt idx="29" formatCode="0.00E+00">
                  <c:v>6.0039148180549198E-3</c:v>
                </c:pt>
                <c:pt idx="30" formatCode="0.00E+00">
                  <c:v>4.2057885324447196E-3</c:v>
                </c:pt>
                <c:pt idx="31" formatCode="0.00E+00">
                  <c:v>2.9119257573520601E-3</c:v>
                </c:pt>
                <c:pt idx="32" formatCode="0.00E+00">
                  <c:v>1.99144882451171E-3</c:v>
                </c:pt>
                <c:pt idx="33" formatCode="0.00E+00">
                  <c:v>1.3451939336436201E-3</c:v>
                </c:pt>
                <c:pt idx="34" formatCode="0.00E+00">
                  <c:v>8.9759152264991997E-4</c:v>
                </c:pt>
                <c:pt idx="35" formatCode="0.00E+00">
                  <c:v>5.9140790734438003E-4</c:v>
                </c:pt>
                <c:pt idx="36" formatCode="0.00E+00">
                  <c:v>3.84305915508135E-4</c:v>
                </c:pt>
                <c:pt idx="37" formatCode="0.00E+00">
                  <c:v>2.4738759897803E-4</c:v>
                </c:pt>
                <c:pt idx="38" formatCode="0.00E+00">
                  <c:v>1.5655091938977499E-4</c:v>
                </c:pt>
                <c:pt idx="39" formatCode="0.00E+00">
                  <c:v>9.81917868989557E-5</c:v>
                </c:pt>
                <c:pt idx="40" formatCode="0.00E+00">
                  <c:v>6.0728550857554197E-5</c:v>
                </c:pt>
                <c:pt idx="41" formatCode="0.00E+00">
                  <c:v>3.7075504693987801E-5</c:v>
                </c:pt>
                <c:pt idx="42" formatCode="0.00E+00">
                  <c:v>2.23448990612024E-5</c:v>
                </c:pt>
                <c:pt idx="43" formatCode="0.00E+00">
                  <c:v>1.32816360203408E-5</c:v>
                </c:pt>
                <c:pt idx="44" formatCode="0.00E+00">
                  <c:v>7.7971467142085803E-6</c:v>
                </c:pt>
                <c:pt idx="45" formatCode="0.00E+00">
                  <c:v>4.5228604856474297E-6</c:v>
                </c:pt>
                <c:pt idx="46" formatCode="0.00E+00">
                  <c:v>2.58490040818774E-6</c:v>
                </c:pt>
                <c:pt idx="47" formatCode="0.00E+00">
                  <c:v>1.45857271429857E-6</c:v>
                </c:pt>
                <c:pt idx="48" formatCode="0.00E+00">
                  <c:v>8.1271490286331697E-7</c:v>
                </c:pt>
                <c:pt idx="49" formatCode="0.00E+00">
                  <c:v>4.4738804898253E-7</c:v>
                </c:pt>
                <c:pt idx="50" formatCode="0.00E+00">
                  <c:v>2.43224622042138E-7</c:v>
                </c:pt>
                <c:pt idx="51" formatCode="0.00E+00">
                  <c:v>1.3151025918422501E-7</c:v>
                </c:pt>
                <c:pt idx="52" formatCode="0.00E+00">
                  <c:v>7.3085733143045397E-8</c:v>
                </c:pt>
                <c:pt idx="53" formatCode="0.00E+00">
                  <c:v>4.4928575714328598E-8</c:v>
                </c:pt>
                <c:pt idx="54" formatCode="0.00E+00">
                  <c:v>3.6599999999999997E-8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37C3-4BC6-AA36-1ABD313B2947}"/>
            </c:ext>
          </c:extLst>
        </c:ser>
        <c:ser>
          <c:idx val="3"/>
          <c:order val="3"/>
          <c:tx>
            <c:strRef>
              <c:f>'n=1'!$Z$6</c:f>
              <c:strCache>
                <c:ptCount val="1"/>
                <c:pt idx="0">
                  <c:v>t=10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'n=1'!$U$7:$U$61</c:f>
              <c:numCache>
                <c:formatCode>General</c:formatCode>
                <c:ptCount val="55"/>
                <c:pt idx="0">
                  <c:v>-2</c:v>
                </c:pt>
                <c:pt idx="1">
                  <c:v>-1.5</c:v>
                </c:pt>
                <c:pt idx="2">
                  <c:v>-1</c:v>
                </c:pt>
                <c:pt idx="3">
                  <c:v>-0.5</c:v>
                </c:pt>
                <c:pt idx="4">
                  <c:v>-0.01</c:v>
                </c:pt>
                <c:pt idx="5">
                  <c:v>0</c:v>
                </c:pt>
                <c:pt idx="6">
                  <c:v>0.20408163265306098</c:v>
                </c:pt>
                <c:pt idx="7">
                  <c:v>0.40816326530612196</c:v>
                </c:pt>
                <c:pt idx="8">
                  <c:v>0.61224489795918402</c:v>
                </c:pt>
                <c:pt idx="9">
                  <c:v>0.81632653061224503</c:v>
                </c:pt>
                <c:pt idx="10">
                  <c:v>1.0204081632653099</c:v>
                </c:pt>
                <c:pt idx="11">
                  <c:v>1.22448979591837</c:v>
                </c:pt>
                <c:pt idx="12">
                  <c:v>1.4285714285714302</c:v>
                </c:pt>
                <c:pt idx="13">
                  <c:v>1.6326530612244901</c:v>
                </c:pt>
                <c:pt idx="14">
                  <c:v>1.83673469387755</c:v>
                </c:pt>
                <c:pt idx="15">
                  <c:v>2.0408163265306096</c:v>
                </c:pt>
                <c:pt idx="16">
                  <c:v>2.2448979591836702</c:v>
                </c:pt>
                <c:pt idx="17">
                  <c:v>2.4489795918367299</c:v>
                </c:pt>
                <c:pt idx="18">
                  <c:v>2.6530612244898002</c:v>
                </c:pt>
                <c:pt idx="19">
                  <c:v>2.8571428571428603</c:v>
                </c:pt>
                <c:pt idx="20">
                  <c:v>3.06122448979592</c:v>
                </c:pt>
                <c:pt idx="21">
                  <c:v>3.2653061224489801</c:v>
                </c:pt>
                <c:pt idx="22">
                  <c:v>3.4693877551020398</c:v>
                </c:pt>
                <c:pt idx="23">
                  <c:v>3.6734693877550999</c:v>
                </c:pt>
                <c:pt idx="24">
                  <c:v>3.87755102040816</c:v>
                </c:pt>
                <c:pt idx="25">
                  <c:v>4.0816326530612299</c:v>
                </c:pt>
                <c:pt idx="26">
                  <c:v>4.28571428571429</c:v>
                </c:pt>
                <c:pt idx="27">
                  <c:v>4.4897959183673493</c:v>
                </c:pt>
                <c:pt idx="28">
                  <c:v>4.6938775510204094</c:v>
                </c:pt>
                <c:pt idx="29">
                  <c:v>4.8979591836734704</c:v>
                </c:pt>
                <c:pt idx="30">
                  <c:v>5.1020408163265305</c:v>
                </c:pt>
                <c:pt idx="31">
                  <c:v>5.3061224489795906</c:v>
                </c:pt>
                <c:pt idx="32">
                  <c:v>5.5102040816326499</c:v>
                </c:pt>
                <c:pt idx="33">
                  <c:v>5.7142857142857206</c:v>
                </c:pt>
                <c:pt idx="34">
                  <c:v>5.9183673469387799</c:v>
                </c:pt>
                <c:pt idx="35">
                  <c:v>6.12244897959184</c:v>
                </c:pt>
                <c:pt idx="36">
                  <c:v>6.3265306122449001</c:v>
                </c:pt>
                <c:pt idx="37">
                  <c:v>6.5306122448979602</c:v>
                </c:pt>
                <c:pt idx="38">
                  <c:v>6.7346938775510194</c:v>
                </c:pt>
                <c:pt idx="39">
                  <c:v>6.9387755102040796</c:v>
                </c:pt>
                <c:pt idx="40">
                  <c:v>7.1428571428571397</c:v>
                </c:pt>
                <c:pt idx="41">
                  <c:v>7.3469387755101998</c:v>
                </c:pt>
                <c:pt idx="42">
                  <c:v>7.5510204081632697</c:v>
                </c:pt>
                <c:pt idx="43">
                  <c:v>7.7551020408163298</c:v>
                </c:pt>
                <c:pt idx="44">
                  <c:v>7.9591836734693899</c:v>
                </c:pt>
                <c:pt idx="45">
                  <c:v>8.1632653061224492</c:v>
                </c:pt>
                <c:pt idx="46">
                  <c:v>8.3673469387755102</c:v>
                </c:pt>
                <c:pt idx="47">
                  <c:v>8.5714285714285694</c:v>
                </c:pt>
                <c:pt idx="48">
                  <c:v>8.7755102040816304</c:v>
                </c:pt>
                <c:pt idx="49">
                  <c:v>8.9795918367346914</c:v>
                </c:pt>
                <c:pt idx="50">
                  <c:v>9.1836734693877595</c:v>
                </c:pt>
                <c:pt idx="51">
                  <c:v>9.3877551020408188</c:v>
                </c:pt>
                <c:pt idx="52">
                  <c:v>9.5918367346938798</c:v>
                </c:pt>
                <c:pt idx="53">
                  <c:v>9.7959183673469408</c:v>
                </c:pt>
                <c:pt idx="54">
                  <c:v>10</c:v>
                </c:pt>
              </c:numCache>
            </c:numRef>
          </c:xVal>
          <c:yVal>
            <c:numRef>
              <c:f>'n=1'!$Z$7:$Z$61</c:f>
              <c:numCache>
                <c:formatCode>General</c:formatCode>
                <c:ptCount val="5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0.93920677951700704</c:v>
                </c:pt>
                <c:pt idx="7">
                  <c:v>0.87876880926283196</c:v>
                </c:pt>
                <c:pt idx="8">
                  <c:v>0.81903172263079804</c:v>
                </c:pt>
                <c:pt idx="9">
                  <c:v>0.76032904942980795</c:v>
                </c:pt>
                <c:pt idx="10">
                  <c:v>0.70303350676772902</c:v>
                </c:pt>
                <c:pt idx="11">
                  <c:v>0.64733377014637605</c:v>
                </c:pt>
                <c:pt idx="12">
                  <c:v>0.59354243030457599</c:v>
                </c:pt>
                <c:pt idx="13">
                  <c:v>0.54189458525409495</c:v>
                </c:pt>
                <c:pt idx="14">
                  <c:v>0.49259171073327301</c:v>
                </c:pt>
                <c:pt idx="15">
                  <c:v>0.445799607264526</c:v>
                </c:pt>
                <c:pt idx="16">
                  <c:v>0.401647373368687</c:v>
                </c:pt>
                <c:pt idx="17">
                  <c:v>0.36022718622260502</c:v>
                </c:pt>
                <c:pt idx="18">
                  <c:v>0.32159492344606699</c:v>
                </c:pt>
                <c:pt idx="19">
                  <c:v>0.28577156187489799</c:v>
                </c:pt>
                <c:pt idx="20" formatCode="0.00E+00">
                  <c:v>0.25274526457746299</c:v>
                </c:pt>
                <c:pt idx="21" formatCode="0.00E+00">
                  <c:v>0.22247403903320601</c:v>
                </c:pt>
                <c:pt idx="22" formatCode="0.00E+00">
                  <c:v>0.19488885050285901</c:v>
                </c:pt>
                <c:pt idx="23" formatCode="0.00E+00">
                  <c:v>0.16989711029504601</c:v>
                </c:pt>
                <c:pt idx="24">
                  <c:v>0.14738632888778999</c:v>
                </c:pt>
                <c:pt idx="25">
                  <c:v>0.12722788073482999</c:v>
                </c:pt>
                <c:pt idx="26">
                  <c:v>0.109280759500906</c:v>
                </c:pt>
                <c:pt idx="27" formatCode="0.00E+00">
                  <c:v>9.3395205575471194E-2</c:v>
                </c:pt>
                <c:pt idx="28" formatCode="0.00E+00">
                  <c:v>7.9416136361774303E-2</c:v>
                </c:pt>
                <c:pt idx="29" formatCode="0.00E+00">
                  <c:v>6.7186289606537497E-2</c:v>
                </c:pt>
                <c:pt idx="30" formatCode="0.00E+00">
                  <c:v>5.65561061058956E-2</c:v>
                </c:pt>
                <c:pt idx="31" formatCode="0.00E+00">
                  <c:v>4.7369931688222199E-2</c:v>
                </c:pt>
                <c:pt idx="32" formatCode="0.00E+00">
                  <c:v>3.9471826641179902E-2</c:v>
                </c:pt>
                <c:pt idx="33" formatCode="0.00E+00">
                  <c:v>3.2720551621859099E-2</c:v>
                </c:pt>
                <c:pt idx="34" formatCode="0.00E+00">
                  <c:v>2.69830602941303E-2</c:v>
                </c:pt>
                <c:pt idx="35" formatCode="0.00E+00">
                  <c:v>2.2135424982351899E-2</c:v>
                </c:pt>
                <c:pt idx="36" formatCode="0.00E+00">
                  <c:v>1.80634292430343E-2</c:v>
                </c:pt>
                <c:pt idx="37" formatCode="0.00E+00">
                  <c:v>1.46628649873503E-2</c:v>
                </c:pt>
                <c:pt idx="38" formatCode="0.00E+00">
                  <c:v>1.18395664147533E-2</c:v>
                </c:pt>
                <c:pt idx="39" formatCode="0.00E+00">
                  <c:v>9.5092331953720004E-3</c:v>
                </c:pt>
                <c:pt idx="40" formatCode="0.00E+00">
                  <c:v>7.59707480125397E-3</c:v>
                </c:pt>
                <c:pt idx="41" formatCode="0.00E+00">
                  <c:v>6.0373178051037002E-3</c:v>
                </c:pt>
                <c:pt idx="42" formatCode="0.00E+00">
                  <c:v>4.7726211134577297E-3</c:v>
                </c:pt>
                <c:pt idx="43" formatCode="0.00E+00">
                  <c:v>3.7534193148265598E-3</c:v>
                </c:pt>
                <c:pt idx="44" formatCode="0.00E+00">
                  <c:v>2.93723804829414E-3</c:v>
                </c:pt>
                <c:pt idx="45" formatCode="0.00E+00">
                  <c:v>2.28799751502174E-3</c:v>
                </c:pt>
                <c:pt idx="46" formatCode="0.00E+00">
                  <c:v>1.7753352904433101E-3</c:v>
                </c:pt>
                <c:pt idx="47" formatCode="0.00E+00">
                  <c:v>1.3739540783993501E-3</c:v>
                </c:pt>
                <c:pt idx="48" formatCode="0.00E+00">
                  <c:v>1.06302247951194E-3</c:v>
                </c:pt>
                <c:pt idx="49" formatCode="0.00E+00">
                  <c:v>8.2542878571642802E-4</c:v>
                </c:pt>
                <c:pt idx="50" formatCode="0.00E+00">
                  <c:v>6.4873482122576305E-4</c:v>
                </c:pt>
                <c:pt idx="51" formatCode="0.00E+00">
                  <c:v>5.2061231102106995E-4</c:v>
                </c:pt>
                <c:pt idx="52" formatCode="0.00E+00">
                  <c:v>4.3493880489825298E-4</c:v>
                </c:pt>
                <c:pt idx="53" formatCode="0.00E+00">
                  <c:v>3.84857151428657E-4</c:v>
                </c:pt>
                <c:pt idx="54" formatCode="0.00E+00">
                  <c:v>3.6900000000000002E-4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37C3-4BC6-AA36-1ABD313B2947}"/>
            </c:ext>
          </c:extLst>
        </c:ser>
        <c:ser>
          <c:idx val="4"/>
          <c:order val="4"/>
          <c:tx>
            <c:strRef>
              <c:f>'n=1'!$AA$6</c:f>
              <c:strCache>
                <c:ptCount val="1"/>
                <c:pt idx="0">
                  <c:v>t=50</c:v>
                </c:pt>
              </c:strCache>
            </c:strRef>
          </c:tx>
          <c:spPr>
            <a:ln w="19050" cap="rnd">
              <a:solidFill>
                <a:schemeClr val="accent5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'n=1'!$U$7:$U$61</c:f>
              <c:numCache>
                <c:formatCode>General</c:formatCode>
                <c:ptCount val="55"/>
                <c:pt idx="0">
                  <c:v>-2</c:v>
                </c:pt>
                <c:pt idx="1">
                  <c:v>-1.5</c:v>
                </c:pt>
                <c:pt idx="2">
                  <c:v>-1</c:v>
                </c:pt>
                <c:pt idx="3">
                  <c:v>-0.5</c:v>
                </c:pt>
                <c:pt idx="4">
                  <c:v>-0.01</c:v>
                </c:pt>
                <c:pt idx="5">
                  <c:v>0</c:v>
                </c:pt>
                <c:pt idx="6">
                  <c:v>0.20408163265306098</c:v>
                </c:pt>
                <c:pt idx="7">
                  <c:v>0.40816326530612196</c:v>
                </c:pt>
                <c:pt idx="8">
                  <c:v>0.61224489795918402</c:v>
                </c:pt>
                <c:pt idx="9">
                  <c:v>0.81632653061224503</c:v>
                </c:pt>
                <c:pt idx="10">
                  <c:v>1.0204081632653099</c:v>
                </c:pt>
                <c:pt idx="11">
                  <c:v>1.22448979591837</c:v>
                </c:pt>
                <c:pt idx="12">
                  <c:v>1.4285714285714302</c:v>
                </c:pt>
                <c:pt idx="13">
                  <c:v>1.6326530612244901</c:v>
                </c:pt>
                <c:pt idx="14">
                  <c:v>1.83673469387755</c:v>
                </c:pt>
                <c:pt idx="15">
                  <c:v>2.0408163265306096</c:v>
                </c:pt>
                <c:pt idx="16">
                  <c:v>2.2448979591836702</c:v>
                </c:pt>
                <c:pt idx="17">
                  <c:v>2.4489795918367299</c:v>
                </c:pt>
                <c:pt idx="18">
                  <c:v>2.6530612244898002</c:v>
                </c:pt>
                <c:pt idx="19">
                  <c:v>2.8571428571428603</c:v>
                </c:pt>
                <c:pt idx="20">
                  <c:v>3.06122448979592</c:v>
                </c:pt>
                <c:pt idx="21">
                  <c:v>3.2653061224489801</c:v>
                </c:pt>
                <c:pt idx="22">
                  <c:v>3.4693877551020398</c:v>
                </c:pt>
                <c:pt idx="23">
                  <c:v>3.6734693877550999</c:v>
                </c:pt>
                <c:pt idx="24">
                  <c:v>3.87755102040816</c:v>
                </c:pt>
                <c:pt idx="25">
                  <c:v>4.0816326530612299</c:v>
                </c:pt>
                <c:pt idx="26">
                  <c:v>4.28571428571429</c:v>
                </c:pt>
                <c:pt idx="27">
                  <c:v>4.4897959183673493</c:v>
                </c:pt>
                <c:pt idx="28">
                  <c:v>4.6938775510204094</c:v>
                </c:pt>
                <c:pt idx="29">
                  <c:v>4.8979591836734704</c:v>
                </c:pt>
                <c:pt idx="30">
                  <c:v>5.1020408163265305</c:v>
                </c:pt>
                <c:pt idx="31">
                  <c:v>5.3061224489795906</c:v>
                </c:pt>
                <c:pt idx="32">
                  <c:v>5.5102040816326499</c:v>
                </c:pt>
                <c:pt idx="33">
                  <c:v>5.7142857142857206</c:v>
                </c:pt>
                <c:pt idx="34">
                  <c:v>5.9183673469387799</c:v>
                </c:pt>
                <c:pt idx="35">
                  <c:v>6.12244897959184</c:v>
                </c:pt>
                <c:pt idx="36">
                  <c:v>6.3265306122449001</c:v>
                </c:pt>
                <c:pt idx="37">
                  <c:v>6.5306122448979602</c:v>
                </c:pt>
                <c:pt idx="38">
                  <c:v>6.7346938775510194</c:v>
                </c:pt>
                <c:pt idx="39">
                  <c:v>6.9387755102040796</c:v>
                </c:pt>
                <c:pt idx="40">
                  <c:v>7.1428571428571397</c:v>
                </c:pt>
                <c:pt idx="41">
                  <c:v>7.3469387755101998</c:v>
                </c:pt>
                <c:pt idx="42">
                  <c:v>7.5510204081632697</c:v>
                </c:pt>
                <c:pt idx="43">
                  <c:v>7.7551020408163298</c:v>
                </c:pt>
                <c:pt idx="44">
                  <c:v>7.9591836734693899</c:v>
                </c:pt>
                <c:pt idx="45">
                  <c:v>8.1632653061224492</c:v>
                </c:pt>
                <c:pt idx="46">
                  <c:v>8.3673469387755102</c:v>
                </c:pt>
                <c:pt idx="47">
                  <c:v>8.5714285714285694</c:v>
                </c:pt>
                <c:pt idx="48">
                  <c:v>8.7755102040816304</c:v>
                </c:pt>
                <c:pt idx="49">
                  <c:v>8.9795918367346914</c:v>
                </c:pt>
                <c:pt idx="50">
                  <c:v>9.1836734693877595</c:v>
                </c:pt>
                <c:pt idx="51">
                  <c:v>9.3877551020408188</c:v>
                </c:pt>
                <c:pt idx="52">
                  <c:v>9.5918367346938798</c:v>
                </c:pt>
                <c:pt idx="53">
                  <c:v>9.7959183673469408</c:v>
                </c:pt>
                <c:pt idx="54">
                  <c:v>10</c:v>
                </c:pt>
              </c:numCache>
            </c:numRef>
          </c:xVal>
          <c:yVal>
            <c:numRef>
              <c:f>'n=1'!$AA$7:$AA$61</c:f>
              <c:numCache>
                <c:formatCode>General</c:formatCode>
                <c:ptCount val="55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0.97423241902782898</c:v>
                </c:pt>
                <c:pt idx="7">
                  <c:v>0.94849600478849705</c:v>
                </c:pt>
                <c:pt idx="8">
                  <c:v>0.92282154915027803</c:v>
                </c:pt>
                <c:pt idx="9">
                  <c:v>0.89723970065491598</c:v>
                </c:pt>
                <c:pt idx="10">
                  <c:v>0.87180648047599996</c:v>
                </c:pt>
                <c:pt idx="11">
                  <c:v>0.84650576462650895</c:v>
                </c:pt>
                <c:pt idx="12">
                  <c:v>0.82138791186378202</c:v>
                </c:pt>
                <c:pt idx="13">
                  <c:v>0.79648227544903705</c:v>
                </c:pt>
                <c:pt idx="14">
                  <c:v>0.77181773753569305</c:v>
                </c:pt>
                <c:pt idx="15">
                  <c:v>0.74742261818578604</c:v>
                </c:pt>
                <c:pt idx="16">
                  <c:v>0.72332464048277001</c:v>
                </c:pt>
                <c:pt idx="17">
                  <c:v>0.69955088110927599</c:v>
                </c:pt>
                <c:pt idx="18">
                  <c:v>0.67612771350406198</c:v>
                </c:pt>
                <c:pt idx="19">
                  <c:v>0.653080762290698</c:v>
                </c:pt>
                <c:pt idx="20" formatCode="0.00E+00">
                  <c:v>0.63043486674701099</c:v>
                </c:pt>
                <c:pt idx="21" formatCode="0.00E+00">
                  <c:v>0.60821403905003901</c:v>
                </c:pt>
                <c:pt idx="22" formatCode="0.00E+00">
                  <c:v>0.58644142839834201</c:v>
                </c:pt>
                <c:pt idx="23" formatCode="0.00E+00">
                  <c:v>0.56513931279707696</c:v>
                </c:pt>
                <c:pt idx="24">
                  <c:v>0.54432906634110501</c:v>
                </c:pt>
                <c:pt idx="25">
                  <c:v>0.52403113461475004</c:v>
                </c:pt>
                <c:pt idx="26">
                  <c:v>0.504265030711877</c:v>
                </c:pt>
                <c:pt idx="27" formatCode="0.00E+00">
                  <c:v>0.48504932350112701</c:v>
                </c:pt>
                <c:pt idx="28" formatCode="0.00E+00">
                  <c:v>0.466401636728001</c:v>
                </c:pt>
                <c:pt idx="29" formatCode="0.00E+00">
                  <c:v>0.448338649402579</c:v>
                </c:pt>
                <c:pt idx="30" formatCode="0.00E+00">
                  <c:v>0.43087911819705099</c:v>
                </c:pt>
                <c:pt idx="31" formatCode="0.00E+00">
                  <c:v>0.41403805726494602</c:v>
                </c:pt>
                <c:pt idx="32" formatCode="0.00E+00">
                  <c:v>0.39782639227841798</c:v>
                </c:pt>
                <c:pt idx="33" formatCode="0.00E+00">
                  <c:v>0.38225709669349101</c:v>
                </c:pt>
                <c:pt idx="34" formatCode="0.00E+00">
                  <c:v>0.36734226890433502</c:v>
                </c:pt>
                <c:pt idx="35" formatCode="0.00E+00">
                  <c:v>0.35309315063101099</c:v>
                </c:pt>
                <c:pt idx="36" formatCode="0.00E+00">
                  <c:v>0.33952015969503502</c:v>
                </c:pt>
                <c:pt idx="37" formatCode="0.00E+00">
                  <c:v>0.326632912019374</c:v>
                </c:pt>
                <c:pt idx="38" formatCode="0.00E+00">
                  <c:v>0.31444025741584303</c:v>
                </c:pt>
                <c:pt idx="39" formatCode="0.00E+00">
                  <c:v>0.30295030562928199</c:v>
                </c:pt>
                <c:pt idx="40" formatCode="0.00E+00">
                  <c:v>0.292170455578671</c:v>
                </c:pt>
                <c:pt idx="41" formatCode="0.00E+00">
                  <c:v>0.28210743662306997</c:v>
                </c:pt>
                <c:pt idx="42" formatCode="0.00E+00">
                  <c:v>0.27276733720414797</c:v>
                </c:pt>
                <c:pt idx="43" formatCode="0.00E+00">
                  <c:v>0.26415563864206099</c:v>
                </c:pt>
                <c:pt idx="44" formatCode="0.00E+00">
                  <c:v>0.25627724744150199</c:v>
                </c:pt>
                <c:pt idx="45" formatCode="0.00E+00">
                  <c:v>0.249136525189597</c:v>
                </c:pt>
                <c:pt idx="46" formatCode="0.00E+00">
                  <c:v>0.24273731772273899</c:v>
                </c:pt>
                <c:pt idx="47" formatCode="0.00E+00">
                  <c:v>0.23708298492970101</c:v>
                </c:pt>
                <c:pt idx="48" formatCode="0.00E+00">
                  <c:v>0.232176430385309</c:v>
                </c:pt>
                <c:pt idx="49" formatCode="0.00E+00">
                  <c:v>0.22802011633644301</c:v>
                </c:pt>
                <c:pt idx="50" formatCode="0.00E+00">
                  <c:v>0.22461609176432601</c:v>
                </c:pt>
                <c:pt idx="51" formatCode="0.00E+00">
                  <c:v>0.22196600691517701</c:v>
                </c:pt>
                <c:pt idx="52" formatCode="0.00E+00">
                  <c:v>0.22007113142266599</c:v>
                </c:pt>
                <c:pt idx="53" formatCode="0.00E+00">
                  <c:v>0.21893236238956601</c:v>
                </c:pt>
                <c:pt idx="54" formatCode="0.00E+00">
                  <c:v>0.21855024000000001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37C3-4BC6-AA36-1ABD313B29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-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baseline="0" dirty="0" smtClean="0"/>
                  <a:t>x </a:t>
                </a:r>
                <a:r>
                  <a:rPr lang="en-GB" dirty="0" smtClean="0"/>
                  <a:t>(mm</a:t>
                </a:r>
                <a:r>
                  <a:rPr lang="en-GB" dirty="0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0.2"/>
        <c:crossBetween val="midCat"/>
        <c:majorUnit val="2"/>
      </c:valAx>
      <c:valAx>
        <c:axId val="519023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B (T</a:t>
                </a:r>
                <a:r>
                  <a:rPr lang="en-GB" dirty="0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'Q_(B) f=0.1Hz param n'!$D$27:$D$47</c:f>
              <c:numCache>
                <c:formatCode>General</c:formatCode>
                <c:ptCount val="2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</c:numCache>
            </c:numRef>
          </c:xVal>
          <c:yVal>
            <c:numRef>
              <c:f>'Q_(B) f=0.1Hz param n'!$E$27:$E$47</c:f>
              <c:numCache>
                <c:formatCode>General</c:formatCode>
                <c:ptCount val="21"/>
                <c:pt idx="0">
                  <c:v>0</c:v>
                </c:pt>
                <c:pt idx="1">
                  <c:v>0.3090169943749474</c:v>
                </c:pt>
                <c:pt idx="2">
                  <c:v>0.58778525229247314</c:v>
                </c:pt>
                <c:pt idx="3">
                  <c:v>0.80901699437494745</c:v>
                </c:pt>
                <c:pt idx="4">
                  <c:v>0.95105651629515353</c:v>
                </c:pt>
                <c:pt idx="5">
                  <c:v>1</c:v>
                </c:pt>
                <c:pt idx="6">
                  <c:v>0.95105651629515364</c:v>
                </c:pt>
                <c:pt idx="7">
                  <c:v>0.80901699437494745</c:v>
                </c:pt>
                <c:pt idx="8">
                  <c:v>0.58778525229247325</c:v>
                </c:pt>
                <c:pt idx="9">
                  <c:v>0.30901699437494751</c:v>
                </c:pt>
                <c:pt idx="10">
                  <c:v>1.22514845490862E-16</c:v>
                </c:pt>
                <c:pt idx="11">
                  <c:v>-0.30901699437494773</c:v>
                </c:pt>
                <c:pt idx="12">
                  <c:v>-0.58778525229247303</c:v>
                </c:pt>
                <c:pt idx="13">
                  <c:v>-0.80901699437494734</c:v>
                </c:pt>
                <c:pt idx="14">
                  <c:v>-0.95105651629515353</c:v>
                </c:pt>
                <c:pt idx="15">
                  <c:v>-1</c:v>
                </c:pt>
                <c:pt idx="16">
                  <c:v>-0.95105651629515364</c:v>
                </c:pt>
                <c:pt idx="17">
                  <c:v>-0.80901699437494756</c:v>
                </c:pt>
                <c:pt idx="18">
                  <c:v>-0.58778525229247336</c:v>
                </c:pt>
                <c:pt idx="19">
                  <c:v>-0.30901699437494762</c:v>
                </c:pt>
                <c:pt idx="20">
                  <c:v>-2.45029690981724E-16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281-4DC0-9B36-6202AE7589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7314032"/>
        <c:axId val="457316656"/>
      </c:scatterChart>
      <c:valAx>
        <c:axId val="457314032"/>
        <c:scaling>
          <c:orientation val="minMax"/>
          <c:max val="1"/>
        </c:scaling>
        <c:delete val="1"/>
        <c:axPos val="b"/>
        <c:numFmt formatCode="General" sourceLinked="1"/>
        <c:majorTickMark val="out"/>
        <c:minorTickMark val="none"/>
        <c:tickLblPos val="nextTo"/>
        <c:crossAx val="457316656"/>
        <c:crosses val="autoZero"/>
        <c:crossBetween val="midCat"/>
      </c:valAx>
      <c:valAx>
        <c:axId val="457316656"/>
        <c:scaling>
          <c:orientation val="minMax"/>
          <c:max val="1.1000000000000001"/>
          <c:min val="-1.1000000000000001"/>
        </c:scaling>
        <c:delete val="1"/>
        <c:axPos val="l"/>
        <c:numFmt formatCode="General" sourceLinked="1"/>
        <c:majorTickMark val="out"/>
        <c:minorTickMark val="none"/>
        <c:tickLblPos val="nextTo"/>
        <c:crossAx val="4573140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'Q_(B) f=0.1Hz param n'!$D$27:$D$47</c:f>
              <c:numCache>
                <c:formatCode>General</c:formatCode>
                <c:ptCount val="2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</c:numCache>
            </c:numRef>
          </c:xVal>
          <c:yVal>
            <c:numRef>
              <c:f>'Q_(B) f=0.1Hz param n'!$E$27:$E$47</c:f>
              <c:numCache>
                <c:formatCode>General</c:formatCode>
                <c:ptCount val="21"/>
                <c:pt idx="0">
                  <c:v>0</c:v>
                </c:pt>
                <c:pt idx="1">
                  <c:v>0.3090169943749474</c:v>
                </c:pt>
                <c:pt idx="2">
                  <c:v>0.58778525229247314</c:v>
                </c:pt>
                <c:pt idx="3">
                  <c:v>0.80901699437494745</c:v>
                </c:pt>
                <c:pt idx="4">
                  <c:v>0.95105651629515353</c:v>
                </c:pt>
                <c:pt idx="5">
                  <c:v>1</c:v>
                </c:pt>
                <c:pt idx="6">
                  <c:v>0.95105651629515364</c:v>
                </c:pt>
                <c:pt idx="7">
                  <c:v>0.80901699437494745</c:v>
                </c:pt>
                <c:pt idx="8">
                  <c:v>0.58778525229247325</c:v>
                </c:pt>
                <c:pt idx="9">
                  <c:v>0.30901699437494751</c:v>
                </c:pt>
                <c:pt idx="10">
                  <c:v>1.22514845490862E-16</c:v>
                </c:pt>
                <c:pt idx="11">
                  <c:v>-0.30901699437494773</c:v>
                </c:pt>
                <c:pt idx="12">
                  <c:v>-0.58778525229247303</c:v>
                </c:pt>
                <c:pt idx="13">
                  <c:v>-0.80901699437494734</c:v>
                </c:pt>
                <c:pt idx="14">
                  <c:v>-0.95105651629515353</c:v>
                </c:pt>
                <c:pt idx="15">
                  <c:v>-1</c:v>
                </c:pt>
                <c:pt idx="16">
                  <c:v>-0.95105651629515364</c:v>
                </c:pt>
                <c:pt idx="17">
                  <c:v>-0.80901699437494756</c:v>
                </c:pt>
                <c:pt idx="18">
                  <c:v>-0.58778525229247336</c:v>
                </c:pt>
                <c:pt idx="19">
                  <c:v>-0.30901699437494762</c:v>
                </c:pt>
                <c:pt idx="20">
                  <c:v>-2.45029690981724E-16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0301-408F-B9E4-936B45E8C9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7314032"/>
        <c:axId val="457316656"/>
      </c:scatterChart>
      <c:valAx>
        <c:axId val="457314032"/>
        <c:scaling>
          <c:orientation val="minMax"/>
          <c:max val="1"/>
        </c:scaling>
        <c:delete val="1"/>
        <c:axPos val="b"/>
        <c:numFmt formatCode="General" sourceLinked="1"/>
        <c:majorTickMark val="out"/>
        <c:minorTickMark val="none"/>
        <c:tickLblPos val="nextTo"/>
        <c:crossAx val="457316656"/>
        <c:crosses val="autoZero"/>
        <c:crossBetween val="midCat"/>
      </c:valAx>
      <c:valAx>
        <c:axId val="457316656"/>
        <c:scaling>
          <c:orientation val="minMax"/>
          <c:max val="1.1000000000000001"/>
          <c:min val="-1.1000000000000001"/>
        </c:scaling>
        <c:delete val="1"/>
        <c:axPos val="l"/>
        <c:numFmt formatCode="General" sourceLinked="1"/>
        <c:majorTickMark val="out"/>
        <c:minorTickMark val="none"/>
        <c:tickLblPos val="nextTo"/>
        <c:crossAx val="4573140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r>
              <a:rPr lang="it-IT"/>
              <a:t>J_eng(B) @ 1.9K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rgbClr val="0055A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808333333333333"/>
          <c:y val="0.17222258675998833"/>
          <c:w val="0.76523556430446193"/>
          <c:h val="0.59759222805482648"/>
        </c:manualLayout>
      </c:layout>
      <c:scatterChart>
        <c:scatterStyle val="lineMarker"/>
        <c:varyColors val="0"/>
        <c:ser>
          <c:idx val="0"/>
          <c:order val="0"/>
          <c:tx>
            <c:strRef>
              <c:f>'Jc(B) '!$B$2</c:f>
              <c:strCache>
                <c:ptCount val="1"/>
                <c:pt idx="0">
                  <c:v>Nb-Ti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'Jc(B) '!$B$4:$B$103</c:f>
              <c:numCache>
                <c:formatCode>General</c:formatCode>
                <c:ptCount val="100"/>
                <c:pt idx="0">
                  <c:v>0</c:v>
                </c:pt>
                <c:pt idx="1">
                  <c:v>0.14141414141414099</c:v>
                </c:pt>
                <c:pt idx="2">
                  <c:v>0.28282828282828298</c:v>
                </c:pt>
                <c:pt idx="3">
                  <c:v>0.42424242424242398</c:v>
                </c:pt>
                <c:pt idx="4">
                  <c:v>0.56565656565656597</c:v>
                </c:pt>
                <c:pt idx="5">
                  <c:v>0.70707070707070696</c:v>
                </c:pt>
                <c:pt idx="6">
                  <c:v>0.84848484848484895</c:v>
                </c:pt>
                <c:pt idx="7">
                  <c:v>0.98989898989898994</c:v>
                </c:pt>
                <c:pt idx="8">
                  <c:v>1.1313131313131299</c:v>
                </c:pt>
                <c:pt idx="9">
                  <c:v>1.27272727272727</c:v>
                </c:pt>
                <c:pt idx="10">
                  <c:v>1.4141414141414099</c:v>
                </c:pt>
                <c:pt idx="11">
                  <c:v>1.55555555555556</c:v>
                </c:pt>
                <c:pt idx="12">
                  <c:v>1.6969696969696999</c:v>
                </c:pt>
                <c:pt idx="13">
                  <c:v>1.83838383838384</c:v>
                </c:pt>
                <c:pt idx="14">
                  <c:v>1.9797979797979799</c:v>
                </c:pt>
                <c:pt idx="15">
                  <c:v>2.1212121212121202</c:v>
                </c:pt>
                <c:pt idx="16">
                  <c:v>2.2626262626262599</c:v>
                </c:pt>
                <c:pt idx="17">
                  <c:v>2.4040404040404</c:v>
                </c:pt>
                <c:pt idx="18">
                  <c:v>2.5454545454545499</c:v>
                </c:pt>
                <c:pt idx="19">
                  <c:v>2.68686868686869</c:v>
                </c:pt>
                <c:pt idx="20">
                  <c:v>2.8282828282828301</c:v>
                </c:pt>
                <c:pt idx="21">
                  <c:v>2.9696969696969702</c:v>
                </c:pt>
                <c:pt idx="22">
                  <c:v>3.1111111111111098</c:v>
                </c:pt>
                <c:pt idx="23">
                  <c:v>3.2525252525252499</c:v>
                </c:pt>
                <c:pt idx="24">
                  <c:v>3.39393939393939</c:v>
                </c:pt>
                <c:pt idx="25">
                  <c:v>3.5353535353535399</c:v>
                </c:pt>
                <c:pt idx="26">
                  <c:v>3.67676767676768</c:v>
                </c:pt>
                <c:pt idx="27">
                  <c:v>3.8181818181818201</c:v>
                </c:pt>
                <c:pt idx="28">
                  <c:v>3.9595959595959598</c:v>
                </c:pt>
                <c:pt idx="29">
                  <c:v>4.1010101010101003</c:v>
                </c:pt>
                <c:pt idx="30">
                  <c:v>4.2424242424242404</c:v>
                </c:pt>
                <c:pt idx="31">
                  <c:v>4.3838383838383796</c:v>
                </c:pt>
                <c:pt idx="32">
                  <c:v>4.5252525252525304</c:v>
                </c:pt>
                <c:pt idx="33">
                  <c:v>4.6666666666666696</c:v>
                </c:pt>
                <c:pt idx="34">
                  <c:v>4.8080808080808097</c:v>
                </c:pt>
                <c:pt idx="35">
                  <c:v>4.9494949494949498</c:v>
                </c:pt>
                <c:pt idx="36">
                  <c:v>5.0909090909090899</c:v>
                </c:pt>
                <c:pt idx="37">
                  <c:v>5.23232323232323</c:v>
                </c:pt>
                <c:pt idx="38">
                  <c:v>5.3737373737373701</c:v>
                </c:pt>
                <c:pt idx="39">
                  <c:v>5.51515151515152</c:v>
                </c:pt>
                <c:pt idx="40">
                  <c:v>5.6565656565656601</c:v>
                </c:pt>
                <c:pt idx="41">
                  <c:v>5.7979797979798002</c:v>
                </c:pt>
                <c:pt idx="42">
                  <c:v>5.9393939393939403</c:v>
                </c:pt>
                <c:pt idx="43">
                  <c:v>6.0808080808080804</c:v>
                </c:pt>
                <c:pt idx="44">
                  <c:v>6.2222222222222197</c:v>
                </c:pt>
                <c:pt idx="45">
                  <c:v>6.3636363636363598</c:v>
                </c:pt>
                <c:pt idx="46">
                  <c:v>6.5050505050505096</c:v>
                </c:pt>
                <c:pt idx="47">
                  <c:v>6.6464646464646497</c:v>
                </c:pt>
                <c:pt idx="48">
                  <c:v>6.7878787878787898</c:v>
                </c:pt>
                <c:pt idx="49">
                  <c:v>6.9292929292929299</c:v>
                </c:pt>
                <c:pt idx="50">
                  <c:v>7.0707070707070701</c:v>
                </c:pt>
                <c:pt idx="51">
                  <c:v>7.2121212121212102</c:v>
                </c:pt>
                <c:pt idx="52">
                  <c:v>7.3535353535353503</c:v>
                </c:pt>
                <c:pt idx="53">
                  <c:v>7.4949494949495001</c:v>
                </c:pt>
                <c:pt idx="54">
                  <c:v>7.6363636363636402</c:v>
                </c:pt>
                <c:pt idx="55">
                  <c:v>7.7777777777777803</c:v>
                </c:pt>
                <c:pt idx="56">
                  <c:v>7.9191919191919196</c:v>
                </c:pt>
                <c:pt idx="57">
                  <c:v>8.0606060606060606</c:v>
                </c:pt>
                <c:pt idx="58">
                  <c:v>8.2020202020202007</c:v>
                </c:pt>
                <c:pt idx="59">
                  <c:v>8.3434343434343408</c:v>
                </c:pt>
                <c:pt idx="60">
                  <c:v>8.4848484848484809</c:v>
                </c:pt>
                <c:pt idx="61">
                  <c:v>8.6262626262626299</c:v>
                </c:pt>
                <c:pt idx="62">
                  <c:v>8.76767676767677</c:v>
                </c:pt>
                <c:pt idx="63">
                  <c:v>8.9090909090909101</c:v>
                </c:pt>
                <c:pt idx="64">
                  <c:v>9.0505050505050502</c:v>
                </c:pt>
                <c:pt idx="65">
                  <c:v>9.1919191919191903</c:v>
                </c:pt>
                <c:pt idx="66">
                  <c:v>9.3333333333333304</c:v>
                </c:pt>
                <c:pt idx="67">
                  <c:v>9.4747474747474705</c:v>
                </c:pt>
                <c:pt idx="68">
                  <c:v>9.6161616161616195</c:v>
                </c:pt>
                <c:pt idx="69">
                  <c:v>9.7575757575757596</c:v>
                </c:pt>
                <c:pt idx="70">
                  <c:v>9.8989898989898997</c:v>
                </c:pt>
                <c:pt idx="71">
                  <c:v>10.040404040404001</c:v>
                </c:pt>
                <c:pt idx="72">
                  <c:v>10.181818181818199</c:v>
                </c:pt>
                <c:pt idx="73">
                  <c:v>10.3232323232323</c:v>
                </c:pt>
                <c:pt idx="74">
                  <c:v>10.464646464646499</c:v>
                </c:pt>
                <c:pt idx="75">
                  <c:v>10.6060606060606</c:v>
                </c:pt>
                <c:pt idx="76">
                  <c:v>10.747474747474699</c:v>
                </c:pt>
                <c:pt idx="77">
                  <c:v>10.8888888888889</c:v>
                </c:pt>
                <c:pt idx="78">
                  <c:v>11.030303030302999</c:v>
                </c:pt>
                <c:pt idx="79">
                  <c:v>11.1717171717172</c:v>
                </c:pt>
                <c:pt idx="80">
                  <c:v>11.313131313131301</c:v>
                </c:pt>
                <c:pt idx="81">
                  <c:v>11.454545454545499</c:v>
                </c:pt>
                <c:pt idx="82">
                  <c:v>11.5959595959596</c:v>
                </c:pt>
                <c:pt idx="83">
                  <c:v>11.7373737373737</c:v>
                </c:pt>
                <c:pt idx="84">
                  <c:v>11.8787878787879</c:v>
                </c:pt>
                <c:pt idx="85">
                  <c:v>12.020202020201999</c:v>
                </c:pt>
                <c:pt idx="86">
                  <c:v>12.1616161616162</c:v>
                </c:pt>
                <c:pt idx="87">
                  <c:v>12.303030303030299</c:v>
                </c:pt>
                <c:pt idx="88">
                  <c:v>12.4444444444444</c:v>
                </c:pt>
                <c:pt idx="89">
                  <c:v>12.585858585858601</c:v>
                </c:pt>
                <c:pt idx="90">
                  <c:v>12.7272727272727</c:v>
                </c:pt>
                <c:pt idx="91">
                  <c:v>12.8686868686869</c:v>
                </c:pt>
                <c:pt idx="92">
                  <c:v>13.010101010101</c:v>
                </c:pt>
                <c:pt idx="93">
                  <c:v>13.1515151515152</c:v>
                </c:pt>
                <c:pt idx="94">
                  <c:v>13.292929292929299</c:v>
                </c:pt>
                <c:pt idx="95">
                  <c:v>13.434343434343401</c:v>
                </c:pt>
                <c:pt idx="96">
                  <c:v>13.575757575757599</c:v>
                </c:pt>
                <c:pt idx="97">
                  <c:v>13.7171717171717</c:v>
                </c:pt>
                <c:pt idx="98">
                  <c:v>13.858585858585901</c:v>
                </c:pt>
                <c:pt idx="99">
                  <c:v>14</c:v>
                </c:pt>
              </c:numCache>
            </c:numRef>
          </c:xVal>
          <c:yVal>
            <c:numRef>
              <c:f>'Jc(B) '!$E$4:$E$103</c:f>
              <c:numCache>
                <c:formatCode>0.00E+00</c:formatCode>
                <c:ptCount val="100"/>
                <c:pt idx="0">
                  <c:v>17.009999999999998</c:v>
                </c:pt>
                <c:pt idx="1">
                  <c:v>14.617272720680001</c:v>
                </c:pt>
                <c:pt idx="2">
                  <c:v>10.755818176543999</c:v>
                </c:pt>
                <c:pt idx="3">
                  <c:v>8.9243636324079993</c:v>
                </c:pt>
                <c:pt idx="4">
                  <c:v>7.8158181858679994</c:v>
                </c:pt>
                <c:pt idx="5">
                  <c:v>7.0610909110027995</c:v>
                </c:pt>
                <c:pt idx="6">
                  <c:v>6.4394909096559996</c:v>
                </c:pt>
                <c:pt idx="7">
                  <c:v>5.9675636363966005</c:v>
                </c:pt>
                <c:pt idx="8">
                  <c:v>5.5784909087235999</c:v>
                </c:pt>
                <c:pt idx="9">
                  <c:v>5.2442727266369991</c:v>
                </c:pt>
                <c:pt idx="10">
                  <c:v>4.9649090901367998</c:v>
                </c:pt>
                <c:pt idx="11">
                  <c:v>4.7124000006215994</c:v>
                </c:pt>
                <c:pt idx="12">
                  <c:v>4.4936181822419998</c:v>
                </c:pt>
                <c:pt idx="13">
                  <c:v>4.2918909092415998</c:v>
                </c:pt>
                <c:pt idx="14">
                  <c:v>4.1120545454827999</c:v>
                </c:pt>
                <c:pt idx="15">
                  <c:v>3.9492727271032</c:v>
                </c:pt>
                <c:pt idx="16">
                  <c:v>3.7983272724823998</c:v>
                </c:pt>
                <c:pt idx="17">
                  <c:v>3.6594727268959995</c:v>
                </c:pt>
                <c:pt idx="18">
                  <c:v>3.5276181822420005</c:v>
                </c:pt>
                <c:pt idx="19">
                  <c:v>3.4093818183278</c:v>
                </c:pt>
                <c:pt idx="20">
                  <c:v>3.2919090910692002</c:v>
                </c:pt>
                <c:pt idx="21">
                  <c:v>3.1865272727414</c:v>
                </c:pt>
                <c:pt idx="22">
                  <c:v>3.0855999999482</c:v>
                </c:pt>
                <c:pt idx="23">
                  <c:v>2.9916727271550001</c:v>
                </c:pt>
                <c:pt idx="24">
                  <c:v>2.8977454543617998</c:v>
                </c:pt>
                <c:pt idx="25">
                  <c:v>2.8108181820347999</c:v>
                </c:pt>
                <c:pt idx="26">
                  <c:v>2.7308909092415998</c:v>
                </c:pt>
                <c:pt idx="27">
                  <c:v>2.6509636364483997</c:v>
                </c:pt>
                <c:pt idx="28">
                  <c:v>2.5780363636551997</c:v>
                </c:pt>
                <c:pt idx="29">
                  <c:v>2.5051090908619997</c:v>
                </c:pt>
                <c:pt idx="30">
                  <c:v>2.4321818180687997</c:v>
                </c:pt>
                <c:pt idx="31">
                  <c:v>2.3662545452755994</c:v>
                </c:pt>
                <c:pt idx="32">
                  <c:v>2.3003272729486</c:v>
                </c:pt>
                <c:pt idx="33">
                  <c:v>2.2414000001553998</c:v>
                </c:pt>
                <c:pt idx="34">
                  <c:v>2.1824727273622</c:v>
                </c:pt>
                <c:pt idx="35">
                  <c:v>2.1235454545690002</c:v>
                </c:pt>
                <c:pt idx="36">
                  <c:v>2.0646181817758</c:v>
                </c:pt>
                <c:pt idx="37">
                  <c:v>2.0089999999999999</c:v>
                </c:pt>
                <c:pt idx="38">
                  <c:v>1.9537636361894002</c:v>
                </c:pt>
                <c:pt idx="39">
                  <c:v>1.9018363638623998</c:v>
                </c:pt>
                <c:pt idx="40">
                  <c:v>1.8550000000000002</c:v>
                </c:pt>
                <c:pt idx="41">
                  <c:v>1.8049818182759998</c:v>
                </c:pt>
                <c:pt idx="42">
                  <c:v>1.7570000000000001</c:v>
                </c:pt>
                <c:pt idx="43">
                  <c:v>1.7081272726896</c:v>
                </c:pt>
                <c:pt idx="44">
                  <c:v>1.6631999998964</c:v>
                </c:pt>
                <c:pt idx="45">
                  <c:v>1.6182727271032</c:v>
                </c:pt>
                <c:pt idx="46">
                  <c:v>1.5733454547762002</c:v>
                </c:pt>
                <c:pt idx="47">
                  <c:v>1.5330000000000001</c:v>
                </c:pt>
                <c:pt idx="48">
                  <c:v>1.4904909091898002</c:v>
                </c:pt>
                <c:pt idx="49">
                  <c:v>1.4490000000000001</c:v>
                </c:pt>
                <c:pt idx="50">
                  <c:v>1.4076363636034002</c:v>
                </c:pt>
                <c:pt idx="51">
                  <c:v>1.3697090908102001</c:v>
                </c:pt>
                <c:pt idx="52">
                  <c:v>1.33</c:v>
                </c:pt>
                <c:pt idx="53">
                  <c:v>1.293854545300086</c:v>
                </c:pt>
                <c:pt idx="54">
                  <c:v>1.2530000000000001</c:v>
                </c:pt>
                <c:pt idx="55">
                  <c:v>1.218</c:v>
                </c:pt>
                <c:pt idx="56">
                  <c:v>1.1800727273104001</c:v>
                </c:pt>
                <c:pt idx="57">
                  <c:v>1.1480000000000001</c:v>
                </c:pt>
                <c:pt idx="58">
                  <c:v>1.1112181817240001</c:v>
                </c:pt>
                <c:pt idx="59">
                  <c:v>1.0732909089307998</c:v>
                </c:pt>
                <c:pt idx="60">
                  <c:v>1.0423636361375999</c:v>
                </c:pt>
                <c:pt idx="61">
                  <c:v>1.008</c:v>
                </c:pt>
                <c:pt idx="62">
                  <c:v>0.97350909101740002</c:v>
                </c:pt>
                <c:pt idx="63">
                  <c:v>0.94258181822419995</c:v>
                </c:pt>
                <c:pt idx="64">
                  <c:v>0.91</c:v>
                </c:pt>
                <c:pt idx="65">
                  <c:v>0.875</c:v>
                </c:pt>
                <c:pt idx="66">
                  <c:v>0.84700000000000009</c:v>
                </c:pt>
                <c:pt idx="67">
                  <c:v>0.81200000000000006</c:v>
                </c:pt>
                <c:pt idx="68">
                  <c:v>0.78400000000000003</c:v>
                </c:pt>
                <c:pt idx="69">
                  <c:v>0.75600000000000001</c:v>
                </c:pt>
                <c:pt idx="70">
                  <c:v>0.72609090913800001</c:v>
                </c:pt>
                <c:pt idx="71">
                  <c:v>0.69386545518212372</c:v>
                </c:pt>
                <c:pt idx="72">
                  <c:v>0.66461818190294597</c:v>
                </c:pt>
                <c:pt idx="73">
                  <c:v>0.63515454593016374</c:v>
                </c:pt>
                <c:pt idx="74">
                  <c:v>0.60635272806762153</c:v>
                </c:pt>
                <c:pt idx="75">
                  <c:v>0.57718181840785487</c:v>
                </c:pt>
                <c:pt idx="76">
                  <c:v>0.54871090915495258</c:v>
                </c:pt>
                <c:pt idx="77">
                  <c:v>0.52024000058015996</c:v>
                </c:pt>
                <c:pt idx="78">
                  <c:v>0.49246909129335265</c:v>
                </c:pt>
                <c:pt idx="79">
                  <c:v>0.46467272704198148</c:v>
                </c:pt>
                <c:pt idx="80">
                  <c:v>0.43692727299098216</c:v>
                </c:pt>
                <c:pt idx="81">
                  <c:v>0.40915636417885043</c:v>
                </c:pt>
                <c:pt idx="82">
                  <c:v>0.38138545451908368</c:v>
                </c:pt>
                <c:pt idx="83">
                  <c:v>0.35431454540180368</c:v>
                </c:pt>
                <c:pt idx="84">
                  <c:v>0.32724363682701113</c:v>
                </c:pt>
                <c:pt idx="85">
                  <c:v>0.29979090925572666</c:v>
                </c:pt>
                <c:pt idx="86">
                  <c:v>0.27240181781262518</c:v>
                </c:pt>
                <c:pt idx="87">
                  <c:v>0.2453309092378326</c:v>
                </c:pt>
                <c:pt idx="88">
                  <c:v>0.21826000029008</c:v>
                </c:pt>
                <c:pt idx="89">
                  <c:v>0.19118909063031261</c:v>
                </c:pt>
                <c:pt idx="90">
                  <c:v>0.16341818164865479</c:v>
                </c:pt>
                <c:pt idx="91">
                  <c:v>0.13630909134232738</c:v>
                </c:pt>
                <c:pt idx="92">
                  <c:v>0.10787636351581111</c:v>
                </c:pt>
                <c:pt idx="93">
                  <c:v>7.9481817574345193E-2</c:v>
                </c:pt>
                <c:pt idx="94">
                  <c:v>5.0244727307386355E-2</c:v>
                </c:pt>
                <c:pt idx="95">
                  <c:v>1.894454550163651E-2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AD3-45BA-A428-77FF8FC3DFBD}"/>
            </c:ext>
          </c:extLst>
        </c:ser>
        <c:ser>
          <c:idx val="1"/>
          <c:order val="1"/>
          <c:tx>
            <c:strRef>
              <c:f>'Jc(B) '!$G$2</c:f>
              <c:strCache>
                <c:ptCount val="1"/>
                <c:pt idx="0">
                  <c:v>Nb3Sn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'Jc(B) '!$G$4:$G$103</c:f>
              <c:numCache>
                <c:formatCode>General</c:formatCode>
                <c:ptCount val="100"/>
                <c:pt idx="0">
                  <c:v>0</c:v>
                </c:pt>
                <c:pt idx="1">
                  <c:v>0.25252525252525299</c:v>
                </c:pt>
                <c:pt idx="2">
                  <c:v>0.50505050505050497</c:v>
                </c:pt>
                <c:pt idx="3">
                  <c:v>0.75757575757575801</c:v>
                </c:pt>
                <c:pt idx="4">
                  <c:v>1.0101010101010099</c:v>
                </c:pt>
                <c:pt idx="5">
                  <c:v>1.2626262626262601</c:v>
                </c:pt>
                <c:pt idx="6">
                  <c:v>1.51515151515152</c:v>
                </c:pt>
                <c:pt idx="7">
                  <c:v>1.76767676767677</c:v>
                </c:pt>
                <c:pt idx="8">
                  <c:v>2.0202020202020199</c:v>
                </c:pt>
                <c:pt idx="9">
                  <c:v>2.2727272727272698</c:v>
                </c:pt>
                <c:pt idx="10">
                  <c:v>2.52525252525253</c:v>
                </c:pt>
                <c:pt idx="11">
                  <c:v>2.7777777777777799</c:v>
                </c:pt>
                <c:pt idx="12">
                  <c:v>3.0303030303030298</c:v>
                </c:pt>
                <c:pt idx="13">
                  <c:v>3.2828282828282802</c:v>
                </c:pt>
                <c:pt idx="14">
                  <c:v>3.5353535353535399</c:v>
                </c:pt>
                <c:pt idx="15">
                  <c:v>3.7878787878787898</c:v>
                </c:pt>
                <c:pt idx="16">
                  <c:v>4.0404040404040398</c:v>
                </c:pt>
                <c:pt idx="17">
                  <c:v>4.2929292929292897</c:v>
                </c:pt>
                <c:pt idx="18">
                  <c:v>4.5454545454545503</c:v>
                </c:pt>
                <c:pt idx="19">
                  <c:v>4.7979797979798002</c:v>
                </c:pt>
                <c:pt idx="20">
                  <c:v>5.0505050505050502</c:v>
                </c:pt>
                <c:pt idx="21">
                  <c:v>5.3030303030303001</c:v>
                </c:pt>
                <c:pt idx="22">
                  <c:v>5.5555555555555598</c:v>
                </c:pt>
                <c:pt idx="23">
                  <c:v>5.8080808080808097</c:v>
                </c:pt>
                <c:pt idx="24">
                  <c:v>6.0606060606060597</c:v>
                </c:pt>
                <c:pt idx="25">
                  <c:v>6.3131313131313096</c:v>
                </c:pt>
                <c:pt idx="26">
                  <c:v>6.5656565656565702</c:v>
                </c:pt>
                <c:pt idx="27">
                  <c:v>6.8181818181818201</c:v>
                </c:pt>
                <c:pt idx="28">
                  <c:v>7.0707070707070701</c:v>
                </c:pt>
                <c:pt idx="29">
                  <c:v>7.32323232323232</c:v>
                </c:pt>
                <c:pt idx="30">
                  <c:v>7.5757575757575797</c:v>
                </c:pt>
                <c:pt idx="31">
                  <c:v>7.8282828282828296</c:v>
                </c:pt>
                <c:pt idx="32">
                  <c:v>8.0808080808080796</c:v>
                </c:pt>
                <c:pt idx="33">
                  <c:v>8.3333333333333304</c:v>
                </c:pt>
                <c:pt idx="34">
                  <c:v>8.5858585858585901</c:v>
                </c:pt>
                <c:pt idx="35">
                  <c:v>8.8383838383838391</c:v>
                </c:pt>
                <c:pt idx="36">
                  <c:v>9.0909090909090899</c:v>
                </c:pt>
                <c:pt idx="37">
                  <c:v>9.3434343434343408</c:v>
                </c:pt>
                <c:pt idx="38">
                  <c:v>9.5959595959596005</c:v>
                </c:pt>
                <c:pt idx="39">
                  <c:v>9.8484848484848495</c:v>
                </c:pt>
                <c:pt idx="40">
                  <c:v>10.1010101010101</c:v>
                </c:pt>
                <c:pt idx="41">
                  <c:v>10.353535353535401</c:v>
                </c:pt>
                <c:pt idx="42">
                  <c:v>10.6060606060606</c:v>
                </c:pt>
                <c:pt idx="43">
                  <c:v>10.858585858585901</c:v>
                </c:pt>
                <c:pt idx="44">
                  <c:v>11.1111111111111</c:v>
                </c:pt>
                <c:pt idx="45">
                  <c:v>11.363636363636401</c:v>
                </c:pt>
                <c:pt idx="46">
                  <c:v>11.6161616161616</c:v>
                </c:pt>
                <c:pt idx="47">
                  <c:v>11.8686868686869</c:v>
                </c:pt>
                <c:pt idx="48">
                  <c:v>12.1212121212121</c:v>
                </c:pt>
                <c:pt idx="49">
                  <c:v>12.3737373737374</c:v>
                </c:pt>
                <c:pt idx="50">
                  <c:v>12.6262626262626</c:v>
                </c:pt>
                <c:pt idx="51">
                  <c:v>12.8787878787879</c:v>
                </c:pt>
                <c:pt idx="52">
                  <c:v>13.1313131313131</c:v>
                </c:pt>
                <c:pt idx="53">
                  <c:v>13.3838383838384</c:v>
                </c:pt>
                <c:pt idx="54">
                  <c:v>13.636363636363599</c:v>
                </c:pt>
                <c:pt idx="55">
                  <c:v>13.8888888888889</c:v>
                </c:pt>
                <c:pt idx="56">
                  <c:v>14.141414141414099</c:v>
                </c:pt>
                <c:pt idx="57">
                  <c:v>14.3939393939394</c:v>
                </c:pt>
                <c:pt idx="58">
                  <c:v>14.646464646464599</c:v>
                </c:pt>
                <c:pt idx="59">
                  <c:v>14.8989898989899</c:v>
                </c:pt>
                <c:pt idx="60">
                  <c:v>15.1515151515152</c:v>
                </c:pt>
                <c:pt idx="61">
                  <c:v>15.4040404040404</c:v>
                </c:pt>
                <c:pt idx="62">
                  <c:v>15.6565656565657</c:v>
                </c:pt>
                <c:pt idx="63">
                  <c:v>15.909090909090899</c:v>
                </c:pt>
                <c:pt idx="64">
                  <c:v>16.161616161616202</c:v>
                </c:pt>
                <c:pt idx="65">
                  <c:v>16.414141414141401</c:v>
                </c:pt>
                <c:pt idx="66">
                  <c:v>16.6666666666667</c:v>
                </c:pt>
                <c:pt idx="67">
                  <c:v>16.919191919191899</c:v>
                </c:pt>
                <c:pt idx="68">
                  <c:v>17.171717171717201</c:v>
                </c:pt>
                <c:pt idx="69">
                  <c:v>17.424242424242401</c:v>
                </c:pt>
                <c:pt idx="70">
                  <c:v>17.6767676767677</c:v>
                </c:pt>
                <c:pt idx="71">
                  <c:v>17.929292929292899</c:v>
                </c:pt>
                <c:pt idx="72">
                  <c:v>18.181818181818201</c:v>
                </c:pt>
                <c:pt idx="73">
                  <c:v>18.434343434343401</c:v>
                </c:pt>
                <c:pt idx="74">
                  <c:v>18.686868686868699</c:v>
                </c:pt>
                <c:pt idx="75">
                  <c:v>18.939393939393899</c:v>
                </c:pt>
                <c:pt idx="76">
                  <c:v>19.191919191919201</c:v>
                </c:pt>
                <c:pt idx="77">
                  <c:v>19.4444444444444</c:v>
                </c:pt>
                <c:pt idx="78">
                  <c:v>19.696969696969699</c:v>
                </c:pt>
                <c:pt idx="79">
                  <c:v>19.949494949494898</c:v>
                </c:pt>
                <c:pt idx="80">
                  <c:v>20.202020202020201</c:v>
                </c:pt>
                <c:pt idx="81">
                  <c:v>20.454545454545499</c:v>
                </c:pt>
                <c:pt idx="82">
                  <c:v>20.707070707070699</c:v>
                </c:pt>
                <c:pt idx="83">
                  <c:v>20.959595959596001</c:v>
                </c:pt>
                <c:pt idx="84">
                  <c:v>21.2121212121212</c:v>
                </c:pt>
                <c:pt idx="85">
                  <c:v>21.464646464646499</c:v>
                </c:pt>
                <c:pt idx="86">
                  <c:v>21.717171717171698</c:v>
                </c:pt>
                <c:pt idx="87">
                  <c:v>21.969696969697001</c:v>
                </c:pt>
                <c:pt idx="88">
                  <c:v>22.2222222222222</c:v>
                </c:pt>
                <c:pt idx="89">
                  <c:v>22.474747474747499</c:v>
                </c:pt>
                <c:pt idx="90">
                  <c:v>22.727272727272702</c:v>
                </c:pt>
                <c:pt idx="91">
                  <c:v>22.979797979798001</c:v>
                </c:pt>
                <c:pt idx="92">
                  <c:v>23.2323232323232</c:v>
                </c:pt>
                <c:pt idx="93">
                  <c:v>23.484848484848499</c:v>
                </c:pt>
                <c:pt idx="94">
                  <c:v>23.737373737373701</c:v>
                </c:pt>
                <c:pt idx="95">
                  <c:v>23.989898989899</c:v>
                </c:pt>
                <c:pt idx="96">
                  <c:v>24.2424242424242</c:v>
                </c:pt>
                <c:pt idx="97">
                  <c:v>24.494949494949498</c:v>
                </c:pt>
                <c:pt idx="98">
                  <c:v>24.747474747474701</c:v>
                </c:pt>
                <c:pt idx="99">
                  <c:v>25</c:v>
                </c:pt>
              </c:numCache>
            </c:numRef>
          </c:xVal>
          <c:yVal>
            <c:numRef>
              <c:f>'Jc(B) '!$J$4:$J$103</c:f>
              <c:numCache>
                <c:formatCode>0.00E+00</c:formatCode>
                <c:ptCount val="100"/>
                <c:pt idx="0">
                  <c:v>84</c:v>
                </c:pt>
                <c:pt idx="1">
                  <c:v>51.710909065479996</c:v>
                </c:pt>
                <c:pt idx="2">
                  <c:v>35.871818201200803</c:v>
                </c:pt>
                <c:pt idx="3">
                  <c:v>28.706363641110404</c:v>
                </c:pt>
                <c:pt idx="4">
                  <c:v>24.372727272586005</c:v>
                </c:pt>
                <c:pt idx="5">
                  <c:v>21.362727269788799</c:v>
                </c:pt>
                <c:pt idx="6">
                  <c:v>19.1354545495232</c:v>
                </c:pt>
                <c:pt idx="7">
                  <c:v>17.340909092208797</c:v>
                </c:pt>
                <c:pt idx="8">
                  <c:v>15.858181818068799</c:v>
                </c:pt>
                <c:pt idx="9">
                  <c:v>14.6554545439288</c:v>
                </c:pt>
                <c:pt idx="10">
                  <c:v>13.6563636376916</c:v>
                </c:pt>
                <c:pt idx="11">
                  <c:v>12.740000000621601</c:v>
                </c:pt>
                <c:pt idx="12">
                  <c:v>11.8936363635516</c:v>
                </c:pt>
                <c:pt idx="13">
                  <c:v>11.1872727264816</c:v>
                </c:pt>
                <c:pt idx="14">
                  <c:v>10.5509090922088</c:v>
                </c:pt>
                <c:pt idx="15">
                  <c:v>9.9845454551388002</c:v>
                </c:pt>
                <c:pt idx="16">
                  <c:v>9.4500000000000011</c:v>
                </c:pt>
                <c:pt idx="17">
                  <c:v>8.9600000000000009</c:v>
                </c:pt>
                <c:pt idx="18">
                  <c:v>8.4954545467260001</c:v>
                </c:pt>
                <c:pt idx="19">
                  <c:v>8.1199999999999992</c:v>
                </c:pt>
                <c:pt idx="20">
                  <c:v>7.7127272725860001</c:v>
                </c:pt>
                <c:pt idx="21">
                  <c:v>7.3500000000000005</c:v>
                </c:pt>
                <c:pt idx="22">
                  <c:v>7.0000000012432002</c:v>
                </c:pt>
                <c:pt idx="23">
                  <c:v>6.6894545456692809</c:v>
                </c:pt>
                <c:pt idx="24">
                  <c:v>6.3929090908412798</c:v>
                </c:pt>
                <c:pt idx="25">
                  <c:v>6.1103636360132807</c:v>
                </c:pt>
                <c:pt idx="26">
                  <c:v>5.8418181823041593</c:v>
                </c:pt>
                <c:pt idx="27">
                  <c:v>5.5872727274761607</c:v>
                </c:pt>
                <c:pt idx="28">
                  <c:v>5.3435454544861205</c:v>
                </c:pt>
                <c:pt idx="29">
                  <c:v>5.1176363633651203</c:v>
                </c:pt>
                <c:pt idx="30">
                  <c:v>4.8987272730832796</c:v>
                </c:pt>
                <c:pt idx="31">
                  <c:v>4.6868181819622805</c:v>
                </c:pt>
                <c:pt idx="32">
                  <c:v>4.4889090908412799</c:v>
                </c:pt>
                <c:pt idx="33">
                  <c:v>4.3049999997202804</c:v>
                </c:pt>
                <c:pt idx="34">
                  <c:v>4.1210909094384398</c:v>
                </c:pt>
                <c:pt idx="35">
                  <c:v>3.9454545455449597</c:v>
                </c:pt>
                <c:pt idx="36">
                  <c:v>3.7831818181309602</c:v>
                </c:pt>
                <c:pt idx="37">
                  <c:v>3.6209090907169599</c:v>
                </c:pt>
                <c:pt idx="38">
                  <c:v>3.4726363638624003</c:v>
                </c:pt>
                <c:pt idx="39">
                  <c:v>3.3243636364483997</c:v>
                </c:pt>
                <c:pt idx="40">
                  <c:v>3.183090910051563</c:v>
                </c:pt>
                <c:pt idx="41">
                  <c:v>3.0488181823832736</c:v>
                </c:pt>
                <c:pt idx="42">
                  <c:v>2.9145454547149852</c:v>
                </c:pt>
                <c:pt idx="43">
                  <c:v>2.7936363635233481</c:v>
                </c:pt>
                <c:pt idx="44">
                  <c:v>2.6739999993783998</c:v>
                </c:pt>
                <c:pt idx="45">
                  <c:v>2.5543636361093478</c:v>
                </c:pt>
                <c:pt idx="46">
                  <c:v>2.4417272725294894</c:v>
                </c:pt>
                <c:pt idx="47">
                  <c:v>2.3360909089496369</c:v>
                </c:pt>
                <c:pt idx="48">
                  <c:v>2.2304545453697848</c:v>
                </c:pt>
                <c:pt idx="49">
                  <c:v>2.1318181817899258</c:v>
                </c:pt>
                <c:pt idx="50">
                  <c:v>2.0331818182100743</c:v>
                </c:pt>
                <c:pt idx="51">
                  <c:v>1.941545454630222</c:v>
                </c:pt>
                <c:pt idx="52">
                  <c:v>1.851818182100726</c:v>
                </c:pt>
                <c:pt idx="53">
                  <c:v>1.7652727274705111</c:v>
                </c:pt>
                <c:pt idx="54">
                  <c:v>1.6806363638906519</c:v>
                </c:pt>
                <c:pt idx="55">
                  <c:v>1.6030000003108</c:v>
                </c:pt>
                <c:pt idx="56">
                  <c:v>1.5253636364766521</c:v>
                </c:pt>
                <c:pt idx="57">
                  <c:v>1.447727272642511</c:v>
                </c:pt>
                <c:pt idx="58">
                  <c:v>1.3770909088083632</c:v>
                </c:pt>
                <c:pt idx="59">
                  <c:v>1.3064545449742149</c:v>
                </c:pt>
                <c:pt idx="60">
                  <c:v>1.2428181824115261</c:v>
                </c:pt>
                <c:pt idx="61">
                  <c:v>1.1791818188316738</c:v>
                </c:pt>
                <c:pt idx="62">
                  <c:v>1.1155454552518151</c:v>
                </c:pt>
                <c:pt idx="63">
                  <c:v>1.0519090916719631</c:v>
                </c:pt>
                <c:pt idx="64">
                  <c:v>0.99527272809211098</c:v>
                </c:pt>
                <c:pt idx="65">
                  <c:v>0.93863636451225207</c:v>
                </c:pt>
                <c:pt idx="66">
                  <c:v>0.88900000000000001</c:v>
                </c:pt>
                <c:pt idx="67">
                  <c:v>0.83300000000000007</c:v>
                </c:pt>
                <c:pt idx="68">
                  <c:v>0.78400000000000003</c:v>
                </c:pt>
                <c:pt idx="69">
                  <c:v>0.74009090942996303</c:v>
                </c:pt>
                <c:pt idx="70">
                  <c:v>0.69261818191707258</c:v>
                </c:pt>
                <c:pt idx="71">
                  <c:v>0.64839090905700303</c:v>
                </c:pt>
                <c:pt idx="72">
                  <c:v>0.60670909075651636</c:v>
                </c:pt>
                <c:pt idx="73">
                  <c:v>0.56617272704669042</c:v>
                </c:pt>
                <c:pt idx="74">
                  <c:v>0.52735454512961777</c:v>
                </c:pt>
                <c:pt idx="75">
                  <c:v>0.49063636321254589</c:v>
                </c:pt>
                <c:pt idx="76">
                  <c:v>0.45461818129547332</c:v>
                </c:pt>
                <c:pt idx="77">
                  <c:v>0.42069999950272069</c:v>
                </c:pt>
                <c:pt idx="78">
                  <c:v>0.38888181758847262</c:v>
                </c:pt>
                <c:pt idx="79">
                  <c:v>0.35789090863883627</c:v>
                </c:pt>
                <c:pt idx="80">
                  <c:v>0.32823636402062589</c:v>
                </c:pt>
                <c:pt idx="81">
                  <c:v>0.3006818184869674</c:v>
                </c:pt>
                <c:pt idx="82">
                  <c:v>0.27414545471498225</c:v>
                </c:pt>
                <c:pt idx="83">
                  <c:v>0.24907272741965111</c:v>
                </c:pt>
                <c:pt idx="84">
                  <c:v>0.22546363641449482</c:v>
                </c:pt>
                <c:pt idx="85">
                  <c:v>0.2028727272642511</c:v>
                </c:pt>
                <c:pt idx="86">
                  <c:v>0.18168181811400738</c:v>
                </c:pt>
                <c:pt idx="87">
                  <c:v>0.16189090896376371</c:v>
                </c:pt>
                <c:pt idx="88">
                  <c:v>0.14349999981351999</c:v>
                </c:pt>
                <c:pt idx="89">
                  <c:v>0.1258727271597089</c:v>
                </c:pt>
                <c:pt idx="90">
                  <c:v>0.10964545444373851</c:v>
                </c:pt>
                <c:pt idx="91">
                  <c:v>9.4818181727767403E-2</c:v>
                </c:pt>
                <c:pt idx="92">
                  <c:v>8.1390909011796297E-2</c:v>
                </c:pt>
                <c:pt idx="93">
                  <c:v>6.8549090851451625E-2</c:v>
                </c:pt>
                <c:pt idx="94">
                  <c:v>5.7069090863883627E-2</c:v>
                </c:pt>
                <c:pt idx="95">
                  <c:v>4.6696363604718592E-2</c:v>
                </c:pt>
                <c:pt idx="96">
                  <c:v>3.7399090888747634E-2</c:v>
                </c:pt>
                <c:pt idx="97">
                  <c:v>2.9189999987568001E-2</c:v>
                </c:pt>
                <c:pt idx="98">
                  <c:v>2.1973636357985479E-2</c:v>
                </c:pt>
                <c:pt idx="99">
                  <c:v>1.5889999999999998E-2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AD3-45BA-A428-77FF8FC3DFBD}"/>
            </c:ext>
          </c:extLst>
        </c:ser>
        <c:ser>
          <c:idx val="2"/>
          <c:order val="2"/>
          <c:tx>
            <c:strRef>
              <c:f>'Jc(B) '!$L$2</c:f>
              <c:strCache>
                <c:ptCount val="1"/>
                <c:pt idx="0">
                  <c:v>ReBCO</c:v>
                </c:pt>
              </c:strCache>
            </c:strRef>
          </c:tx>
          <c:spPr>
            <a:ln w="19050" cap="rnd">
              <a:solidFill>
                <a:srgbClr val="33CC33"/>
              </a:solidFill>
              <a:round/>
            </a:ln>
            <a:effectLst/>
          </c:spPr>
          <c:marker>
            <c:symbol val="none"/>
          </c:marker>
          <c:xVal>
            <c:numRef>
              <c:f>'Jc(B) '!$L$4:$L$84</c:f>
              <c:numCache>
                <c:formatCode>General</c:formatCode>
                <c:ptCount val="81"/>
                <c:pt idx="0">
                  <c:v>0</c:v>
                </c:pt>
                <c:pt idx="1">
                  <c:v>1.0204081632653099</c:v>
                </c:pt>
                <c:pt idx="2">
                  <c:v>2.0408163265306101</c:v>
                </c:pt>
                <c:pt idx="3">
                  <c:v>3.06122448979592</c:v>
                </c:pt>
                <c:pt idx="4">
                  <c:v>4.0816326530612299</c:v>
                </c:pt>
                <c:pt idx="5">
                  <c:v>5.1020408163265296</c:v>
                </c:pt>
                <c:pt idx="6">
                  <c:v>6.12244897959184</c:v>
                </c:pt>
                <c:pt idx="7">
                  <c:v>7.1428571428571397</c:v>
                </c:pt>
                <c:pt idx="8">
                  <c:v>8.1632653061224492</c:v>
                </c:pt>
                <c:pt idx="9">
                  <c:v>9.1836734693877595</c:v>
                </c:pt>
                <c:pt idx="10">
                  <c:v>10.2040816326531</c:v>
                </c:pt>
                <c:pt idx="11">
                  <c:v>11.2244897959184</c:v>
                </c:pt>
                <c:pt idx="12">
                  <c:v>12.244897959183699</c:v>
                </c:pt>
                <c:pt idx="13">
                  <c:v>13.265306122448999</c:v>
                </c:pt>
                <c:pt idx="14">
                  <c:v>14.285714285714301</c:v>
                </c:pt>
                <c:pt idx="15">
                  <c:v>15.3061224489796</c:v>
                </c:pt>
                <c:pt idx="16">
                  <c:v>16.326530612244898</c:v>
                </c:pt>
                <c:pt idx="17">
                  <c:v>17.3469387755102</c:v>
                </c:pt>
                <c:pt idx="18">
                  <c:v>18.367346938775501</c:v>
                </c:pt>
                <c:pt idx="19">
                  <c:v>19.387755102040799</c:v>
                </c:pt>
                <c:pt idx="20">
                  <c:v>20.408163265306101</c:v>
                </c:pt>
                <c:pt idx="21">
                  <c:v>21.428571428571399</c:v>
                </c:pt>
                <c:pt idx="22">
                  <c:v>22.4489795918367</c:v>
                </c:pt>
                <c:pt idx="23">
                  <c:v>23.469387755102002</c:v>
                </c:pt>
                <c:pt idx="24">
                  <c:v>24.4897959183673</c:v>
                </c:pt>
                <c:pt idx="25">
                  <c:v>25.5102040816327</c:v>
                </c:pt>
                <c:pt idx="26">
                  <c:v>26.530612244897998</c:v>
                </c:pt>
                <c:pt idx="27">
                  <c:v>27.5510204081633</c:v>
                </c:pt>
                <c:pt idx="28">
                  <c:v>28.571428571428601</c:v>
                </c:pt>
                <c:pt idx="29">
                  <c:v>29.591836734693899</c:v>
                </c:pt>
                <c:pt idx="30">
                  <c:v>30.612244897959201</c:v>
                </c:pt>
                <c:pt idx="31">
                  <c:v>31.632653061224499</c:v>
                </c:pt>
                <c:pt idx="32">
                  <c:v>32.653061224489797</c:v>
                </c:pt>
                <c:pt idx="33">
                  <c:v>33.673469387755098</c:v>
                </c:pt>
                <c:pt idx="34">
                  <c:v>34.6938775510204</c:v>
                </c:pt>
                <c:pt idx="35">
                  <c:v>35.714285714285701</c:v>
                </c:pt>
                <c:pt idx="36">
                  <c:v>36.734693877551003</c:v>
                </c:pt>
                <c:pt idx="37">
                  <c:v>37.755102040816297</c:v>
                </c:pt>
                <c:pt idx="38">
                  <c:v>38.775510204081598</c:v>
                </c:pt>
                <c:pt idx="39">
                  <c:v>39.7959183673469</c:v>
                </c:pt>
                <c:pt idx="40">
                  <c:v>40.816326530612201</c:v>
                </c:pt>
                <c:pt idx="41">
                  <c:v>41.836734693877602</c:v>
                </c:pt>
                <c:pt idx="42">
                  <c:v>42.857142857142897</c:v>
                </c:pt>
                <c:pt idx="43">
                  <c:v>43.877551020408198</c:v>
                </c:pt>
                <c:pt idx="44">
                  <c:v>44.8979591836735</c:v>
                </c:pt>
                <c:pt idx="45">
                  <c:v>45.918367346938801</c:v>
                </c:pt>
                <c:pt idx="46">
                  <c:v>46.938775510204103</c:v>
                </c:pt>
                <c:pt idx="47">
                  <c:v>47.959183673469397</c:v>
                </c:pt>
                <c:pt idx="48">
                  <c:v>48.979591836734699</c:v>
                </c:pt>
                <c:pt idx="49">
                  <c:v>50</c:v>
                </c:pt>
              </c:numCache>
            </c:numRef>
          </c:xVal>
          <c:yVal>
            <c:numRef>
              <c:f>'Jc(B) '!$O$4:$O$84</c:f>
              <c:numCache>
                <c:formatCode>0.00E+00</c:formatCode>
                <c:ptCount val="81"/>
                <c:pt idx="0">
                  <c:v>5.7212337651937002</c:v>
                </c:pt>
                <c:pt idx="1">
                  <c:v>5.6242485807293399</c:v>
                </c:pt>
                <c:pt idx="2">
                  <c:v>5.5182682396294203</c:v>
                </c:pt>
                <c:pt idx="3">
                  <c:v>5.4138915833839603</c:v>
                </c:pt>
                <c:pt idx="4">
                  <c:v>5.3111003426395209</c:v>
                </c:pt>
                <c:pt idx="5">
                  <c:v>5.2098763873234999</c:v>
                </c:pt>
                <c:pt idx="6">
                  <c:v>5.11020172611126</c:v>
                </c:pt>
                <c:pt idx="7">
                  <c:v>5.0120585058931599</c:v>
                </c:pt>
                <c:pt idx="8">
                  <c:v>4.9154290112415602</c:v>
                </c:pt>
                <c:pt idx="9">
                  <c:v>4.82029566387786</c:v>
                </c:pt>
                <c:pt idx="10">
                  <c:v>4.7266410221396011</c:v>
                </c:pt>
                <c:pt idx="11">
                  <c:v>4.6344477804475002</c:v>
                </c:pt>
                <c:pt idx="12">
                  <c:v>4.54369876877242</c:v>
                </c:pt>
                <c:pt idx="13">
                  <c:v>4.4543769521025203</c:v>
                </c:pt>
                <c:pt idx="14">
                  <c:v>4.3664654299101802</c:v>
                </c:pt>
                <c:pt idx="15">
                  <c:v>4.2799474356191602</c:v>
                </c:pt>
                <c:pt idx="16">
                  <c:v>4.194806336071581</c:v>
                </c:pt>
                <c:pt idx="17">
                  <c:v>4.11102563099496</c:v>
                </c:pt>
                <c:pt idx="18">
                  <c:v>4.0285889524692999</c:v>
                </c:pt>
                <c:pt idx="19">
                  <c:v>3.9474800643940604</c:v>
                </c:pt>
                <c:pt idx="20">
                  <c:v>3.8676828619553203</c:v>
                </c:pt>
                <c:pt idx="21">
                  <c:v>3.7891813710926803</c:v>
                </c:pt>
                <c:pt idx="22">
                  <c:v>3.7119597479664002</c:v>
                </c:pt>
                <c:pt idx="23">
                  <c:v>3.6360022784244204</c:v>
                </c:pt>
                <c:pt idx="24">
                  <c:v>3.5612933774693802</c:v>
                </c:pt>
                <c:pt idx="25">
                  <c:v>3.4878175887257208</c:v>
                </c:pt>
                <c:pt idx="26">
                  <c:v>3.4155595839066604</c:v>
                </c:pt>
                <c:pt idx="27">
                  <c:v>3.3445041622812801</c:v>
                </c:pt>
                <c:pt idx="28">
                  <c:v>3.27463625014152</c:v>
                </c:pt>
                <c:pt idx="29">
                  <c:v>3.2059409002693409</c:v>
                </c:pt>
                <c:pt idx="30">
                  <c:v>3.1384032914035798</c:v>
                </c:pt>
                <c:pt idx="31">
                  <c:v>3.0720087277071801</c:v>
                </c:pt>
                <c:pt idx="32">
                  <c:v>3.0067426382341202</c:v>
                </c:pt>
                <c:pt idx="33">
                  <c:v>2.9425905763965003</c:v>
                </c:pt>
                <c:pt idx="34">
                  <c:v>2.8795382194315602</c:v>
                </c:pt>
                <c:pt idx="35">
                  <c:v>2.8175713678687404</c:v>
                </c:pt>
                <c:pt idx="36">
                  <c:v>2.7566759449967404</c:v>
                </c:pt>
                <c:pt idx="37">
                  <c:v>2.6968379963305602</c:v>
                </c:pt>
                <c:pt idx="38">
                  <c:v>2.6380436890784797</c:v>
                </c:pt>
                <c:pt idx="39">
                  <c:v>2.5802793116091802</c:v>
                </c:pt>
                <c:pt idx="40">
                  <c:v>2.5235312729187607</c:v>
                </c:pt>
                <c:pt idx="41">
                  <c:v>2.4677861020978002</c:v>
                </c:pt>
                <c:pt idx="42">
                  <c:v>2.4130304477983207</c:v>
                </c:pt>
                <c:pt idx="43">
                  <c:v>2.3592510777009603</c:v>
                </c:pt>
                <c:pt idx="44">
                  <c:v>2.3064348779819199</c:v>
                </c:pt>
                <c:pt idx="45">
                  <c:v>2.2545688527800203</c:v>
                </c:pt>
                <c:pt idx="46">
                  <c:v>2.2036401236637797</c:v>
                </c:pt>
                <c:pt idx="47">
                  <c:v>2.1536359290984204</c:v>
                </c:pt>
                <c:pt idx="48">
                  <c:v>2.10454362391294</c:v>
                </c:pt>
                <c:pt idx="49">
                  <c:v>2.0563506787671604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AD3-45BA-A428-77FF8FC3DF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307216"/>
        <c:axId val="503413656"/>
      </c:scatterChart>
      <c:valAx>
        <c:axId val="358307216"/>
        <c:scaling>
          <c:orientation val="minMax"/>
          <c:max val="40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it-IT"/>
                  <a:t>(T)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03413656"/>
        <c:crosses val="autoZero"/>
        <c:crossBetween val="midCat"/>
        <c:majorUnit val="5"/>
      </c:valAx>
      <c:valAx>
        <c:axId val="503413656"/>
        <c:scaling>
          <c:orientation val="minMax"/>
          <c:max val="1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it-IT"/>
                  <a:t>(kA mm-2)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583072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657651515151516"/>
          <c:y val="0.21315689705453486"/>
          <c:w val="0.24342348484848489"/>
          <c:h val="0.16905659722222224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rgbClr val="0055A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rgbClr val="0055A0"/>
          </a:solidFill>
          <a:latin typeface="+mn-lt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/>
              <a:t>AC loss / Cycle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4707684815827441"/>
          <c:y val="0.18111840277777777"/>
          <c:w val="0.58363085646811341"/>
          <c:h val="0.57448715277777773"/>
        </c:manualLayout>
      </c:layout>
      <c:scatterChart>
        <c:scatterStyle val="lineMarker"/>
        <c:varyColors val="0"/>
        <c:ser>
          <c:idx val="0"/>
          <c:order val="0"/>
          <c:tx>
            <c:strRef>
              <c:f>'Q_(B) f=0.1Hz param n'!$M$5</c:f>
              <c:strCache>
                <c:ptCount val="1"/>
                <c:pt idx="0">
                  <c:v>n = 5</c:v>
                </c:pt>
              </c:strCache>
            </c:strRef>
          </c:tx>
          <c:spPr>
            <a:ln w="1270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'Q_(B) f=0.1Hz param n'!$AA$4:$AL$4</c:f>
              <c:numCache>
                <c:formatCode>0.00E+00</c:formatCode>
                <c:ptCount val="12"/>
                <c:pt idx="0">
                  <c:v>5.0000000000000001E-4</c:v>
                </c:pt>
                <c:pt idx="1">
                  <c:v>1E-3</c:v>
                </c:pt>
                <c:pt idx="2">
                  <c:v>2E-3</c:v>
                </c:pt>
                <c:pt idx="3">
                  <c:v>5.0000000000000001E-3</c:v>
                </c:pt>
                <c:pt idx="4">
                  <c:v>0.01</c:v>
                </c:pt>
                <c:pt idx="5">
                  <c:v>0.02</c:v>
                </c:pt>
                <c:pt idx="6">
                  <c:v>0.05</c:v>
                </c:pt>
                <c:pt idx="7">
                  <c:v>0.1</c:v>
                </c:pt>
                <c:pt idx="8">
                  <c:v>0.2</c:v>
                </c:pt>
                <c:pt idx="9">
                  <c:v>0.5</c:v>
                </c:pt>
                <c:pt idx="10">
                  <c:v>1</c:v>
                </c:pt>
                <c:pt idx="11">
                  <c:v>2</c:v>
                </c:pt>
              </c:numCache>
            </c:numRef>
          </c:xVal>
          <c:yVal>
            <c:numRef>
              <c:f>'Q_(B) f=0.1Hz param n'!$AA$6:$AL$6</c:f>
              <c:numCache>
                <c:formatCode>0.00E+00</c:formatCode>
                <c:ptCount val="12"/>
                <c:pt idx="0">
                  <c:v>8.4184748999999999E-8</c:v>
                </c:pt>
                <c:pt idx="1">
                  <c:v>7.7363515000000023E-7</c:v>
                </c:pt>
                <c:pt idx="2">
                  <c:v>7.602050799999999E-6</c:v>
                </c:pt>
                <c:pt idx="3">
                  <c:v>1.5512953099999996E-4</c:v>
                </c:pt>
                <c:pt idx="4">
                  <c:v>1.4551753200000002E-3</c:v>
                </c:pt>
                <c:pt idx="5">
                  <c:v>1.2317532499999995E-2</c:v>
                </c:pt>
                <c:pt idx="6">
                  <c:v>0.14833724400000001</c:v>
                </c:pt>
                <c:pt idx="7">
                  <c:v>0.63661392000000006</c:v>
                </c:pt>
                <c:pt idx="8">
                  <c:v>1.9449703500000006</c:v>
                </c:pt>
                <c:pt idx="9">
                  <c:v>6.7766249199999979</c:v>
                </c:pt>
                <c:pt idx="10">
                  <c:v>16.314705799999999</c:v>
                </c:pt>
                <c:pt idx="11">
                  <c:v>38.338035199999986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90B-45BF-87B4-9A1C66C17880}"/>
            </c:ext>
          </c:extLst>
        </c:ser>
        <c:ser>
          <c:idx val="1"/>
          <c:order val="1"/>
          <c:tx>
            <c:strRef>
              <c:f>'Q_(B) f=0.1Hz param n'!$AP$5</c:f>
              <c:strCache>
                <c:ptCount val="1"/>
                <c:pt idx="0">
                  <c:v>n = 20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'Q_(B) f=0.1Hz param n'!$BD$4:$BO$4</c:f>
              <c:numCache>
                <c:formatCode>0.00E+00</c:formatCode>
                <c:ptCount val="12"/>
                <c:pt idx="0">
                  <c:v>5.0000000000000001E-4</c:v>
                </c:pt>
                <c:pt idx="1">
                  <c:v>1E-3</c:v>
                </c:pt>
                <c:pt idx="2">
                  <c:v>2E-3</c:v>
                </c:pt>
                <c:pt idx="3">
                  <c:v>5.0000000000000001E-3</c:v>
                </c:pt>
                <c:pt idx="4">
                  <c:v>0.01</c:v>
                </c:pt>
                <c:pt idx="5">
                  <c:v>0.02</c:v>
                </c:pt>
                <c:pt idx="6">
                  <c:v>0.05</c:v>
                </c:pt>
                <c:pt idx="7">
                  <c:v>0.1</c:v>
                </c:pt>
                <c:pt idx="8">
                  <c:v>0.2</c:v>
                </c:pt>
                <c:pt idx="9">
                  <c:v>0.5</c:v>
                </c:pt>
                <c:pt idx="10">
                  <c:v>1</c:v>
                </c:pt>
                <c:pt idx="11">
                  <c:v>2</c:v>
                </c:pt>
              </c:numCache>
            </c:numRef>
          </c:xVal>
          <c:yVal>
            <c:numRef>
              <c:f>'Q_(B) f=0.1Hz param n'!$BD$6:$BO$6</c:f>
              <c:numCache>
                <c:formatCode>0.00E+00</c:formatCode>
                <c:ptCount val="12"/>
                <c:pt idx="0">
                  <c:v>1.4462616999999991E-8</c:v>
                </c:pt>
                <c:pt idx="1">
                  <c:v>1.5981905699999993E-7</c:v>
                </c:pt>
                <c:pt idx="2">
                  <c:v>1.2840500999999993E-6</c:v>
                </c:pt>
                <c:pt idx="3">
                  <c:v>3.4770274699999991E-5</c:v>
                </c:pt>
                <c:pt idx="4">
                  <c:v>4.6778452400000019E-4</c:v>
                </c:pt>
                <c:pt idx="5">
                  <c:v>5.784722449999999E-3</c:v>
                </c:pt>
                <c:pt idx="6">
                  <c:v>0.10672092379999994</c:v>
                </c:pt>
                <c:pt idx="7">
                  <c:v>0.52501184799999978</c:v>
                </c:pt>
                <c:pt idx="8">
                  <c:v>1.5836694379999996</c:v>
                </c:pt>
                <c:pt idx="9">
                  <c:v>4.963235489999998</c:v>
                </c:pt>
                <c:pt idx="10">
                  <c:v>10.84234578</c:v>
                </c:pt>
                <c:pt idx="11">
                  <c:v>23.03211889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90B-45BF-87B4-9A1C66C17880}"/>
            </c:ext>
          </c:extLst>
        </c:ser>
        <c:ser>
          <c:idx val="2"/>
          <c:order val="2"/>
          <c:tx>
            <c:strRef>
              <c:f>'Q_(B) f=0.1Hz param n'!$BS$5</c:f>
              <c:strCache>
                <c:ptCount val="1"/>
                <c:pt idx="0">
                  <c:v>n = 50</c:v>
                </c:pt>
              </c:strCache>
            </c:strRef>
          </c:tx>
          <c:spPr>
            <a:ln w="12700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'Q_(B) f=0.1Hz param n'!$CG$4:$CR$4</c:f>
              <c:numCache>
                <c:formatCode>0.00E+00</c:formatCode>
                <c:ptCount val="12"/>
                <c:pt idx="0">
                  <c:v>5.0000000000000001E-4</c:v>
                </c:pt>
                <c:pt idx="1">
                  <c:v>1E-3</c:v>
                </c:pt>
                <c:pt idx="2">
                  <c:v>2E-3</c:v>
                </c:pt>
                <c:pt idx="3">
                  <c:v>5.0000000000000001E-3</c:v>
                </c:pt>
                <c:pt idx="4">
                  <c:v>0.01</c:v>
                </c:pt>
                <c:pt idx="5">
                  <c:v>0.02</c:v>
                </c:pt>
                <c:pt idx="6">
                  <c:v>0.05</c:v>
                </c:pt>
                <c:pt idx="7">
                  <c:v>0.1</c:v>
                </c:pt>
                <c:pt idx="8">
                  <c:v>0.2</c:v>
                </c:pt>
                <c:pt idx="9">
                  <c:v>0.5</c:v>
                </c:pt>
                <c:pt idx="10">
                  <c:v>1</c:v>
                </c:pt>
                <c:pt idx="11">
                  <c:v>2</c:v>
                </c:pt>
              </c:numCache>
            </c:numRef>
          </c:xVal>
          <c:yVal>
            <c:numRef>
              <c:f>'Q_(B) f=0.1Hz param n'!$CG$6:$CR$6</c:f>
              <c:numCache>
                <c:formatCode>0.00E+00</c:formatCode>
                <c:ptCount val="12"/>
                <c:pt idx="0">
                  <c:v>1.4462616999999991E-8</c:v>
                </c:pt>
                <c:pt idx="1">
                  <c:v>1.4383715129999989E-7</c:v>
                </c:pt>
                <c:pt idx="2">
                  <c:v>1.1724394999999997E-6</c:v>
                </c:pt>
                <c:pt idx="3">
                  <c:v>2.8571958070000004E-5</c:v>
                </c:pt>
                <c:pt idx="4">
                  <c:v>3.4184599459999982E-4</c:v>
                </c:pt>
                <c:pt idx="5">
                  <c:v>4.6121886099999973E-3</c:v>
                </c:pt>
                <c:pt idx="6">
                  <c:v>9.5893968099999921E-2</c:v>
                </c:pt>
                <c:pt idx="7">
                  <c:v>0.49295199899999986</c:v>
                </c:pt>
                <c:pt idx="8">
                  <c:v>1.5052917719999994</c:v>
                </c:pt>
                <c:pt idx="9">
                  <c:v>4.6530734399999982</c:v>
                </c:pt>
                <c:pt idx="10">
                  <c:v>9.9836904489999991</c:v>
                </c:pt>
                <c:pt idx="11">
                  <c:v>20.818426519999996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90B-45BF-87B4-9A1C66C178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09436104"/>
        <c:axId val="609432496"/>
      </c:scatterChart>
      <c:valAx>
        <c:axId val="609436104"/>
        <c:scaling>
          <c:logBase val="10"/>
          <c:orientation val="minMax"/>
          <c:max val="1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B (T)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09432496"/>
        <c:crossesAt val="1.0000000000000006E-10"/>
        <c:crossBetween val="midCat"/>
        <c:majorUnit val="100"/>
      </c:valAx>
      <c:valAx>
        <c:axId val="609432496"/>
        <c:scaling>
          <c:logBase val="10"/>
          <c:orientation val="minMax"/>
          <c:max val="10000"/>
          <c:min val="1.0000000000000006E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Q (J/mm3/cycle)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09436104"/>
        <c:crossesAt val="1.0000000000000003E-4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9219800240444931"/>
          <c:y val="0.43445"/>
          <c:w val="0.21471814064530367"/>
          <c:h val="0.2824416666666666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/>
              <a:t>AC loss / Cycle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7337487922705311"/>
          <c:y val="0.18111840277777777"/>
          <c:w val="0.5675144927536232"/>
          <c:h val="0.57448715277777773"/>
        </c:manualLayout>
      </c:layout>
      <c:scatterChart>
        <c:scatterStyle val="lineMarker"/>
        <c:varyColors val="0"/>
        <c:ser>
          <c:idx val="0"/>
          <c:order val="0"/>
          <c:tx>
            <c:strRef>
              <c:f>'Q_(f) B=10e-3T param n'!$N$5</c:f>
              <c:strCache>
                <c:ptCount val="1"/>
                <c:pt idx="0">
                  <c:v>n = 5</c:v>
                </c:pt>
              </c:strCache>
            </c:strRef>
          </c:tx>
          <c:spPr>
            <a:ln w="1270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'Q_(f) B=10e-3T param n'!$AB$4:$AM$4</c:f>
              <c:numCache>
                <c:formatCode>0.00E+00</c:formatCode>
                <c:ptCount val="12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 formatCode="General">
                  <c:v>0</c:v>
                </c:pt>
                <c:pt idx="7" formatCode="General">
                  <c:v>0</c:v>
                </c:pt>
                <c:pt idx="8" formatCode="General">
                  <c:v>0</c:v>
                </c:pt>
                <c:pt idx="9" formatCode="General">
                  <c:v>0</c:v>
                </c:pt>
                <c:pt idx="10" formatCode="General">
                  <c:v>0</c:v>
                </c:pt>
                <c:pt idx="11" formatCode="General">
                  <c:v>0</c:v>
                </c:pt>
              </c:numCache>
            </c:numRef>
          </c:xVal>
          <c:yVal>
            <c:numRef>
              <c:f>'Q_(f) B=10e-3T param n'!$AB$6:$AM$6</c:f>
              <c:numCache>
                <c:formatCode>0.00E+00</c:formatCode>
                <c:ptCount val="12"/>
                <c:pt idx="0">
                  <c:v>4.5648780000000031E-3</c:v>
                </c:pt>
                <c:pt idx="1">
                  <c:v>2.740156699999999E-3</c:v>
                </c:pt>
                <c:pt idx="2">
                  <c:v>1.4519296800000001E-3</c:v>
                </c:pt>
                <c:pt idx="3">
                  <c:v>7.1957575999999997E-4</c:v>
                </c:pt>
                <c:pt idx="4">
                  <c:v>3.4492908999999992E-4</c:v>
                </c:pt>
                <c:pt idx="5">
                  <c:v>1.6301666500000007E-4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6BF-476E-9469-783EB0F22789}"/>
            </c:ext>
          </c:extLst>
        </c:ser>
        <c:ser>
          <c:idx val="1"/>
          <c:order val="1"/>
          <c:tx>
            <c:strRef>
              <c:f>'Q_(f) B=10e-3T param n'!$AQ$5</c:f>
              <c:strCache>
                <c:ptCount val="1"/>
                <c:pt idx="0">
                  <c:v>n = 20</c:v>
                </c:pt>
              </c:strCache>
            </c:strRef>
          </c:tx>
          <c:spPr>
            <a:ln w="1270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'Q_(f) B=10e-3T param n'!$BE$4:$BP$4</c:f>
              <c:numCache>
                <c:formatCode>0.00E+00</c:formatCode>
                <c:ptCount val="12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 formatCode="General">
                  <c:v>0</c:v>
                </c:pt>
                <c:pt idx="7" formatCode="General">
                  <c:v>0</c:v>
                </c:pt>
                <c:pt idx="8" formatCode="General">
                  <c:v>0</c:v>
                </c:pt>
                <c:pt idx="9" formatCode="General">
                  <c:v>0</c:v>
                </c:pt>
                <c:pt idx="10" formatCode="General">
                  <c:v>0</c:v>
                </c:pt>
                <c:pt idx="11" formatCode="General">
                  <c:v>0</c:v>
                </c:pt>
              </c:numCache>
            </c:numRef>
          </c:xVal>
          <c:yVal>
            <c:numRef>
              <c:f>'Q_(f) B=10e-3T param n'!$BE$6:$BP$6</c:f>
              <c:numCache>
                <c:formatCode>0.00E+00</c:formatCode>
                <c:ptCount val="12"/>
                <c:pt idx="0">
                  <c:v>7.0325146300000022E-4</c:v>
                </c:pt>
                <c:pt idx="1">
                  <c:v>5.7324614099999924E-4</c:v>
                </c:pt>
                <c:pt idx="2">
                  <c:v>4.6599867299999999E-4</c:v>
                </c:pt>
                <c:pt idx="3">
                  <c:v>3.9120642299999984E-4</c:v>
                </c:pt>
                <c:pt idx="4">
                  <c:v>3.0673839000000004E-4</c:v>
                </c:pt>
                <c:pt idx="5">
                  <c:v>2.4806579499999992E-4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6BF-476E-9469-783EB0F22789}"/>
            </c:ext>
          </c:extLst>
        </c:ser>
        <c:ser>
          <c:idx val="2"/>
          <c:order val="2"/>
          <c:tx>
            <c:strRef>
              <c:f>'Q_(f) B=10e-3T param n'!$BT$5</c:f>
              <c:strCache>
                <c:ptCount val="1"/>
                <c:pt idx="0">
                  <c:v>n = 50</c:v>
                </c:pt>
              </c:strCache>
            </c:strRef>
          </c:tx>
          <c:spPr>
            <a:ln w="12700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'Q_(f) B=10e-3T param n'!$CH$4:$CS$4</c:f>
              <c:numCache>
                <c:formatCode>0.00E+00</c:formatCode>
                <c:ptCount val="12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 formatCode="General">
                  <c:v>0</c:v>
                </c:pt>
                <c:pt idx="7" formatCode="General">
                  <c:v>0</c:v>
                </c:pt>
                <c:pt idx="8" formatCode="General">
                  <c:v>0</c:v>
                </c:pt>
                <c:pt idx="9" formatCode="General">
                  <c:v>0</c:v>
                </c:pt>
                <c:pt idx="10" formatCode="General">
                  <c:v>0</c:v>
                </c:pt>
                <c:pt idx="11" formatCode="General">
                  <c:v>0</c:v>
                </c:pt>
              </c:numCache>
            </c:numRef>
          </c:xVal>
          <c:yVal>
            <c:numRef>
              <c:f>'Q_(f) B=10e-3T param n'!$CH$6:$CS$6</c:f>
              <c:numCache>
                <c:formatCode>0.00E+00</c:formatCode>
                <c:ptCount val="12"/>
                <c:pt idx="0">
                  <c:v>4.0849707699999982E-4</c:v>
                </c:pt>
                <c:pt idx="1">
                  <c:v>4.0920116569999993E-4</c:v>
                </c:pt>
                <c:pt idx="2">
                  <c:v>3.4013035529999994E-4</c:v>
                </c:pt>
                <c:pt idx="3">
                  <c:v>3.2062057729999977E-4</c:v>
                </c:pt>
                <c:pt idx="4">
                  <c:v>2.9195489209999997E-4</c:v>
                </c:pt>
                <c:pt idx="5">
                  <c:v>2.7318394799999977E-4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6BF-476E-9469-783EB0F22789}"/>
            </c:ext>
          </c:extLst>
        </c:ser>
        <c:ser>
          <c:idx val="3"/>
          <c:order val="3"/>
          <c:tx>
            <c:strRef>
              <c:f>'Q_(f) B=10e-3T param n'!$CW$5</c:f>
              <c:strCache>
                <c:ptCount val="1"/>
                <c:pt idx="0">
                  <c:v>n = 100</c:v>
                </c:pt>
              </c:strCache>
            </c:strRef>
          </c:tx>
          <c:spPr>
            <a:ln w="1270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'Q_(f) B=10e-3T param n'!$DK$4:$DV$4</c:f>
              <c:numCache>
                <c:formatCode>0.00E+00</c:formatCode>
                <c:ptCount val="12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 formatCode="General">
                  <c:v>0</c:v>
                </c:pt>
                <c:pt idx="7" formatCode="General">
                  <c:v>0</c:v>
                </c:pt>
                <c:pt idx="8" formatCode="General">
                  <c:v>0</c:v>
                </c:pt>
                <c:pt idx="9" formatCode="General">
                  <c:v>0</c:v>
                </c:pt>
                <c:pt idx="10" formatCode="General">
                  <c:v>0</c:v>
                </c:pt>
                <c:pt idx="11" formatCode="General">
                  <c:v>0</c:v>
                </c:pt>
              </c:numCache>
            </c:numRef>
          </c:xVal>
          <c:yVal>
            <c:numRef>
              <c:f>'Q_(f) B=10e-3T param n'!$DK$6:$DV$6</c:f>
              <c:numCache>
                <c:formatCode>0.00E+00</c:formatCode>
                <c:ptCount val="12"/>
                <c:pt idx="0">
                  <c:v>3.2442931359759987E-4</c:v>
                </c:pt>
                <c:pt idx="1">
                  <c:v>3.112469863707398E-4</c:v>
                </c:pt>
                <c:pt idx="2">
                  <c:v>2.9950718819051961E-4</c:v>
                </c:pt>
                <c:pt idx="3">
                  <c:v>2.91784227271922E-4</c:v>
                </c:pt>
                <c:pt idx="4">
                  <c:v>2.9227977319052674E-4</c:v>
                </c:pt>
                <c:pt idx="5">
                  <c:v>2.6141702606100872E-4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6BF-476E-9469-783EB0F227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370368"/>
        <c:axId val="490371352"/>
      </c:scatterChart>
      <c:valAx>
        <c:axId val="490370368"/>
        <c:scaling>
          <c:logBase val="10"/>
          <c:orientation val="minMax"/>
          <c:max val="100"/>
          <c:min val="1.0000000000000003E-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f (Hz)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90371352"/>
        <c:crossesAt val="1.0000000000000004E-6"/>
        <c:crossBetween val="midCat"/>
        <c:majorUnit val="100"/>
      </c:valAx>
      <c:valAx>
        <c:axId val="490371352"/>
        <c:scaling>
          <c:logBase val="10"/>
          <c:orientation val="minMax"/>
          <c:max val="1.0000000000000002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/>
                  <a:t>Q (J/mm3/cycle)</a:t>
                </a:r>
                <a:endParaRPr lang="en-GB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90370368"/>
        <c:crossesAt val="1.000000000000001E-16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7055144927536237"/>
          <c:y val="0.15366111111111111"/>
          <c:w val="0.24662246376811595"/>
          <c:h val="0.376588888888888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400" b="0" i="0" u="none" strike="noStrike" kern="1200" spc="0" baseline="0">
                <a:solidFill>
                  <a:schemeClr val="bg2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 sz="1400" dirty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Ohmic </a:t>
            </a:r>
            <a:r>
              <a:rPr lang="it-IT" sz="1400" dirty="0" smtClean="0">
                <a:solidFill>
                  <a:schemeClr val="bg2">
                    <a:lumMod val="1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loss per cycle</a:t>
            </a:r>
            <a:endParaRPr lang="it-IT" sz="1400" dirty="0">
              <a:solidFill>
                <a:schemeClr val="bg2">
                  <a:lumMod val="1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 sz="1400" b="0" i="0" u="none" strike="noStrike" kern="1200" spc="0" baseline="0">
              <a:solidFill>
                <a:schemeClr val="bg2">
                  <a:lumMod val="10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4445482886692693"/>
          <c:y val="0.1570709944246016"/>
          <c:w val="0.69133143762386728"/>
          <c:h val="0.62844470302437849"/>
        </c:manualLayout>
      </c:layout>
      <c:scatterChart>
        <c:scatterStyle val="lineMarker"/>
        <c:varyColors val="0"/>
        <c:ser>
          <c:idx val="0"/>
          <c:order val="0"/>
          <c:tx>
            <c:v>Ref. - 1Hz</c:v>
          </c:tx>
          <c:spPr>
            <a:ln w="19050" cap="rnd">
              <a:noFill/>
              <a:prstDash val="sysDash"/>
              <a:round/>
            </a:ln>
            <a:effectLst/>
          </c:spPr>
          <c:marker>
            <c:symbol val="square"/>
            <c:size val="5"/>
            <c:spPr>
              <a:solidFill>
                <a:srgbClr val="0000FF"/>
              </a:solidFill>
              <a:ln w="9525">
                <a:solidFill>
                  <a:srgbClr val="0000FF"/>
                </a:solidFill>
              </a:ln>
              <a:effectLst/>
            </c:spPr>
          </c:marker>
          <c:xVal>
            <c:numRef>
              <c:f>Comparison!$D$2:$K$2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Comparison!$D$4:$K$4</c:f>
              <c:numCache>
                <c:formatCode>General</c:formatCode>
                <c:ptCount val="8"/>
                <c:pt idx="0">
                  <c:v>1.3506612249999999E-5</c:v>
                </c:pt>
                <c:pt idx="1">
                  <c:v>2.2571894492000007E-4</c:v>
                </c:pt>
                <c:pt idx="2">
                  <c:v>1.2866093879000001E-3</c:v>
                </c:pt>
                <c:pt idx="3">
                  <c:v>6.9380950907000022E-3</c:v>
                </c:pt>
                <c:pt idx="4">
                  <c:v>0.22171465066320001</c:v>
                </c:pt>
                <c:pt idx="5">
                  <c:v>1.5875789997460008</c:v>
                </c:pt>
                <c:pt idx="6">
                  <c:v>4.4346081980009995</c:v>
                </c:pt>
                <c:pt idx="7">
                  <c:v>8.6838536990769999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D68-4B68-96D2-793811C80BE2}"/>
            </c:ext>
          </c:extLst>
        </c:ser>
        <c:ser>
          <c:idx val="1"/>
          <c:order val="1"/>
          <c:tx>
            <c:v>Ref. - 10Hz</c:v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xVal>
            <c:numRef>
              <c:f>Comparison!$D$2:$K$2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Comparison!$D$5:$K$5</c:f>
              <c:numCache>
                <c:formatCode>General</c:formatCode>
                <c:ptCount val="8"/>
                <c:pt idx="0">
                  <c:v>1.1861016399999992E-5</c:v>
                </c:pt>
                <c:pt idx="1">
                  <c:v>1.7641699170000007E-4</c:v>
                </c:pt>
                <c:pt idx="2">
                  <c:v>9.5175850999999984E-4</c:v>
                </c:pt>
                <c:pt idx="3">
                  <c:v>3.7462238539999991E-3</c:v>
                </c:pt>
                <c:pt idx="4">
                  <c:v>2.6445562508000005E-2</c:v>
                </c:pt>
                <c:pt idx="5">
                  <c:v>0.16321822504000008</c:v>
                </c:pt>
                <c:pt idx="6">
                  <c:v>0.44802350467000002</c:v>
                </c:pt>
                <c:pt idx="7">
                  <c:v>0.87305726786000026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D68-4B68-96D2-793811C80BE2}"/>
            </c:ext>
          </c:extLst>
        </c:ser>
        <c:ser>
          <c:idx val="2"/>
          <c:order val="2"/>
          <c:tx>
            <c:v>Ref. - 100Hz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Comparison!$D$2:$K$2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Comparison!$D$6:$K$6</c:f>
              <c:numCache>
                <c:formatCode>General</c:formatCode>
                <c:ptCount val="8"/>
                <c:pt idx="0">
                  <c:v>1.06552915E-5</c:v>
                </c:pt>
                <c:pt idx="1">
                  <c:v>1.43011955E-4</c:v>
                </c:pt>
                <c:pt idx="2">
                  <c:v>7.2965128999999992E-4</c:v>
                </c:pt>
                <c:pt idx="3">
                  <c:v>2.5081890700000002E-3</c:v>
                </c:pt>
                <c:pt idx="4">
                  <c:v>7.3745234600000025E-3</c:v>
                </c:pt>
                <c:pt idx="5">
                  <c:v>2.1555475819999999E-2</c:v>
                </c:pt>
                <c:pt idx="6">
                  <c:v>5.0322692200000019E-2</c:v>
                </c:pt>
                <c:pt idx="7">
                  <c:v>9.311997740000004E-2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D68-4B68-96D2-793811C80BE2}"/>
            </c:ext>
          </c:extLst>
        </c:ser>
        <c:ser>
          <c:idx val="3"/>
          <c:order val="3"/>
          <c:tx>
            <c:v>Ref. - 1000Hz</c:v>
          </c:tx>
          <c:spPr>
            <a:ln w="19050" cap="rnd">
              <a:noFill/>
              <a:round/>
            </a:ln>
            <a:effectLst/>
          </c:spPr>
          <c:marker>
            <c:symbol val="x"/>
            <c:size val="5"/>
            <c:spPr>
              <a:solidFill>
                <a:srgbClr val="7030A0"/>
              </a:solidFill>
              <a:ln w="9525">
                <a:solidFill>
                  <a:srgbClr val="7030A0"/>
                </a:solidFill>
              </a:ln>
              <a:effectLst/>
            </c:spPr>
          </c:marker>
          <c:xVal>
            <c:numRef>
              <c:f>Comparison!$D$2:$K$2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Comparison!$D$7:$K$7</c:f>
              <c:numCache>
                <c:formatCode>General</c:formatCode>
                <c:ptCount val="8"/>
                <c:pt idx="0">
                  <c:v>1.8165346999999999E-5</c:v>
                </c:pt>
                <c:pt idx="1">
                  <c:v>1.5917146999999994E-4</c:v>
                </c:pt>
                <c:pt idx="2">
                  <c:v>6.2695944000000015E-4</c:v>
                </c:pt>
                <c:pt idx="3">
                  <c:v>1.6611795199999995E-3</c:v>
                </c:pt>
                <c:pt idx="4">
                  <c:v>3.4904866000000003E-3</c:v>
                </c:pt>
                <c:pt idx="5">
                  <c:v>6.3376177000000001E-3</c:v>
                </c:pt>
                <c:pt idx="6">
                  <c:v>1.0404273900000002E-2</c:v>
                </c:pt>
                <c:pt idx="7">
                  <c:v>1.5849135E-2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D68-4B68-96D2-793811C80BE2}"/>
            </c:ext>
          </c:extLst>
        </c:ser>
        <c:ser>
          <c:idx val="4"/>
          <c:order val="4"/>
          <c:tx>
            <c:v>A-H - 1Hz</c:v>
          </c:tx>
          <c:spPr>
            <a:ln w="12700" cap="rnd">
              <a:solidFill>
                <a:srgbClr val="0000FF"/>
              </a:solidFill>
              <a:round/>
            </a:ln>
            <a:effectLst/>
          </c:spPr>
          <c:marker>
            <c:symbol val="none"/>
          </c:marker>
          <c:xVal>
            <c:numRef>
              <c:f>Comparison!$D$10:$K$10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Comparison!$D$12:$K$12</c:f>
              <c:numCache>
                <c:formatCode>General</c:formatCode>
                <c:ptCount val="8"/>
                <c:pt idx="0">
                  <c:v>1.4392150473734608E-5</c:v>
                </c:pt>
                <c:pt idx="1">
                  <c:v>2.2396205383010725E-4</c:v>
                </c:pt>
                <c:pt idx="2">
                  <c:v>1.2753703835003539E-3</c:v>
                </c:pt>
                <c:pt idx="3">
                  <c:v>6.9170444943174774E-3</c:v>
                </c:pt>
                <c:pt idx="4">
                  <c:v>0.22163521107902448</c:v>
                </c:pt>
                <c:pt idx="5">
                  <c:v>1.5872074836703063</c:v>
                </c:pt>
                <c:pt idx="6">
                  <c:v>4.4345027285872503</c:v>
                </c:pt>
                <c:pt idx="7">
                  <c:v>8.6838839059291608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D68-4B68-96D2-793811C80BE2}"/>
            </c:ext>
          </c:extLst>
        </c:ser>
        <c:ser>
          <c:idx val="5"/>
          <c:order val="5"/>
          <c:tx>
            <c:v>A-H - 10Hz</c:v>
          </c:tx>
          <c:spPr>
            <a:ln w="15875" cap="rnd">
              <a:solidFill>
                <a:srgbClr val="FF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Comparison!$D$10:$K$10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Comparison!$D$13:$K$13</c:f>
              <c:numCache>
                <c:formatCode>General</c:formatCode>
                <c:ptCount val="8"/>
                <c:pt idx="0">
                  <c:v>1.1750859869130125E-5</c:v>
                </c:pt>
                <c:pt idx="1">
                  <c:v>1.7469129907403069E-4</c:v>
                </c:pt>
                <c:pt idx="2">
                  <c:v>9.4137464389003507E-4</c:v>
                </c:pt>
                <c:pt idx="3">
                  <c:v>3.7227300317347481E-3</c:v>
                </c:pt>
                <c:pt idx="4">
                  <c:v>2.6402681856902446E-2</c:v>
                </c:pt>
                <c:pt idx="5">
                  <c:v>0.16307122568503071</c:v>
                </c:pt>
                <c:pt idx="6">
                  <c:v>0.44779982025072529</c:v>
                </c:pt>
                <c:pt idx="7">
                  <c:v>0.87295122833191796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0D68-4B68-96D2-793811C80BE2}"/>
            </c:ext>
          </c:extLst>
        </c:ser>
        <c:ser>
          <c:idx val="6"/>
          <c:order val="6"/>
          <c:tx>
            <c:v>A-H - 100Hz</c:v>
          </c:tx>
          <c:spPr>
            <a:ln w="12700" cap="rnd">
              <a:solidFill>
                <a:srgbClr val="00B05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Comparison!$D$10:$K$10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Comparison!$D$14:$K$14</c:f>
              <c:numCache>
                <c:formatCode>General</c:formatCode>
                <c:ptCount val="8"/>
                <c:pt idx="0">
                  <c:v>7.6793579738925741E-6</c:v>
                </c:pt>
                <c:pt idx="1">
                  <c:v>1.3445321865404299E-4</c:v>
                </c:pt>
                <c:pt idx="2">
                  <c:v>7.0440451906200361E-4</c:v>
                </c:pt>
                <c:pt idx="3">
                  <c:v>2.4372080082434746E-3</c:v>
                </c:pt>
                <c:pt idx="4">
                  <c:v>7.2274350478702459E-3</c:v>
                </c:pt>
                <c:pt idx="5">
                  <c:v>2.1354864489203051E-2</c:v>
                </c:pt>
                <c:pt idx="6">
                  <c:v>5.0083474500072507E-2</c:v>
                </c:pt>
                <c:pt idx="7">
                  <c:v>9.2955965701191787E-2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6-0D68-4B68-96D2-793811C80BE2}"/>
            </c:ext>
          </c:extLst>
        </c:ser>
        <c:ser>
          <c:idx val="7"/>
          <c:order val="7"/>
          <c:tx>
            <c:v>A-H - 1000Hz</c:v>
          </c:tx>
          <c:spPr>
            <a:ln w="12700" cap="rnd">
              <a:solidFill>
                <a:srgbClr val="7030A0"/>
              </a:solidFill>
              <a:prstDash val="dashDot"/>
              <a:round/>
            </a:ln>
            <a:effectLst/>
          </c:spPr>
          <c:marker>
            <c:symbol val="none"/>
          </c:marker>
          <c:xVal>
            <c:numRef>
              <c:f>Comparison!$D$10:$K$10</c:f>
              <c:numCache>
                <c:formatCode>General</c:formatCode>
                <c:ptCount val="8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2</c:v>
                </c:pt>
              </c:numCache>
            </c:numRef>
          </c:xVal>
          <c:yVal>
            <c:numRef>
              <c:f>Comparison!$D$15:$K$15</c:f>
              <c:numCache>
                <c:formatCode>General</c:formatCode>
                <c:ptCount val="8"/>
                <c:pt idx="0">
                  <c:v>2.5608311714602148E-6</c:v>
                </c:pt>
                <c:pt idx="1">
                  <c:v>1.0099604886810125E-4</c:v>
                </c:pt>
                <c:pt idx="2">
                  <c:v>4.6882799703650029E-4</c:v>
                </c:pt>
                <c:pt idx="3">
                  <c:v>1.3430864640543473E-3</c:v>
                </c:pt>
                <c:pt idx="4">
                  <c:v>2.9579307883890256E-3</c:v>
                </c:pt>
                <c:pt idx="5">
                  <c:v>5.5583470906103057E-3</c:v>
                </c:pt>
                <c:pt idx="6">
                  <c:v>9.4031475090072484E-3</c:v>
                </c:pt>
                <c:pt idx="7">
                  <c:v>1.4657959270119179E-2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7-0D68-4B68-96D2-793811C80B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0632616"/>
        <c:axId val="640632944"/>
      </c:scatterChart>
      <c:valAx>
        <c:axId val="640632616"/>
        <c:scaling>
          <c:orientation val="minMax"/>
          <c:max val="2.5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Normalized current (-)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40632944"/>
        <c:crossesAt val="1.0000000000000004E-6"/>
        <c:crossBetween val="midCat"/>
        <c:majorUnit val="0.5"/>
      </c:valAx>
      <c:valAx>
        <c:axId val="640632944"/>
        <c:scaling>
          <c:logBase val="10"/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(J)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406326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0055A0"/>
          </a:solidFill>
        </a:defRPr>
      </a:pPr>
      <a:endParaRPr lang="en-US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920" b="0" i="0" u="none" strike="noStrike" kern="1200" spc="0" baseline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it-IT"/>
              <a:t>Computational time</a:t>
            </a:r>
          </a:p>
        </c:rich>
      </c:tx>
      <c:layout>
        <c:manualLayout>
          <c:xMode val="edge"/>
          <c:yMode val="edge"/>
          <c:x val="0.33942281874563529"/>
          <c:y val="6.997964644880581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20" b="0" i="0" u="none" strike="noStrike" kern="1200" spc="0" baseline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4556977252843395"/>
          <c:y val="0.19046296296296297"/>
          <c:w val="0.65711745406824151"/>
          <c:h val="0.5517129629629630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Sheet2!$C$2</c:f>
              <c:strCache>
                <c:ptCount val="1"/>
                <c:pt idx="0">
                  <c:v>H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Sheet2!$B$3:$B$5</c:f>
              <c:numCache>
                <c:formatCode>General</c:formatCode>
                <c:ptCount val="3"/>
                <c:pt idx="0">
                  <c:v>1</c:v>
                </c:pt>
                <c:pt idx="1">
                  <c:v>5</c:v>
                </c:pt>
                <c:pt idx="2">
                  <c:v>10</c:v>
                </c:pt>
              </c:numCache>
            </c:numRef>
          </c:xVal>
          <c:yVal>
            <c:numRef>
              <c:f>Sheet2!$C$3:$C$5</c:f>
              <c:numCache>
                <c:formatCode>General</c:formatCode>
                <c:ptCount val="3"/>
                <c:pt idx="0">
                  <c:v>4.8611111111111112E-2</c:v>
                </c:pt>
                <c:pt idx="1">
                  <c:v>0.20833333333333334</c:v>
                </c:pt>
                <c:pt idx="2">
                  <c:v>0.5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88F-44D6-900E-78224EAAA214}"/>
            </c:ext>
          </c:extLst>
        </c:ser>
        <c:ser>
          <c:idx val="2"/>
          <c:order val="1"/>
          <c:tx>
            <c:strRef>
              <c:f>Sheet2!$E$2</c:f>
              <c:strCache>
                <c:ptCount val="1"/>
                <c:pt idx="0">
                  <c:v>A-H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9525">
                <a:solidFill>
                  <a:srgbClr val="00B050"/>
                </a:solidFill>
              </a:ln>
              <a:effectLst/>
            </c:spPr>
          </c:marker>
          <c:xVal>
            <c:numRef>
              <c:f>Sheet2!$B$3:$B$7</c:f>
              <c:numCache>
                <c:formatCode>General</c:formatCode>
                <c:ptCount val="5"/>
                <c:pt idx="0">
                  <c:v>1</c:v>
                </c:pt>
                <c:pt idx="1">
                  <c:v>5</c:v>
                </c:pt>
                <c:pt idx="2">
                  <c:v>10</c:v>
                </c:pt>
                <c:pt idx="3">
                  <c:v>50</c:v>
                </c:pt>
                <c:pt idx="4">
                  <c:v>100</c:v>
                </c:pt>
              </c:numCache>
            </c:numRef>
          </c:xVal>
          <c:yVal>
            <c:numRef>
              <c:f>Sheet2!$E$3:$E$7</c:f>
              <c:numCache>
                <c:formatCode>General</c:formatCode>
                <c:ptCount val="5"/>
                <c:pt idx="0">
                  <c:v>2.7777777777777779E-3</c:v>
                </c:pt>
                <c:pt idx="1">
                  <c:v>4.1666666666666666E-3</c:v>
                </c:pt>
                <c:pt idx="2">
                  <c:v>5.0000000000000001E-3</c:v>
                </c:pt>
                <c:pt idx="3">
                  <c:v>2.6111111111111113E-2</c:v>
                </c:pt>
                <c:pt idx="4">
                  <c:v>5.2777777777777778E-2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88F-44D6-900E-78224EAAA2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41864376"/>
        <c:axId val="541864704"/>
      </c:scatterChart>
      <c:valAx>
        <c:axId val="541864376"/>
        <c:scaling>
          <c:logBase val="10"/>
          <c:orientation val="minMax"/>
          <c:max val="10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it-IT"/>
                  <a:t>tapes (-)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41864704"/>
        <c:crossesAt val="1.0000000000000002E-3"/>
        <c:crossBetween val="midCat"/>
      </c:valAx>
      <c:valAx>
        <c:axId val="541864704"/>
        <c:scaling>
          <c:logBase val="10"/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it-IT"/>
                  <a:t>(hours)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in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4186437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3036672686878"/>
          <c:y val="0.58508144757125413"/>
          <c:w val="0.15471706461014784"/>
          <c:h val="0.122905552849163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600">
          <a:solidFill>
            <a:schemeClr val="bg2">
              <a:lumMod val="10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Sheet1!$BJ$15:$BJ$43</c:f>
              <c:numCache>
                <c:formatCode>General</c:formatCode>
                <c:ptCount val="29"/>
                <c:pt idx="0">
                  <c:v>0</c:v>
                </c:pt>
                <c:pt idx="1">
                  <c:v>30</c:v>
                </c:pt>
                <c:pt idx="2">
                  <c:v>150</c:v>
                </c:pt>
                <c:pt idx="3">
                  <c:v>200</c:v>
                </c:pt>
                <c:pt idx="4">
                  <c:v>320</c:v>
                </c:pt>
                <c:pt idx="5">
                  <c:v>370</c:v>
                </c:pt>
                <c:pt idx="6">
                  <c:v>490</c:v>
                </c:pt>
                <c:pt idx="7">
                  <c:v>540</c:v>
                </c:pt>
                <c:pt idx="8">
                  <c:v>660</c:v>
                </c:pt>
                <c:pt idx="9">
                  <c:v>710</c:v>
                </c:pt>
                <c:pt idx="10">
                  <c:v>830</c:v>
                </c:pt>
                <c:pt idx="11">
                  <c:v>880</c:v>
                </c:pt>
                <c:pt idx="12">
                  <c:v>1000</c:v>
                </c:pt>
                <c:pt idx="13">
                  <c:v>1050</c:v>
                </c:pt>
                <c:pt idx="14">
                  <c:v>1170</c:v>
                </c:pt>
                <c:pt idx="15">
                  <c:v>1220</c:v>
                </c:pt>
                <c:pt idx="16">
                  <c:v>1340</c:v>
                </c:pt>
                <c:pt idx="17">
                  <c:v>1390</c:v>
                </c:pt>
                <c:pt idx="18">
                  <c:v>1510</c:v>
                </c:pt>
                <c:pt idx="19">
                  <c:v>1560</c:v>
                </c:pt>
                <c:pt idx="20">
                  <c:v>1680</c:v>
                </c:pt>
                <c:pt idx="21">
                  <c:v>1730</c:v>
                </c:pt>
                <c:pt idx="22">
                  <c:v>1850</c:v>
                </c:pt>
                <c:pt idx="23">
                  <c:v>1900</c:v>
                </c:pt>
                <c:pt idx="24">
                  <c:v>2020</c:v>
                </c:pt>
                <c:pt idx="25">
                  <c:v>2070</c:v>
                </c:pt>
                <c:pt idx="26">
                  <c:v>2190</c:v>
                </c:pt>
                <c:pt idx="27">
                  <c:v>2220</c:v>
                </c:pt>
                <c:pt idx="28">
                  <c:v>2340</c:v>
                </c:pt>
              </c:numCache>
            </c:numRef>
          </c:xVal>
          <c:yVal>
            <c:numRef>
              <c:f>Sheet1!$BL$15:$BL$43</c:f>
              <c:numCache>
                <c:formatCode>General</c:formatCode>
                <c:ptCount val="29"/>
                <c:pt idx="0">
                  <c:v>0.1</c:v>
                </c:pt>
                <c:pt idx="1">
                  <c:v>0.25</c:v>
                </c:pt>
                <c:pt idx="2">
                  <c:v>0.25</c:v>
                </c:pt>
                <c:pt idx="3">
                  <c:v>0.5</c:v>
                </c:pt>
                <c:pt idx="4">
                  <c:v>0.5</c:v>
                </c:pt>
                <c:pt idx="5">
                  <c:v>0.75</c:v>
                </c:pt>
                <c:pt idx="6">
                  <c:v>0.75</c:v>
                </c:pt>
                <c:pt idx="7">
                  <c:v>1</c:v>
                </c:pt>
                <c:pt idx="8">
                  <c:v>1</c:v>
                </c:pt>
                <c:pt idx="9">
                  <c:v>1.25</c:v>
                </c:pt>
                <c:pt idx="10">
                  <c:v>1.25</c:v>
                </c:pt>
                <c:pt idx="11">
                  <c:v>1.5</c:v>
                </c:pt>
                <c:pt idx="12">
                  <c:v>1.5</c:v>
                </c:pt>
                <c:pt idx="13">
                  <c:v>1.75</c:v>
                </c:pt>
                <c:pt idx="14">
                  <c:v>1.75</c:v>
                </c:pt>
                <c:pt idx="15">
                  <c:v>1.5</c:v>
                </c:pt>
                <c:pt idx="16">
                  <c:v>1.5</c:v>
                </c:pt>
                <c:pt idx="17">
                  <c:v>1.25</c:v>
                </c:pt>
                <c:pt idx="18">
                  <c:v>1.25</c:v>
                </c:pt>
                <c:pt idx="19">
                  <c:v>1</c:v>
                </c:pt>
                <c:pt idx="20">
                  <c:v>1</c:v>
                </c:pt>
                <c:pt idx="21">
                  <c:v>0.75</c:v>
                </c:pt>
                <c:pt idx="22">
                  <c:v>0.75</c:v>
                </c:pt>
                <c:pt idx="23">
                  <c:v>0.5</c:v>
                </c:pt>
                <c:pt idx="24">
                  <c:v>0.5</c:v>
                </c:pt>
                <c:pt idx="25">
                  <c:v>0.25</c:v>
                </c:pt>
                <c:pt idx="26">
                  <c:v>0.25</c:v>
                </c:pt>
                <c:pt idx="27">
                  <c:v>0.1</c:v>
                </c:pt>
                <c:pt idx="28">
                  <c:v>0.1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8E9-4320-BDA4-AB0792093DC3}"/>
            </c:ext>
          </c:extLst>
        </c:ser>
        <c:ser>
          <c:idx val="1"/>
          <c:order val="1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rgbClr val="00B050"/>
              </a:solidFill>
              <a:ln w="19050">
                <a:solidFill>
                  <a:srgbClr val="00B050"/>
                </a:solidFill>
              </a:ln>
              <a:effectLst/>
            </c:spPr>
          </c:marker>
          <c:xVal>
            <c:numRef>
              <c:f>Sheet1!$BM$16:$BM$28</c:f>
              <c:numCache>
                <c:formatCode>General</c:formatCode>
                <c:ptCount val="13"/>
                <c:pt idx="0">
                  <c:v>90</c:v>
                </c:pt>
                <c:pt idx="1">
                  <c:v>260</c:v>
                </c:pt>
                <c:pt idx="2">
                  <c:v>430</c:v>
                </c:pt>
                <c:pt idx="3">
                  <c:v>600</c:v>
                </c:pt>
                <c:pt idx="4">
                  <c:v>770</c:v>
                </c:pt>
                <c:pt idx="5">
                  <c:v>940</c:v>
                </c:pt>
                <c:pt idx="6">
                  <c:v>1110</c:v>
                </c:pt>
                <c:pt idx="7">
                  <c:v>1280</c:v>
                </c:pt>
                <c:pt idx="8">
                  <c:v>1450</c:v>
                </c:pt>
                <c:pt idx="9">
                  <c:v>1620</c:v>
                </c:pt>
                <c:pt idx="10">
                  <c:v>1790</c:v>
                </c:pt>
                <c:pt idx="11">
                  <c:v>1960</c:v>
                </c:pt>
                <c:pt idx="12">
                  <c:v>2130</c:v>
                </c:pt>
              </c:numCache>
            </c:numRef>
          </c:xVal>
          <c:yVal>
            <c:numRef>
              <c:f>Sheet1!$BO$16:$BO$28</c:f>
              <c:numCache>
                <c:formatCode>General</c:formatCode>
                <c:ptCount val="13"/>
                <c:pt idx="0">
                  <c:v>0.25</c:v>
                </c:pt>
                <c:pt idx="1">
                  <c:v>0.5</c:v>
                </c:pt>
                <c:pt idx="2">
                  <c:v>0.75</c:v>
                </c:pt>
                <c:pt idx="3">
                  <c:v>1</c:v>
                </c:pt>
                <c:pt idx="4">
                  <c:v>1.25</c:v>
                </c:pt>
                <c:pt idx="5">
                  <c:v>1.5</c:v>
                </c:pt>
                <c:pt idx="6">
                  <c:v>1.75</c:v>
                </c:pt>
                <c:pt idx="7">
                  <c:v>1.5</c:v>
                </c:pt>
                <c:pt idx="8">
                  <c:v>1.25</c:v>
                </c:pt>
                <c:pt idx="9">
                  <c:v>1</c:v>
                </c:pt>
                <c:pt idx="10">
                  <c:v>0.75</c:v>
                </c:pt>
                <c:pt idx="11">
                  <c:v>0.5</c:v>
                </c:pt>
                <c:pt idx="12">
                  <c:v>0.25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8E9-4320-BDA4-AB0792093DC3}"/>
            </c:ext>
          </c:extLst>
        </c:ser>
        <c:ser>
          <c:idx val="2"/>
          <c:order val="2"/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Sheet1!$BF$15:$BF$21</c:f>
              <c:numCache>
                <c:formatCode>General</c:formatCode>
                <c:ptCount val="7"/>
                <c:pt idx="0">
                  <c:v>-920</c:v>
                </c:pt>
                <c:pt idx="1">
                  <c:v>-720</c:v>
                </c:pt>
                <c:pt idx="2">
                  <c:v>-570</c:v>
                </c:pt>
                <c:pt idx="3">
                  <c:v>-450</c:v>
                </c:pt>
                <c:pt idx="4">
                  <c:v>-300</c:v>
                </c:pt>
                <c:pt idx="5">
                  <c:v>-120</c:v>
                </c:pt>
                <c:pt idx="6">
                  <c:v>0</c:v>
                </c:pt>
              </c:numCache>
            </c:numRef>
          </c:xVal>
          <c:yVal>
            <c:numRef>
              <c:f>Sheet1!$BH$15:$BH$21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1.75</c:v>
                </c:pt>
                <c:pt idx="3">
                  <c:v>1.75</c:v>
                </c:pt>
                <c:pt idx="4">
                  <c:v>1</c:v>
                </c:pt>
                <c:pt idx="5">
                  <c:v>0.1</c:v>
                </c:pt>
                <c:pt idx="6">
                  <c:v>0.1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8E9-4320-BDA4-AB0792093D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7465472"/>
        <c:axId val="687515328"/>
      </c:scatterChart>
      <c:valAx>
        <c:axId val="687465472"/>
        <c:scaling>
          <c:orientation val="minMax"/>
          <c:max val="2500"/>
          <c:min val="-1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80808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US" dirty="0" smtClean="0"/>
                  <a:t>t (</a:t>
                </a:r>
                <a:r>
                  <a:rPr lang="en-US" dirty="0"/>
                  <a:t>s)</a:t>
                </a:r>
                <a:endParaRPr lang="it-IT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rgbClr val="080808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87515328"/>
        <c:crosses val="autoZero"/>
        <c:crossBetween val="midCat"/>
        <c:majorUnit val="500"/>
      </c:valAx>
      <c:valAx>
        <c:axId val="6875153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rgbClr val="080808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 smtClean="0"/>
                  <a:t>I (kA</a:t>
                </a:r>
                <a:r>
                  <a:rPr lang="it-IT" dirty="0"/>
                  <a:t>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rgbClr val="080808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687465472"/>
        <c:crossesAt val="-1000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quadrant'!$G$8:$G$34</c:f>
              <c:numCache>
                <c:formatCode>0.00</c:formatCode>
                <c:ptCount val="27"/>
                <c:pt idx="0">
                  <c:v>2.9957011999999998E-2</c:v>
                </c:pt>
                <c:pt idx="1">
                  <c:v>6.0028197999999998E-2</c:v>
                </c:pt>
                <c:pt idx="2">
                  <c:v>0.11006215</c:v>
                </c:pt>
                <c:pt idx="3">
                  <c:v>0.16008191000000002</c:v>
                </c:pt>
                <c:pt idx="4">
                  <c:v>0.20986527999999999</c:v>
                </c:pt>
                <c:pt idx="5">
                  <c:v>0.25993179</c:v>
                </c:pt>
                <c:pt idx="6">
                  <c:v>0.30016337999999998</c:v>
                </c:pt>
                <c:pt idx="7">
                  <c:v>0.32984656999999995</c:v>
                </c:pt>
                <c:pt idx="8">
                  <c:v>0.35995850000000001</c:v>
                </c:pt>
                <c:pt idx="9">
                  <c:v>0.38981686999999998</c:v>
                </c:pt>
                <c:pt idx="10">
                  <c:v>0.4201434</c:v>
                </c:pt>
                <c:pt idx="11">
                  <c:v>0.45019495000000004</c:v>
                </c:pt>
                <c:pt idx="12">
                  <c:v>0.48017586999999995</c:v>
                </c:pt>
                <c:pt idx="13">
                  <c:v>0.5</c:v>
                </c:pt>
                <c:pt idx="14">
                  <c:v>0.51971491999999997</c:v>
                </c:pt>
                <c:pt idx="15">
                  <c:v>0.54998099</c:v>
                </c:pt>
                <c:pt idx="16">
                  <c:v>0.57978400000000008</c:v>
                </c:pt>
                <c:pt idx="17">
                  <c:v>0.61006959999999999</c:v>
                </c:pt>
                <c:pt idx="18">
                  <c:v>0.63983082999999996</c:v>
                </c:pt>
                <c:pt idx="19">
                  <c:v>0.67005879000000002</c:v>
                </c:pt>
                <c:pt idx="20">
                  <c:v>0.69996807999999999</c:v>
                </c:pt>
                <c:pt idx="21">
                  <c:v>0.74017818000000002</c:v>
                </c:pt>
                <c:pt idx="22">
                  <c:v>0.78991632000000001</c:v>
                </c:pt>
                <c:pt idx="23">
                  <c:v>0.83997847999999997</c:v>
                </c:pt>
                <c:pt idx="24">
                  <c:v>0.88995036999999999</c:v>
                </c:pt>
                <c:pt idx="25">
                  <c:v>0.94000625000000004</c:v>
                </c:pt>
                <c:pt idx="26">
                  <c:v>0.96999857199999995</c:v>
                </c:pt>
              </c:numCache>
            </c:numRef>
          </c:xVal>
          <c:yVal>
            <c:numRef>
              <c:f>'4 quadrant'!$K$8:$K$34</c:f>
              <c:numCache>
                <c:formatCode>General</c:formatCode>
                <c:ptCount val="27"/>
                <c:pt idx="0">
                  <c:v>0.16681754361298001</c:v>
                </c:pt>
                <c:pt idx="1">
                  <c:v>0.33068897981796602</c:v>
                </c:pt>
                <c:pt idx="2">
                  <c:v>0.60349819432047502</c:v>
                </c:pt>
                <c:pt idx="3">
                  <c:v>0.87668293771363504</c:v>
                </c:pt>
                <c:pt idx="4">
                  <c:v>1.15000952547254</c:v>
                </c:pt>
                <c:pt idx="5">
                  <c:v>1.42196531758884</c:v>
                </c:pt>
                <c:pt idx="6">
                  <c:v>1.63390541960804</c:v>
                </c:pt>
                <c:pt idx="7">
                  <c:v>1.7861318697575499</c:v>
                </c:pt>
                <c:pt idx="8">
                  <c:v>1.92175126496885</c:v>
                </c:pt>
                <c:pt idx="9">
                  <c:v>2.0438753288570002</c:v>
                </c:pt>
                <c:pt idx="10">
                  <c:v>2.1607000902929001</c:v>
                </c:pt>
                <c:pt idx="11">
                  <c:v>2.2748796780615801</c:v>
                </c:pt>
                <c:pt idx="12">
                  <c:v>2.3875590021579902</c:v>
                </c:pt>
                <c:pt idx="13" formatCode="0.0000000">
                  <c:v>2.46213274639359</c:v>
                </c:pt>
                <c:pt idx="14">
                  <c:v>2.3889875943202101</c:v>
                </c:pt>
                <c:pt idx="15">
                  <c:v>2.2779107950044502</c:v>
                </c:pt>
                <c:pt idx="16">
                  <c:v>2.1648607916773899</c:v>
                </c:pt>
                <c:pt idx="17">
                  <c:v>2.04864941869991</c:v>
                </c:pt>
                <c:pt idx="18">
                  <c:v>1.9264891784385501</c:v>
                </c:pt>
                <c:pt idx="19">
                  <c:v>1.79047988080918</c:v>
                </c:pt>
                <c:pt idx="20">
                  <c:v>1.63788249790327</c:v>
                </c:pt>
                <c:pt idx="21">
                  <c:v>1.42531397799209</c:v>
                </c:pt>
                <c:pt idx="22">
                  <c:v>1.1523109792400601</c:v>
                </c:pt>
                <c:pt idx="23">
                  <c:v>0.87776839338808599</c:v>
                </c:pt>
                <c:pt idx="24">
                  <c:v>0.60396754209734904</c:v>
                </c:pt>
                <c:pt idx="25">
                  <c:v>0.33096106808548498</c:v>
                </c:pt>
                <c:pt idx="26">
                  <c:v>0.16715101917846201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E83-4BEC-BD3E-634E601D68AF}"/>
            </c:ext>
          </c:extLst>
        </c:ser>
        <c:ser>
          <c:idx val="1"/>
          <c:order val="1"/>
          <c:tx>
            <c:v>sim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quadrant'!$AC$9:$AC$47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'4 quadrant'!$AE$9:$AE$47</c:f>
              <c:numCache>
                <c:formatCode>General</c:formatCode>
                <c:ptCount val="39"/>
                <c:pt idx="0">
                  <c:v>0.14073823185155401</c:v>
                </c:pt>
                <c:pt idx="1">
                  <c:v>0.27788113640703699</c:v>
                </c:pt>
                <c:pt idx="2">
                  <c:v>0.415020206136689</c:v>
                </c:pt>
                <c:pt idx="3">
                  <c:v>0.552033612731196</c:v>
                </c:pt>
                <c:pt idx="4">
                  <c:v>0.68893643247321601</c:v>
                </c:pt>
                <c:pt idx="5">
                  <c:v>0.82580097345393999</c:v>
                </c:pt>
                <c:pt idx="6">
                  <c:v>0.96263783233269895</c:v>
                </c:pt>
                <c:pt idx="7">
                  <c:v>1.09941309660355</c:v>
                </c:pt>
                <c:pt idx="8">
                  <c:v>1.23599609604722</c:v>
                </c:pt>
                <c:pt idx="9">
                  <c:v>1.3716617290986699</c:v>
                </c:pt>
                <c:pt idx="10">
                  <c:v>1.5051752236384499</c:v>
                </c:pt>
                <c:pt idx="11">
                  <c:v>1.63613087153503</c:v>
                </c:pt>
                <c:pt idx="12">
                  <c:v>1.7626400128322799</c:v>
                </c:pt>
                <c:pt idx="13">
                  <c:v>1.87882036488162</c:v>
                </c:pt>
                <c:pt idx="14">
                  <c:v>1.9822521556791699</c:v>
                </c:pt>
                <c:pt idx="15">
                  <c:v>2.0802624476168798</c:v>
                </c:pt>
                <c:pt idx="16">
                  <c:v>2.1756797668372299</c:v>
                </c:pt>
                <c:pt idx="17">
                  <c:v>2.2698405398861001</c:v>
                </c:pt>
                <c:pt idx="18">
                  <c:v>2.3635653279081601</c:v>
                </c:pt>
                <c:pt idx="19">
                  <c:v>2.45684720042295</c:v>
                </c:pt>
                <c:pt idx="20">
                  <c:v>2.36613695996104</c:v>
                </c:pt>
                <c:pt idx="21">
                  <c:v>2.2743753943003502</c:v>
                </c:pt>
                <c:pt idx="22">
                  <c:v>2.1814287027475201</c:v>
                </c:pt>
                <c:pt idx="23">
                  <c:v>2.08661281264424</c:v>
                </c:pt>
                <c:pt idx="24">
                  <c:v>1.98863163670377</c:v>
                </c:pt>
                <c:pt idx="25">
                  <c:v>1.88451580232357</c:v>
                </c:pt>
                <c:pt idx="26">
                  <c:v>1.7669782170163999</c:v>
                </c:pt>
                <c:pt idx="27">
                  <c:v>1.6395781554609199</c:v>
                </c:pt>
                <c:pt idx="28">
                  <c:v>1.50786953734718</c:v>
                </c:pt>
                <c:pt idx="29">
                  <c:v>1.3737435645673399</c:v>
                </c:pt>
                <c:pt idx="30">
                  <c:v>1.2375891320659</c:v>
                </c:pt>
                <c:pt idx="31">
                  <c:v>1.10061862901019</c:v>
                </c:pt>
                <c:pt idx="32">
                  <c:v>0.96350564605549105</c:v>
                </c:pt>
                <c:pt idx="33">
                  <c:v>0.82636876653988101</c:v>
                </c:pt>
                <c:pt idx="34">
                  <c:v>0.68924853974242295</c:v>
                </c:pt>
                <c:pt idx="35">
                  <c:v>0.55213799833448796</c:v>
                </c:pt>
                <c:pt idx="36">
                  <c:v>0.415028750048554</c:v>
                </c:pt>
                <c:pt idx="37">
                  <c:v>0.27790683141960998</c:v>
                </c:pt>
                <c:pt idx="38">
                  <c:v>0.14078277089612101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E83-4BEC-BD3E-634E601D68A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quadrant'!$G$8:$G$34</c:f>
              <c:numCache>
                <c:formatCode>0.00</c:formatCode>
                <c:ptCount val="27"/>
                <c:pt idx="0">
                  <c:v>2.9957011999999998E-2</c:v>
                </c:pt>
                <c:pt idx="1">
                  <c:v>6.0028197999999998E-2</c:v>
                </c:pt>
                <c:pt idx="2">
                  <c:v>0.11006215</c:v>
                </c:pt>
                <c:pt idx="3">
                  <c:v>0.16008191000000002</c:v>
                </c:pt>
                <c:pt idx="4">
                  <c:v>0.20986527999999999</c:v>
                </c:pt>
                <c:pt idx="5">
                  <c:v>0.25993179</c:v>
                </c:pt>
                <c:pt idx="6">
                  <c:v>0.30016337999999998</c:v>
                </c:pt>
                <c:pt idx="7">
                  <c:v>0.32984656999999995</c:v>
                </c:pt>
                <c:pt idx="8">
                  <c:v>0.35995850000000001</c:v>
                </c:pt>
                <c:pt idx="9">
                  <c:v>0.38981686999999998</c:v>
                </c:pt>
                <c:pt idx="10">
                  <c:v>0.4201434</c:v>
                </c:pt>
                <c:pt idx="11">
                  <c:v>0.45019495000000004</c:v>
                </c:pt>
                <c:pt idx="12">
                  <c:v>0.48017586999999995</c:v>
                </c:pt>
                <c:pt idx="13">
                  <c:v>0.5</c:v>
                </c:pt>
                <c:pt idx="14">
                  <c:v>0.51971491999999997</c:v>
                </c:pt>
                <c:pt idx="15">
                  <c:v>0.54998099</c:v>
                </c:pt>
                <c:pt idx="16">
                  <c:v>0.57978400000000008</c:v>
                </c:pt>
                <c:pt idx="17">
                  <c:v>0.61006959999999999</c:v>
                </c:pt>
                <c:pt idx="18">
                  <c:v>0.63983082999999996</c:v>
                </c:pt>
                <c:pt idx="19">
                  <c:v>0.67005879000000002</c:v>
                </c:pt>
                <c:pt idx="20">
                  <c:v>0.69996807999999999</c:v>
                </c:pt>
                <c:pt idx="21">
                  <c:v>0.74017818000000002</c:v>
                </c:pt>
                <c:pt idx="22">
                  <c:v>0.78991632000000001</c:v>
                </c:pt>
                <c:pt idx="23">
                  <c:v>0.83997847999999997</c:v>
                </c:pt>
                <c:pt idx="24">
                  <c:v>0.88995036999999999</c:v>
                </c:pt>
                <c:pt idx="25">
                  <c:v>0.94000625000000004</c:v>
                </c:pt>
                <c:pt idx="26">
                  <c:v>0.96999857199999995</c:v>
                </c:pt>
              </c:numCache>
            </c:numRef>
          </c:xVal>
          <c:yVal>
            <c:numRef>
              <c:f>'4 quadrant'!$L$8:$L$34</c:f>
              <c:numCache>
                <c:formatCode>General</c:formatCode>
                <c:ptCount val="27"/>
                <c:pt idx="0">
                  <c:v>396.17601000000002</c:v>
                </c:pt>
                <c:pt idx="1">
                  <c:v>287.82109000000003</c:v>
                </c:pt>
                <c:pt idx="2">
                  <c:v>239.18695</c:v>
                </c:pt>
                <c:pt idx="3">
                  <c:v>222.00295</c:v>
                </c:pt>
                <c:pt idx="4">
                  <c:v>214.31592000000001</c:v>
                </c:pt>
                <c:pt idx="5">
                  <c:v>212.4014</c:v>
                </c:pt>
                <c:pt idx="6">
                  <c:v>214.24187000000001</c:v>
                </c:pt>
                <c:pt idx="7">
                  <c:v>219.27225000000001</c:v>
                </c:pt>
                <c:pt idx="8">
                  <c:v>220.9041</c:v>
                </c:pt>
                <c:pt idx="9">
                  <c:v>215.38495</c:v>
                </c:pt>
                <c:pt idx="10">
                  <c:v>205.72014999999999</c:v>
                </c:pt>
                <c:pt idx="11">
                  <c:v>194.20017999999999</c:v>
                </c:pt>
                <c:pt idx="12">
                  <c:v>182.07714999999999</c:v>
                </c:pt>
                <c:pt idx="13" formatCode="0.0000000">
                  <c:v>174</c:v>
                </c:pt>
                <c:pt idx="14">
                  <c:v>174.1</c:v>
                </c:pt>
                <c:pt idx="15">
                  <c:v>192.39505</c:v>
                </c:pt>
                <c:pt idx="16">
                  <c:v>202.96588</c:v>
                </c:pt>
                <c:pt idx="17">
                  <c:v>211.84365</c:v>
                </c:pt>
                <c:pt idx="18">
                  <c:v>217.12254999999999</c:v>
                </c:pt>
                <c:pt idx="19">
                  <c:v>215.78575000000001</c:v>
                </c:pt>
                <c:pt idx="20">
                  <c:v>211.65951999999999</c:v>
                </c:pt>
                <c:pt idx="21">
                  <c:v>211.33793</c:v>
                </c:pt>
                <c:pt idx="22">
                  <c:v>215.80723</c:v>
                </c:pt>
                <c:pt idx="23">
                  <c:v>227.12751</c:v>
                </c:pt>
                <c:pt idx="24">
                  <c:v>246.86582999999999</c:v>
                </c:pt>
                <c:pt idx="25">
                  <c:v>296.67892000000001</c:v>
                </c:pt>
                <c:pt idx="26">
                  <c:v>403.71287000000001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AAD-4874-9ED1-7D702690487A}"/>
            </c:ext>
          </c:extLst>
        </c:ser>
        <c:ser>
          <c:idx val="1"/>
          <c:order val="1"/>
          <c:tx>
            <c:v>sim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quadrant'!$AC$9:$AC$47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'4 quadrant'!$AF$9:$AF$47</c:f>
              <c:numCache>
                <c:formatCode>General</c:formatCode>
                <c:ptCount val="39"/>
                <c:pt idx="0">
                  <c:v>320.08531952632097</c:v>
                </c:pt>
                <c:pt idx="1">
                  <c:v>248.70773314311</c:v>
                </c:pt>
                <c:pt idx="2">
                  <c:v>225.59648600440099</c:v>
                </c:pt>
                <c:pt idx="3">
                  <c:v>215.13220617838101</c:v>
                </c:pt>
                <c:pt idx="4">
                  <c:v>209.37541259082801</c:v>
                </c:pt>
                <c:pt idx="5">
                  <c:v>205.55305264105399</c:v>
                </c:pt>
                <c:pt idx="6">
                  <c:v>202.80109474678201</c:v>
                </c:pt>
                <c:pt idx="7">
                  <c:v>200.85875736569599</c:v>
                </c:pt>
                <c:pt idx="8">
                  <c:v>199.824634695214</c:v>
                </c:pt>
                <c:pt idx="9">
                  <c:v>199.89853331717001</c:v>
                </c:pt>
                <c:pt idx="10">
                  <c:v>200.57695977182399</c:v>
                </c:pt>
                <c:pt idx="11">
                  <c:v>202.764909970855</c:v>
                </c:pt>
                <c:pt idx="12">
                  <c:v>207.19833872663901</c:v>
                </c:pt>
                <c:pt idx="13">
                  <c:v>210.87541070688999</c:v>
                </c:pt>
                <c:pt idx="14">
                  <c:v>208.71640423943401</c:v>
                </c:pt>
                <c:pt idx="15">
                  <c:v>202.92698973156499</c:v>
                </c:pt>
                <c:pt idx="16">
                  <c:v>195.12157730256001</c:v>
                </c:pt>
                <c:pt idx="17">
                  <c:v>186.393417258358</c:v>
                </c:pt>
                <c:pt idx="18">
                  <c:v>177.214089624959</c:v>
                </c:pt>
                <c:pt idx="19">
                  <c:v>167.90823738315399</c:v>
                </c:pt>
                <c:pt idx="20">
                  <c:v>176.27862904817499</c:v>
                </c:pt>
                <c:pt idx="21">
                  <c:v>184.644089429155</c:v>
                </c:pt>
                <c:pt idx="22">
                  <c:v>192.79711995914801</c:v>
                </c:pt>
                <c:pt idx="23">
                  <c:v>200.403339609065</c:v>
                </c:pt>
                <c:pt idx="24">
                  <c:v>206.40321056326599</c:v>
                </c:pt>
                <c:pt idx="25">
                  <c:v>209.03616048459801</c:v>
                </c:pt>
                <c:pt idx="26">
                  <c:v>206.200762084253</c:v>
                </c:pt>
                <c:pt idx="27">
                  <c:v>203.29996092929099</c:v>
                </c:pt>
                <c:pt idx="28">
                  <c:v>202.804438197878</c:v>
                </c:pt>
                <c:pt idx="29">
                  <c:v>203.705854485923</c:v>
                </c:pt>
                <c:pt idx="30">
                  <c:v>205.053626536742</c:v>
                </c:pt>
                <c:pt idx="31">
                  <c:v>207.404989880508</c:v>
                </c:pt>
                <c:pt idx="32">
                  <c:v>210.653053729861</c:v>
                </c:pt>
                <c:pt idx="33">
                  <c:v>214.83529422737101</c:v>
                </c:pt>
                <c:pt idx="34">
                  <c:v>220.29917322655399</c:v>
                </c:pt>
                <c:pt idx="35">
                  <c:v>228.226280293212</c:v>
                </c:pt>
                <c:pt idx="36">
                  <c:v>241.203558697343</c:v>
                </c:pt>
                <c:pt idx="37">
                  <c:v>267.208395655331</c:v>
                </c:pt>
                <c:pt idx="38">
                  <c:v>345.32818653730902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AAD-4874-9ED1-7D70269048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quadrant'!$G$8:$G$34</c:f>
              <c:numCache>
                <c:formatCode>0.00</c:formatCode>
                <c:ptCount val="27"/>
                <c:pt idx="0">
                  <c:v>2.9957011999999998E-2</c:v>
                </c:pt>
                <c:pt idx="1">
                  <c:v>6.0028197999999998E-2</c:v>
                </c:pt>
                <c:pt idx="2">
                  <c:v>0.11006215</c:v>
                </c:pt>
                <c:pt idx="3">
                  <c:v>0.16008191000000002</c:v>
                </c:pt>
                <c:pt idx="4">
                  <c:v>0.20986527999999999</c:v>
                </c:pt>
                <c:pt idx="5">
                  <c:v>0.25993179</c:v>
                </c:pt>
                <c:pt idx="6">
                  <c:v>0.30016337999999998</c:v>
                </c:pt>
                <c:pt idx="7">
                  <c:v>0.32984656999999995</c:v>
                </c:pt>
                <c:pt idx="8">
                  <c:v>0.35995850000000001</c:v>
                </c:pt>
                <c:pt idx="9">
                  <c:v>0.38981686999999998</c:v>
                </c:pt>
                <c:pt idx="10">
                  <c:v>0.4201434</c:v>
                </c:pt>
                <c:pt idx="11">
                  <c:v>0.45019495000000004</c:v>
                </c:pt>
                <c:pt idx="12">
                  <c:v>0.48017586999999995</c:v>
                </c:pt>
                <c:pt idx="13">
                  <c:v>0.5</c:v>
                </c:pt>
                <c:pt idx="14">
                  <c:v>0.51971491999999997</c:v>
                </c:pt>
                <c:pt idx="15">
                  <c:v>0.54998099</c:v>
                </c:pt>
                <c:pt idx="16">
                  <c:v>0.57978400000000008</c:v>
                </c:pt>
                <c:pt idx="17">
                  <c:v>0.61006959999999999</c:v>
                </c:pt>
                <c:pt idx="18">
                  <c:v>0.63983082999999996</c:v>
                </c:pt>
                <c:pt idx="19">
                  <c:v>0.67005879000000002</c:v>
                </c:pt>
                <c:pt idx="20">
                  <c:v>0.69996807999999999</c:v>
                </c:pt>
                <c:pt idx="21">
                  <c:v>0.74017818000000002</c:v>
                </c:pt>
                <c:pt idx="22">
                  <c:v>0.78991632000000001</c:v>
                </c:pt>
                <c:pt idx="23">
                  <c:v>0.83997847999999997</c:v>
                </c:pt>
                <c:pt idx="24">
                  <c:v>0.88995036999999999</c:v>
                </c:pt>
                <c:pt idx="25">
                  <c:v>0.94000625000000004</c:v>
                </c:pt>
                <c:pt idx="26">
                  <c:v>0.96999857199999995</c:v>
                </c:pt>
              </c:numCache>
            </c:numRef>
          </c:xVal>
          <c:yVal>
            <c:numRef>
              <c:f>'4 quadrant'!$M$8:$M$34</c:f>
              <c:numCache>
                <c:formatCode>General</c:formatCode>
                <c:ptCount val="27"/>
                <c:pt idx="0">
                  <c:v>68.750524999999996</c:v>
                </c:pt>
                <c:pt idx="1">
                  <c:v>45.678035000000001</c:v>
                </c:pt>
                <c:pt idx="2">
                  <c:v>35.036520000000003</c:v>
                </c:pt>
                <c:pt idx="3">
                  <c:v>30.944551000000001</c:v>
                </c:pt>
                <c:pt idx="4">
                  <c:v>28.650314000000002</c:v>
                </c:pt>
                <c:pt idx="5">
                  <c:v>26.514412</c:v>
                </c:pt>
                <c:pt idx="6">
                  <c:v>24.197398</c:v>
                </c:pt>
                <c:pt idx="7">
                  <c:v>21.266310000000001</c:v>
                </c:pt>
                <c:pt idx="8">
                  <c:v>17.585129999999999</c:v>
                </c:pt>
                <c:pt idx="9">
                  <c:v>14.696740999999999</c:v>
                </c:pt>
                <c:pt idx="10">
                  <c:v>12.864312999999999</c:v>
                </c:pt>
                <c:pt idx="11">
                  <c:v>11.738904</c:v>
                </c:pt>
                <c:pt idx="12">
                  <c:v>11.078234999999999</c:v>
                </c:pt>
                <c:pt idx="13" formatCode="0.0000000">
                  <c:v>10.84</c:v>
                </c:pt>
                <c:pt idx="14">
                  <c:v>11.088024000000001</c:v>
                </c:pt>
                <c:pt idx="15">
                  <c:v>11.694387000000001</c:v>
                </c:pt>
                <c:pt idx="16">
                  <c:v>12.682486000000001</c:v>
                </c:pt>
                <c:pt idx="17">
                  <c:v>14.433107</c:v>
                </c:pt>
                <c:pt idx="18">
                  <c:v>17.223555000000001</c:v>
                </c:pt>
                <c:pt idx="19">
                  <c:v>20.946828</c:v>
                </c:pt>
                <c:pt idx="20">
                  <c:v>23.918619</c:v>
                </c:pt>
                <c:pt idx="21">
                  <c:v>26.336324999999999</c:v>
                </c:pt>
                <c:pt idx="22">
                  <c:v>28.748234</c:v>
                </c:pt>
                <c:pt idx="23">
                  <c:v>31.413817999999999</c:v>
                </c:pt>
                <c:pt idx="24">
                  <c:v>35.678283</c:v>
                </c:pt>
                <c:pt idx="25">
                  <c:v>46.222098000000003</c:v>
                </c:pt>
                <c:pt idx="26">
                  <c:v>69.108020999999994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E7E-4B5B-A57D-FD777EA7E729}"/>
            </c:ext>
          </c:extLst>
        </c:ser>
        <c:ser>
          <c:idx val="1"/>
          <c:order val="1"/>
          <c:tx>
            <c:v>sim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quadrant'!$AC$9:$AC$47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'4 quadrant'!$AG$9:$AG$47</c:f>
              <c:numCache>
                <c:formatCode>General</c:formatCode>
                <c:ptCount val="39"/>
                <c:pt idx="0">
                  <c:v>61.455825896250801</c:v>
                </c:pt>
                <c:pt idx="1">
                  <c:v>41.218859774316499</c:v>
                </c:pt>
                <c:pt idx="2">
                  <c:v>35.023386980418302</c:v>
                </c:pt>
                <c:pt idx="3">
                  <c:v>31.9337292257981</c:v>
                </c:pt>
                <c:pt idx="4">
                  <c:v>29.9669620567234</c:v>
                </c:pt>
                <c:pt idx="5">
                  <c:v>28.608163467783399</c:v>
                </c:pt>
                <c:pt idx="6">
                  <c:v>27.578087971892899</c:v>
                </c:pt>
                <c:pt idx="7">
                  <c:v>26.785452674123398</c:v>
                </c:pt>
                <c:pt idx="8">
                  <c:v>26.1204939451131</c:v>
                </c:pt>
                <c:pt idx="9">
                  <c:v>25.386120374447401</c:v>
                </c:pt>
                <c:pt idx="10">
                  <c:v>24.5497546974896</c:v>
                </c:pt>
                <c:pt idx="11">
                  <c:v>23.388683399331601</c:v>
                </c:pt>
                <c:pt idx="12">
                  <c:v>21.499298240338302</c:v>
                </c:pt>
                <c:pt idx="13">
                  <c:v>18.840466816915502</c:v>
                </c:pt>
                <c:pt idx="14">
                  <c:v>16.6943301630108</c:v>
                </c:pt>
                <c:pt idx="15">
                  <c:v>15.361121017341301</c:v>
                </c:pt>
                <c:pt idx="16">
                  <c:v>14.6056915315407</c:v>
                </c:pt>
                <c:pt idx="17">
                  <c:v>14.1898230638561</c:v>
                </c:pt>
                <c:pt idx="18">
                  <c:v>14.0409535617649</c:v>
                </c:pt>
                <c:pt idx="19">
                  <c:v>14.072225287537901</c:v>
                </c:pt>
                <c:pt idx="20">
                  <c:v>14.3000540214772</c:v>
                </c:pt>
                <c:pt idx="21">
                  <c:v>14.616521019424299</c:v>
                </c:pt>
                <c:pt idx="22">
                  <c:v>15.123834430842701</c:v>
                </c:pt>
                <c:pt idx="23">
                  <c:v>15.959062453841</c:v>
                </c:pt>
                <c:pt idx="24">
                  <c:v>17.3831546065406</c:v>
                </c:pt>
                <c:pt idx="25">
                  <c:v>19.610043056116599</c:v>
                </c:pt>
                <c:pt idx="26">
                  <c:v>22.268938092200901</c:v>
                </c:pt>
                <c:pt idx="27">
                  <c:v>24.105490432432401</c:v>
                </c:pt>
                <c:pt idx="28">
                  <c:v>25.2416022226599</c:v>
                </c:pt>
                <c:pt idx="29">
                  <c:v>26.138161546803602</c:v>
                </c:pt>
                <c:pt idx="30">
                  <c:v>26.981418534597999</c:v>
                </c:pt>
                <c:pt idx="31">
                  <c:v>27.760456068247201</c:v>
                </c:pt>
                <c:pt idx="32">
                  <c:v>28.653037785163001</c:v>
                </c:pt>
                <c:pt idx="33">
                  <c:v>29.7704863705567</c:v>
                </c:pt>
                <c:pt idx="34">
                  <c:v>31.231143523300901</c:v>
                </c:pt>
                <c:pt idx="35">
                  <c:v>33.374026230594097</c:v>
                </c:pt>
                <c:pt idx="36">
                  <c:v>36.990918643663797</c:v>
                </c:pt>
                <c:pt idx="37">
                  <c:v>44.443092519330001</c:v>
                </c:pt>
                <c:pt idx="38">
                  <c:v>67.296372015520404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E7E-4B5B-A57D-FD777EA7E7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quadrant'!$G$110:$G$124</c:f>
              <c:numCache>
                <c:formatCode>0.00</c:formatCode>
                <c:ptCount val="15"/>
                <c:pt idx="0">
                  <c:v>8.3270002777777768E-2</c:v>
                </c:pt>
                <c:pt idx="1">
                  <c:v>0.15268336111111108</c:v>
                </c:pt>
                <c:pt idx="2">
                  <c:v>0.22217659722222222</c:v>
                </c:pt>
                <c:pt idx="3">
                  <c:v>0.29185969444444448</c:v>
                </c:pt>
                <c:pt idx="4">
                  <c:v>0.36127797222222219</c:v>
                </c:pt>
                <c:pt idx="5">
                  <c:v>0.41690402777777774</c:v>
                </c:pt>
                <c:pt idx="6">
                  <c:v>0.45855190277777774</c:v>
                </c:pt>
                <c:pt idx="7">
                  <c:v>0.5</c:v>
                </c:pt>
                <c:pt idx="8">
                  <c:v>0.54188712500000003</c:v>
                </c:pt>
                <c:pt idx="9">
                  <c:v>0.58359297222222217</c:v>
                </c:pt>
                <c:pt idx="10">
                  <c:v>0.63875945833333336</c:v>
                </c:pt>
                <c:pt idx="11">
                  <c:v>0.70818063888888894</c:v>
                </c:pt>
                <c:pt idx="12">
                  <c:v>0.77788315277777775</c:v>
                </c:pt>
                <c:pt idx="13">
                  <c:v>0.84714761111111114</c:v>
                </c:pt>
                <c:pt idx="14">
                  <c:v>0.91661162361111104</c:v>
                </c:pt>
              </c:numCache>
            </c:numRef>
          </c:xVal>
          <c:yVal>
            <c:numRef>
              <c:f>'4 quadrant'!$K$110:$K$124</c:f>
              <c:numCache>
                <c:formatCode>General</c:formatCode>
                <c:ptCount val="15"/>
                <c:pt idx="0">
                  <c:v>0.32836329360427202</c:v>
                </c:pt>
                <c:pt idx="1">
                  <c:v>0.60122567156812401</c:v>
                </c:pt>
                <c:pt idx="2">
                  <c:v>0.87413726871178399</c:v>
                </c:pt>
                <c:pt idx="3">
                  <c:v>1.1473300469872401</c:v>
                </c:pt>
                <c:pt idx="4">
                  <c:v>1.41886137701286</c:v>
                </c:pt>
                <c:pt idx="5">
                  <c:v>1.6303496580613299</c:v>
                </c:pt>
                <c:pt idx="6">
                  <c:v>1.78196464294333</c:v>
                </c:pt>
                <c:pt idx="7">
                  <c:v>1.91688017235579</c:v>
                </c:pt>
                <c:pt idx="8">
                  <c:v>1.7827238415545901</c:v>
                </c:pt>
                <c:pt idx="9">
                  <c:v>1.63124944644554</c:v>
                </c:pt>
                <c:pt idx="10">
                  <c:v>1.41966629937661</c:v>
                </c:pt>
                <c:pt idx="11">
                  <c:v>1.1476952025442999</c:v>
                </c:pt>
                <c:pt idx="12">
                  <c:v>0.873989185096953</c:v>
                </c:pt>
                <c:pt idx="13">
                  <c:v>0.60078100732653705</c:v>
                </c:pt>
                <c:pt idx="14">
                  <c:v>0.32806861124034797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78D-4FED-9D16-FEB6C88D3B42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quadrant'!$AC$110:$AC$140</c:f>
              <c:numCache>
                <c:formatCode>0.00</c:formatCode>
                <c:ptCount val="31"/>
                <c:pt idx="0">
                  <c:v>1.3333333333333334E-2</c:v>
                </c:pt>
                <c:pt idx="1">
                  <c:v>3.3333333333333333E-2</c:v>
                </c:pt>
                <c:pt idx="2">
                  <c:v>6.6666666666666666E-2</c:v>
                </c:pt>
                <c:pt idx="3">
                  <c:v>0.1</c:v>
                </c:pt>
                <c:pt idx="4">
                  <c:v>0.13333333333333333</c:v>
                </c:pt>
                <c:pt idx="5">
                  <c:v>0.16666666666666666</c:v>
                </c:pt>
                <c:pt idx="6">
                  <c:v>0.2</c:v>
                </c:pt>
                <c:pt idx="7">
                  <c:v>0.23333333333333334</c:v>
                </c:pt>
                <c:pt idx="8">
                  <c:v>0.26666666666666666</c:v>
                </c:pt>
                <c:pt idx="9">
                  <c:v>0.3</c:v>
                </c:pt>
                <c:pt idx="10">
                  <c:v>0.33333333333333331</c:v>
                </c:pt>
                <c:pt idx="11">
                  <c:v>0.36666666666666664</c:v>
                </c:pt>
                <c:pt idx="12">
                  <c:v>0.4</c:v>
                </c:pt>
                <c:pt idx="13">
                  <c:v>0.43333333333333335</c:v>
                </c:pt>
                <c:pt idx="14">
                  <c:v>0.46666666666666667</c:v>
                </c:pt>
                <c:pt idx="15">
                  <c:v>0.5</c:v>
                </c:pt>
                <c:pt idx="16">
                  <c:v>0.53333333333333333</c:v>
                </c:pt>
                <c:pt idx="17">
                  <c:v>0.56666666666666665</c:v>
                </c:pt>
                <c:pt idx="18">
                  <c:v>0.6</c:v>
                </c:pt>
                <c:pt idx="19">
                  <c:v>0.6333333333333333</c:v>
                </c:pt>
                <c:pt idx="20">
                  <c:v>0.66666666666666674</c:v>
                </c:pt>
                <c:pt idx="21">
                  <c:v>0.7</c:v>
                </c:pt>
                <c:pt idx="22">
                  <c:v>0.73333333333333339</c:v>
                </c:pt>
                <c:pt idx="23">
                  <c:v>0.76666666666666661</c:v>
                </c:pt>
                <c:pt idx="24">
                  <c:v>0.8</c:v>
                </c:pt>
                <c:pt idx="25">
                  <c:v>0.83333333333333337</c:v>
                </c:pt>
                <c:pt idx="26">
                  <c:v>0.8666666666666667</c:v>
                </c:pt>
                <c:pt idx="27">
                  <c:v>0.9</c:v>
                </c:pt>
                <c:pt idx="28">
                  <c:v>0.93333333333333335</c:v>
                </c:pt>
                <c:pt idx="29">
                  <c:v>0.96666666666666667</c:v>
                </c:pt>
                <c:pt idx="30">
                  <c:v>0.98666666666666669</c:v>
                </c:pt>
              </c:numCache>
            </c:numRef>
          </c:xVal>
          <c:yVal>
            <c:numRef>
              <c:f>'4 quadrant'!$AE$110:$AE$140</c:f>
              <c:numCache>
                <c:formatCode>General</c:formatCode>
                <c:ptCount val="31"/>
                <c:pt idx="0">
                  <c:v>5.4388906951172399E-2</c:v>
                </c:pt>
                <c:pt idx="1">
                  <c:v>0.13668434088280601</c:v>
                </c:pt>
                <c:pt idx="2">
                  <c:v>0.273835504957956</c:v>
                </c:pt>
                <c:pt idx="3">
                  <c:v>0.410891647341254</c:v>
                </c:pt>
                <c:pt idx="4">
                  <c:v>0.54782072057578002</c:v>
                </c:pt>
                <c:pt idx="5">
                  <c:v>0.68474174365988505</c:v>
                </c:pt>
                <c:pt idx="6">
                  <c:v>0.82163426701683395</c:v>
                </c:pt>
                <c:pt idx="7">
                  <c:v>0.95846844855788405</c:v>
                </c:pt>
                <c:pt idx="8">
                  <c:v>1.0952304589005799</c:v>
                </c:pt>
                <c:pt idx="9">
                  <c:v>1.2317794521509899</c:v>
                </c:pt>
                <c:pt idx="10">
                  <c:v>1.36736113603525</c:v>
                </c:pt>
                <c:pt idx="11">
                  <c:v>1.5007295242963301</c:v>
                </c:pt>
                <c:pt idx="12">
                  <c:v>1.63145116253934</c:v>
                </c:pt>
                <c:pt idx="13">
                  <c:v>1.7575442076085701</c:v>
                </c:pt>
                <c:pt idx="14">
                  <c:v>1.8728184460586601</c:v>
                </c:pt>
                <c:pt idx="15">
                  <c:v>1.9761723494413399</c:v>
                </c:pt>
                <c:pt idx="16">
                  <c:v>1.8735943737149801</c:v>
                </c:pt>
                <c:pt idx="17">
                  <c:v>1.7583956846464199</c:v>
                </c:pt>
                <c:pt idx="18">
                  <c:v>1.6321396549757601</c:v>
                </c:pt>
                <c:pt idx="19">
                  <c:v>1.5012129345141401</c:v>
                </c:pt>
                <c:pt idx="20">
                  <c:v>1.36761600784573</c:v>
                </c:pt>
                <c:pt idx="21">
                  <c:v>1.2317918567259101</c:v>
                </c:pt>
                <c:pt idx="22">
                  <c:v>1.0950020755118299</c:v>
                </c:pt>
                <c:pt idx="23">
                  <c:v>0.958077257101833</c:v>
                </c:pt>
                <c:pt idx="24">
                  <c:v>0.82116328037985598</c:v>
                </c:pt>
                <c:pt idx="25">
                  <c:v>0.68425276508911304</c:v>
                </c:pt>
                <c:pt idx="26">
                  <c:v>0.54732953290651298</c:v>
                </c:pt>
                <c:pt idx="27">
                  <c:v>0.41038474190799101</c:v>
                </c:pt>
                <c:pt idx="28">
                  <c:v>0.273427392395582</c:v>
                </c:pt>
                <c:pt idx="29">
                  <c:v>0.136473343553632</c:v>
                </c:pt>
                <c:pt idx="30">
                  <c:v>5.4264383148014003E-2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78D-4FED-9D16-FEB6C88D3B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quadrant'!$G$110:$G$124</c:f>
              <c:numCache>
                <c:formatCode>0.00</c:formatCode>
                <c:ptCount val="15"/>
                <c:pt idx="0">
                  <c:v>8.3270002777777768E-2</c:v>
                </c:pt>
                <c:pt idx="1">
                  <c:v>0.15268336111111108</c:v>
                </c:pt>
                <c:pt idx="2">
                  <c:v>0.22217659722222222</c:v>
                </c:pt>
                <c:pt idx="3">
                  <c:v>0.29185969444444448</c:v>
                </c:pt>
                <c:pt idx="4">
                  <c:v>0.36127797222222219</c:v>
                </c:pt>
                <c:pt idx="5">
                  <c:v>0.41690402777777774</c:v>
                </c:pt>
                <c:pt idx="6">
                  <c:v>0.45855190277777774</c:v>
                </c:pt>
                <c:pt idx="7">
                  <c:v>0.5</c:v>
                </c:pt>
                <c:pt idx="8">
                  <c:v>0.54188712500000003</c:v>
                </c:pt>
                <c:pt idx="9">
                  <c:v>0.58359297222222217</c:v>
                </c:pt>
                <c:pt idx="10">
                  <c:v>0.63875945833333336</c:v>
                </c:pt>
                <c:pt idx="11">
                  <c:v>0.70818063888888894</c:v>
                </c:pt>
                <c:pt idx="12">
                  <c:v>0.77788315277777775</c:v>
                </c:pt>
                <c:pt idx="13">
                  <c:v>0.84714761111111114</c:v>
                </c:pt>
                <c:pt idx="14">
                  <c:v>0.91661162361111104</c:v>
                </c:pt>
              </c:numCache>
            </c:numRef>
          </c:xVal>
          <c:yVal>
            <c:numRef>
              <c:f>'4 quadrant'!$L$110:$L$124</c:f>
              <c:numCache>
                <c:formatCode>General</c:formatCode>
                <c:ptCount val="15"/>
                <c:pt idx="0">
                  <c:v>268.53438</c:v>
                </c:pt>
                <c:pt idx="1">
                  <c:v>228.64974000000001</c:v>
                </c:pt>
                <c:pt idx="2">
                  <c:v>215.46129999999999</c:v>
                </c:pt>
                <c:pt idx="3">
                  <c:v>210.39150000000001</c:v>
                </c:pt>
                <c:pt idx="4">
                  <c:v>210.52125000000001</c:v>
                </c:pt>
                <c:pt idx="5">
                  <c:v>213.92416</c:v>
                </c:pt>
                <c:pt idx="6">
                  <c:v>220.2013</c:v>
                </c:pt>
                <c:pt idx="7">
                  <c:v>222.3</c:v>
                </c:pt>
                <c:pt idx="8">
                  <c:v>221.12853999999999</c:v>
                </c:pt>
                <c:pt idx="9">
                  <c:v>216.43722</c:v>
                </c:pt>
                <c:pt idx="10">
                  <c:v>215.54622000000001</c:v>
                </c:pt>
                <c:pt idx="11">
                  <c:v>218.32653999999999</c:v>
                </c:pt>
                <c:pt idx="12">
                  <c:v>226.81702000000001</c:v>
                </c:pt>
                <c:pt idx="13">
                  <c:v>243.78658999999999</c:v>
                </c:pt>
                <c:pt idx="14">
                  <c:v>287.69508999999999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126-48DA-8C24-5ED02A813D53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quadrant'!$AC$111:$AC$139</c:f>
              <c:numCache>
                <c:formatCode>0.00</c:formatCode>
                <c:ptCount val="29"/>
                <c:pt idx="0">
                  <c:v>3.3333333333333333E-2</c:v>
                </c:pt>
                <c:pt idx="1">
                  <c:v>6.6666666666666666E-2</c:v>
                </c:pt>
                <c:pt idx="2">
                  <c:v>0.1</c:v>
                </c:pt>
                <c:pt idx="3">
                  <c:v>0.13333333333333333</c:v>
                </c:pt>
                <c:pt idx="4">
                  <c:v>0.16666666666666666</c:v>
                </c:pt>
                <c:pt idx="5">
                  <c:v>0.2</c:v>
                </c:pt>
                <c:pt idx="6">
                  <c:v>0.23333333333333334</c:v>
                </c:pt>
                <c:pt idx="7">
                  <c:v>0.26666666666666666</c:v>
                </c:pt>
                <c:pt idx="8">
                  <c:v>0.3</c:v>
                </c:pt>
                <c:pt idx="9">
                  <c:v>0.33333333333333331</c:v>
                </c:pt>
                <c:pt idx="10">
                  <c:v>0.36666666666666664</c:v>
                </c:pt>
                <c:pt idx="11">
                  <c:v>0.4</c:v>
                </c:pt>
                <c:pt idx="12">
                  <c:v>0.43333333333333335</c:v>
                </c:pt>
                <c:pt idx="13">
                  <c:v>0.46666666666666667</c:v>
                </c:pt>
                <c:pt idx="14">
                  <c:v>0.5</c:v>
                </c:pt>
                <c:pt idx="15">
                  <c:v>0.53333333333333333</c:v>
                </c:pt>
                <c:pt idx="16">
                  <c:v>0.56666666666666665</c:v>
                </c:pt>
                <c:pt idx="17">
                  <c:v>0.6</c:v>
                </c:pt>
                <c:pt idx="18">
                  <c:v>0.6333333333333333</c:v>
                </c:pt>
                <c:pt idx="19">
                  <c:v>0.66666666666666674</c:v>
                </c:pt>
                <c:pt idx="20">
                  <c:v>0.7</c:v>
                </c:pt>
                <c:pt idx="21">
                  <c:v>0.73333333333333339</c:v>
                </c:pt>
                <c:pt idx="22">
                  <c:v>0.76666666666666661</c:v>
                </c:pt>
                <c:pt idx="23">
                  <c:v>0.8</c:v>
                </c:pt>
                <c:pt idx="24">
                  <c:v>0.83333333333333337</c:v>
                </c:pt>
                <c:pt idx="25">
                  <c:v>0.8666666666666667</c:v>
                </c:pt>
                <c:pt idx="26">
                  <c:v>0.9</c:v>
                </c:pt>
                <c:pt idx="27">
                  <c:v>0.93333333333333335</c:v>
                </c:pt>
                <c:pt idx="28">
                  <c:v>0.96666666666666667</c:v>
                </c:pt>
              </c:numCache>
            </c:numRef>
          </c:xVal>
          <c:yVal>
            <c:numRef>
              <c:f>'4 quadrant'!$AF$111:$AF$139</c:f>
              <c:numCache>
                <c:formatCode>General</c:formatCode>
                <c:ptCount val="29"/>
                <c:pt idx="0">
                  <c:v>386.22619889267798</c:v>
                </c:pt>
                <c:pt idx="1">
                  <c:v>280.50907247182897</c:v>
                </c:pt>
                <c:pt idx="2">
                  <c:v>247.326412523041</c:v>
                </c:pt>
                <c:pt idx="3">
                  <c:v>231.938373061731</c:v>
                </c:pt>
                <c:pt idx="4">
                  <c:v>222.77607567571999</c:v>
                </c:pt>
                <c:pt idx="5">
                  <c:v>216.75176577606399</c:v>
                </c:pt>
                <c:pt idx="6">
                  <c:v>212.73548986258101</c:v>
                </c:pt>
                <c:pt idx="7">
                  <c:v>210.062931765277</c:v>
                </c:pt>
                <c:pt idx="8">
                  <c:v>208.726549301619</c:v>
                </c:pt>
                <c:pt idx="9">
                  <c:v>208.40602403669899</c:v>
                </c:pt>
                <c:pt idx="10">
                  <c:v>208.86987023556301</c:v>
                </c:pt>
                <c:pt idx="11">
                  <c:v>211.238469218349</c:v>
                </c:pt>
                <c:pt idx="12">
                  <c:v>216.03898402054901</c:v>
                </c:pt>
                <c:pt idx="13">
                  <c:v>219.41114997739001</c:v>
                </c:pt>
                <c:pt idx="14">
                  <c:v>216.83383916306701</c:v>
                </c:pt>
                <c:pt idx="15">
                  <c:v>219.66054127475499</c:v>
                </c:pt>
                <c:pt idx="16">
                  <c:v>217.011021016999</c:v>
                </c:pt>
                <c:pt idx="17">
                  <c:v>213.67535027001301</c:v>
                </c:pt>
                <c:pt idx="18">
                  <c:v>212.86431873523799</c:v>
                </c:pt>
                <c:pt idx="19">
                  <c:v>214.046975480849</c:v>
                </c:pt>
                <c:pt idx="20">
                  <c:v>216.12598940188099</c:v>
                </c:pt>
                <c:pt idx="21">
                  <c:v>219.39137103106299</c:v>
                </c:pt>
                <c:pt idx="22">
                  <c:v>223.765511395711</c:v>
                </c:pt>
                <c:pt idx="23">
                  <c:v>229.162716871263</c:v>
                </c:pt>
                <c:pt idx="24">
                  <c:v>236.44144586898801</c:v>
                </c:pt>
                <c:pt idx="25">
                  <c:v>247.354472017852</c:v>
                </c:pt>
                <c:pt idx="26">
                  <c:v>265.74730760885899</c:v>
                </c:pt>
                <c:pt idx="27">
                  <c:v>302.93389075487698</c:v>
                </c:pt>
                <c:pt idx="28">
                  <c:v>415.583637832394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126-48DA-8C24-5ED02A813D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0"/>
        <c:crossBetween val="midCat"/>
      </c:valAx>
      <c:valAx>
        <c:axId val="578150832"/>
        <c:scaling>
          <c:orientation val="minMax"/>
          <c:max val="600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27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'n=100'!$D$4:$D$12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xVal>
          <c:yVal>
            <c:numRef>
              <c:f>'n=100'!$E$4:$E$12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-1</c:v>
                </c:pt>
                <c:pt idx="6">
                  <c:v>-1</c:v>
                </c:pt>
                <c:pt idx="7">
                  <c:v>0</c:v>
                </c:pt>
                <c:pt idx="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864-4D83-9236-D423F777A3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4091768"/>
        <c:axId val="514092096"/>
      </c:scatterChart>
      <c:valAx>
        <c:axId val="514091768"/>
        <c:scaling>
          <c:orientation val="minMax"/>
          <c:max val="8"/>
        </c:scaling>
        <c:delete val="1"/>
        <c:axPos val="b"/>
        <c:numFmt formatCode="General" sourceLinked="1"/>
        <c:majorTickMark val="out"/>
        <c:minorTickMark val="none"/>
        <c:tickLblPos val="nextTo"/>
        <c:crossAx val="514092096"/>
        <c:crosses val="autoZero"/>
        <c:crossBetween val="midCat"/>
      </c:valAx>
      <c:valAx>
        <c:axId val="5140920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1409176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quadrant'!$G$110:$G$124</c:f>
              <c:numCache>
                <c:formatCode>0.00</c:formatCode>
                <c:ptCount val="15"/>
                <c:pt idx="0">
                  <c:v>8.3270002777777768E-2</c:v>
                </c:pt>
                <c:pt idx="1">
                  <c:v>0.15268336111111108</c:v>
                </c:pt>
                <c:pt idx="2">
                  <c:v>0.22217659722222222</c:v>
                </c:pt>
                <c:pt idx="3">
                  <c:v>0.29185969444444448</c:v>
                </c:pt>
                <c:pt idx="4">
                  <c:v>0.36127797222222219</c:v>
                </c:pt>
                <c:pt idx="5">
                  <c:v>0.41690402777777774</c:v>
                </c:pt>
                <c:pt idx="6">
                  <c:v>0.45855190277777774</c:v>
                </c:pt>
                <c:pt idx="7">
                  <c:v>0.5</c:v>
                </c:pt>
                <c:pt idx="8">
                  <c:v>0.54188712500000003</c:v>
                </c:pt>
                <c:pt idx="9">
                  <c:v>0.58359297222222217</c:v>
                </c:pt>
                <c:pt idx="10">
                  <c:v>0.63875945833333336</c:v>
                </c:pt>
                <c:pt idx="11">
                  <c:v>0.70818063888888894</c:v>
                </c:pt>
                <c:pt idx="12">
                  <c:v>0.77788315277777775</c:v>
                </c:pt>
                <c:pt idx="13">
                  <c:v>0.84714761111111114</c:v>
                </c:pt>
                <c:pt idx="14">
                  <c:v>0.91661162361111104</c:v>
                </c:pt>
              </c:numCache>
            </c:numRef>
          </c:xVal>
          <c:yVal>
            <c:numRef>
              <c:f>'4 quadrant'!$M$110:$M$124</c:f>
              <c:numCache>
                <c:formatCode>General</c:formatCode>
                <c:ptCount val="15"/>
                <c:pt idx="0">
                  <c:v>39.803615000000001</c:v>
                </c:pt>
                <c:pt idx="1">
                  <c:v>31.894628000000001</c:v>
                </c:pt>
                <c:pt idx="2">
                  <c:v>28.895894999999999</c:v>
                </c:pt>
                <c:pt idx="3">
                  <c:v>27.122516000000001</c:v>
                </c:pt>
                <c:pt idx="4">
                  <c:v>25.358021000000001</c:v>
                </c:pt>
                <c:pt idx="5">
                  <c:v>23.298138999999999</c:v>
                </c:pt>
                <c:pt idx="6">
                  <c:v>20.495401000000001</c:v>
                </c:pt>
                <c:pt idx="7">
                  <c:v>16.98</c:v>
                </c:pt>
                <c:pt idx="8">
                  <c:v>20.613596999999999</c:v>
                </c:pt>
                <c:pt idx="9">
                  <c:v>23.553080999999999</c:v>
                </c:pt>
                <c:pt idx="10">
                  <c:v>25.91818</c:v>
                </c:pt>
                <c:pt idx="11">
                  <c:v>27.883199000000001</c:v>
                </c:pt>
                <c:pt idx="12">
                  <c:v>29.779789000000001</c:v>
                </c:pt>
                <c:pt idx="13">
                  <c:v>33.070163999999998</c:v>
                </c:pt>
                <c:pt idx="14">
                  <c:v>41.250782999999998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601-49C6-91CA-349274D23677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quadrant'!$AC$111:$AC$139</c:f>
              <c:numCache>
                <c:formatCode>0.00</c:formatCode>
                <c:ptCount val="29"/>
                <c:pt idx="0">
                  <c:v>3.3333333333333333E-2</c:v>
                </c:pt>
                <c:pt idx="1">
                  <c:v>6.6666666666666666E-2</c:v>
                </c:pt>
                <c:pt idx="2">
                  <c:v>0.1</c:v>
                </c:pt>
                <c:pt idx="3">
                  <c:v>0.13333333333333333</c:v>
                </c:pt>
                <c:pt idx="4">
                  <c:v>0.16666666666666666</c:v>
                </c:pt>
                <c:pt idx="5">
                  <c:v>0.2</c:v>
                </c:pt>
                <c:pt idx="6">
                  <c:v>0.23333333333333334</c:v>
                </c:pt>
                <c:pt idx="7">
                  <c:v>0.26666666666666666</c:v>
                </c:pt>
                <c:pt idx="8">
                  <c:v>0.3</c:v>
                </c:pt>
                <c:pt idx="9">
                  <c:v>0.33333333333333331</c:v>
                </c:pt>
                <c:pt idx="10">
                  <c:v>0.36666666666666664</c:v>
                </c:pt>
                <c:pt idx="11">
                  <c:v>0.4</c:v>
                </c:pt>
                <c:pt idx="12">
                  <c:v>0.43333333333333335</c:v>
                </c:pt>
                <c:pt idx="13">
                  <c:v>0.46666666666666667</c:v>
                </c:pt>
                <c:pt idx="14">
                  <c:v>0.5</c:v>
                </c:pt>
                <c:pt idx="15">
                  <c:v>0.53333333333333333</c:v>
                </c:pt>
                <c:pt idx="16">
                  <c:v>0.56666666666666665</c:v>
                </c:pt>
                <c:pt idx="17">
                  <c:v>0.6</c:v>
                </c:pt>
                <c:pt idx="18">
                  <c:v>0.6333333333333333</c:v>
                </c:pt>
                <c:pt idx="19">
                  <c:v>0.66666666666666674</c:v>
                </c:pt>
                <c:pt idx="20">
                  <c:v>0.7</c:v>
                </c:pt>
                <c:pt idx="21">
                  <c:v>0.73333333333333339</c:v>
                </c:pt>
                <c:pt idx="22">
                  <c:v>0.76666666666666661</c:v>
                </c:pt>
                <c:pt idx="23">
                  <c:v>0.8</c:v>
                </c:pt>
                <c:pt idx="24">
                  <c:v>0.83333333333333337</c:v>
                </c:pt>
                <c:pt idx="25">
                  <c:v>0.8666666666666667</c:v>
                </c:pt>
                <c:pt idx="26">
                  <c:v>0.9</c:v>
                </c:pt>
                <c:pt idx="27">
                  <c:v>0.93333333333333335</c:v>
                </c:pt>
                <c:pt idx="28">
                  <c:v>0.96666666666666667</c:v>
                </c:pt>
              </c:numCache>
            </c:numRef>
          </c:xVal>
          <c:yVal>
            <c:numRef>
              <c:f>'4 quadrant'!$AG$111:$AG$139</c:f>
              <c:numCache>
                <c:formatCode>General</c:formatCode>
                <c:ptCount val="29"/>
                <c:pt idx="0">
                  <c:v>64.553340057347597</c:v>
                </c:pt>
                <c:pt idx="1">
                  <c:v>42.603117123876999</c:v>
                </c:pt>
                <c:pt idx="2">
                  <c:v>35.761104113961402</c:v>
                </c:pt>
                <c:pt idx="3">
                  <c:v>32.288516470495303</c:v>
                </c:pt>
                <c:pt idx="4">
                  <c:v>30.169935769483999</c:v>
                </c:pt>
                <c:pt idx="5">
                  <c:v>28.717624813895601</c:v>
                </c:pt>
                <c:pt idx="6">
                  <c:v>27.7232835086796</c:v>
                </c:pt>
                <c:pt idx="7">
                  <c:v>26.991834418527699</c:v>
                </c:pt>
                <c:pt idx="8">
                  <c:v>26.370510315163401</c:v>
                </c:pt>
                <c:pt idx="9">
                  <c:v>25.646768045577499</c:v>
                </c:pt>
                <c:pt idx="10">
                  <c:v>24.8465032079473</c:v>
                </c:pt>
                <c:pt idx="11">
                  <c:v>23.717313961635199</c:v>
                </c:pt>
                <c:pt idx="12">
                  <c:v>21.814186553578399</c:v>
                </c:pt>
                <c:pt idx="13">
                  <c:v>19.178197340564299</c:v>
                </c:pt>
                <c:pt idx="14">
                  <c:v>17.109193695753198</c:v>
                </c:pt>
                <c:pt idx="15">
                  <c:v>19.364894249911</c:v>
                </c:pt>
                <c:pt idx="16">
                  <c:v>22.1103595296664</c:v>
                </c:pt>
                <c:pt idx="17">
                  <c:v>24.121639290629201</c:v>
                </c:pt>
                <c:pt idx="18">
                  <c:v>25.437460782144601</c:v>
                </c:pt>
                <c:pt idx="19">
                  <c:v>26.459100179832099</c:v>
                </c:pt>
                <c:pt idx="20">
                  <c:v>27.3749020529335</c:v>
                </c:pt>
                <c:pt idx="21">
                  <c:v>28.213903070587602</c:v>
                </c:pt>
                <c:pt idx="22">
                  <c:v>29.130919934001401</c:v>
                </c:pt>
                <c:pt idx="23">
                  <c:v>30.236393070915799</c:v>
                </c:pt>
                <c:pt idx="24">
                  <c:v>31.695625566158402</c:v>
                </c:pt>
                <c:pt idx="25">
                  <c:v>33.905580115463401</c:v>
                </c:pt>
                <c:pt idx="26">
                  <c:v>37.686311293525897</c:v>
                </c:pt>
                <c:pt idx="27">
                  <c:v>45.5398511500144</c:v>
                </c:pt>
                <c:pt idx="28">
                  <c:v>69.864839067833898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601-49C6-91CA-349274D236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quadrant'!$G$212:$G$222</c:f>
              <c:numCache>
                <c:formatCode>0.00</c:formatCode>
                <c:ptCount val="11"/>
                <c:pt idx="0">
                  <c:v>9.0992116434202561E-2</c:v>
                </c:pt>
                <c:pt idx="1">
                  <c:v>0.18195318981200725</c:v>
                </c:pt>
                <c:pt idx="2">
                  <c:v>0.27291271376591875</c:v>
                </c:pt>
                <c:pt idx="3">
                  <c:v>0.36391773802304422</c:v>
                </c:pt>
                <c:pt idx="4">
                  <c:v>0.45482680412371135</c:v>
                </c:pt>
                <c:pt idx="5">
                  <c:v>0.5</c:v>
                </c:pt>
                <c:pt idx="6">
                  <c:v>0.54535864160097025</c:v>
                </c:pt>
                <c:pt idx="7">
                  <c:v>0.63601561552456043</c:v>
                </c:pt>
                <c:pt idx="8">
                  <c:v>0.72710236810188</c:v>
                </c:pt>
                <c:pt idx="9">
                  <c:v>0.81809164038811399</c:v>
                </c:pt>
                <c:pt idx="10">
                  <c:v>0.90898068526379627</c:v>
                </c:pt>
              </c:numCache>
            </c:numRef>
          </c:xVal>
          <c:yVal>
            <c:numRef>
              <c:f>'4 quadrant'!$K$212:$K$222</c:f>
              <c:numCache>
                <c:formatCode>General</c:formatCode>
                <c:ptCount val="11"/>
                <c:pt idx="0">
                  <c:v>0.16016756419782399</c:v>
                </c:pt>
                <c:pt idx="1">
                  <c:v>0.32379577246980801</c:v>
                </c:pt>
                <c:pt idx="2">
                  <c:v>0.48708769916320499</c:v>
                </c:pt>
                <c:pt idx="3">
                  <c:v>0.65054300900385797</c:v>
                </c:pt>
                <c:pt idx="4">
                  <c:v>0.81375191113858902</c:v>
                </c:pt>
                <c:pt idx="5">
                  <c:v>0.89515258887107896</c:v>
                </c:pt>
                <c:pt idx="6">
                  <c:v>0.813647553742331</c:v>
                </c:pt>
                <c:pt idx="7">
                  <c:v>0.65026796480059401</c:v>
                </c:pt>
                <c:pt idx="8">
                  <c:v>0.48676141096321202</c:v>
                </c:pt>
                <c:pt idx="9">
                  <c:v>0.32338716209458801</c:v>
                </c:pt>
                <c:pt idx="10">
                  <c:v>0.16008507559861601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7B6-43C4-80F5-507B05C47186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quadrant'!$AC$212:$AC$226</c:f>
              <c:numCache>
                <c:formatCode>0.00</c:formatCode>
                <c:ptCount val="15"/>
                <c:pt idx="0">
                  <c:v>2.8571428571428571E-2</c:v>
                </c:pt>
                <c:pt idx="1">
                  <c:v>7.1428571428571425E-2</c:v>
                </c:pt>
                <c:pt idx="2">
                  <c:v>0.14285714285714285</c:v>
                </c:pt>
                <c:pt idx="3">
                  <c:v>0.21428571428571427</c:v>
                </c:pt>
                <c:pt idx="4">
                  <c:v>0.2857142857142857</c:v>
                </c:pt>
                <c:pt idx="5">
                  <c:v>0.35714285714285715</c:v>
                </c:pt>
                <c:pt idx="6">
                  <c:v>0.42857142857142855</c:v>
                </c:pt>
                <c:pt idx="7">
                  <c:v>0.5</c:v>
                </c:pt>
                <c:pt idx="8">
                  <c:v>0.5714285714285714</c:v>
                </c:pt>
                <c:pt idx="9">
                  <c:v>0.64285714285714279</c:v>
                </c:pt>
                <c:pt idx="10">
                  <c:v>0.7142857142857143</c:v>
                </c:pt>
                <c:pt idx="11">
                  <c:v>0.7857142857142857</c:v>
                </c:pt>
                <c:pt idx="12">
                  <c:v>0.85714285714285721</c:v>
                </c:pt>
                <c:pt idx="13">
                  <c:v>0.9285714285714286</c:v>
                </c:pt>
                <c:pt idx="14">
                  <c:v>0.97142857142857142</c:v>
                </c:pt>
              </c:numCache>
            </c:numRef>
          </c:xVal>
          <c:yVal>
            <c:numRef>
              <c:f>'4 quadrant'!$AE$212:$AE$226</c:f>
              <c:numCache>
                <c:formatCode>General</c:formatCode>
                <c:ptCount val="15"/>
                <c:pt idx="0">
                  <c:v>5.2760514683962402E-2</c:v>
                </c:pt>
                <c:pt idx="1">
                  <c:v>0.13504412311017699</c:v>
                </c:pt>
                <c:pt idx="2">
                  <c:v>0.27197168548314399</c:v>
                </c:pt>
                <c:pt idx="3">
                  <c:v>0.408777165463936</c:v>
                </c:pt>
                <c:pt idx="4">
                  <c:v>0.54547270048755403</c:v>
                </c:pt>
                <c:pt idx="5">
                  <c:v>0.68197089988138004</c:v>
                </c:pt>
                <c:pt idx="6">
                  <c:v>0.81827813287985396</c:v>
                </c:pt>
                <c:pt idx="7">
                  <c:v>0.95466195250501795</c:v>
                </c:pt>
                <c:pt idx="8">
                  <c:v>0.818641245081416</c:v>
                </c:pt>
                <c:pt idx="9">
                  <c:v>0.68209170766405502</c:v>
                </c:pt>
                <c:pt idx="10">
                  <c:v>0.54534316837135799</c:v>
                </c:pt>
                <c:pt idx="11">
                  <c:v>0.40857130441216399</c:v>
                </c:pt>
                <c:pt idx="12">
                  <c:v>0.27175584916159301</c:v>
                </c:pt>
                <c:pt idx="13">
                  <c:v>0.13490430120051899</c:v>
                </c:pt>
                <c:pt idx="14">
                  <c:v>5.2783664864873701E-2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7B6-43C4-80F5-507B05C471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quadrant'!$G$212:$G$222</c:f>
              <c:numCache>
                <c:formatCode>0.00</c:formatCode>
                <c:ptCount val="11"/>
                <c:pt idx="0">
                  <c:v>9.0992116434202561E-2</c:v>
                </c:pt>
                <c:pt idx="1">
                  <c:v>0.18195318981200725</c:v>
                </c:pt>
                <c:pt idx="2">
                  <c:v>0.27291271376591875</c:v>
                </c:pt>
                <c:pt idx="3">
                  <c:v>0.36391773802304422</c:v>
                </c:pt>
                <c:pt idx="4">
                  <c:v>0.45482680412371135</c:v>
                </c:pt>
                <c:pt idx="5">
                  <c:v>0.5</c:v>
                </c:pt>
                <c:pt idx="6">
                  <c:v>0.54535864160097025</c:v>
                </c:pt>
                <c:pt idx="7">
                  <c:v>0.63601561552456043</c:v>
                </c:pt>
                <c:pt idx="8">
                  <c:v>0.72710236810188</c:v>
                </c:pt>
                <c:pt idx="9">
                  <c:v>0.81809164038811399</c:v>
                </c:pt>
                <c:pt idx="10">
                  <c:v>0.90898068526379627</c:v>
                </c:pt>
              </c:numCache>
            </c:numRef>
          </c:xVal>
          <c:yVal>
            <c:numRef>
              <c:f>'4 quadrant'!$L$212:$L$222</c:f>
              <c:numCache>
                <c:formatCode>General</c:formatCode>
                <c:ptCount val="11"/>
                <c:pt idx="0">
                  <c:v>408.62288000000001</c:v>
                </c:pt>
                <c:pt idx="1">
                  <c:v>295.28356000000002</c:v>
                </c:pt>
                <c:pt idx="2">
                  <c:v>260.61126999999999</c:v>
                </c:pt>
                <c:pt idx="3">
                  <c:v>245.76670999999999</c:v>
                </c:pt>
                <c:pt idx="4">
                  <c:v>238.93754999999999</c:v>
                </c:pt>
                <c:pt idx="5">
                  <c:v>238.3</c:v>
                </c:pt>
                <c:pt idx="6">
                  <c:v>243.59617</c:v>
                </c:pt>
                <c:pt idx="7">
                  <c:v>255.15405000000001</c:v>
                </c:pt>
                <c:pt idx="8">
                  <c:v>274.18758000000003</c:v>
                </c:pt>
                <c:pt idx="9">
                  <c:v>312.46017000000001</c:v>
                </c:pt>
                <c:pt idx="10">
                  <c:v>429.24178000000001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05D-461A-BE9D-604EE4E112D9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quadrant'!$AC$213:$AC$225</c:f>
              <c:numCache>
                <c:formatCode>0.00</c:formatCode>
                <c:ptCount val="13"/>
                <c:pt idx="0">
                  <c:v>7.1428571428571425E-2</c:v>
                </c:pt>
                <c:pt idx="1">
                  <c:v>0.14285714285714285</c:v>
                </c:pt>
                <c:pt idx="2">
                  <c:v>0.21428571428571427</c:v>
                </c:pt>
                <c:pt idx="3">
                  <c:v>0.2857142857142857</c:v>
                </c:pt>
                <c:pt idx="4">
                  <c:v>0.35714285714285715</c:v>
                </c:pt>
                <c:pt idx="5">
                  <c:v>0.42857142857142855</c:v>
                </c:pt>
                <c:pt idx="6">
                  <c:v>0.5</c:v>
                </c:pt>
                <c:pt idx="7">
                  <c:v>0.5714285714285714</c:v>
                </c:pt>
                <c:pt idx="8">
                  <c:v>0.64285714285714279</c:v>
                </c:pt>
                <c:pt idx="9">
                  <c:v>0.7142857142857143</c:v>
                </c:pt>
                <c:pt idx="10">
                  <c:v>0.7857142857142857</c:v>
                </c:pt>
                <c:pt idx="11">
                  <c:v>0.85714285714285721</c:v>
                </c:pt>
                <c:pt idx="12">
                  <c:v>0.9285714285714286</c:v>
                </c:pt>
              </c:numCache>
            </c:numRef>
          </c:xVal>
          <c:yVal>
            <c:numRef>
              <c:f>'4 quadrant'!$AF$213:$AF$225</c:f>
              <c:numCache>
                <c:formatCode>General</c:formatCode>
                <c:ptCount val="13"/>
                <c:pt idx="0">
                  <c:v>413.402904341951</c:v>
                </c:pt>
                <c:pt idx="1">
                  <c:v>298.649727509971</c:v>
                </c:pt>
                <c:pt idx="2">
                  <c:v>263.408861481396</c:v>
                </c:pt>
                <c:pt idx="3">
                  <c:v>248.35783900690899</c:v>
                </c:pt>
                <c:pt idx="4">
                  <c:v>241.746330262686</c:v>
                </c:pt>
                <c:pt idx="5">
                  <c:v>239.39202158438201</c:v>
                </c:pt>
                <c:pt idx="6">
                  <c:v>238.82628137142399</c:v>
                </c:pt>
                <c:pt idx="7">
                  <c:v>240.529643546214</c:v>
                </c:pt>
                <c:pt idx="8">
                  <c:v>247.37444830768899</c:v>
                </c:pt>
                <c:pt idx="9">
                  <c:v>259.520523543038</c:v>
                </c:pt>
                <c:pt idx="10">
                  <c:v>278.953975583106</c:v>
                </c:pt>
                <c:pt idx="11">
                  <c:v>317.79251108484902</c:v>
                </c:pt>
                <c:pt idx="12">
                  <c:v>434.74016698814597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05D-461A-BE9D-604EE4E112D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quadrant'!$G$212:$G$222</c:f>
              <c:numCache>
                <c:formatCode>0.00</c:formatCode>
                <c:ptCount val="11"/>
                <c:pt idx="0">
                  <c:v>9.0992116434202561E-2</c:v>
                </c:pt>
                <c:pt idx="1">
                  <c:v>0.18195318981200725</c:v>
                </c:pt>
                <c:pt idx="2">
                  <c:v>0.27291271376591875</c:v>
                </c:pt>
                <c:pt idx="3">
                  <c:v>0.36391773802304422</c:v>
                </c:pt>
                <c:pt idx="4">
                  <c:v>0.45482680412371135</c:v>
                </c:pt>
                <c:pt idx="5">
                  <c:v>0.5</c:v>
                </c:pt>
                <c:pt idx="6">
                  <c:v>0.54535864160097025</c:v>
                </c:pt>
                <c:pt idx="7">
                  <c:v>0.63601561552456043</c:v>
                </c:pt>
                <c:pt idx="8">
                  <c:v>0.72710236810188</c:v>
                </c:pt>
                <c:pt idx="9">
                  <c:v>0.81809164038811399</c:v>
                </c:pt>
                <c:pt idx="10">
                  <c:v>0.90898068526379627</c:v>
                </c:pt>
              </c:numCache>
            </c:numRef>
          </c:xVal>
          <c:yVal>
            <c:numRef>
              <c:f>'4 quadrant'!$M$212:$M$222</c:f>
              <c:numCache>
                <c:formatCode>General</c:formatCode>
                <c:ptCount val="11"/>
                <c:pt idx="0">
                  <c:v>64.876105999999993</c:v>
                </c:pt>
                <c:pt idx="1">
                  <c:v>43.685799000000003</c:v>
                </c:pt>
                <c:pt idx="2">
                  <c:v>36.763323999999997</c:v>
                </c:pt>
                <c:pt idx="3">
                  <c:v>33.551003999999999</c:v>
                </c:pt>
                <c:pt idx="4">
                  <c:v>31.757629000000001</c:v>
                </c:pt>
                <c:pt idx="5">
                  <c:v>31.42</c:v>
                </c:pt>
                <c:pt idx="6">
                  <c:v>32.505636000000003</c:v>
                </c:pt>
                <c:pt idx="7">
                  <c:v>34.795084000000003</c:v>
                </c:pt>
                <c:pt idx="8">
                  <c:v>38.590260000000001</c:v>
                </c:pt>
                <c:pt idx="9">
                  <c:v>45.773421999999997</c:v>
                </c:pt>
                <c:pt idx="10">
                  <c:v>67.664828999999997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83C-4ED4-BDC3-109181F23233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quadrant'!$AC$213:$AC$225</c:f>
              <c:numCache>
                <c:formatCode>0.00</c:formatCode>
                <c:ptCount val="13"/>
                <c:pt idx="0">
                  <c:v>7.1428571428571425E-2</c:v>
                </c:pt>
                <c:pt idx="1">
                  <c:v>0.14285714285714285</c:v>
                </c:pt>
                <c:pt idx="2">
                  <c:v>0.21428571428571427</c:v>
                </c:pt>
                <c:pt idx="3">
                  <c:v>0.2857142857142857</c:v>
                </c:pt>
                <c:pt idx="4">
                  <c:v>0.35714285714285715</c:v>
                </c:pt>
                <c:pt idx="5">
                  <c:v>0.42857142857142855</c:v>
                </c:pt>
                <c:pt idx="6">
                  <c:v>0.5</c:v>
                </c:pt>
                <c:pt idx="7">
                  <c:v>0.5714285714285714</c:v>
                </c:pt>
                <c:pt idx="8">
                  <c:v>0.64285714285714279</c:v>
                </c:pt>
                <c:pt idx="9">
                  <c:v>0.7142857142857143</c:v>
                </c:pt>
                <c:pt idx="10">
                  <c:v>0.7857142857142857</c:v>
                </c:pt>
                <c:pt idx="11">
                  <c:v>0.85714285714285721</c:v>
                </c:pt>
                <c:pt idx="12">
                  <c:v>0.9285714285714286</c:v>
                </c:pt>
              </c:numCache>
            </c:numRef>
          </c:xVal>
          <c:yVal>
            <c:numRef>
              <c:f>'4 quadrant'!$AG$213:$AG$225</c:f>
              <c:numCache>
                <c:formatCode>General</c:formatCode>
                <c:ptCount val="13"/>
                <c:pt idx="0">
                  <c:v>72.666134104124296</c:v>
                </c:pt>
                <c:pt idx="1">
                  <c:v>47.082050591554001</c:v>
                </c:pt>
                <c:pt idx="2">
                  <c:v>38.865127445415901</c:v>
                </c:pt>
                <c:pt idx="3">
                  <c:v>35.197188920222104</c:v>
                </c:pt>
                <c:pt idx="4">
                  <c:v>33.182955247064001</c:v>
                </c:pt>
                <c:pt idx="5">
                  <c:v>32.198055933209901</c:v>
                </c:pt>
                <c:pt idx="6">
                  <c:v>32.016268515278298</c:v>
                </c:pt>
                <c:pt idx="7">
                  <c:v>32.6591992852997</c:v>
                </c:pt>
                <c:pt idx="8">
                  <c:v>34.3344214993677</c:v>
                </c:pt>
                <c:pt idx="9">
                  <c:v>37.052630035538002</c:v>
                </c:pt>
                <c:pt idx="10">
                  <c:v>41.284884848555699</c:v>
                </c:pt>
                <c:pt idx="11">
                  <c:v>49.7470463744787</c:v>
                </c:pt>
                <c:pt idx="12">
                  <c:v>75.096124123741603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83C-4ED4-BDC3-109181F232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quadrant'!$P$8:$P$20</c:f>
              <c:numCache>
                <c:formatCode>0.00E+00</c:formatCode>
                <c:ptCount val="13"/>
                <c:pt idx="0">
                  <c:v>0.29957012</c:v>
                </c:pt>
                <c:pt idx="1">
                  <c:v>0.60028197999999999</c:v>
                </c:pt>
                <c:pt idx="2">
                  <c:v>1.1006214999999999</c:v>
                </c:pt>
                <c:pt idx="3">
                  <c:v>1.6008191000000003</c:v>
                </c:pt>
                <c:pt idx="4">
                  <c:v>2.0986528</c:v>
                </c:pt>
                <c:pt idx="5">
                  <c:v>2.5993179</c:v>
                </c:pt>
                <c:pt idx="6">
                  <c:v>3.0016338</c:v>
                </c:pt>
                <c:pt idx="7">
                  <c:v>3.2984656999999999</c:v>
                </c:pt>
                <c:pt idx="8">
                  <c:v>3.5995850000000003</c:v>
                </c:pt>
                <c:pt idx="9">
                  <c:v>3.8981686999999998</c:v>
                </c:pt>
                <c:pt idx="10">
                  <c:v>4.2014339999999999</c:v>
                </c:pt>
                <c:pt idx="11">
                  <c:v>4.5019495000000003</c:v>
                </c:pt>
                <c:pt idx="12">
                  <c:v>4.8017586999999997</c:v>
                </c:pt>
              </c:numCache>
            </c:numRef>
          </c:xVal>
          <c:yVal>
            <c:numRef>
              <c:f>'4 quadrant'!$T$8:$T$20</c:f>
              <c:numCache>
                <c:formatCode>0.00E+00</c:formatCode>
                <c:ptCount val="13"/>
                <c:pt idx="0">
                  <c:v>1.3544174901635697</c:v>
                </c:pt>
                <c:pt idx="1">
                  <c:v>1.1050917864501681</c:v>
                </c:pt>
                <c:pt idx="2">
                  <c:v>1.906265117352002</c:v>
                </c:pt>
                <c:pt idx="3">
                  <c:v>4.4085993171605962</c:v>
                </c:pt>
                <c:pt idx="4">
                  <c:v>9.3473992045764689</c:v>
                </c:pt>
                <c:pt idx="5">
                  <c:v>13.600649307617326</c:v>
                </c:pt>
                <c:pt idx="6">
                  <c:v>16.152980788933501</c:v>
                </c:pt>
                <c:pt idx="7">
                  <c:v>17.659531387975832</c:v>
                </c:pt>
                <c:pt idx="8">
                  <c:v>19.243127636558004</c:v>
                </c:pt>
                <c:pt idx="9">
                  <c:v>19.390058679422076</c:v>
                </c:pt>
                <c:pt idx="10">
                  <c:v>16.898769534600241</c:v>
                </c:pt>
                <c:pt idx="11">
                  <c:v>12.310940371959594</c:v>
                </c:pt>
                <c:pt idx="12">
                  <c:v>5.8022548309486623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20C-4887-A6C8-66E3E00A961C}"/>
            </c:ext>
          </c:extLst>
        </c:ser>
        <c:ser>
          <c:idx val="1"/>
          <c:order val="1"/>
          <c:tx>
            <c:v>sim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quadrant'!$AJ$8:$AJ$27</c:f>
              <c:numCache>
                <c:formatCode>General</c:formatCode>
                <c:ptCount val="20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</c:numCache>
            </c:numRef>
          </c:xVal>
          <c:yVal>
            <c:numRef>
              <c:f>'4 quadrant'!$AL$8:$AL$27</c:f>
              <c:numCache>
                <c:formatCode>0.00E+00</c:formatCode>
                <c:ptCount val="20"/>
                <c:pt idx="0">
                  <c:v>0.17711773072296416</c:v>
                </c:pt>
                <c:pt idx="1">
                  <c:v>0.18128536670628773</c:v>
                </c:pt>
                <c:pt idx="2">
                  <c:v>0.10458530985796355</c:v>
                </c:pt>
                <c:pt idx="3">
                  <c:v>3.4775918760959465E-2</c:v>
                </c:pt>
                <c:pt idx="4">
                  <c:v>0.42487625308560673</c:v>
                </c:pt>
                <c:pt idx="5">
                  <c:v>1.270356858795332</c:v>
                </c:pt>
                <c:pt idx="6">
                  <c:v>2.3110638945851769</c:v>
                </c:pt>
                <c:pt idx="7">
                  <c:v>3.5322250510438891</c:v>
                </c:pt>
                <c:pt idx="8">
                  <c:v>4.9068269546127015</c:v>
                </c:pt>
                <c:pt idx="9">
                  <c:v>6.4840663204685685</c:v>
                </c:pt>
                <c:pt idx="10">
                  <c:v>8.4736057997893894</c:v>
                </c:pt>
                <c:pt idx="11">
                  <c:v>10.966549764536632</c:v>
                </c:pt>
                <c:pt idx="12">
                  <c:v>14.031332210226312</c:v>
                </c:pt>
                <c:pt idx="13">
                  <c:v>17.657606803439712</c:v>
                </c:pt>
                <c:pt idx="14">
                  <c:v>23.181895239433384</c:v>
                </c:pt>
                <c:pt idx="15">
                  <c:v>25.966128554929369</c:v>
                </c:pt>
                <c:pt idx="16">
                  <c:v>25.847618957609448</c:v>
                </c:pt>
                <c:pt idx="17">
                  <c:v>23.399647765235684</c:v>
                </c:pt>
                <c:pt idx="18">
                  <c:v>18.458023817962196</c:v>
                </c:pt>
                <c:pt idx="19">
                  <c:v>10.467203871845195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20C-4887-A6C8-66E3E00A961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6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10"/>
        <c:crossBetween val="midCat"/>
      </c:valAx>
      <c:valAx>
        <c:axId val="578150832"/>
        <c:scaling>
          <c:orientation val="minMax"/>
          <c:max val="3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At val="0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quadrant'!$P$8:$P$20</c:f>
              <c:numCache>
                <c:formatCode>0.00E+00</c:formatCode>
                <c:ptCount val="13"/>
                <c:pt idx="0">
                  <c:v>0.29957012</c:v>
                </c:pt>
                <c:pt idx="1">
                  <c:v>0.60028197999999999</c:v>
                </c:pt>
                <c:pt idx="2">
                  <c:v>1.1006214999999999</c:v>
                </c:pt>
                <c:pt idx="3">
                  <c:v>1.6008191000000003</c:v>
                </c:pt>
                <c:pt idx="4">
                  <c:v>2.0986528</c:v>
                </c:pt>
                <c:pt idx="5">
                  <c:v>2.5993179</c:v>
                </c:pt>
                <c:pt idx="6">
                  <c:v>3.0016338</c:v>
                </c:pt>
                <c:pt idx="7">
                  <c:v>3.2984656999999999</c:v>
                </c:pt>
                <c:pt idx="8">
                  <c:v>3.5995850000000003</c:v>
                </c:pt>
                <c:pt idx="9">
                  <c:v>3.8981686999999998</c:v>
                </c:pt>
                <c:pt idx="10">
                  <c:v>4.2014339999999999</c:v>
                </c:pt>
                <c:pt idx="11">
                  <c:v>4.5019495000000003</c:v>
                </c:pt>
                <c:pt idx="12">
                  <c:v>4.8017586999999997</c:v>
                </c:pt>
              </c:numCache>
            </c:numRef>
          </c:xVal>
          <c:yVal>
            <c:numRef>
              <c:f>'4 quadrant'!$U$8:$U$20</c:f>
              <c:numCache>
                <c:formatCode>0.00E+00</c:formatCode>
                <c:ptCount val="13"/>
                <c:pt idx="0">
                  <c:v>7.5368599999999901</c:v>
                </c:pt>
                <c:pt idx="1">
                  <c:v>8.8578299999999803</c:v>
                </c:pt>
                <c:pt idx="2">
                  <c:v>7.6788799999999897</c:v>
                </c:pt>
                <c:pt idx="3">
                  <c:v>5.1245599999999998</c:v>
                </c:pt>
                <c:pt idx="4">
                  <c:v>1.4913099999999999</c:v>
                </c:pt>
                <c:pt idx="5">
                  <c:v>-1.0634699999999999</c:v>
                </c:pt>
                <c:pt idx="6">
                  <c:v>-2.5823500000000199</c:v>
                </c:pt>
                <c:pt idx="7">
                  <c:v>-3.4865000000000101</c:v>
                </c:pt>
                <c:pt idx="8">
                  <c:v>-3.78155000000001</c:v>
                </c:pt>
                <c:pt idx="9">
                  <c:v>-3.5413000000000099</c:v>
                </c:pt>
                <c:pt idx="10">
                  <c:v>-2.7542699999999898</c:v>
                </c:pt>
                <c:pt idx="11">
                  <c:v>-1.8051299999999899</c:v>
                </c:pt>
                <c:pt idx="12">
                  <c:v>-0.70919999999998096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B87-4A1A-BBAC-7DCC3B2880D6}"/>
            </c:ext>
          </c:extLst>
        </c:ser>
        <c:ser>
          <c:idx val="1"/>
          <c:order val="1"/>
          <c:tx>
            <c:v>sim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quadrant'!$AJ$8:$AJ$27</c:f>
              <c:numCache>
                <c:formatCode>General</c:formatCode>
                <c:ptCount val="20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</c:numCache>
            </c:numRef>
          </c:xVal>
          <c:yVal>
            <c:numRef>
              <c:f>'4 quadrant'!$AM$8:$AM$27</c:f>
              <c:numCache>
                <c:formatCode>0.00E+00</c:formatCode>
                <c:ptCount val="20"/>
                <c:pt idx="0">
                  <c:v>48.561684344453056</c:v>
                </c:pt>
                <c:pt idx="1">
                  <c:v>25.24286701098805</c:v>
                </c:pt>
                <c:pt idx="2">
                  <c:v>18.500662512220998</c:v>
                </c:pt>
                <c:pt idx="3">
                  <c:v>15.607072692942012</c:v>
                </c:pt>
                <c:pt idx="4">
                  <c:v>13.094074114830988</c:v>
                </c:pt>
                <c:pt idx="5">
                  <c:v>10.923760635725984</c:v>
                </c:pt>
                <c:pt idx="6">
                  <c:v>9.2822415863170136</c:v>
                </c:pt>
                <c:pt idx="7">
                  <c:v>7.8519589830789869</c:v>
                </c:pt>
                <c:pt idx="8">
                  <c:v>6.5462325148120044</c:v>
                </c:pt>
                <c:pt idx="9">
                  <c:v>5.2289918415279999</c:v>
                </c:pt>
                <c:pt idx="10">
                  <c:v>3.807321168752992</c:v>
                </c:pt>
                <c:pt idx="11">
                  <c:v>2.2274784260540059</c:v>
                </c:pt>
                <c:pt idx="12">
                  <c:v>0.53505095843598838</c:v>
                </c:pt>
                <c:pt idx="13">
                  <c:v>-0.99757664238600796</c:v>
                </c:pt>
                <c:pt idx="14">
                  <c:v>-1.8392502222919802</c:v>
                </c:pt>
                <c:pt idx="15">
                  <c:v>-2.3131936761680265</c:v>
                </c:pt>
                <c:pt idx="16">
                  <c:v>-2.523650122499987</c:v>
                </c:pt>
                <c:pt idx="17">
                  <c:v>-2.324457343412007</c:v>
                </c:pt>
                <c:pt idx="18">
                  <c:v>-1.749327829202997</c:v>
                </c:pt>
                <c:pt idx="19">
                  <c:v>-0.93546057678400985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B87-4A1A-BBAC-7DCC3B2880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6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10"/>
        <c:crossBetween val="midCat"/>
      </c:valAx>
      <c:valAx>
        <c:axId val="578150832"/>
        <c:scaling>
          <c:orientation val="minMax"/>
          <c:max val="5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quadrant'!$P$8:$P$20</c:f>
              <c:numCache>
                <c:formatCode>0.00E+00</c:formatCode>
                <c:ptCount val="13"/>
                <c:pt idx="0">
                  <c:v>0.29957012</c:v>
                </c:pt>
                <c:pt idx="1">
                  <c:v>0.60028197999999999</c:v>
                </c:pt>
                <c:pt idx="2">
                  <c:v>1.1006214999999999</c:v>
                </c:pt>
                <c:pt idx="3">
                  <c:v>1.6008191000000003</c:v>
                </c:pt>
                <c:pt idx="4">
                  <c:v>2.0986528</c:v>
                </c:pt>
                <c:pt idx="5">
                  <c:v>2.5993179</c:v>
                </c:pt>
                <c:pt idx="6">
                  <c:v>3.0016338</c:v>
                </c:pt>
                <c:pt idx="7">
                  <c:v>3.2984656999999999</c:v>
                </c:pt>
                <c:pt idx="8">
                  <c:v>3.5995850000000003</c:v>
                </c:pt>
                <c:pt idx="9">
                  <c:v>3.8981686999999998</c:v>
                </c:pt>
                <c:pt idx="10">
                  <c:v>4.2014339999999999</c:v>
                </c:pt>
                <c:pt idx="11">
                  <c:v>4.5019495000000003</c:v>
                </c:pt>
                <c:pt idx="12">
                  <c:v>4.8017586999999997</c:v>
                </c:pt>
              </c:numCache>
            </c:numRef>
          </c:xVal>
          <c:yVal>
            <c:numRef>
              <c:f>'4 quadrant'!$V$8:$V$20</c:f>
              <c:numCache>
                <c:formatCode>0.00E+00</c:formatCode>
                <c:ptCount val="13"/>
                <c:pt idx="0">
                  <c:v>0.35749599999999798</c:v>
                </c:pt>
                <c:pt idx="1">
                  <c:v>0.54406300000000096</c:v>
                </c:pt>
                <c:pt idx="2">
                  <c:v>0.64176299999999697</c:v>
                </c:pt>
                <c:pt idx="3">
                  <c:v>0.46926699999999899</c:v>
                </c:pt>
                <c:pt idx="4">
                  <c:v>9.7919999999998494E-2</c:v>
                </c:pt>
                <c:pt idx="5">
                  <c:v>-0.17808700000000099</c:v>
                </c:pt>
                <c:pt idx="6">
                  <c:v>-0.278779</c:v>
                </c:pt>
                <c:pt idx="7">
                  <c:v>-0.31948200000000099</c:v>
                </c:pt>
                <c:pt idx="8">
                  <c:v>-0.36157499999999798</c:v>
                </c:pt>
                <c:pt idx="9">
                  <c:v>-0.26363399999999998</c:v>
                </c:pt>
                <c:pt idx="10">
                  <c:v>-0.18182699999999799</c:v>
                </c:pt>
                <c:pt idx="11">
                  <c:v>-4.4516999999999002E-2</c:v>
                </c:pt>
                <c:pt idx="12">
                  <c:v>9.7890000000013799E-3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0DE-4501-9E1C-BF040122557E}"/>
            </c:ext>
          </c:extLst>
        </c:ser>
        <c:ser>
          <c:idx val="1"/>
          <c:order val="1"/>
          <c:tx>
            <c:v>sim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quadrant'!$AJ$8:$AJ$27</c:f>
              <c:numCache>
                <c:formatCode>General</c:formatCode>
                <c:ptCount val="20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  <c:pt idx="15">
                  <c:v>3.75</c:v>
                </c:pt>
                <c:pt idx="16">
                  <c:v>4</c:v>
                </c:pt>
                <c:pt idx="17">
                  <c:v>4.25</c:v>
                </c:pt>
                <c:pt idx="18">
                  <c:v>4.5</c:v>
                </c:pt>
                <c:pt idx="19">
                  <c:v>4.75</c:v>
                </c:pt>
              </c:numCache>
            </c:numRef>
          </c:xVal>
          <c:yVal>
            <c:numRef>
              <c:f>'4 quadrant'!$AN$8:$AN$27</c:f>
              <c:numCache>
                <c:formatCode>0.00E+00</c:formatCode>
                <c:ptCount val="20"/>
                <c:pt idx="0">
                  <c:v>12.154546992049987</c:v>
                </c:pt>
                <c:pt idx="1">
                  <c:v>5.8405461192696038</c:v>
                </c:pt>
                <c:pt idx="2">
                  <c:v>3.2242327450135022</c:v>
                </c:pt>
                <c:pt idx="3">
                  <c:v>1.9675316632454951</c:v>
                </c:pt>
                <c:pt idx="4">
                  <c:v>1.4402970047959975</c:v>
                </c:pt>
                <c:pt idx="5">
                  <c:v>1.2641814665775009</c:v>
                </c:pt>
                <c:pt idx="6">
                  <c:v>1.1623229027733011</c:v>
                </c:pt>
                <c:pt idx="7">
                  <c:v>1.0749498132701021</c:v>
                </c:pt>
                <c:pt idx="8">
                  <c:v>0.97500339412380299</c:v>
                </c:pt>
                <c:pt idx="9">
                  <c:v>0.86092458948489892</c:v>
                </c:pt>
                <c:pt idx="10">
                  <c:v>0.7520411723562006</c:v>
                </c:pt>
                <c:pt idx="11">
                  <c:v>0.69184752517029935</c:v>
                </c:pt>
                <c:pt idx="12">
                  <c:v>0.71680703310079963</c:v>
                </c:pt>
                <c:pt idx="13">
                  <c:v>0.76963985186259976</c:v>
                </c:pt>
                <c:pt idx="14">
                  <c:v>0.76957623920109697</c:v>
                </c:pt>
                <c:pt idx="15">
                  <c:v>0.68882444352979988</c:v>
                </c:pt>
                <c:pt idx="16">
                  <c:v>0.59794143649969911</c:v>
                </c:pt>
                <c:pt idx="17">
                  <c:v>0.51814289930200097</c:v>
                </c:pt>
                <c:pt idx="18">
                  <c:v>0.42669795556819956</c:v>
                </c:pt>
                <c:pt idx="19">
                  <c:v>0.25910045971230034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0DE-4501-9E1C-BF04012255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6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2"/>
        <c:crossBetween val="midCat"/>
      </c:valAx>
      <c:valAx>
        <c:axId val="578150832"/>
        <c:scaling>
          <c:orientation val="minMax"/>
          <c:max val="8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quadrant'!$P$110:$P$116</c:f>
              <c:numCache>
                <c:formatCode>0.00E+00</c:formatCode>
                <c:ptCount val="7"/>
                <c:pt idx="0">
                  <c:v>0.59954401999999996</c:v>
                </c:pt>
                <c:pt idx="1">
                  <c:v>1.0993202</c:v>
                </c:pt>
                <c:pt idx="2">
                  <c:v>1.5996714999999999</c:v>
                </c:pt>
                <c:pt idx="3">
                  <c:v>2.1013898000000002</c:v>
                </c:pt>
                <c:pt idx="4">
                  <c:v>2.6012013999999999</c:v>
                </c:pt>
                <c:pt idx="5">
                  <c:v>3.001709</c:v>
                </c:pt>
                <c:pt idx="6">
                  <c:v>3.3015737000000001</c:v>
                </c:pt>
              </c:numCache>
            </c:numRef>
          </c:xVal>
          <c:yVal>
            <c:numRef>
              <c:f>'4 quadrant'!$T$110:$T$116</c:f>
              <c:numCache>
                <c:formatCode>0.00E+00</c:formatCode>
                <c:ptCount val="7"/>
                <c:pt idx="0">
                  <c:v>-1.5373019564488064</c:v>
                </c:pt>
                <c:pt idx="1">
                  <c:v>-2.3197289428920156</c:v>
                </c:pt>
                <c:pt idx="2">
                  <c:v>-0.7725241095743326</c:v>
                </c:pt>
                <c:pt idx="3">
                  <c:v>1.9049472279275705</c:v>
                </c:pt>
                <c:pt idx="4">
                  <c:v>4.1991271825867189</c:v>
                </c:pt>
                <c:pt idx="5">
                  <c:v>4.6940252040079633</c:v>
                </c:pt>
                <c:pt idx="6">
                  <c:v>3.9605950450571257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B69-41B1-8AF6-63FFBE250E9A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quadrant'!$AJ$110:$AJ$124</c:f>
              <c:numCache>
                <c:formatCode>General</c:formatCode>
                <c:ptCount val="15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</c:numCache>
            </c:numRef>
          </c:xVal>
          <c:yVal>
            <c:numRef>
              <c:f>'4 quadrant'!$AL$110:$AL$124</c:f>
              <c:numCache>
                <c:formatCode>0.00E+00</c:formatCode>
                <c:ptCount val="15"/>
                <c:pt idx="0">
                  <c:v>-0.63012622959529807</c:v>
                </c:pt>
                <c:pt idx="1">
                  <c:v>-1.067707121970715</c:v>
                </c:pt>
                <c:pt idx="2">
                  <c:v>-2.0651668488802071</c:v>
                </c:pt>
                <c:pt idx="3">
                  <c:v>-2.5650871666445703</c:v>
                </c:pt>
                <c:pt idx="4">
                  <c:v>-2.4855507638586913</c:v>
                </c:pt>
                <c:pt idx="5">
                  <c:v>-2.4743720906238127</c:v>
                </c:pt>
                <c:pt idx="6">
                  <c:v>-2.3833277351093591</c:v>
                </c:pt>
                <c:pt idx="7">
                  <c:v>-1.9795411881035188</c:v>
                </c:pt>
                <c:pt idx="8">
                  <c:v>-1.1556855798257619</c:v>
                </c:pt>
                <c:pt idx="9">
                  <c:v>6.2770713918953808E-2</c:v>
                </c:pt>
                <c:pt idx="10">
                  <c:v>1.2897246060145415</c:v>
                </c:pt>
                <c:pt idx="11">
                  <c:v>2.4461946244041584</c:v>
                </c:pt>
                <c:pt idx="12">
                  <c:v>3.4839695870390188</c:v>
                </c:pt>
                <c:pt idx="13">
                  <c:v>4.3087185087400632</c:v>
                </c:pt>
                <c:pt idx="14">
                  <c:v>3.9264169268399369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B69-41B1-8AF6-63FFBE250E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10"/>
        <c:crossBetween val="midCat"/>
      </c:valAx>
      <c:valAx>
        <c:axId val="578150832"/>
        <c:scaling>
          <c:orientation val="minMax"/>
          <c:max val="3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quadrant'!$P$110:$P$116</c:f>
              <c:numCache>
                <c:formatCode>0.00E+00</c:formatCode>
                <c:ptCount val="7"/>
                <c:pt idx="0">
                  <c:v>0.59954401999999996</c:v>
                </c:pt>
                <c:pt idx="1">
                  <c:v>1.0993202</c:v>
                </c:pt>
                <c:pt idx="2">
                  <c:v>1.5996714999999999</c:v>
                </c:pt>
                <c:pt idx="3">
                  <c:v>2.1013898000000002</c:v>
                </c:pt>
                <c:pt idx="4">
                  <c:v>2.6012013999999999</c:v>
                </c:pt>
                <c:pt idx="5">
                  <c:v>3.001709</c:v>
                </c:pt>
                <c:pt idx="6">
                  <c:v>3.3015737000000001</c:v>
                </c:pt>
              </c:numCache>
            </c:numRef>
          </c:xVal>
          <c:yVal>
            <c:numRef>
              <c:f>'4 quadrant'!$U$110:$U$116</c:f>
              <c:numCache>
                <c:formatCode>0.00E+00</c:formatCode>
                <c:ptCount val="7"/>
                <c:pt idx="0">
                  <c:v>19.160710000000002</c:v>
                </c:pt>
                <c:pt idx="1">
                  <c:v>15.136850000000001</c:v>
                </c:pt>
                <c:pt idx="2">
                  <c:v>11.35572</c:v>
                </c:pt>
                <c:pt idx="3">
                  <c:v>7.9350399999999901</c:v>
                </c:pt>
                <c:pt idx="4">
                  <c:v>5.0249699999999997</c:v>
                </c:pt>
                <c:pt idx="5">
                  <c:v>2.5130599999999998</c:v>
                </c:pt>
                <c:pt idx="6">
                  <c:v>0.92723999999998297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DD7-40D7-BEDA-F6988B154E06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quadrant'!$AJ$110:$AJ$124</c:f>
              <c:numCache>
                <c:formatCode>General</c:formatCode>
                <c:ptCount val="15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</c:numCache>
            </c:numRef>
          </c:xVal>
          <c:yVal>
            <c:numRef>
              <c:f>'4 quadrant'!$AM$110:$AM$124</c:f>
              <c:numCache>
                <c:formatCode>0.00E+00</c:formatCode>
                <c:ptCount val="15"/>
                <c:pt idx="0">
                  <c:v>55.714347884879999</c:v>
                </c:pt>
                <c:pt idx="1">
                  <c:v>29.357438939716019</c:v>
                </c:pt>
                <c:pt idx="2">
                  <c:v>22.424818283048012</c:v>
                </c:pt>
                <c:pt idx="3">
                  <c:v>18.420895085817989</c:v>
                </c:pt>
                <c:pt idx="4">
                  <c:v>15.416098956121004</c:v>
                </c:pt>
                <c:pt idx="5">
                  <c:v>13.665370193268018</c:v>
                </c:pt>
                <c:pt idx="6">
                  <c:v>12.41095109519901</c:v>
                </c:pt>
                <c:pt idx="7">
                  <c:v>11.030021533129997</c:v>
                </c:pt>
                <c:pt idx="8">
                  <c:v>9.3284392657859883</c:v>
                </c:pt>
                <c:pt idx="9">
                  <c:v>7.3994401002619838</c:v>
                </c:pt>
                <c:pt idx="10">
                  <c:v>5.640951444150005</c:v>
                </c:pt>
                <c:pt idx="11">
                  <c:v>3.9944484996749736</c:v>
                </c:pt>
                <c:pt idx="12">
                  <c:v>2.4368810516640167</c:v>
                </c:pt>
                <c:pt idx="13">
                  <c:v>0.97203699644998665</c:v>
                </c:pt>
                <c:pt idx="14">
                  <c:v>0.24939129736497989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DD7-40D7-BEDA-F6988B154E0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10"/>
        <c:crossBetween val="midCat"/>
      </c:valAx>
      <c:valAx>
        <c:axId val="578150832"/>
        <c:scaling>
          <c:orientation val="minMax"/>
          <c:max val="5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quadrant'!$P$110:$P$116</c:f>
              <c:numCache>
                <c:formatCode>0.00E+00</c:formatCode>
                <c:ptCount val="7"/>
                <c:pt idx="0">
                  <c:v>0.59954401999999996</c:v>
                </c:pt>
                <c:pt idx="1">
                  <c:v>1.0993202</c:v>
                </c:pt>
                <c:pt idx="2">
                  <c:v>1.5996714999999999</c:v>
                </c:pt>
                <c:pt idx="3">
                  <c:v>2.1013898000000002</c:v>
                </c:pt>
                <c:pt idx="4">
                  <c:v>2.6012013999999999</c:v>
                </c:pt>
                <c:pt idx="5">
                  <c:v>3.001709</c:v>
                </c:pt>
                <c:pt idx="6">
                  <c:v>3.3015737000000001</c:v>
                </c:pt>
              </c:numCache>
            </c:numRef>
          </c:xVal>
          <c:yVal>
            <c:numRef>
              <c:f>'4 quadrant'!$V$110:$V$116</c:f>
              <c:numCache>
                <c:formatCode>0.00E+00</c:formatCode>
                <c:ptCount val="7"/>
                <c:pt idx="0">
                  <c:v>1.447168</c:v>
                </c:pt>
                <c:pt idx="1">
                  <c:v>1.1755359999999999</c:v>
                </c:pt>
                <c:pt idx="2">
                  <c:v>0.88389400000000196</c:v>
                </c:pt>
                <c:pt idx="3">
                  <c:v>0.760683</c:v>
                </c:pt>
                <c:pt idx="4">
                  <c:v>0.56015899999999896</c:v>
                </c:pt>
                <c:pt idx="5">
                  <c:v>0.254942</c:v>
                </c:pt>
                <c:pt idx="6">
                  <c:v>0.118195999999998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22A-4FEB-A425-A8F315E2DEB9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quadrant'!$AJ$110:$AJ$124</c:f>
              <c:numCache>
                <c:formatCode>General</c:formatCode>
                <c:ptCount val="15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  <c:pt idx="7">
                  <c:v>1.75</c:v>
                </c:pt>
                <c:pt idx="8">
                  <c:v>2</c:v>
                </c:pt>
                <c:pt idx="9">
                  <c:v>2.25</c:v>
                </c:pt>
                <c:pt idx="10">
                  <c:v>2.5</c:v>
                </c:pt>
                <c:pt idx="11">
                  <c:v>2.75</c:v>
                </c:pt>
                <c:pt idx="12">
                  <c:v>3</c:v>
                </c:pt>
                <c:pt idx="13">
                  <c:v>3.25</c:v>
                </c:pt>
                <c:pt idx="14">
                  <c:v>3.5</c:v>
                </c:pt>
              </c:numCache>
            </c:numRef>
          </c:xVal>
          <c:yVal>
            <c:numRef>
              <c:f>'4 quadrant'!$AN$110:$AN$124</c:f>
              <c:numCache>
                <c:formatCode>0.00E+00</c:formatCode>
                <c:ptCount val="15"/>
                <c:pt idx="0">
                  <c:v>11.307750851810994</c:v>
                </c:pt>
                <c:pt idx="1">
                  <c:v>5.3114990104863011</c:v>
                </c:pt>
                <c:pt idx="2">
                  <c:v>2.9367340261374011</c:v>
                </c:pt>
                <c:pt idx="3">
                  <c:v>1.9252071795644952</c:v>
                </c:pt>
                <c:pt idx="4">
                  <c:v>1.6170636449680984</c:v>
                </c:pt>
                <c:pt idx="5">
                  <c:v>1.5256897966744027</c:v>
                </c:pt>
                <c:pt idx="6">
                  <c:v>1.5187682570201986</c:v>
                </c:pt>
                <c:pt idx="7">
                  <c:v>1.407636425321801</c:v>
                </c:pt>
                <c:pt idx="8">
                  <c:v>1.2220686520599031</c:v>
                </c:pt>
                <c:pt idx="9">
                  <c:v>1.0043917377700993</c:v>
                </c:pt>
                <c:pt idx="10">
                  <c:v>0.81233213425459994</c:v>
                </c:pt>
                <c:pt idx="11">
                  <c:v>0.59095757419730077</c:v>
                </c:pt>
                <c:pt idx="12">
                  <c:v>0.40432532899400186</c:v>
                </c:pt>
                <c:pt idx="13">
                  <c:v>0.29617297608800186</c:v>
                </c:pt>
                <c:pt idx="14">
                  <c:v>0.18669690934670058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22A-4FEB-A425-A8F315E2DE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2"/>
        <c:crossBetween val="midCat"/>
      </c:valAx>
      <c:valAx>
        <c:axId val="578150832"/>
        <c:scaling>
          <c:orientation val="minMax"/>
          <c:max val="8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27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'n=100'!$D$4:$D$12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xVal>
          <c:yVal>
            <c:numRef>
              <c:f>'n=100'!$E$4:$E$12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-1</c:v>
                </c:pt>
                <c:pt idx="6">
                  <c:v>-1</c:v>
                </c:pt>
                <c:pt idx="7">
                  <c:v>0</c:v>
                </c:pt>
                <c:pt idx="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2F5-488D-BA4F-6CE2797C4BE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4091768"/>
        <c:axId val="514092096"/>
      </c:scatterChart>
      <c:valAx>
        <c:axId val="514091768"/>
        <c:scaling>
          <c:orientation val="minMax"/>
          <c:max val="8"/>
        </c:scaling>
        <c:delete val="1"/>
        <c:axPos val="b"/>
        <c:numFmt formatCode="General" sourceLinked="1"/>
        <c:majorTickMark val="out"/>
        <c:minorTickMark val="none"/>
        <c:tickLblPos val="nextTo"/>
        <c:crossAx val="514092096"/>
        <c:crosses val="autoZero"/>
        <c:crossBetween val="midCat"/>
      </c:valAx>
      <c:valAx>
        <c:axId val="5140920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1409176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quadrant'!$P$212:$P$216</c:f>
              <c:numCache>
                <c:formatCode>0.00E+00</c:formatCode>
                <c:ptCount val="5"/>
                <c:pt idx="0">
                  <c:v>0.30009200000000003</c:v>
                </c:pt>
                <c:pt idx="1">
                  <c:v>0.60008161999999998</c:v>
                </c:pt>
                <c:pt idx="2">
                  <c:v>0.90006613000000002</c:v>
                </c:pt>
                <c:pt idx="3">
                  <c:v>1.2002006999999999</c:v>
                </c:pt>
                <c:pt idx="4">
                  <c:v>1.5000188000000001</c:v>
                </c:pt>
              </c:numCache>
            </c:numRef>
          </c:xVal>
          <c:yVal>
            <c:numRef>
              <c:f>'4 quadrant'!$T$212:$T$216</c:f>
              <c:numCache>
                <c:formatCode>0.00E+00</c:formatCode>
                <c:ptCount val="5"/>
                <c:pt idx="0">
                  <c:v>-0.92150321893176779</c:v>
                </c:pt>
                <c:pt idx="1">
                  <c:v>-4.5647008152578357</c:v>
                </c:pt>
                <c:pt idx="2">
                  <c:v>-3.6450567651764563</c:v>
                </c:pt>
                <c:pt idx="3">
                  <c:v>-3.0725957415912193</c:v>
                </c:pt>
                <c:pt idx="4">
                  <c:v>-1.1658056688372651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278-4EB7-8820-20A927AC7505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quadrant'!$AJ$212:$AJ$218</c:f>
              <c:numCache>
                <c:formatCode>General</c:formatCode>
                <c:ptCount val="7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</c:numCache>
            </c:numRef>
          </c:xVal>
          <c:yVal>
            <c:numRef>
              <c:f>'4 quadrant'!$AL$212:$AL$218</c:f>
              <c:numCache>
                <c:formatCode>0.00E+00</c:formatCode>
                <c:ptCount val="7"/>
                <c:pt idx="0">
                  <c:v>0.24249610923064105</c:v>
                </c:pt>
                <c:pt idx="1">
                  <c:v>-1.4646222077994155</c:v>
                </c:pt>
                <c:pt idx="2">
                  <c:v>-2.2608664877093529</c:v>
                </c:pt>
                <c:pt idx="3">
                  <c:v>-2.1563764139948054</c:v>
                </c:pt>
                <c:pt idx="4">
                  <c:v>-1.3568375261646315</c:v>
                </c:pt>
                <c:pt idx="5">
                  <c:v>1.2654508997450167</c:v>
                </c:pt>
                <c:pt idx="6">
                  <c:v>3.8035683794587487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278-4EB7-8820-20A927AC750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10"/>
        <c:crossBetween val="midCat"/>
      </c:valAx>
      <c:valAx>
        <c:axId val="578150832"/>
        <c:scaling>
          <c:orientation val="minMax"/>
          <c:max val="3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quadrant'!$P$212:$P$216</c:f>
              <c:numCache>
                <c:formatCode>0.00E+00</c:formatCode>
                <c:ptCount val="5"/>
                <c:pt idx="0">
                  <c:v>0.30009200000000003</c:v>
                </c:pt>
                <c:pt idx="1">
                  <c:v>0.60008161999999998</c:v>
                </c:pt>
                <c:pt idx="2">
                  <c:v>0.90006613000000002</c:v>
                </c:pt>
                <c:pt idx="3">
                  <c:v>1.2002006999999999</c:v>
                </c:pt>
                <c:pt idx="4">
                  <c:v>1.5000188000000001</c:v>
                </c:pt>
              </c:numCache>
            </c:numRef>
          </c:xVal>
          <c:yVal>
            <c:numRef>
              <c:f>'4 quadrant'!$U$212:$U$216</c:f>
              <c:numCache>
                <c:formatCode>0.00E+00</c:formatCode>
                <c:ptCount val="5"/>
                <c:pt idx="0">
                  <c:v>20.6189</c:v>
                </c:pt>
                <c:pt idx="1">
                  <c:v>17.17661</c:v>
                </c:pt>
                <c:pt idx="2">
                  <c:v>13.576309999999999</c:v>
                </c:pt>
                <c:pt idx="3">
                  <c:v>9.3873400000000196</c:v>
                </c:pt>
                <c:pt idx="4">
                  <c:v>4.6586200000000098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F28-48D3-8389-CAD3F766C5C2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quadrant'!$AJ$212:$AJ$218</c:f>
              <c:numCache>
                <c:formatCode>General</c:formatCode>
                <c:ptCount val="7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</c:numCache>
            </c:numRef>
          </c:xVal>
          <c:yVal>
            <c:numRef>
              <c:f>'4 quadrant'!$AM$212:$AM$218</c:f>
              <c:numCache>
                <c:formatCode>0.00E+00</c:formatCode>
                <c:ptCount val="7"/>
                <c:pt idx="0">
                  <c:v>20.185488254135976</c:v>
                </c:pt>
                <c:pt idx="1">
                  <c:v>21.337262646194972</c:v>
                </c:pt>
                <c:pt idx="2">
                  <c:v>19.142783574878024</c:v>
                </c:pt>
                <c:pt idx="3">
                  <c:v>15.545114101709999</c:v>
                </c:pt>
                <c:pt idx="4">
                  <c:v>11.162684536129007</c:v>
                </c:pt>
                <c:pt idx="5">
                  <c:v>5.6281180450029922</c:v>
                </c:pt>
                <c:pt idx="6">
                  <c:v>1.1376219618319965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F28-48D3-8389-CAD3F766C5C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10"/>
        <c:crossBetween val="midCat"/>
      </c:valAx>
      <c:valAx>
        <c:axId val="578150832"/>
        <c:scaling>
          <c:orientation val="minMax"/>
          <c:max val="50"/>
          <c:min val="-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'4 quadrant'!$P$212:$P$216</c:f>
              <c:numCache>
                <c:formatCode>0.00E+00</c:formatCode>
                <c:ptCount val="5"/>
                <c:pt idx="0">
                  <c:v>0.30009200000000003</c:v>
                </c:pt>
                <c:pt idx="1">
                  <c:v>0.60008161999999998</c:v>
                </c:pt>
                <c:pt idx="2">
                  <c:v>0.90006613000000002</c:v>
                </c:pt>
                <c:pt idx="3">
                  <c:v>1.2002006999999999</c:v>
                </c:pt>
                <c:pt idx="4">
                  <c:v>1.5000188000000001</c:v>
                </c:pt>
              </c:numCache>
            </c:numRef>
          </c:xVal>
          <c:yVal>
            <c:numRef>
              <c:f>'4 quadrant'!$V$212:$V$216</c:f>
              <c:numCache>
                <c:formatCode>0.00E+00</c:formatCode>
                <c:ptCount val="5"/>
                <c:pt idx="0">
                  <c:v>2.7887230000000001</c:v>
                </c:pt>
                <c:pt idx="1">
                  <c:v>2.08762299999999</c:v>
                </c:pt>
                <c:pt idx="2">
                  <c:v>1.8269359999999999</c:v>
                </c:pt>
                <c:pt idx="3">
                  <c:v>1.2440800000000001</c:v>
                </c:pt>
                <c:pt idx="4">
                  <c:v>0.74800700000000098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360-453B-AD3A-BA29969F67FB}"/>
            </c:ext>
          </c:extLst>
        </c:ser>
        <c:ser>
          <c:idx val="1"/>
          <c:order val="1"/>
          <c:tx>
            <c:v>0 deg</c:v>
          </c:tx>
          <c:spPr>
            <a:ln w="19050" cap="rnd">
              <a:solidFill>
                <a:srgbClr val="ED801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'4 quadrant'!$AJ$212:$AJ$218</c:f>
              <c:numCache>
                <c:formatCode>General</c:formatCode>
                <c:ptCount val="7"/>
                <c:pt idx="0">
                  <c:v>0.1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</c:v>
                </c:pt>
                <c:pt idx="5">
                  <c:v>1.25</c:v>
                </c:pt>
                <c:pt idx="6">
                  <c:v>1.5</c:v>
                </c:pt>
              </c:numCache>
            </c:numRef>
          </c:xVal>
          <c:yVal>
            <c:numRef>
              <c:f>'4 quadrant'!$AN$212:$AN$218</c:f>
              <c:numCache>
                <c:formatCode>0.00E+00</c:formatCode>
                <c:ptCount val="7"/>
                <c:pt idx="0">
                  <c:v>3.800831831795989</c:v>
                </c:pt>
                <c:pt idx="1">
                  <c:v>2.429990019617307</c:v>
                </c:pt>
                <c:pt idx="2">
                  <c:v>2.6649957829246986</c:v>
                </c:pt>
                <c:pt idx="3">
                  <c:v>2.4197574031397977</c:v>
                </c:pt>
                <c:pt idx="4">
                  <c:v>1.8554411153158981</c:v>
                </c:pt>
                <c:pt idx="5">
                  <c:v>1.1514662523036989</c:v>
                </c:pt>
                <c:pt idx="6">
                  <c:v>0.46114335208979895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360-453B-AD3A-BA29969F67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50832"/>
        <c:crossesAt val="-2"/>
        <c:crossBetween val="midCat"/>
      </c:valAx>
      <c:valAx>
        <c:axId val="578150832"/>
        <c:scaling>
          <c:orientation val="minMax"/>
          <c:max val="8"/>
          <c:min val="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rgbClr val="080808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rgbClr val="080808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'Q_(B) f=0.1Hz param n'!$D$27:$D$47</c:f>
              <c:numCache>
                <c:formatCode>General</c:formatCode>
                <c:ptCount val="2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</c:numCache>
            </c:numRef>
          </c:xVal>
          <c:yVal>
            <c:numRef>
              <c:f>'Q_(B) f=0.1Hz param n'!$E$27:$E$47</c:f>
              <c:numCache>
                <c:formatCode>General</c:formatCode>
                <c:ptCount val="21"/>
                <c:pt idx="0">
                  <c:v>0</c:v>
                </c:pt>
                <c:pt idx="1">
                  <c:v>0.3090169943749474</c:v>
                </c:pt>
                <c:pt idx="2">
                  <c:v>0.58778525229247314</c:v>
                </c:pt>
                <c:pt idx="3">
                  <c:v>0.80901699437494745</c:v>
                </c:pt>
                <c:pt idx="4">
                  <c:v>0.95105651629515353</c:v>
                </c:pt>
                <c:pt idx="5">
                  <c:v>1</c:v>
                </c:pt>
                <c:pt idx="6">
                  <c:v>0.95105651629515364</c:v>
                </c:pt>
                <c:pt idx="7">
                  <c:v>0.80901699437494745</c:v>
                </c:pt>
                <c:pt idx="8">
                  <c:v>0.58778525229247325</c:v>
                </c:pt>
                <c:pt idx="9">
                  <c:v>0.30901699437494751</c:v>
                </c:pt>
                <c:pt idx="10">
                  <c:v>1.22514845490862E-16</c:v>
                </c:pt>
                <c:pt idx="11">
                  <c:v>-0.30901699437494773</c:v>
                </c:pt>
                <c:pt idx="12">
                  <c:v>-0.58778525229247303</c:v>
                </c:pt>
                <c:pt idx="13">
                  <c:v>-0.80901699437494734</c:v>
                </c:pt>
                <c:pt idx="14">
                  <c:v>-0.95105651629515353</c:v>
                </c:pt>
                <c:pt idx="15">
                  <c:v>-1</c:v>
                </c:pt>
                <c:pt idx="16">
                  <c:v>-0.95105651629515364</c:v>
                </c:pt>
                <c:pt idx="17">
                  <c:v>-0.80901699437494756</c:v>
                </c:pt>
                <c:pt idx="18">
                  <c:v>-0.58778525229247336</c:v>
                </c:pt>
                <c:pt idx="19">
                  <c:v>-0.30901699437494762</c:v>
                </c:pt>
                <c:pt idx="20">
                  <c:v>-2.45029690981724E-16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7D7-4E76-A176-84B6BD17A3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7314032"/>
        <c:axId val="457316656"/>
      </c:scatterChart>
      <c:valAx>
        <c:axId val="457314032"/>
        <c:scaling>
          <c:orientation val="minMax"/>
          <c:max val="1"/>
        </c:scaling>
        <c:delete val="1"/>
        <c:axPos val="b"/>
        <c:numFmt formatCode="General" sourceLinked="1"/>
        <c:majorTickMark val="out"/>
        <c:minorTickMark val="none"/>
        <c:tickLblPos val="nextTo"/>
        <c:crossAx val="457316656"/>
        <c:crosses val="autoZero"/>
        <c:crossBetween val="midCat"/>
      </c:valAx>
      <c:valAx>
        <c:axId val="457316656"/>
        <c:scaling>
          <c:orientation val="minMax"/>
          <c:max val="1.1000000000000001"/>
          <c:min val="-1.1000000000000001"/>
        </c:scaling>
        <c:delete val="1"/>
        <c:axPos val="l"/>
        <c:numFmt formatCode="General" sourceLinked="1"/>
        <c:majorTickMark val="out"/>
        <c:minorTickMark val="none"/>
        <c:tickLblPos val="nextTo"/>
        <c:crossAx val="4573140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spPr>
            <a:ln w="127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'Q_(B) f=0.1Hz param n'!$D$27:$D$47</c:f>
              <c:numCache>
                <c:formatCode>General</c:formatCode>
                <c:ptCount val="21"/>
                <c:pt idx="0">
                  <c:v>0</c:v>
                </c:pt>
                <c:pt idx="1">
                  <c:v>0.05</c:v>
                </c:pt>
                <c:pt idx="2">
                  <c:v>0.1</c:v>
                </c:pt>
                <c:pt idx="3">
                  <c:v>0.15</c:v>
                </c:pt>
                <c:pt idx="4">
                  <c:v>0.2</c:v>
                </c:pt>
                <c:pt idx="5">
                  <c:v>0.25</c:v>
                </c:pt>
                <c:pt idx="6">
                  <c:v>0.3</c:v>
                </c:pt>
                <c:pt idx="7">
                  <c:v>0.35</c:v>
                </c:pt>
                <c:pt idx="8">
                  <c:v>0.4</c:v>
                </c:pt>
                <c:pt idx="9">
                  <c:v>0.45</c:v>
                </c:pt>
                <c:pt idx="10">
                  <c:v>0.5</c:v>
                </c:pt>
                <c:pt idx="11">
                  <c:v>0.55000000000000004</c:v>
                </c:pt>
                <c:pt idx="12">
                  <c:v>0.6</c:v>
                </c:pt>
                <c:pt idx="13">
                  <c:v>0.65</c:v>
                </c:pt>
                <c:pt idx="14">
                  <c:v>0.7</c:v>
                </c:pt>
                <c:pt idx="15">
                  <c:v>0.75</c:v>
                </c:pt>
                <c:pt idx="16">
                  <c:v>0.8</c:v>
                </c:pt>
                <c:pt idx="17">
                  <c:v>0.85</c:v>
                </c:pt>
                <c:pt idx="18">
                  <c:v>0.9</c:v>
                </c:pt>
                <c:pt idx="19">
                  <c:v>0.95</c:v>
                </c:pt>
                <c:pt idx="20">
                  <c:v>1</c:v>
                </c:pt>
              </c:numCache>
            </c:numRef>
          </c:xVal>
          <c:yVal>
            <c:numRef>
              <c:f>'Q_(B) f=0.1Hz param n'!$E$27:$E$47</c:f>
              <c:numCache>
                <c:formatCode>General</c:formatCode>
                <c:ptCount val="21"/>
                <c:pt idx="0">
                  <c:v>0</c:v>
                </c:pt>
                <c:pt idx="1">
                  <c:v>0.3090169943749474</c:v>
                </c:pt>
                <c:pt idx="2">
                  <c:v>0.58778525229247314</c:v>
                </c:pt>
                <c:pt idx="3">
                  <c:v>0.80901699437494745</c:v>
                </c:pt>
                <c:pt idx="4">
                  <c:v>0.95105651629515353</c:v>
                </c:pt>
                <c:pt idx="5">
                  <c:v>1</c:v>
                </c:pt>
                <c:pt idx="6">
                  <c:v>0.95105651629515364</c:v>
                </c:pt>
                <c:pt idx="7">
                  <c:v>0.80901699437494745</c:v>
                </c:pt>
                <c:pt idx="8">
                  <c:v>0.58778525229247325</c:v>
                </c:pt>
                <c:pt idx="9">
                  <c:v>0.30901699437494751</c:v>
                </c:pt>
                <c:pt idx="10">
                  <c:v>1.22514845490862E-16</c:v>
                </c:pt>
                <c:pt idx="11">
                  <c:v>-0.30901699437494773</c:v>
                </c:pt>
                <c:pt idx="12">
                  <c:v>-0.58778525229247303</c:v>
                </c:pt>
                <c:pt idx="13">
                  <c:v>-0.80901699437494734</c:v>
                </c:pt>
                <c:pt idx="14">
                  <c:v>-0.95105651629515353</c:v>
                </c:pt>
                <c:pt idx="15">
                  <c:v>-1</c:v>
                </c:pt>
                <c:pt idx="16">
                  <c:v>-0.95105651629515364</c:v>
                </c:pt>
                <c:pt idx="17">
                  <c:v>-0.80901699437494756</c:v>
                </c:pt>
                <c:pt idx="18">
                  <c:v>-0.58778525229247336</c:v>
                </c:pt>
                <c:pt idx="19">
                  <c:v>-0.30901699437494762</c:v>
                </c:pt>
                <c:pt idx="20">
                  <c:v>-2.45029690981724E-16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1E9-4F0F-AC02-DCDE571CADB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7314032"/>
        <c:axId val="457316656"/>
      </c:scatterChart>
      <c:valAx>
        <c:axId val="457314032"/>
        <c:scaling>
          <c:orientation val="minMax"/>
          <c:max val="1"/>
        </c:scaling>
        <c:delete val="1"/>
        <c:axPos val="b"/>
        <c:numFmt formatCode="General" sourceLinked="1"/>
        <c:majorTickMark val="out"/>
        <c:minorTickMark val="none"/>
        <c:tickLblPos val="nextTo"/>
        <c:crossAx val="457316656"/>
        <c:crosses val="autoZero"/>
        <c:crossBetween val="midCat"/>
      </c:valAx>
      <c:valAx>
        <c:axId val="457316656"/>
        <c:scaling>
          <c:orientation val="minMax"/>
          <c:max val="1.1000000000000001"/>
          <c:min val="-1.1000000000000001"/>
        </c:scaling>
        <c:delete val="1"/>
        <c:axPos val="l"/>
        <c:numFmt formatCode="General" sourceLinked="1"/>
        <c:majorTickMark val="out"/>
        <c:minorTickMark val="none"/>
        <c:tickLblPos val="nextTo"/>
        <c:crossAx val="45731403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/>
              <a:t>AC loss / Cycle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'Q_(I) f=0.1Hz param n'!$N$5</c:f>
              <c:strCache>
                <c:ptCount val="1"/>
                <c:pt idx="0">
                  <c:v>n = 5</c:v>
                </c:pt>
              </c:strCache>
            </c:strRef>
          </c:tx>
          <c:spPr>
            <a:ln w="1270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'Q_(I) f=0.1Hz param n'!$AC$4:$AM$4</c:f>
              <c:numCache>
                <c:formatCode>0.00E+00</c:formatCode>
                <c:ptCount val="11"/>
                <c:pt idx="0">
                  <c:v>1</c:v>
                </c:pt>
                <c:pt idx="1">
                  <c:v>10</c:v>
                </c:pt>
                <c:pt idx="2">
                  <c:v>50</c:v>
                </c:pt>
                <c:pt idx="3">
                  <c:v>100</c:v>
                </c:pt>
                <c:pt idx="4">
                  <c:v>250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1250</c:v>
                </c:pt>
                <c:pt idx="9">
                  <c:v>1500</c:v>
                </c:pt>
                <c:pt idx="10">
                  <c:v>2000</c:v>
                </c:pt>
              </c:numCache>
            </c:numRef>
          </c:xVal>
          <c:yVal>
            <c:numRef>
              <c:f>'Q_(I) f=0.1Hz param n'!$AC$6:$AM$6</c:f>
              <c:numCache>
                <c:formatCode>General</c:formatCode>
                <c:ptCount val="11"/>
                <c:pt idx="0" formatCode="0.00E+00">
                  <c:v>7.383398199999999E-11</c:v>
                </c:pt>
                <c:pt idx="1">
                  <c:v>4.2242739000000003E-8</c:v>
                </c:pt>
                <c:pt idx="2" formatCode="0.00E+00">
                  <c:v>7.6652218999999976E-6</c:v>
                </c:pt>
                <c:pt idx="3" formatCode="0.00E+00">
                  <c:v>7.829229299999997E-5</c:v>
                </c:pt>
                <c:pt idx="4" formatCode="0.00E+00">
                  <c:v>1.7731162399999998E-3</c:v>
                </c:pt>
                <c:pt idx="5" formatCode="0.00E+00">
                  <c:v>2.1030579999999993E-2</c:v>
                </c:pt>
                <c:pt idx="6" formatCode="0.00E+00">
                  <c:v>0.10252025700000005</c:v>
                </c:pt>
                <c:pt idx="7" formatCode="0.00E+00">
                  <c:v>0.37937339000000003</c:v>
                </c:pt>
                <c:pt idx="8" formatCode="0.00E+00">
                  <c:v>1.2710712150000003</c:v>
                </c:pt>
                <c:pt idx="9" formatCode="0.00E+00">
                  <c:v>3.6481490950000022</c:v>
                </c:pt>
                <c:pt idx="10" formatCode="0.00E+00">
                  <c:v>20.103779880000012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F85-4C1B-8B8D-48A7D788DD9D}"/>
            </c:ext>
          </c:extLst>
        </c:ser>
        <c:ser>
          <c:idx val="1"/>
          <c:order val="1"/>
          <c:tx>
            <c:strRef>
              <c:f>'Q_(I) f=0.1Hz param n'!$AS$5</c:f>
              <c:strCache>
                <c:ptCount val="1"/>
                <c:pt idx="0">
                  <c:v>n = 20</c:v>
                </c:pt>
              </c:strCache>
            </c:strRef>
          </c:tx>
          <c:spPr>
            <a:ln w="1270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'Q_(I) f=0.1Hz param n'!$BH$4:$BQ$4</c:f>
              <c:numCache>
                <c:formatCode>0.00E+00</c:formatCode>
                <c:ptCount val="10"/>
                <c:pt idx="0">
                  <c:v>1</c:v>
                </c:pt>
                <c:pt idx="1">
                  <c:v>10</c:v>
                </c:pt>
                <c:pt idx="2">
                  <c:v>50</c:v>
                </c:pt>
                <c:pt idx="3">
                  <c:v>100</c:v>
                </c:pt>
                <c:pt idx="4">
                  <c:v>250</c:v>
                </c:pt>
                <c:pt idx="5">
                  <c:v>500</c:v>
                </c:pt>
                <c:pt idx="6">
                  <c:v>750</c:v>
                </c:pt>
                <c:pt idx="7">
                  <c:v>1000</c:v>
                </c:pt>
                <c:pt idx="8">
                  <c:v>1250</c:v>
                </c:pt>
                <c:pt idx="9">
                  <c:v>1500</c:v>
                </c:pt>
              </c:numCache>
            </c:numRef>
          </c:xVal>
          <c:yVal>
            <c:numRef>
              <c:f>'Q_(I) f=0.1Hz param n'!$BH$6:$BQ$6</c:f>
              <c:numCache>
                <c:formatCode>0.00E+00</c:formatCode>
                <c:ptCount val="10"/>
                <c:pt idx="0">
                  <c:v>1.1430768737149995E-11</c:v>
                </c:pt>
                <c:pt idx="1">
                  <c:v>8.0603878999999986E-9</c:v>
                </c:pt>
                <c:pt idx="2">
                  <c:v>1.1447403707000005E-6</c:v>
                </c:pt>
                <c:pt idx="3">
                  <c:v>1.4877249009999999E-5</c:v>
                </c:pt>
                <c:pt idx="4">
                  <c:v>4.9991542799999989E-4</c:v>
                </c:pt>
                <c:pt idx="5">
                  <c:v>7.8275322699999997E-3</c:v>
                </c:pt>
                <c:pt idx="6">
                  <c:v>4.5614886499999965E-2</c:v>
                </c:pt>
                <c:pt idx="7">
                  <c:v>0.28617139400000019</c:v>
                </c:pt>
                <c:pt idx="8">
                  <c:v>18.77520541800002</c:v>
                </c:pt>
                <c:pt idx="9">
                  <c:v>858.3054523160007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F85-4C1B-8B8D-48A7D788DD9D}"/>
            </c:ext>
          </c:extLst>
        </c:ser>
        <c:ser>
          <c:idx val="2"/>
          <c:order val="2"/>
          <c:tx>
            <c:strRef>
              <c:f>'Q_(I) f=0.1Hz param n'!$BX$5</c:f>
              <c:strCache>
                <c:ptCount val="1"/>
                <c:pt idx="0">
                  <c:v>n = 50</c:v>
                </c:pt>
              </c:strCache>
            </c:strRef>
          </c:tx>
          <c:spPr>
            <a:ln w="12700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'Q_(I) f=0.1Hz param n'!$CN$4:$CU$4</c:f>
              <c:numCache>
                <c:formatCode>0.00E+00</c:formatCode>
                <c:ptCount val="8"/>
                <c:pt idx="0">
                  <c:v>10</c:v>
                </c:pt>
                <c:pt idx="1">
                  <c:v>50</c:v>
                </c:pt>
                <c:pt idx="2">
                  <c:v>100</c:v>
                </c:pt>
                <c:pt idx="3">
                  <c:v>250</c:v>
                </c:pt>
                <c:pt idx="4">
                  <c:v>500</c:v>
                </c:pt>
                <c:pt idx="5">
                  <c:v>750</c:v>
                </c:pt>
                <c:pt idx="6">
                  <c:v>1000</c:v>
                </c:pt>
                <c:pt idx="7">
                  <c:v>1250</c:v>
                </c:pt>
              </c:numCache>
            </c:numRef>
          </c:xVal>
          <c:yVal>
            <c:numRef>
              <c:f>'Q_(I) f=0.1Hz param n'!$CN$6:$CU$6</c:f>
              <c:numCache>
                <c:formatCode>0.00E+00</c:formatCode>
                <c:ptCount val="8"/>
                <c:pt idx="0">
                  <c:v>5.5355372999999997E-9</c:v>
                </c:pt>
                <c:pt idx="1">
                  <c:v>7.8244173593670018E-7</c:v>
                </c:pt>
                <c:pt idx="2">
                  <c:v>9.7063856359719996E-6</c:v>
                </c:pt>
                <c:pt idx="3">
                  <c:v>3.5446736133999988E-4</c:v>
                </c:pt>
                <c:pt idx="4">
                  <c:v>5.9340730107999978E-3</c:v>
                </c:pt>
                <c:pt idx="5">
                  <c:v>3.5476995609999964E-2</c:v>
                </c:pt>
                <c:pt idx="6">
                  <c:v>0.24418861980000012</c:v>
                </c:pt>
                <c:pt idx="7">
                  <c:v>9737.412298456904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F85-4C1B-8B8D-48A7D788DD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370368"/>
        <c:axId val="490371352"/>
      </c:scatterChart>
      <c:valAx>
        <c:axId val="490370368"/>
        <c:scaling>
          <c:logBase val="10"/>
          <c:orientation val="minMax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I (A</a:t>
                </a:r>
                <a:r>
                  <a:rPr lang="en-GB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90371352"/>
        <c:crossesAt val="1.0000000000000006E-12"/>
        <c:crossBetween val="midCat"/>
        <c:majorUnit val="100"/>
      </c:valAx>
      <c:valAx>
        <c:axId val="490371352"/>
        <c:scaling>
          <c:logBase val="10"/>
          <c:orientation val="minMax"/>
          <c:max val="1000000"/>
          <c:min val="1.0000000000000006E-1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Q (J/mm3/cycle)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90370368"/>
        <c:crossesAt val="1.0000000000000003E-4"/>
        <c:crossBetween val="midCat"/>
        <c:majorUnit val="100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/>
              <a:t>AC loss / Cycle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'Q_(f) param I (2)'!$N$5</c:f>
              <c:strCache>
                <c:ptCount val="1"/>
                <c:pt idx="0">
                  <c:v>I/Ic=10%</c:v>
                </c:pt>
              </c:strCache>
            </c:strRef>
          </c:tx>
          <c:spPr>
            <a:ln w="1270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'Q_(f) param I (2)'!$AC$4:$AH$4</c:f>
              <c:numCache>
                <c:formatCode>0.00E+00</c:formatCode>
                <c:ptCount val="6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</c:numCache>
            </c:numRef>
          </c:xVal>
          <c:yVal>
            <c:numRef>
              <c:f>'Q_(f) param I (2)'!$AC$6:$AH$6</c:f>
              <c:numCache>
                <c:formatCode>General</c:formatCode>
                <c:ptCount val="6"/>
                <c:pt idx="0" formatCode="0.00E+00">
                  <c:v>2.3048227742999993E-5</c:v>
                </c:pt>
                <c:pt idx="1">
                  <c:v>1.8532396359499998E-5</c:v>
                </c:pt>
                <c:pt idx="2" formatCode="0.00E+00">
                  <c:v>1.4913875168700004E-5</c:v>
                </c:pt>
                <c:pt idx="3" formatCode="0.00E+00">
                  <c:v>1.2046920371089997E-5</c:v>
                </c:pt>
                <c:pt idx="4" formatCode="0.00E+00">
                  <c:v>9.6689663202800036E-6</c:v>
                </c:pt>
                <c:pt idx="5" formatCode="0.00E+00">
                  <c:v>7.838706089029993E-6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78E-48FF-8AFD-3D862CA1685B}"/>
            </c:ext>
          </c:extLst>
        </c:ser>
        <c:ser>
          <c:idx val="1"/>
          <c:order val="1"/>
          <c:tx>
            <c:strRef>
              <c:f>'Q_(f) param I (2)'!$AS$5</c:f>
              <c:strCache>
                <c:ptCount val="1"/>
                <c:pt idx="0">
                  <c:v>I/Ic=50%</c:v>
                </c:pt>
              </c:strCache>
            </c:strRef>
          </c:tx>
          <c:spPr>
            <a:ln w="12700" cap="rnd">
              <a:solidFill>
                <a:schemeClr val="accent2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'Q_(f) param I (2)'!$BH$4:$BQ$4</c:f>
              <c:numCache>
                <c:formatCode>0.00E+00</c:formatCode>
                <c:ptCount val="10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xVal>
          <c:yVal>
            <c:numRef>
              <c:f>'Q_(f) param I (2)'!$BH$6:$BQ$6</c:f>
              <c:numCache>
                <c:formatCode>0.00E+00</c:formatCode>
                <c:ptCount val="10"/>
                <c:pt idx="0">
                  <c:v>1.340183023E-2</c:v>
                </c:pt>
                <c:pt idx="1">
                  <c:v>1.0153794769999993E-2</c:v>
                </c:pt>
                <c:pt idx="2">
                  <c:v>7.8171824899999978E-3</c:v>
                </c:pt>
                <c:pt idx="3">
                  <c:v>6.0805997100000005E-3</c:v>
                </c:pt>
                <c:pt idx="4">
                  <c:v>4.7593788200000001E-3</c:v>
                </c:pt>
                <c:pt idx="5">
                  <c:v>3.7508734700000003E-3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78E-48FF-8AFD-3D862CA1685B}"/>
            </c:ext>
          </c:extLst>
        </c:ser>
        <c:ser>
          <c:idx val="2"/>
          <c:order val="2"/>
          <c:tx>
            <c:strRef>
              <c:f>'Q_(f) param I (2)'!$BX$5</c:f>
              <c:strCache>
                <c:ptCount val="1"/>
                <c:pt idx="0">
                  <c:v>I/Ic=75%</c:v>
                </c:pt>
              </c:strCache>
            </c:strRef>
          </c:tx>
          <c:spPr>
            <a:ln w="12700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'Q_(f) param I (2)'!$CM$4:$CU$4</c:f>
              <c:numCache>
                <c:formatCode>0.00E+00</c:formatCode>
                <c:ptCount val="9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xVal>
          <c:yVal>
            <c:numRef>
              <c:f>'Q_(f) param I (2)'!$CM$6:$CU$6</c:f>
              <c:numCache>
                <c:formatCode>0.00E+00</c:formatCode>
                <c:ptCount val="9"/>
                <c:pt idx="0">
                  <c:v>0.10953244070000004</c:v>
                </c:pt>
                <c:pt idx="1">
                  <c:v>6.5903916299999962E-2</c:v>
                </c:pt>
                <c:pt idx="2">
                  <c:v>4.5621136499999992E-2</c:v>
                </c:pt>
                <c:pt idx="3">
                  <c:v>3.334912739999997E-2</c:v>
                </c:pt>
                <c:pt idx="4">
                  <c:v>2.5098817900000011E-2</c:v>
                </c:pt>
                <c:pt idx="5">
                  <c:v>1.9221921599999994E-2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78E-48FF-8AFD-3D862CA168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90370368"/>
        <c:axId val="490371352"/>
      </c:scatterChart>
      <c:valAx>
        <c:axId val="490370368"/>
        <c:scaling>
          <c:logBase val="10"/>
          <c:orientation val="minMax"/>
          <c:max val="1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f (Hz)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90371352"/>
        <c:crossesAt val="1.0000000000000006E-12"/>
        <c:crossBetween val="midCat"/>
      </c:valAx>
      <c:valAx>
        <c:axId val="490371352"/>
        <c:scaling>
          <c:logBase val="10"/>
          <c:orientation val="minMax"/>
          <c:max val="1000000"/>
          <c:min val="1.0000000000000006E-1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 dirty="0" smtClean="0"/>
                  <a:t>Q (J/mm3/cycle)</a:t>
                </a:r>
                <a:endParaRPr lang="en-GB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90370368"/>
        <c:crossesAt val="1.0000000000000003E-4"/>
        <c:crossBetween val="midCat"/>
        <c:majorUnit val="100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J_eng(T) @ 5T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rgbClr val="0055A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808333333333333"/>
          <c:y val="0.17222258675998833"/>
          <c:w val="0.75690223097112863"/>
          <c:h val="0.59759222805482648"/>
        </c:manualLayout>
      </c:layout>
      <c:scatterChart>
        <c:scatterStyle val="lineMarker"/>
        <c:varyColors val="0"/>
        <c:ser>
          <c:idx val="0"/>
          <c:order val="0"/>
          <c:tx>
            <c:strRef>
              <c:f>'Jc(T) @ 5T'!$B$2</c:f>
              <c:strCache>
                <c:ptCount val="1"/>
                <c:pt idx="0">
                  <c:v>Nb-Ti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'Jc(T) @ 5T'!$B$4:$B$103</c:f>
              <c:numCache>
                <c:formatCode>General</c:formatCode>
                <c:ptCount val="100"/>
                <c:pt idx="0">
                  <c:v>1.9</c:v>
                </c:pt>
                <c:pt idx="1">
                  <c:v>1.9818181818181799</c:v>
                </c:pt>
                <c:pt idx="2">
                  <c:v>2.0636363636363599</c:v>
                </c:pt>
                <c:pt idx="3">
                  <c:v>2.1454545454545499</c:v>
                </c:pt>
                <c:pt idx="4">
                  <c:v>2.2272727272727302</c:v>
                </c:pt>
                <c:pt idx="5">
                  <c:v>2.30909090909091</c:v>
                </c:pt>
                <c:pt idx="6">
                  <c:v>2.3909090909090902</c:v>
                </c:pt>
                <c:pt idx="7">
                  <c:v>2.47272727272727</c:v>
                </c:pt>
                <c:pt idx="8">
                  <c:v>2.5545454545454498</c:v>
                </c:pt>
                <c:pt idx="9">
                  <c:v>2.6363636363636398</c:v>
                </c:pt>
                <c:pt idx="10">
                  <c:v>2.71818181818182</c:v>
                </c:pt>
                <c:pt idx="11">
                  <c:v>2.8</c:v>
                </c:pt>
                <c:pt idx="12">
                  <c:v>2.8818181818181801</c:v>
                </c:pt>
                <c:pt idx="13">
                  <c:v>2.9636363636363598</c:v>
                </c:pt>
                <c:pt idx="14">
                  <c:v>3.0454545454545499</c:v>
                </c:pt>
                <c:pt idx="15">
                  <c:v>3.1272727272727301</c:v>
                </c:pt>
                <c:pt idx="16">
                  <c:v>3.2090909090909099</c:v>
                </c:pt>
                <c:pt idx="17">
                  <c:v>3.2909090909090901</c:v>
                </c:pt>
                <c:pt idx="18">
                  <c:v>3.3727272727272699</c:v>
                </c:pt>
                <c:pt idx="19">
                  <c:v>3.4545454545454501</c:v>
                </c:pt>
                <c:pt idx="20">
                  <c:v>3.5363636363636402</c:v>
                </c:pt>
                <c:pt idx="21">
                  <c:v>3.6181818181818199</c:v>
                </c:pt>
                <c:pt idx="22">
                  <c:v>3.7</c:v>
                </c:pt>
                <c:pt idx="23">
                  <c:v>3.78181818181818</c:v>
                </c:pt>
                <c:pt idx="24">
                  <c:v>3.8636363636363602</c:v>
                </c:pt>
                <c:pt idx="25">
                  <c:v>3.9454545454545502</c:v>
                </c:pt>
                <c:pt idx="26">
                  <c:v>4.02727272727273</c:v>
                </c:pt>
                <c:pt idx="27">
                  <c:v>4.1090909090909102</c:v>
                </c:pt>
                <c:pt idx="28">
                  <c:v>4.1909090909090896</c:v>
                </c:pt>
                <c:pt idx="29">
                  <c:v>4.2727272727272698</c:v>
                </c:pt>
                <c:pt idx="30">
                  <c:v>4.3545454545454501</c:v>
                </c:pt>
                <c:pt idx="31">
                  <c:v>4.4363636363636401</c:v>
                </c:pt>
                <c:pt idx="32">
                  <c:v>4.5181818181818203</c:v>
                </c:pt>
                <c:pt idx="33">
                  <c:v>4.5999999999999996</c:v>
                </c:pt>
                <c:pt idx="34">
                  <c:v>4.6818181818181799</c:v>
                </c:pt>
                <c:pt idx="35">
                  <c:v>4.7636363636363601</c:v>
                </c:pt>
                <c:pt idx="36">
                  <c:v>4.8454545454545501</c:v>
                </c:pt>
                <c:pt idx="37">
                  <c:v>4.9272727272727304</c:v>
                </c:pt>
                <c:pt idx="38">
                  <c:v>5.0090909090909097</c:v>
                </c:pt>
                <c:pt idx="39">
                  <c:v>5.0909090909090899</c:v>
                </c:pt>
                <c:pt idx="40">
                  <c:v>5.1727272727272702</c:v>
                </c:pt>
                <c:pt idx="41">
                  <c:v>5.2545454545454504</c:v>
                </c:pt>
                <c:pt idx="42">
                  <c:v>5.3363636363636404</c:v>
                </c:pt>
                <c:pt idx="43">
                  <c:v>5.4181818181818198</c:v>
                </c:pt>
                <c:pt idx="44">
                  <c:v>5.5</c:v>
                </c:pt>
                <c:pt idx="45">
                  <c:v>5.5818181818181802</c:v>
                </c:pt>
                <c:pt idx="46">
                  <c:v>5.6636363636363596</c:v>
                </c:pt>
                <c:pt idx="47">
                  <c:v>5.7454545454545496</c:v>
                </c:pt>
                <c:pt idx="48">
                  <c:v>5.8272727272727298</c:v>
                </c:pt>
                <c:pt idx="49">
                  <c:v>5.9090909090909101</c:v>
                </c:pt>
                <c:pt idx="50">
                  <c:v>5.9909090909090903</c:v>
                </c:pt>
                <c:pt idx="51">
                  <c:v>6.0727272727272696</c:v>
                </c:pt>
                <c:pt idx="52">
                  <c:v>6.1545454545454499</c:v>
                </c:pt>
                <c:pt idx="53">
                  <c:v>6.2363636363636399</c:v>
                </c:pt>
                <c:pt idx="54">
                  <c:v>6.3181818181818201</c:v>
                </c:pt>
                <c:pt idx="55">
                  <c:v>6.4</c:v>
                </c:pt>
                <c:pt idx="56">
                  <c:v>6.4818181818181797</c:v>
                </c:pt>
                <c:pt idx="57">
                  <c:v>6.5636363636363599</c:v>
                </c:pt>
                <c:pt idx="58">
                  <c:v>6.6454545454545499</c:v>
                </c:pt>
                <c:pt idx="59">
                  <c:v>6.7272727272727302</c:v>
                </c:pt>
                <c:pt idx="60">
                  <c:v>6.8090909090909104</c:v>
                </c:pt>
                <c:pt idx="61">
                  <c:v>6.8909090909090898</c:v>
                </c:pt>
                <c:pt idx="62">
                  <c:v>6.97272727272727</c:v>
                </c:pt>
                <c:pt idx="63">
                  <c:v>7.05454545454546</c:v>
                </c:pt>
                <c:pt idx="64">
                  <c:v>7.1363636363636402</c:v>
                </c:pt>
                <c:pt idx="65">
                  <c:v>7.2181818181818196</c:v>
                </c:pt>
                <c:pt idx="66">
                  <c:v>7.3</c:v>
                </c:pt>
                <c:pt idx="67">
                  <c:v>7.3818181818181801</c:v>
                </c:pt>
                <c:pt idx="68">
                  <c:v>7.4636363636363603</c:v>
                </c:pt>
                <c:pt idx="69">
                  <c:v>7.5454545454545503</c:v>
                </c:pt>
                <c:pt idx="70">
                  <c:v>7.6272727272727296</c:v>
                </c:pt>
                <c:pt idx="71">
                  <c:v>7.7090909090909099</c:v>
                </c:pt>
                <c:pt idx="72">
                  <c:v>7.7909090909090901</c:v>
                </c:pt>
                <c:pt idx="73">
                  <c:v>7.8727272727272704</c:v>
                </c:pt>
                <c:pt idx="74">
                  <c:v>7.9545454545454604</c:v>
                </c:pt>
                <c:pt idx="75">
                  <c:v>8.0363636363636406</c:v>
                </c:pt>
                <c:pt idx="76">
                  <c:v>8.1181818181818208</c:v>
                </c:pt>
                <c:pt idx="77">
                  <c:v>8.1999999999999993</c:v>
                </c:pt>
                <c:pt idx="78">
                  <c:v>8.2818181818181795</c:v>
                </c:pt>
                <c:pt idx="79">
                  <c:v>8.3636363636363598</c:v>
                </c:pt>
                <c:pt idx="80">
                  <c:v>8.4454545454545507</c:v>
                </c:pt>
                <c:pt idx="81">
                  <c:v>8.5272727272727291</c:v>
                </c:pt>
                <c:pt idx="82">
                  <c:v>8.6090909090909093</c:v>
                </c:pt>
                <c:pt idx="83">
                  <c:v>8.6909090909090896</c:v>
                </c:pt>
                <c:pt idx="84">
                  <c:v>8.7727272727272698</c:v>
                </c:pt>
                <c:pt idx="85">
                  <c:v>8.8545454545454501</c:v>
                </c:pt>
                <c:pt idx="86">
                  <c:v>8.9363636363636392</c:v>
                </c:pt>
                <c:pt idx="87">
                  <c:v>9.0181818181818194</c:v>
                </c:pt>
                <c:pt idx="88">
                  <c:v>9.1</c:v>
                </c:pt>
                <c:pt idx="89">
                  <c:v>9.1818181818181799</c:v>
                </c:pt>
                <c:pt idx="90">
                  <c:v>9.2636363636363601</c:v>
                </c:pt>
                <c:pt idx="91">
                  <c:v>9.3454545454545492</c:v>
                </c:pt>
                <c:pt idx="92">
                  <c:v>9.4272727272727295</c:v>
                </c:pt>
                <c:pt idx="93">
                  <c:v>9.5090909090909097</c:v>
                </c:pt>
                <c:pt idx="94">
                  <c:v>9.5909090909090899</c:v>
                </c:pt>
                <c:pt idx="95">
                  <c:v>9.6727272727272702</c:v>
                </c:pt>
                <c:pt idx="96">
                  <c:v>9.7545454545454504</c:v>
                </c:pt>
                <c:pt idx="97">
                  <c:v>9.8363636363636395</c:v>
                </c:pt>
                <c:pt idx="98">
                  <c:v>9.9181818181818198</c:v>
                </c:pt>
                <c:pt idx="99">
                  <c:v>10</c:v>
                </c:pt>
              </c:numCache>
            </c:numRef>
          </c:xVal>
          <c:yVal>
            <c:numRef>
              <c:f>'Jc(T) @ 5T'!$E$4:$E$103</c:f>
              <c:numCache>
                <c:formatCode>0.00E+00</c:formatCode>
                <c:ptCount val="100"/>
                <c:pt idx="0">
                  <c:v>2.1</c:v>
                </c:pt>
                <c:pt idx="1">
                  <c:v>2.0753892516255572</c:v>
                </c:pt>
                <c:pt idx="2">
                  <c:v>2.050778503238885</c:v>
                </c:pt>
                <c:pt idx="3">
                  <c:v>2.019167755051503</c:v>
                </c:pt>
                <c:pt idx="4">
                  <c:v>1.9945570064777631</c:v>
                </c:pt>
                <c:pt idx="5">
                  <c:v>1.9629462582903812</c:v>
                </c:pt>
                <c:pt idx="6">
                  <c:v>1.9383355097166477</c:v>
                </c:pt>
                <c:pt idx="7">
                  <c:v>1.9067247615292657</c:v>
                </c:pt>
                <c:pt idx="8">
                  <c:v>1.8751140129555328</c:v>
                </c:pt>
                <c:pt idx="9">
                  <c:v>1.8435032647681509</c:v>
                </c:pt>
                <c:pt idx="10">
                  <c:v>1.8118925161944108</c:v>
                </c:pt>
                <c:pt idx="11">
                  <c:v>1.7802817680070289</c:v>
                </c:pt>
                <c:pt idx="12">
                  <c:v>1.7486710194332962</c:v>
                </c:pt>
                <c:pt idx="13">
                  <c:v>1.717060271245914</c:v>
                </c:pt>
                <c:pt idx="14">
                  <c:v>1.6854495227577559</c:v>
                </c:pt>
                <c:pt idx="15">
                  <c:v>1.6538387744847993</c:v>
                </c:pt>
                <c:pt idx="16">
                  <c:v>1.62222802629741</c:v>
                </c:pt>
                <c:pt idx="17">
                  <c:v>1.5836172777236768</c:v>
                </c:pt>
                <c:pt idx="18">
                  <c:v>1.5520065295362948</c:v>
                </c:pt>
                <c:pt idx="19">
                  <c:v>1.5203957809625619</c:v>
                </c:pt>
                <c:pt idx="20">
                  <c:v>1.48178503277518</c:v>
                </c:pt>
                <c:pt idx="21">
                  <c:v>1.45017428420144</c:v>
                </c:pt>
                <c:pt idx="22">
                  <c:v>1.4115635360140579</c:v>
                </c:pt>
                <c:pt idx="23">
                  <c:v>1.379952787440325</c:v>
                </c:pt>
                <c:pt idx="24">
                  <c:v>1.3413420392529429</c:v>
                </c:pt>
                <c:pt idx="25">
                  <c:v>1.30973129067921</c:v>
                </c:pt>
                <c:pt idx="26">
                  <c:v>1.2711205424918282</c:v>
                </c:pt>
                <c:pt idx="27">
                  <c:v>1.232509793918088</c:v>
                </c:pt>
                <c:pt idx="28">
                  <c:v>1.200899045730706</c:v>
                </c:pt>
                <c:pt idx="29">
                  <c:v>1.162288297156973</c:v>
                </c:pt>
                <c:pt idx="30">
                  <c:v>1.1273550979391822</c:v>
                </c:pt>
                <c:pt idx="31">
                  <c:v>1.0920668007785199</c:v>
                </c:pt>
                <c:pt idx="32">
                  <c:v>1.0534560522084759</c:v>
                </c:pt>
                <c:pt idx="33">
                  <c:v>1.021690608042181</c:v>
                </c:pt>
                <c:pt idx="34">
                  <c:v>0.98323455544735405</c:v>
                </c:pt>
                <c:pt idx="35">
                  <c:v>0.94462380725997197</c:v>
                </c:pt>
                <c:pt idx="36">
                  <c:v>0.91301305868623894</c:v>
                </c:pt>
                <c:pt idx="37">
                  <c:v>0.87440231049885697</c:v>
                </c:pt>
                <c:pt idx="38">
                  <c:v>0.83579156192511705</c:v>
                </c:pt>
                <c:pt idx="39">
                  <c:v>0.80418081373774208</c:v>
                </c:pt>
                <c:pt idx="40">
                  <c:v>0.76557006516400194</c:v>
                </c:pt>
                <c:pt idx="41">
                  <c:v>0.73395931697661998</c:v>
                </c:pt>
                <c:pt idx="42">
                  <c:v>0.69581371156259697</c:v>
                </c:pt>
                <c:pt idx="43">
                  <c:v>0.66151160223705341</c:v>
                </c:pt>
                <c:pt idx="44">
                  <c:v>0.62673977910179302</c:v>
                </c:pt>
                <c:pt idx="45">
                  <c:v>0.59196795579982409</c:v>
                </c:pt>
                <c:pt idx="46">
                  <c:v>0.55789613267801141</c:v>
                </c:pt>
                <c:pt idx="47">
                  <c:v>0.52382430936259472</c:v>
                </c:pt>
                <c:pt idx="48">
                  <c:v>0.49045248635647531</c:v>
                </c:pt>
                <c:pt idx="49">
                  <c:v>0.45727332993215086</c:v>
                </c:pt>
                <c:pt idx="50">
                  <c:v>0.42440883991924605</c:v>
                </c:pt>
                <c:pt idx="51">
                  <c:v>0.3919518331710331</c:v>
                </c:pt>
                <c:pt idx="52">
                  <c:v>0.36034108498365114</c:v>
                </c:pt>
                <c:pt idx="53">
                  <c:v>0.32873033640991528</c:v>
                </c:pt>
                <c:pt idx="54">
                  <c:v>0.29781958822253329</c:v>
                </c:pt>
                <c:pt idx="55">
                  <c:v>0.26760883964879822</c:v>
                </c:pt>
                <c:pt idx="56">
                  <c:v>0.23739809146141616</c:v>
                </c:pt>
                <c:pt idx="57">
                  <c:v>0.20816860859891248</c:v>
                </c:pt>
                <c:pt idx="58">
                  <c:v>0.17901893523026871</c:v>
                </c:pt>
                <c:pt idx="59">
                  <c:v>0.15056926166462531</c:v>
                </c:pt>
                <c:pt idx="60">
                  <c:v>0.1228195881452631</c:v>
                </c:pt>
                <c:pt idx="61">
                  <c:v>9.5769914590622299E-2</c:v>
                </c:pt>
                <c:pt idx="62">
                  <c:v>6.8720241060257078E-2</c:v>
                </c:pt>
                <c:pt idx="63">
                  <c:v>4.1914425042079033E-2</c:v>
                </c:pt>
                <c:pt idx="64">
                  <c:v>1.44091360635901E-2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  <c:pt idx="83">
                  <c:v>0</c:v>
                </c:pt>
                <c:pt idx="84">
                  <c:v>0</c:v>
                </c:pt>
                <c:pt idx="85">
                  <c:v>0</c:v>
                </c:pt>
                <c:pt idx="86">
                  <c:v>0</c:v>
                </c:pt>
                <c:pt idx="87">
                  <c:v>0</c:v>
                </c:pt>
                <c:pt idx="88">
                  <c:v>0</c:v>
                </c:pt>
                <c:pt idx="89">
                  <c:v>0</c:v>
                </c:pt>
                <c:pt idx="90">
                  <c:v>0</c:v>
                </c:pt>
                <c:pt idx="91">
                  <c:v>0</c:v>
                </c:pt>
                <c:pt idx="92">
                  <c:v>0</c:v>
                </c:pt>
                <c:pt idx="93">
                  <c:v>0</c:v>
                </c:pt>
                <c:pt idx="94">
                  <c:v>0</c:v>
                </c:pt>
                <c:pt idx="95">
                  <c:v>0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D64-45ED-8781-446DF8962541}"/>
            </c:ext>
          </c:extLst>
        </c:ser>
        <c:ser>
          <c:idx val="1"/>
          <c:order val="1"/>
          <c:tx>
            <c:strRef>
              <c:f>'Jc(T) @ 5T'!$G$2</c:f>
              <c:strCache>
                <c:ptCount val="1"/>
                <c:pt idx="0">
                  <c:v>Nb3Sn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'Jc(T) @ 5T'!$G$4:$G$103</c:f>
              <c:numCache>
                <c:formatCode>General</c:formatCode>
                <c:ptCount val="100"/>
                <c:pt idx="0">
                  <c:v>1.9</c:v>
                </c:pt>
                <c:pt idx="1">
                  <c:v>2.0424242424242398</c:v>
                </c:pt>
                <c:pt idx="2">
                  <c:v>2.1848484848484802</c:v>
                </c:pt>
                <c:pt idx="3">
                  <c:v>2.3272727272727298</c:v>
                </c:pt>
                <c:pt idx="4">
                  <c:v>2.4696969696969702</c:v>
                </c:pt>
                <c:pt idx="5">
                  <c:v>2.6121212121212101</c:v>
                </c:pt>
                <c:pt idx="6">
                  <c:v>2.75454545454545</c:v>
                </c:pt>
                <c:pt idx="7">
                  <c:v>2.8969696969697001</c:v>
                </c:pt>
                <c:pt idx="8">
                  <c:v>3.03939393939394</c:v>
                </c:pt>
                <c:pt idx="9">
                  <c:v>3.1818181818181799</c:v>
                </c:pt>
                <c:pt idx="10">
                  <c:v>3.3242424242424198</c:v>
                </c:pt>
                <c:pt idx="11">
                  <c:v>3.4666666666666699</c:v>
                </c:pt>
                <c:pt idx="12">
                  <c:v>3.6090909090909098</c:v>
                </c:pt>
                <c:pt idx="13">
                  <c:v>3.7515151515151501</c:v>
                </c:pt>
                <c:pt idx="14">
                  <c:v>3.89393939393939</c:v>
                </c:pt>
                <c:pt idx="15">
                  <c:v>4.0363636363636397</c:v>
                </c:pt>
                <c:pt idx="16">
                  <c:v>4.1787878787878796</c:v>
                </c:pt>
                <c:pt idx="17">
                  <c:v>4.3212121212121204</c:v>
                </c:pt>
                <c:pt idx="18">
                  <c:v>4.4636363636363603</c:v>
                </c:pt>
                <c:pt idx="19">
                  <c:v>4.60606060606061</c:v>
                </c:pt>
                <c:pt idx="20">
                  <c:v>4.7484848484848499</c:v>
                </c:pt>
                <c:pt idx="21">
                  <c:v>4.8909090909090898</c:v>
                </c:pt>
                <c:pt idx="22">
                  <c:v>5.0333333333333297</c:v>
                </c:pt>
                <c:pt idx="23">
                  <c:v>5.1757575757575802</c:v>
                </c:pt>
                <c:pt idx="24">
                  <c:v>5.3181818181818201</c:v>
                </c:pt>
                <c:pt idx="25">
                  <c:v>5.46060606060606</c:v>
                </c:pt>
                <c:pt idx="26">
                  <c:v>5.6030303030302999</c:v>
                </c:pt>
                <c:pt idx="27">
                  <c:v>5.7454545454545496</c:v>
                </c:pt>
                <c:pt idx="28">
                  <c:v>5.8878787878787904</c:v>
                </c:pt>
                <c:pt idx="29">
                  <c:v>6.0303030303030303</c:v>
                </c:pt>
                <c:pt idx="30">
                  <c:v>6.1727272727272702</c:v>
                </c:pt>
                <c:pt idx="31">
                  <c:v>6.3151515151515101</c:v>
                </c:pt>
                <c:pt idx="32">
                  <c:v>6.4575757575757597</c:v>
                </c:pt>
                <c:pt idx="33">
                  <c:v>6.6</c:v>
                </c:pt>
                <c:pt idx="34">
                  <c:v>6.7424242424242404</c:v>
                </c:pt>
                <c:pt idx="35">
                  <c:v>6.8848484848484901</c:v>
                </c:pt>
                <c:pt idx="36">
                  <c:v>7.02727272727273</c:v>
                </c:pt>
                <c:pt idx="37">
                  <c:v>7.1696969696969699</c:v>
                </c:pt>
                <c:pt idx="38">
                  <c:v>7.3121212121212098</c:v>
                </c:pt>
                <c:pt idx="39">
                  <c:v>7.4545454545454604</c:v>
                </c:pt>
                <c:pt idx="40">
                  <c:v>7.5969696969697003</c:v>
                </c:pt>
                <c:pt idx="41">
                  <c:v>7.7393939393939402</c:v>
                </c:pt>
                <c:pt idx="42">
                  <c:v>7.8818181818181801</c:v>
                </c:pt>
                <c:pt idx="43">
                  <c:v>8.02424242424242</c:v>
                </c:pt>
                <c:pt idx="44">
                  <c:v>8.1666666666666696</c:v>
                </c:pt>
                <c:pt idx="45">
                  <c:v>8.3090909090909104</c:v>
                </c:pt>
                <c:pt idx="46">
                  <c:v>8.4515151515151494</c:v>
                </c:pt>
                <c:pt idx="47">
                  <c:v>8.5939393939393902</c:v>
                </c:pt>
                <c:pt idx="48">
                  <c:v>8.7363636363636399</c:v>
                </c:pt>
                <c:pt idx="49">
                  <c:v>8.8787878787878807</c:v>
                </c:pt>
                <c:pt idx="50">
                  <c:v>9.0212121212121197</c:v>
                </c:pt>
                <c:pt idx="51">
                  <c:v>9.1636363636363605</c:v>
                </c:pt>
                <c:pt idx="52">
                  <c:v>9.3060606060606101</c:v>
                </c:pt>
                <c:pt idx="53">
                  <c:v>9.4484848484848492</c:v>
                </c:pt>
                <c:pt idx="54">
                  <c:v>9.5909090909090899</c:v>
                </c:pt>
                <c:pt idx="55">
                  <c:v>9.7333333333333307</c:v>
                </c:pt>
                <c:pt idx="56">
                  <c:v>9.8757575757575804</c:v>
                </c:pt>
                <c:pt idx="57">
                  <c:v>10.0181818181818</c:v>
                </c:pt>
                <c:pt idx="58">
                  <c:v>10.160606060606099</c:v>
                </c:pt>
                <c:pt idx="59">
                  <c:v>10.303030303030299</c:v>
                </c:pt>
                <c:pt idx="60">
                  <c:v>10.445454545454499</c:v>
                </c:pt>
                <c:pt idx="61">
                  <c:v>10.5878787878788</c:v>
                </c:pt>
                <c:pt idx="62">
                  <c:v>10.730303030303</c:v>
                </c:pt>
                <c:pt idx="63">
                  <c:v>10.8727272727273</c:v>
                </c:pt>
                <c:pt idx="64">
                  <c:v>11.0151515151515</c:v>
                </c:pt>
                <c:pt idx="65">
                  <c:v>11.157575757575801</c:v>
                </c:pt>
                <c:pt idx="66">
                  <c:v>11.3</c:v>
                </c:pt>
                <c:pt idx="67">
                  <c:v>11.442424242424201</c:v>
                </c:pt>
                <c:pt idx="68">
                  <c:v>11.5848484848485</c:v>
                </c:pt>
                <c:pt idx="69">
                  <c:v>11.7272727272727</c:v>
                </c:pt>
                <c:pt idx="70">
                  <c:v>11.869696969696999</c:v>
                </c:pt>
                <c:pt idx="71">
                  <c:v>12.012121212121199</c:v>
                </c:pt>
                <c:pt idx="72">
                  <c:v>12.154545454545501</c:v>
                </c:pt>
                <c:pt idx="73">
                  <c:v>12.2969696969697</c:v>
                </c:pt>
                <c:pt idx="74">
                  <c:v>12.4393939393939</c:v>
                </c:pt>
                <c:pt idx="75">
                  <c:v>12.5818181818182</c:v>
                </c:pt>
                <c:pt idx="76">
                  <c:v>12.7242424242424</c:v>
                </c:pt>
                <c:pt idx="77">
                  <c:v>12.866666666666699</c:v>
                </c:pt>
                <c:pt idx="78">
                  <c:v>13.009090909090901</c:v>
                </c:pt>
                <c:pt idx="79">
                  <c:v>13.1515151515152</c:v>
                </c:pt>
                <c:pt idx="80">
                  <c:v>13.2939393939394</c:v>
                </c:pt>
                <c:pt idx="81">
                  <c:v>13.4363636363636</c:v>
                </c:pt>
                <c:pt idx="82">
                  <c:v>13.5787878787879</c:v>
                </c:pt>
                <c:pt idx="83">
                  <c:v>13.721212121212099</c:v>
                </c:pt>
                <c:pt idx="84">
                  <c:v>13.863636363636401</c:v>
                </c:pt>
                <c:pt idx="85">
                  <c:v>14.006060606060601</c:v>
                </c:pt>
                <c:pt idx="86">
                  <c:v>14.1484848484848</c:v>
                </c:pt>
                <c:pt idx="87">
                  <c:v>14.2909090909091</c:v>
                </c:pt>
                <c:pt idx="88">
                  <c:v>14.4333333333333</c:v>
                </c:pt>
                <c:pt idx="89">
                  <c:v>14.575757575757599</c:v>
                </c:pt>
                <c:pt idx="90">
                  <c:v>14.718181818181799</c:v>
                </c:pt>
                <c:pt idx="91">
                  <c:v>14.8606060606061</c:v>
                </c:pt>
                <c:pt idx="92">
                  <c:v>15.0030303030303</c:v>
                </c:pt>
                <c:pt idx="93">
                  <c:v>15.1454545454545</c:v>
                </c:pt>
                <c:pt idx="94">
                  <c:v>15.2878787878788</c:v>
                </c:pt>
                <c:pt idx="95">
                  <c:v>15.430303030303</c:v>
                </c:pt>
                <c:pt idx="96">
                  <c:v>15.572727272727301</c:v>
                </c:pt>
                <c:pt idx="97">
                  <c:v>15.715151515151501</c:v>
                </c:pt>
                <c:pt idx="98">
                  <c:v>15.8575757575758</c:v>
                </c:pt>
                <c:pt idx="99">
                  <c:v>16</c:v>
                </c:pt>
              </c:numCache>
            </c:numRef>
          </c:xVal>
          <c:yVal>
            <c:numRef>
              <c:f>'Jc(T) @ 5T'!$J$4:$J$103</c:f>
              <c:numCache>
                <c:formatCode>0.00E+00</c:formatCode>
                <c:ptCount val="100"/>
                <c:pt idx="0">
                  <c:v>7.77</c:v>
                </c:pt>
                <c:pt idx="1">
                  <c:v>7.77</c:v>
                </c:pt>
                <c:pt idx="2">
                  <c:v>7.6999999999999993</c:v>
                </c:pt>
                <c:pt idx="3">
                  <c:v>7.6592164749622196</c:v>
                </c:pt>
                <c:pt idx="4">
                  <c:v>7.63</c:v>
                </c:pt>
                <c:pt idx="5">
                  <c:v>7.56</c:v>
                </c:pt>
                <c:pt idx="6">
                  <c:v>7.49</c:v>
                </c:pt>
                <c:pt idx="7">
                  <c:v>7.48817177114916</c:v>
                </c:pt>
                <c:pt idx="8">
                  <c:v>7.4200000000000008</c:v>
                </c:pt>
                <c:pt idx="9">
                  <c:v>7.3500000000000005</c:v>
                </c:pt>
                <c:pt idx="10">
                  <c:v>7.28</c:v>
                </c:pt>
                <c:pt idx="11">
                  <c:v>7.2100000000000009</c:v>
                </c:pt>
                <c:pt idx="12">
                  <c:v>7.1400000000000006</c:v>
                </c:pt>
                <c:pt idx="13">
                  <c:v>7.07</c:v>
                </c:pt>
                <c:pt idx="14">
                  <c:v>7</c:v>
                </c:pt>
                <c:pt idx="15">
                  <c:v>6.9446082370947444</c:v>
                </c:pt>
                <c:pt idx="16">
                  <c:v>6.8685821195934809</c:v>
                </c:pt>
                <c:pt idx="17">
                  <c:v>6.7881120041844474</c:v>
                </c:pt>
                <c:pt idx="18">
                  <c:v>6.7095298845909603</c:v>
                </c:pt>
                <c:pt idx="19">
                  <c:v>6.6310075341794059</c:v>
                </c:pt>
                <c:pt idx="20">
                  <c:v>6.5489552991768853</c:v>
                </c:pt>
                <c:pt idx="21">
                  <c:v>6.4604515317310982</c:v>
                </c:pt>
                <c:pt idx="22">
                  <c:v>6.3774254141995677</c:v>
                </c:pt>
                <c:pt idx="23">
                  <c:v>6.2873992966983101</c:v>
                </c:pt>
                <c:pt idx="24">
                  <c:v>6.1973731791970534</c:v>
                </c:pt>
                <c:pt idx="25">
                  <c:v>6.1036941233915778</c:v>
                </c:pt>
                <c:pt idx="26">
                  <c:v>6.0103209441945253</c:v>
                </c:pt>
                <c:pt idx="27">
                  <c:v>5.9185896533865359</c:v>
                </c:pt>
                <c:pt idx="28">
                  <c:v>5.8225374183840151</c:v>
                </c:pt>
                <c:pt idx="29">
                  <c:v>5.7194851833814937</c:v>
                </c:pt>
                <c:pt idx="30">
                  <c:v>5.6234329483789738</c:v>
                </c:pt>
                <c:pt idx="31">
                  <c:v>5.5203807133764586</c:v>
                </c:pt>
                <c:pt idx="32">
                  <c:v>5.4173284783739382</c:v>
                </c:pt>
                <c:pt idx="33">
                  <c:v>5.3142762433714177</c:v>
                </c:pt>
                <c:pt idx="34">
                  <c:v>5.2112240083688954</c:v>
                </c:pt>
                <c:pt idx="35">
                  <c:v>5.108171772694571</c:v>
                </c:pt>
                <c:pt idx="36">
                  <c:v>4.9981195375911449</c:v>
                </c:pt>
                <c:pt idx="37">
                  <c:v>4.8880673025886239</c:v>
                </c:pt>
                <c:pt idx="38">
                  <c:v>4.7850150675861105</c:v>
                </c:pt>
                <c:pt idx="39">
                  <c:v>4.6749628325835824</c:v>
                </c:pt>
                <c:pt idx="40">
                  <c:v>4.5649105975810604</c:v>
                </c:pt>
                <c:pt idx="41">
                  <c:v>4.4527875438678173</c:v>
                </c:pt>
                <c:pt idx="42">
                  <c:v>4.3378061275760258</c:v>
                </c:pt>
                <c:pt idx="43">
                  <c:v>4.2277538925735048</c:v>
                </c:pt>
                <c:pt idx="44">
                  <c:v>4.1177016575709837</c:v>
                </c:pt>
                <c:pt idx="45">
                  <c:v>4.000649422568463</c:v>
                </c:pt>
                <c:pt idx="46">
                  <c:v>3.8905971875659415</c:v>
                </c:pt>
                <c:pt idx="47">
                  <c:v>3.7735449525634208</c:v>
                </c:pt>
                <c:pt idx="48">
                  <c:v>3.6634927175608998</c:v>
                </c:pt>
                <c:pt idx="49">
                  <c:v>3.5464404819269437</c:v>
                </c:pt>
                <c:pt idx="50">
                  <c:v>3.4363882468169171</c:v>
                </c:pt>
                <c:pt idx="51">
                  <c:v>3.319336011780635</c:v>
                </c:pt>
                <c:pt idx="52">
                  <c:v>3.2092837767781135</c:v>
                </c:pt>
                <c:pt idx="53">
                  <c:v>3.0948473126633931</c:v>
                </c:pt>
                <c:pt idx="54">
                  <c:v>2.9821793067730717</c:v>
                </c:pt>
                <c:pt idx="55">
                  <c:v>2.8721270717705507</c:v>
                </c:pt>
                <c:pt idx="56">
                  <c:v>2.7620748367680301</c:v>
                </c:pt>
                <c:pt idx="57">
                  <c:v>2.6520226041915271</c:v>
                </c:pt>
                <c:pt idx="58">
                  <c:v>2.5419703651104628</c:v>
                </c:pt>
                <c:pt idx="59">
                  <c:v>2.4319181337564681</c:v>
                </c:pt>
                <c:pt idx="60">
                  <c:v>2.3218658946754038</c:v>
                </c:pt>
                <c:pt idx="61">
                  <c:v>2.2118136633214158</c:v>
                </c:pt>
                <c:pt idx="62">
                  <c:v>2.1087614242403521</c:v>
                </c:pt>
                <c:pt idx="63">
                  <c:v>2.0057091928863571</c:v>
                </c:pt>
                <c:pt idx="64">
                  <c:v>1.9026569538052929</c:v>
                </c:pt>
                <c:pt idx="65">
                  <c:v>1.7996047224513048</c:v>
                </c:pt>
                <c:pt idx="66">
                  <c:v>1.6965524847790399</c:v>
                </c:pt>
                <c:pt idx="67">
                  <c:v>1.6005002520162459</c:v>
                </c:pt>
                <c:pt idx="68">
                  <c:v>1.504448016494059</c:v>
                </c:pt>
                <c:pt idx="69">
                  <c:v>1.4083957815811941</c:v>
                </c:pt>
                <c:pt idx="70">
                  <c:v>1.3141717712500649</c:v>
                </c:pt>
                <c:pt idx="71">
                  <c:v>1.223291311146135</c:v>
                </c:pt>
                <c:pt idx="72">
                  <c:v>1.1342390721970279</c:v>
                </c:pt>
                <c:pt idx="73">
                  <c:v>1.051093420355538</c:v>
                </c:pt>
                <c:pt idx="74">
                  <c:v>0.96313460391204697</c:v>
                </c:pt>
                <c:pt idx="75">
                  <c:v>0.885041185138012</c:v>
                </c:pt>
                <c:pt idx="76">
                  <c:v>0.80603013562706594</c:v>
                </c:pt>
                <c:pt idx="77">
                  <c:v>0.73097789984097195</c:v>
                </c:pt>
                <c:pt idx="78">
                  <c:v>0.6573516837723542</c:v>
                </c:pt>
                <c:pt idx="79">
                  <c:v>0.58722405764354924</c:v>
                </c:pt>
                <c:pt idx="80">
                  <c:v>0.52119271883115292</c:v>
                </c:pt>
                <c:pt idx="81">
                  <c:v>0.45796137538251525</c:v>
                </c:pt>
                <c:pt idx="82">
                  <c:v>0.39864420018927627</c:v>
                </c:pt>
                <c:pt idx="83">
                  <c:v>0.34263224426790168</c:v>
                </c:pt>
                <c:pt idx="84">
                  <c:v>0.29040612859090559</c:v>
                </c:pt>
                <c:pt idx="85">
                  <c:v>0.2419240072402993</c:v>
                </c:pt>
                <c:pt idx="86">
                  <c:v>0.1972277253613646</c:v>
                </c:pt>
                <c:pt idx="87">
                  <c:v>0.15730944168299221</c:v>
                </c:pt>
                <c:pt idx="88">
                  <c:v>0.12142099489350949</c:v>
                </c:pt>
                <c:pt idx="89">
                  <c:v>8.9537769307659387E-2</c:v>
                </c:pt>
                <c:pt idx="90">
                  <c:v>6.2472240322244965E-2</c:v>
                </c:pt>
                <c:pt idx="91">
                  <c:v>4.0024389223204816E-2</c:v>
                </c:pt>
                <c:pt idx="92">
                  <c:v>2.2441240684614359E-2</c:v>
                </c:pt>
                <c:pt idx="93">
                  <c:v>9.7927922724473804E-3</c:v>
                </c:pt>
                <c:pt idx="94">
                  <c:v>2.2914292143338751E-3</c:v>
                </c:pt>
                <c:pt idx="95">
                  <c:v>3.6939195878428476E-7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D64-45ED-8781-446DF8962541}"/>
            </c:ext>
          </c:extLst>
        </c:ser>
        <c:ser>
          <c:idx val="2"/>
          <c:order val="2"/>
          <c:tx>
            <c:strRef>
              <c:f>'Jc(T) @ 5T'!$L$2</c:f>
              <c:strCache>
                <c:ptCount val="1"/>
                <c:pt idx="0">
                  <c:v>ReBCO</c:v>
                </c:pt>
              </c:strCache>
            </c:strRef>
          </c:tx>
          <c:spPr>
            <a:ln w="19050" cap="rnd">
              <a:solidFill>
                <a:srgbClr val="33CC33"/>
              </a:solidFill>
              <a:round/>
            </a:ln>
            <a:effectLst/>
          </c:spPr>
          <c:marker>
            <c:symbol val="none"/>
          </c:marker>
          <c:xVal>
            <c:numRef>
              <c:f>'Jc(T) @ 5T'!$L$4:$L$84</c:f>
              <c:numCache>
                <c:formatCode>General</c:formatCode>
                <c:ptCount val="81"/>
                <c:pt idx="0">
                  <c:v>1</c:v>
                </c:pt>
                <c:pt idx="1">
                  <c:v>2.2374999999999998</c:v>
                </c:pt>
                <c:pt idx="2">
                  <c:v>3.4750000000000001</c:v>
                </c:pt>
                <c:pt idx="3">
                  <c:v>4.7125000000000004</c:v>
                </c:pt>
                <c:pt idx="4">
                  <c:v>5.95</c:v>
                </c:pt>
                <c:pt idx="5">
                  <c:v>7.1875</c:v>
                </c:pt>
                <c:pt idx="6">
                  <c:v>8.4250000000000007</c:v>
                </c:pt>
                <c:pt idx="7">
                  <c:v>9.6624999999999996</c:v>
                </c:pt>
                <c:pt idx="8">
                  <c:v>10.9</c:v>
                </c:pt>
                <c:pt idx="9">
                  <c:v>12.137499999999999</c:v>
                </c:pt>
                <c:pt idx="10">
                  <c:v>13.375</c:v>
                </c:pt>
                <c:pt idx="11">
                  <c:v>14.612500000000001</c:v>
                </c:pt>
                <c:pt idx="12">
                  <c:v>15.85</c:v>
                </c:pt>
                <c:pt idx="13">
                  <c:v>17.087499999999999</c:v>
                </c:pt>
                <c:pt idx="14">
                  <c:v>18.324999999999999</c:v>
                </c:pt>
                <c:pt idx="15">
                  <c:v>19.5625</c:v>
                </c:pt>
                <c:pt idx="16">
                  <c:v>20.8</c:v>
                </c:pt>
                <c:pt idx="17">
                  <c:v>22.037500000000001</c:v>
                </c:pt>
                <c:pt idx="18">
                  <c:v>23.274999999999999</c:v>
                </c:pt>
                <c:pt idx="19">
                  <c:v>24.512499999999999</c:v>
                </c:pt>
                <c:pt idx="20">
                  <c:v>25.75</c:v>
                </c:pt>
                <c:pt idx="21">
                  <c:v>26.987500000000001</c:v>
                </c:pt>
                <c:pt idx="22">
                  <c:v>28.225000000000001</c:v>
                </c:pt>
                <c:pt idx="23">
                  <c:v>29.462499999999999</c:v>
                </c:pt>
                <c:pt idx="24">
                  <c:v>30.7</c:v>
                </c:pt>
                <c:pt idx="25">
                  <c:v>31.9375</c:v>
                </c:pt>
                <c:pt idx="26">
                  <c:v>33.174999999999997</c:v>
                </c:pt>
                <c:pt idx="27">
                  <c:v>34.412500000000001</c:v>
                </c:pt>
                <c:pt idx="28">
                  <c:v>35.65</c:v>
                </c:pt>
                <c:pt idx="29">
                  <c:v>36.887500000000003</c:v>
                </c:pt>
                <c:pt idx="30">
                  <c:v>38.125</c:v>
                </c:pt>
                <c:pt idx="31">
                  <c:v>39.362499999999997</c:v>
                </c:pt>
                <c:pt idx="32">
                  <c:v>40.6</c:v>
                </c:pt>
                <c:pt idx="33">
                  <c:v>41.837499999999999</c:v>
                </c:pt>
                <c:pt idx="34">
                  <c:v>43.075000000000003</c:v>
                </c:pt>
                <c:pt idx="35">
                  <c:v>44.3125</c:v>
                </c:pt>
                <c:pt idx="36">
                  <c:v>45.55</c:v>
                </c:pt>
                <c:pt idx="37">
                  <c:v>46.787500000000001</c:v>
                </c:pt>
                <c:pt idx="38">
                  <c:v>48.024999999999999</c:v>
                </c:pt>
                <c:pt idx="39">
                  <c:v>49.262500000000003</c:v>
                </c:pt>
                <c:pt idx="40">
                  <c:v>50.5</c:v>
                </c:pt>
                <c:pt idx="41">
                  <c:v>51.737499999999997</c:v>
                </c:pt>
                <c:pt idx="42">
                  <c:v>52.975000000000001</c:v>
                </c:pt>
                <c:pt idx="43">
                  <c:v>54.212499999999999</c:v>
                </c:pt>
                <c:pt idx="44">
                  <c:v>55.45</c:v>
                </c:pt>
                <c:pt idx="45">
                  <c:v>56.6875</c:v>
                </c:pt>
                <c:pt idx="46">
                  <c:v>57.924999999999997</c:v>
                </c:pt>
                <c:pt idx="47">
                  <c:v>59.162500000000001</c:v>
                </c:pt>
                <c:pt idx="48">
                  <c:v>60.4</c:v>
                </c:pt>
                <c:pt idx="49">
                  <c:v>61.637500000000003</c:v>
                </c:pt>
                <c:pt idx="50">
                  <c:v>62.875</c:v>
                </c:pt>
                <c:pt idx="51">
                  <c:v>64.112499999999997</c:v>
                </c:pt>
                <c:pt idx="52">
                  <c:v>65.349999999999994</c:v>
                </c:pt>
                <c:pt idx="53">
                  <c:v>66.587500000000006</c:v>
                </c:pt>
                <c:pt idx="54">
                  <c:v>67.825000000000003</c:v>
                </c:pt>
                <c:pt idx="55">
                  <c:v>69.0625</c:v>
                </c:pt>
                <c:pt idx="56">
                  <c:v>70.3</c:v>
                </c:pt>
                <c:pt idx="57">
                  <c:v>71.537499999999994</c:v>
                </c:pt>
                <c:pt idx="58">
                  <c:v>72.775000000000006</c:v>
                </c:pt>
                <c:pt idx="59">
                  <c:v>74.012500000000003</c:v>
                </c:pt>
                <c:pt idx="60">
                  <c:v>75.25</c:v>
                </c:pt>
                <c:pt idx="61">
                  <c:v>76.487499999999997</c:v>
                </c:pt>
                <c:pt idx="62">
                  <c:v>77.724999999999994</c:v>
                </c:pt>
                <c:pt idx="63">
                  <c:v>78.962500000000006</c:v>
                </c:pt>
                <c:pt idx="64">
                  <c:v>80.2</c:v>
                </c:pt>
                <c:pt idx="65">
                  <c:v>81.4375</c:v>
                </c:pt>
                <c:pt idx="66">
                  <c:v>82.674999999999997</c:v>
                </c:pt>
                <c:pt idx="67">
                  <c:v>83.912499999999994</c:v>
                </c:pt>
                <c:pt idx="68">
                  <c:v>85.15</c:v>
                </c:pt>
                <c:pt idx="69">
                  <c:v>86.387500000000003</c:v>
                </c:pt>
                <c:pt idx="70">
                  <c:v>87.625</c:v>
                </c:pt>
                <c:pt idx="71">
                  <c:v>88.862499999999997</c:v>
                </c:pt>
                <c:pt idx="72">
                  <c:v>90.1</c:v>
                </c:pt>
                <c:pt idx="73">
                  <c:v>91.337500000000006</c:v>
                </c:pt>
                <c:pt idx="74">
                  <c:v>92.575000000000003</c:v>
                </c:pt>
                <c:pt idx="75">
                  <c:v>93.8125</c:v>
                </c:pt>
                <c:pt idx="76">
                  <c:v>95.05</c:v>
                </c:pt>
                <c:pt idx="77">
                  <c:v>96.287499999999994</c:v>
                </c:pt>
                <c:pt idx="78">
                  <c:v>97.525000000000006</c:v>
                </c:pt>
                <c:pt idx="79">
                  <c:v>98.762500000000003</c:v>
                </c:pt>
                <c:pt idx="80">
                  <c:v>100</c:v>
                </c:pt>
              </c:numCache>
            </c:numRef>
          </c:xVal>
          <c:yVal>
            <c:numRef>
              <c:f>'Jc(T) @ 5T'!$O$4:$O$84</c:f>
              <c:numCache>
                <c:formatCode>0.00E+00</c:formatCode>
                <c:ptCount val="81"/>
                <c:pt idx="0">
                  <c:v>5.2626510928575803</c:v>
                </c:pt>
                <c:pt idx="1">
                  <c:v>5.2016398048054402</c:v>
                </c:pt>
                <c:pt idx="2">
                  <c:v>5.1264226617884603</c:v>
                </c:pt>
                <c:pt idx="3">
                  <c:v>5.0408537065223609</c:v>
                </c:pt>
                <c:pt idx="4">
                  <c:v>4.9470674207849799</c:v>
                </c:pt>
                <c:pt idx="5">
                  <c:v>4.8465007548737402</c:v>
                </c:pt>
                <c:pt idx="6">
                  <c:v>4.7402235167849804</c:v>
                </c:pt>
                <c:pt idx="7">
                  <c:v>4.6290832414206999</c:v>
                </c:pt>
                <c:pt idx="8">
                  <c:v>4.5137802194157004</c:v>
                </c:pt>
                <c:pt idx="9">
                  <c:v>4.3949107978438597</c:v>
                </c:pt>
                <c:pt idx="10">
                  <c:v>4.2729943718906798</c:v>
                </c:pt>
                <c:pt idx="11">
                  <c:v>4.1484912184829801</c:v>
                </c:pt>
                <c:pt idx="12">
                  <c:v>4.0218148331493797</c:v>
                </c:pt>
                <c:pt idx="13">
                  <c:v>3.8933407919209007</c:v>
                </c:pt>
                <c:pt idx="14">
                  <c:v>3.7634133239284999</c:v>
                </c:pt>
                <c:pt idx="15">
                  <c:v>3.6323503251664602</c:v>
                </c:pt>
                <c:pt idx="16">
                  <c:v>3.5004472825883601</c:v>
                </c:pt>
                <c:pt idx="17">
                  <c:v>3.3679804209601003</c:v>
                </c:pt>
                <c:pt idx="18">
                  <c:v>3.2352092873388805</c:v>
                </c:pt>
                <c:pt idx="19">
                  <c:v>3.1023789254046399</c:v>
                </c:pt>
                <c:pt idx="20">
                  <c:v>2.9697217505578202</c:v>
                </c:pt>
                <c:pt idx="21">
                  <c:v>2.8374592088107402</c:v>
                </c:pt>
                <c:pt idx="22">
                  <c:v>2.7058032832688599</c:v>
                </c:pt>
                <c:pt idx="23">
                  <c:v>2.5749578984443398</c:v>
                </c:pt>
                <c:pt idx="24">
                  <c:v>2.4451202628303803</c:v>
                </c:pt>
                <c:pt idx="25">
                  <c:v>2.3164821827794202</c:v>
                </c:pt>
                <c:pt idx="26">
                  <c:v>2.1892313748215799</c:v>
                </c:pt>
                <c:pt idx="27">
                  <c:v>2.0635527983956603</c:v>
                </c:pt>
                <c:pt idx="28">
                  <c:v>1.939630025909586</c:v>
                </c:pt>
                <c:pt idx="29">
                  <c:v>1.8176466615063103</c:v>
                </c:pt>
                <c:pt idx="30">
                  <c:v>1.697787813271598</c:v>
                </c:pt>
                <c:pt idx="31">
                  <c:v>1.5802416152258483</c:v>
                </c:pt>
                <c:pt idx="32">
                  <c:v>1.4652007845609041</c:v>
                </c:pt>
                <c:pt idx="33">
                  <c:v>1.35286418541758</c:v>
                </c:pt>
                <c:pt idx="34">
                  <c:v>1.2434383522016299</c:v>
                </c:pt>
                <c:pt idx="35">
                  <c:v>1.137138902176136</c:v>
                </c:pt>
                <c:pt idx="36">
                  <c:v>1.0341917381529142</c:v>
                </c:pt>
                <c:pt idx="37">
                  <c:v>0.93483390718153403</c:v>
                </c:pt>
                <c:pt idx="38">
                  <c:v>0.83931394049540609</c:v>
                </c:pt>
                <c:pt idx="39">
                  <c:v>0.74789145500099008</c:v>
                </c:pt>
                <c:pt idx="40">
                  <c:v>0.66083575033759201</c:v>
                </c:pt>
                <c:pt idx="41">
                  <c:v>0.57842309341027809</c:v>
                </c:pt>
                <c:pt idx="42">
                  <c:v>0.50093235284140802</c:v>
                </c:pt>
                <c:pt idx="43">
                  <c:v>0.42863864125542805</c:v>
                </c:pt>
                <c:pt idx="44">
                  <c:v>0.36180465985637805</c:v>
                </c:pt>
                <c:pt idx="45">
                  <c:v>0.3006695366737</c:v>
                </c:pt>
                <c:pt idx="46">
                  <c:v>0.24543512732686201</c:v>
                </c:pt>
                <c:pt idx="47">
                  <c:v>0.19625002191369181</c:v>
                </c:pt>
                <c:pt idx="48">
                  <c:v>0.15319188013106744</c:v>
                </c:pt>
                <c:pt idx="49">
                  <c:v>0.11624918644974261</c:v>
                </c:pt>
                <c:pt idx="50">
                  <c:v>8.5304037581091008E-2</c:v>
                </c:pt>
                <c:pt idx="51">
                  <c:v>6.0118071564621206E-2</c:v>
                </c:pt>
                <c:pt idx="52">
                  <c:v>4.0324017095911199E-2</c:v>
                </c:pt>
                <c:pt idx="53">
                  <c:v>2.5425465404167204E-2</c:v>
                </c:pt>
                <c:pt idx="54">
                  <c:v>1.4807247393402301E-2</c:v>
                </c:pt>
                <c:pt idx="55">
                  <c:v>7.7582018979602011E-3</c:v>
                </c:pt>
                <c:pt idx="56">
                  <c:v>3.50720860456826E-3</c:v>
                </c:pt>
                <c:pt idx="57">
                  <c:v>1.2722628137719202E-3</c:v>
                </c:pt>
                <c:pt idx="58">
                  <c:v>3.2111002277794998E-4</c:v>
                </c:pt>
                <c:pt idx="59">
                  <c:v>3.9898712805347804E-5</c:v>
                </c:pt>
                <c:pt idx="60">
                  <c:v>6.5484327686523E-7</c:v>
                </c:pt>
                <c:pt idx="61">
                  <c:v>0</c:v>
                </c:pt>
                <c:pt idx="62">
                  <c:v>0</c:v>
                </c:pt>
                <c:pt idx="63">
                  <c:v>0</c:v>
                </c:pt>
                <c:pt idx="64">
                  <c:v>0</c:v>
                </c:pt>
                <c:pt idx="65">
                  <c:v>0</c:v>
                </c:pt>
                <c:pt idx="66">
                  <c:v>0</c:v>
                </c:pt>
                <c:pt idx="67">
                  <c:v>0</c:v>
                </c:pt>
                <c:pt idx="68">
                  <c:v>0</c:v>
                </c:pt>
                <c:pt idx="69">
                  <c:v>0</c:v>
                </c:pt>
                <c:pt idx="70">
                  <c:v>0</c:v>
                </c:pt>
                <c:pt idx="71">
                  <c:v>0</c:v>
                </c:pt>
                <c:pt idx="72">
                  <c:v>0</c:v>
                </c:pt>
                <c:pt idx="73">
                  <c:v>0</c:v>
                </c:pt>
                <c:pt idx="74">
                  <c:v>0</c:v>
                </c:pt>
                <c:pt idx="75">
                  <c:v>0</c:v>
                </c:pt>
                <c:pt idx="76">
                  <c:v>0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D64-45ED-8781-446DF89625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307216"/>
        <c:axId val="503413656"/>
      </c:scatterChart>
      <c:valAx>
        <c:axId val="358307216"/>
        <c:scaling>
          <c:orientation val="minMax"/>
          <c:max val="4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(K)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03413656"/>
        <c:crosses val="autoZero"/>
        <c:crossBetween val="midCat"/>
        <c:majorUnit val="5"/>
      </c:valAx>
      <c:valAx>
        <c:axId val="503413656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(kA mm-2)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583072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054111111111112"/>
          <c:y val="0.20389761904761902"/>
          <c:w val="0.26298666666666665"/>
          <c:h val="0.2660706474190726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0055A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0055A0"/>
          </a:solidFill>
          <a:latin typeface="+mn-lt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r>
              <a:rPr lang="it-IT" sz="1400" dirty="0">
                <a:latin typeface="Arial" panose="020B0604020202020204" pitchFamily="34" charset="0"/>
                <a:cs typeface="Arial" panose="020B0604020202020204" pitchFamily="34" charset="0"/>
              </a:rPr>
              <a:t>J_eng(B) @ 1.9K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rgbClr val="0055A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808333333333333"/>
          <c:y val="0.17222258675998833"/>
          <c:w val="0.76523556430446193"/>
          <c:h val="0.59759222805482648"/>
        </c:manualLayout>
      </c:layout>
      <c:scatterChart>
        <c:scatterStyle val="lineMarker"/>
        <c:varyColors val="0"/>
        <c:ser>
          <c:idx val="0"/>
          <c:order val="0"/>
          <c:tx>
            <c:strRef>
              <c:f>'Jc(B) '!$B$2</c:f>
              <c:strCache>
                <c:ptCount val="1"/>
                <c:pt idx="0">
                  <c:v>Nb-Ti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'Jc(B) '!$B$4:$B$103</c:f>
              <c:numCache>
                <c:formatCode>General</c:formatCode>
                <c:ptCount val="100"/>
                <c:pt idx="0">
                  <c:v>0</c:v>
                </c:pt>
                <c:pt idx="1">
                  <c:v>0.14141414141414099</c:v>
                </c:pt>
                <c:pt idx="2">
                  <c:v>0.28282828282828298</c:v>
                </c:pt>
                <c:pt idx="3">
                  <c:v>0.42424242424242398</c:v>
                </c:pt>
                <c:pt idx="4">
                  <c:v>0.56565656565656597</c:v>
                </c:pt>
                <c:pt idx="5">
                  <c:v>0.70707070707070696</c:v>
                </c:pt>
                <c:pt idx="6">
                  <c:v>0.84848484848484895</c:v>
                </c:pt>
                <c:pt idx="7">
                  <c:v>0.98989898989898994</c:v>
                </c:pt>
                <c:pt idx="8">
                  <c:v>1.1313131313131299</c:v>
                </c:pt>
                <c:pt idx="9">
                  <c:v>1.27272727272727</c:v>
                </c:pt>
                <c:pt idx="10">
                  <c:v>1.4141414141414099</c:v>
                </c:pt>
                <c:pt idx="11">
                  <c:v>1.55555555555556</c:v>
                </c:pt>
                <c:pt idx="12">
                  <c:v>1.6969696969696999</c:v>
                </c:pt>
                <c:pt idx="13">
                  <c:v>1.83838383838384</c:v>
                </c:pt>
                <c:pt idx="14">
                  <c:v>1.9797979797979799</c:v>
                </c:pt>
                <c:pt idx="15">
                  <c:v>2.1212121212121202</c:v>
                </c:pt>
                <c:pt idx="16">
                  <c:v>2.2626262626262599</c:v>
                </c:pt>
                <c:pt idx="17">
                  <c:v>2.4040404040404</c:v>
                </c:pt>
                <c:pt idx="18">
                  <c:v>2.5454545454545499</c:v>
                </c:pt>
                <c:pt idx="19">
                  <c:v>2.68686868686869</c:v>
                </c:pt>
                <c:pt idx="20">
                  <c:v>2.8282828282828301</c:v>
                </c:pt>
                <c:pt idx="21">
                  <c:v>2.9696969696969702</c:v>
                </c:pt>
                <c:pt idx="22">
                  <c:v>3.1111111111111098</c:v>
                </c:pt>
                <c:pt idx="23">
                  <c:v>3.2525252525252499</c:v>
                </c:pt>
                <c:pt idx="24">
                  <c:v>3.39393939393939</c:v>
                </c:pt>
                <c:pt idx="25">
                  <c:v>3.5353535353535399</c:v>
                </c:pt>
                <c:pt idx="26">
                  <c:v>3.67676767676768</c:v>
                </c:pt>
                <c:pt idx="27">
                  <c:v>3.8181818181818201</c:v>
                </c:pt>
                <c:pt idx="28">
                  <c:v>3.9595959595959598</c:v>
                </c:pt>
                <c:pt idx="29">
                  <c:v>4.1010101010101003</c:v>
                </c:pt>
                <c:pt idx="30">
                  <c:v>4.2424242424242404</c:v>
                </c:pt>
                <c:pt idx="31">
                  <c:v>4.3838383838383796</c:v>
                </c:pt>
                <c:pt idx="32">
                  <c:v>4.5252525252525304</c:v>
                </c:pt>
                <c:pt idx="33">
                  <c:v>4.6666666666666696</c:v>
                </c:pt>
                <c:pt idx="34">
                  <c:v>4.8080808080808097</c:v>
                </c:pt>
                <c:pt idx="35">
                  <c:v>4.9494949494949498</c:v>
                </c:pt>
                <c:pt idx="36">
                  <c:v>5.0909090909090899</c:v>
                </c:pt>
                <c:pt idx="37">
                  <c:v>5.23232323232323</c:v>
                </c:pt>
                <c:pt idx="38">
                  <c:v>5.3737373737373701</c:v>
                </c:pt>
                <c:pt idx="39">
                  <c:v>5.51515151515152</c:v>
                </c:pt>
                <c:pt idx="40">
                  <c:v>5.6565656565656601</c:v>
                </c:pt>
                <c:pt idx="41">
                  <c:v>5.7979797979798002</c:v>
                </c:pt>
                <c:pt idx="42">
                  <c:v>5.9393939393939403</c:v>
                </c:pt>
                <c:pt idx="43">
                  <c:v>6.0808080808080804</c:v>
                </c:pt>
                <c:pt idx="44">
                  <c:v>6.2222222222222197</c:v>
                </c:pt>
                <c:pt idx="45">
                  <c:v>6.3636363636363598</c:v>
                </c:pt>
                <c:pt idx="46">
                  <c:v>6.5050505050505096</c:v>
                </c:pt>
                <c:pt idx="47">
                  <c:v>6.6464646464646497</c:v>
                </c:pt>
                <c:pt idx="48">
                  <c:v>6.7878787878787898</c:v>
                </c:pt>
                <c:pt idx="49">
                  <c:v>6.9292929292929299</c:v>
                </c:pt>
                <c:pt idx="50">
                  <c:v>7.0707070707070701</c:v>
                </c:pt>
                <c:pt idx="51">
                  <c:v>7.2121212121212102</c:v>
                </c:pt>
                <c:pt idx="52">
                  <c:v>7.3535353535353503</c:v>
                </c:pt>
                <c:pt idx="53">
                  <c:v>7.4949494949495001</c:v>
                </c:pt>
                <c:pt idx="54">
                  <c:v>7.6363636363636402</c:v>
                </c:pt>
                <c:pt idx="55">
                  <c:v>7.7777777777777803</c:v>
                </c:pt>
                <c:pt idx="56">
                  <c:v>7.9191919191919196</c:v>
                </c:pt>
                <c:pt idx="57">
                  <c:v>8.0606060606060606</c:v>
                </c:pt>
                <c:pt idx="58">
                  <c:v>8.2020202020202007</c:v>
                </c:pt>
                <c:pt idx="59">
                  <c:v>8.3434343434343408</c:v>
                </c:pt>
                <c:pt idx="60">
                  <c:v>8.4848484848484809</c:v>
                </c:pt>
                <c:pt idx="61">
                  <c:v>8.6262626262626299</c:v>
                </c:pt>
                <c:pt idx="62">
                  <c:v>8.76767676767677</c:v>
                </c:pt>
                <c:pt idx="63">
                  <c:v>8.9090909090909101</c:v>
                </c:pt>
                <c:pt idx="64">
                  <c:v>9.0505050505050502</c:v>
                </c:pt>
                <c:pt idx="65">
                  <c:v>9.1919191919191903</c:v>
                </c:pt>
                <c:pt idx="66">
                  <c:v>9.3333333333333304</c:v>
                </c:pt>
                <c:pt idx="67">
                  <c:v>9.4747474747474705</c:v>
                </c:pt>
                <c:pt idx="68">
                  <c:v>9.6161616161616195</c:v>
                </c:pt>
                <c:pt idx="69">
                  <c:v>9.7575757575757596</c:v>
                </c:pt>
                <c:pt idx="70">
                  <c:v>9.8989898989898997</c:v>
                </c:pt>
                <c:pt idx="71">
                  <c:v>10.040404040404001</c:v>
                </c:pt>
                <c:pt idx="72">
                  <c:v>10.181818181818199</c:v>
                </c:pt>
                <c:pt idx="73">
                  <c:v>10.3232323232323</c:v>
                </c:pt>
                <c:pt idx="74">
                  <c:v>10.464646464646499</c:v>
                </c:pt>
                <c:pt idx="75">
                  <c:v>10.6060606060606</c:v>
                </c:pt>
                <c:pt idx="76">
                  <c:v>10.747474747474699</c:v>
                </c:pt>
                <c:pt idx="77">
                  <c:v>10.8888888888889</c:v>
                </c:pt>
                <c:pt idx="78">
                  <c:v>11.030303030302999</c:v>
                </c:pt>
                <c:pt idx="79">
                  <c:v>11.1717171717172</c:v>
                </c:pt>
                <c:pt idx="80">
                  <c:v>11.313131313131301</c:v>
                </c:pt>
                <c:pt idx="81">
                  <c:v>11.454545454545499</c:v>
                </c:pt>
                <c:pt idx="82">
                  <c:v>11.5959595959596</c:v>
                </c:pt>
                <c:pt idx="83">
                  <c:v>11.7373737373737</c:v>
                </c:pt>
                <c:pt idx="84">
                  <c:v>11.8787878787879</c:v>
                </c:pt>
                <c:pt idx="85">
                  <c:v>12.020202020201999</c:v>
                </c:pt>
                <c:pt idx="86">
                  <c:v>12.1616161616162</c:v>
                </c:pt>
                <c:pt idx="87">
                  <c:v>12.303030303030299</c:v>
                </c:pt>
                <c:pt idx="88">
                  <c:v>12.4444444444444</c:v>
                </c:pt>
                <c:pt idx="89">
                  <c:v>12.585858585858601</c:v>
                </c:pt>
                <c:pt idx="90">
                  <c:v>12.7272727272727</c:v>
                </c:pt>
                <c:pt idx="91">
                  <c:v>12.8686868686869</c:v>
                </c:pt>
                <c:pt idx="92">
                  <c:v>13.010101010101</c:v>
                </c:pt>
                <c:pt idx="93">
                  <c:v>13.1515151515152</c:v>
                </c:pt>
                <c:pt idx="94">
                  <c:v>13.292929292929299</c:v>
                </c:pt>
                <c:pt idx="95">
                  <c:v>13.434343434343401</c:v>
                </c:pt>
                <c:pt idx="96">
                  <c:v>13.575757575757599</c:v>
                </c:pt>
                <c:pt idx="97">
                  <c:v>13.7171717171717</c:v>
                </c:pt>
                <c:pt idx="98">
                  <c:v>13.858585858585901</c:v>
                </c:pt>
                <c:pt idx="99">
                  <c:v>14</c:v>
                </c:pt>
              </c:numCache>
            </c:numRef>
          </c:xVal>
          <c:yVal>
            <c:numRef>
              <c:f>'Jc(B) '!$E$4:$E$103</c:f>
              <c:numCache>
                <c:formatCode>0.00E+00</c:formatCode>
                <c:ptCount val="100"/>
                <c:pt idx="0">
                  <c:v>17.009999999999998</c:v>
                </c:pt>
                <c:pt idx="1">
                  <c:v>14.617272720680001</c:v>
                </c:pt>
                <c:pt idx="2">
                  <c:v>10.755818176543999</c:v>
                </c:pt>
                <c:pt idx="3">
                  <c:v>8.9243636324079993</c:v>
                </c:pt>
                <c:pt idx="4">
                  <c:v>7.8158181858679994</c:v>
                </c:pt>
                <c:pt idx="5">
                  <c:v>7.0610909110027995</c:v>
                </c:pt>
                <c:pt idx="6">
                  <c:v>6.4394909096559996</c:v>
                </c:pt>
                <c:pt idx="7">
                  <c:v>5.9675636363966005</c:v>
                </c:pt>
                <c:pt idx="8">
                  <c:v>5.5784909087235999</c:v>
                </c:pt>
                <c:pt idx="9">
                  <c:v>5.2442727266369991</c:v>
                </c:pt>
                <c:pt idx="10">
                  <c:v>4.9649090901367998</c:v>
                </c:pt>
                <c:pt idx="11">
                  <c:v>4.7124000006215994</c:v>
                </c:pt>
                <c:pt idx="12">
                  <c:v>4.4936181822419998</c:v>
                </c:pt>
                <c:pt idx="13">
                  <c:v>4.2918909092415998</c:v>
                </c:pt>
                <c:pt idx="14">
                  <c:v>4.1120545454827999</c:v>
                </c:pt>
                <c:pt idx="15">
                  <c:v>3.9492727271032</c:v>
                </c:pt>
                <c:pt idx="16">
                  <c:v>3.7983272724823998</c:v>
                </c:pt>
                <c:pt idx="17">
                  <c:v>3.6594727268959995</c:v>
                </c:pt>
                <c:pt idx="18">
                  <c:v>3.5276181822420005</c:v>
                </c:pt>
                <c:pt idx="19">
                  <c:v>3.4093818183278</c:v>
                </c:pt>
                <c:pt idx="20">
                  <c:v>3.2919090910692002</c:v>
                </c:pt>
                <c:pt idx="21">
                  <c:v>3.1865272727414</c:v>
                </c:pt>
                <c:pt idx="22">
                  <c:v>3.0855999999482</c:v>
                </c:pt>
                <c:pt idx="23">
                  <c:v>2.9916727271550001</c:v>
                </c:pt>
                <c:pt idx="24">
                  <c:v>2.8977454543617998</c:v>
                </c:pt>
                <c:pt idx="25">
                  <c:v>2.8108181820347999</c:v>
                </c:pt>
                <c:pt idx="26">
                  <c:v>2.7308909092415998</c:v>
                </c:pt>
                <c:pt idx="27">
                  <c:v>2.6509636364483997</c:v>
                </c:pt>
                <c:pt idx="28">
                  <c:v>2.5780363636551997</c:v>
                </c:pt>
                <c:pt idx="29">
                  <c:v>2.5051090908619997</c:v>
                </c:pt>
                <c:pt idx="30">
                  <c:v>2.4321818180687997</c:v>
                </c:pt>
                <c:pt idx="31">
                  <c:v>2.3662545452755994</c:v>
                </c:pt>
                <c:pt idx="32">
                  <c:v>2.3003272729486</c:v>
                </c:pt>
                <c:pt idx="33">
                  <c:v>2.2414000001553998</c:v>
                </c:pt>
                <c:pt idx="34">
                  <c:v>2.1824727273622</c:v>
                </c:pt>
                <c:pt idx="35">
                  <c:v>2.1235454545690002</c:v>
                </c:pt>
                <c:pt idx="36">
                  <c:v>2.0646181817758</c:v>
                </c:pt>
                <c:pt idx="37">
                  <c:v>2.0089999999999999</c:v>
                </c:pt>
                <c:pt idx="38">
                  <c:v>1.9537636361894002</c:v>
                </c:pt>
                <c:pt idx="39">
                  <c:v>1.9018363638623998</c:v>
                </c:pt>
                <c:pt idx="40">
                  <c:v>1.8550000000000002</c:v>
                </c:pt>
                <c:pt idx="41">
                  <c:v>1.8049818182759998</c:v>
                </c:pt>
                <c:pt idx="42">
                  <c:v>1.7570000000000001</c:v>
                </c:pt>
                <c:pt idx="43">
                  <c:v>1.7081272726896</c:v>
                </c:pt>
                <c:pt idx="44">
                  <c:v>1.6631999998964</c:v>
                </c:pt>
                <c:pt idx="45">
                  <c:v>1.6182727271032</c:v>
                </c:pt>
                <c:pt idx="46">
                  <c:v>1.5733454547762002</c:v>
                </c:pt>
                <c:pt idx="47">
                  <c:v>1.5330000000000001</c:v>
                </c:pt>
                <c:pt idx="48">
                  <c:v>1.4904909091898002</c:v>
                </c:pt>
                <c:pt idx="49">
                  <c:v>1.4490000000000001</c:v>
                </c:pt>
                <c:pt idx="50">
                  <c:v>1.4076363636034002</c:v>
                </c:pt>
                <c:pt idx="51">
                  <c:v>1.3697090908102001</c:v>
                </c:pt>
                <c:pt idx="52">
                  <c:v>1.33</c:v>
                </c:pt>
                <c:pt idx="53">
                  <c:v>1.293854545300086</c:v>
                </c:pt>
                <c:pt idx="54">
                  <c:v>1.2530000000000001</c:v>
                </c:pt>
                <c:pt idx="55">
                  <c:v>1.218</c:v>
                </c:pt>
                <c:pt idx="56">
                  <c:v>1.1800727273104001</c:v>
                </c:pt>
                <c:pt idx="57">
                  <c:v>1.1480000000000001</c:v>
                </c:pt>
                <c:pt idx="58">
                  <c:v>1.1112181817240001</c:v>
                </c:pt>
                <c:pt idx="59">
                  <c:v>1.0732909089307998</c:v>
                </c:pt>
                <c:pt idx="60">
                  <c:v>1.0423636361375999</c:v>
                </c:pt>
                <c:pt idx="61">
                  <c:v>1.008</c:v>
                </c:pt>
                <c:pt idx="62">
                  <c:v>0.97350909101740002</c:v>
                </c:pt>
                <c:pt idx="63">
                  <c:v>0.94258181822419995</c:v>
                </c:pt>
                <c:pt idx="64">
                  <c:v>0.91</c:v>
                </c:pt>
                <c:pt idx="65">
                  <c:v>0.875</c:v>
                </c:pt>
                <c:pt idx="66">
                  <c:v>0.84700000000000009</c:v>
                </c:pt>
                <c:pt idx="67">
                  <c:v>0.81200000000000006</c:v>
                </c:pt>
                <c:pt idx="68">
                  <c:v>0.78400000000000003</c:v>
                </c:pt>
                <c:pt idx="69">
                  <c:v>0.75600000000000001</c:v>
                </c:pt>
                <c:pt idx="70">
                  <c:v>0.72609090913800001</c:v>
                </c:pt>
                <c:pt idx="71">
                  <c:v>0.69386545518212372</c:v>
                </c:pt>
                <c:pt idx="72">
                  <c:v>0.66461818190294597</c:v>
                </c:pt>
                <c:pt idx="73">
                  <c:v>0.63515454593016374</c:v>
                </c:pt>
                <c:pt idx="74">
                  <c:v>0.60635272806762153</c:v>
                </c:pt>
                <c:pt idx="75">
                  <c:v>0.57718181840785487</c:v>
                </c:pt>
                <c:pt idx="76">
                  <c:v>0.54871090915495258</c:v>
                </c:pt>
                <c:pt idx="77">
                  <c:v>0.52024000058015996</c:v>
                </c:pt>
                <c:pt idx="78">
                  <c:v>0.49246909129335265</c:v>
                </c:pt>
                <c:pt idx="79">
                  <c:v>0.46467272704198148</c:v>
                </c:pt>
                <c:pt idx="80">
                  <c:v>0.43692727299098216</c:v>
                </c:pt>
                <c:pt idx="81">
                  <c:v>0.40915636417885043</c:v>
                </c:pt>
                <c:pt idx="82">
                  <c:v>0.38138545451908368</c:v>
                </c:pt>
                <c:pt idx="83">
                  <c:v>0.35431454540180368</c:v>
                </c:pt>
                <c:pt idx="84">
                  <c:v>0.32724363682701113</c:v>
                </c:pt>
                <c:pt idx="85">
                  <c:v>0.29979090925572666</c:v>
                </c:pt>
                <c:pt idx="86">
                  <c:v>0.27240181781262518</c:v>
                </c:pt>
                <c:pt idx="87">
                  <c:v>0.2453309092378326</c:v>
                </c:pt>
                <c:pt idx="88">
                  <c:v>0.21826000029008</c:v>
                </c:pt>
                <c:pt idx="89">
                  <c:v>0.19118909063031261</c:v>
                </c:pt>
                <c:pt idx="90">
                  <c:v>0.16341818164865479</c:v>
                </c:pt>
                <c:pt idx="91">
                  <c:v>0.13630909134232738</c:v>
                </c:pt>
                <c:pt idx="92">
                  <c:v>0.10787636351581111</c:v>
                </c:pt>
                <c:pt idx="93">
                  <c:v>7.9481817574345193E-2</c:v>
                </c:pt>
                <c:pt idx="94">
                  <c:v>5.0244727307386355E-2</c:v>
                </c:pt>
                <c:pt idx="95">
                  <c:v>1.894454550163651E-2</c:v>
                </c:pt>
                <c:pt idx="96">
                  <c:v>0</c:v>
                </c:pt>
                <c:pt idx="97">
                  <c:v>0</c:v>
                </c:pt>
                <c:pt idx="98">
                  <c:v>0</c:v>
                </c:pt>
                <c:pt idx="99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AD3-45BA-A428-77FF8FC3DFBD}"/>
            </c:ext>
          </c:extLst>
        </c:ser>
        <c:ser>
          <c:idx val="1"/>
          <c:order val="1"/>
          <c:tx>
            <c:strRef>
              <c:f>'Jc(B) '!$G$2</c:f>
              <c:strCache>
                <c:ptCount val="1"/>
                <c:pt idx="0">
                  <c:v>Nb3Sn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'Jc(B) '!$G$4:$G$103</c:f>
              <c:numCache>
                <c:formatCode>General</c:formatCode>
                <c:ptCount val="100"/>
                <c:pt idx="0">
                  <c:v>0</c:v>
                </c:pt>
                <c:pt idx="1">
                  <c:v>0.25252525252525299</c:v>
                </c:pt>
                <c:pt idx="2">
                  <c:v>0.50505050505050497</c:v>
                </c:pt>
                <c:pt idx="3">
                  <c:v>0.75757575757575801</c:v>
                </c:pt>
                <c:pt idx="4">
                  <c:v>1.0101010101010099</c:v>
                </c:pt>
                <c:pt idx="5">
                  <c:v>1.2626262626262601</c:v>
                </c:pt>
                <c:pt idx="6">
                  <c:v>1.51515151515152</c:v>
                </c:pt>
                <c:pt idx="7">
                  <c:v>1.76767676767677</c:v>
                </c:pt>
                <c:pt idx="8">
                  <c:v>2.0202020202020199</c:v>
                </c:pt>
                <c:pt idx="9">
                  <c:v>2.2727272727272698</c:v>
                </c:pt>
                <c:pt idx="10">
                  <c:v>2.52525252525253</c:v>
                </c:pt>
                <c:pt idx="11">
                  <c:v>2.7777777777777799</c:v>
                </c:pt>
                <c:pt idx="12">
                  <c:v>3.0303030303030298</c:v>
                </c:pt>
                <c:pt idx="13">
                  <c:v>3.2828282828282802</c:v>
                </c:pt>
                <c:pt idx="14">
                  <c:v>3.5353535353535399</c:v>
                </c:pt>
                <c:pt idx="15">
                  <c:v>3.7878787878787898</c:v>
                </c:pt>
                <c:pt idx="16">
                  <c:v>4.0404040404040398</c:v>
                </c:pt>
                <c:pt idx="17">
                  <c:v>4.2929292929292897</c:v>
                </c:pt>
                <c:pt idx="18">
                  <c:v>4.5454545454545503</c:v>
                </c:pt>
                <c:pt idx="19">
                  <c:v>4.7979797979798002</c:v>
                </c:pt>
                <c:pt idx="20">
                  <c:v>5.0505050505050502</c:v>
                </c:pt>
                <c:pt idx="21">
                  <c:v>5.3030303030303001</c:v>
                </c:pt>
                <c:pt idx="22">
                  <c:v>5.5555555555555598</c:v>
                </c:pt>
                <c:pt idx="23">
                  <c:v>5.8080808080808097</c:v>
                </c:pt>
                <c:pt idx="24">
                  <c:v>6.0606060606060597</c:v>
                </c:pt>
                <c:pt idx="25">
                  <c:v>6.3131313131313096</c:v>
                </c:pt>
                <c:pt idx="26">
                  <c:v>6.5656565656565702</c:v>
                </c:pt>
                <c:pt idx="27">
                  <c:v>6.8181818181818201</c:v>
                </c:pt>
                <c:pt idx="28">
                  <c:v>7.0707070707070701</c:v>
                </c:pt>
                <c:pt idx="29">
                  <c:v>7.32323232323232</c:v>
                </c:pt>
                <c:pt idx="30">
                  <c:v>7.5757575757575797</c:v>
                </c:pt>
                <c:pt idx="31">
                  <c:v>7.8282828282828296</c:v>
                </c:pt>
                <c:pt idx="32">
                  <c:v>8.0808080808080796</c:v>
                </c:pt>
                <c:pt idx="33">
                  <c:v>8.3333333333333304</c:v>
                </c:pt>
                <c:pt idx="34">
                  <c:v>8.5858585858585901</c:v>
                </c:pt>
                <c:pt idx="35">
                  <c:v>8.8383838383838391</c:v>
                </c:pt>
                <c:pt idx="36">
                  <c:v>9.0909090909090899</c:v>
                </c:pt>
                <c:pt idx="37">
                  <c:v>9.3434343434343408</c:v>
                </c:pt>
                <c:pt idx="38">
                  <c:v>9.5959595959596005</c:v>
                </c:pt>
                <c:pt idx="39">
                  <c:v>9.8484848484848495</c:v>
                </c:pt>
                <c:pt idx="40">
                  <c:v>10.1010101010101</c:v>
                </c:pt>
                <c:pt idx="41">
                  <c:v>10.353535353535401</c:v>
                </c:pt>
                <c:pt idx="42">
                  <c:v>10.6060606060606</c:v>
                </c:pt>
                <c:pt idx="43">
                  <c:v>10.858585858585901</c:v>
                </c:pt>
                <c:pt idx="44">
                  <c:v>11.1111111111111</c:v>
                </c:pt>
                <c:pt idx="45">
                  <c:v>11.363636363636401</c:v>
                </c:pt>
                <c:pt idx="46">
                  <c:v>11.6161616161616</c:v>
                </c:pt>
                <c:pt idx="47">
                  <c:v>11.8686868686869</c:v>
                </c:pt>
                <c:pt idx="48">
                  <c:v>12.1212121212121</c:v>
                </c:pt>
                <c:pt idx="49">
                  <c:v>12.3737373737374</c:v>
                </c:pt>
                <c:pt idx="50">
                  <c:v>12.6262626262626</c:v>
                </c:pt>
                <c:pt idx="51">
                  <c:v>12.8787878787879</c:v>
                </c:pt>
                <c:pt idx="52">
                  <c:v>13.1313131313131</c:v>
                </c:pt>
                <c:pt idx="53">
                  <c:v>13.3838383838384</c:v>
                </c:pt>
                <c:pt idx="54">
                  <c:v>13.636363636363599</c:v>
                </c:pt>
                <c:pt idx="55">
                  <c:v>13.8888888888889</c:v>
                </c:pt>
                <c:pt idx="56">
                  <c:v>14.141414141414099</c:v>
                </c:pt>
                <c:pt idx="57">
                  <c:v>14.3939393939394</c:v>
                </c:pt>
                <c:pt idx="58">
                  <c:v>14.646464646464599</c:v>
                </c:pt>
                <c:pt idx="59">
                  <c:v>14.8989898989899</c:v>
                </c:pt>
                <c:pt idx="60">
                  <c:v>15.1515151515152</c:v>
                </c:pt>
                <c:pt idx="61">
                  <c:v>15.4040404040404</c:v>
                </c:pt>
                <c:pt idx="62">
                  <c:v>15.6565656565657</c:v>
                </c:pt>
                <c:pt idx="63">
                  <c:v>15.909090909090899</c:v>
                </c:pt>
                <c:pt idx="64">
                  <c:v>16.161616161616202</c:v>
                </c:pt>
                <c:pt idx="65">
                  <c:v>16.414141414141401</c:v>
                </c:pt>
                <c:pt idx="66">
                  <c:v>16.6666666666667</c:v>
                </c:pt>
                <c:pt idx="67">
                  <c:v>16.919191919191899</c:v>
                </c:pt>
                <c:pt idx="68">
                  <c:v>17.171717171717201</c:v>
                </c:pt>
                <c:pt idx="69">
                  <c:v>17.424242424242401</c:v>
                </c:pt>
                <c:pt idx="70">
                  <c:v>17.6767676767677</c:v>
                </c:pt>
                <c:pt idx="71">
                  <c:v>17.929292929292899</c:v>
                </c:pt>
                <c:pt idx="72">
                  <c:v>18.181818181818201</c:v>
                </c:pt>
                <c:pt idx="73">
                  <c:v>18.434343434343401</c:v>
                </c:pt>
                <c:pt idx="74">
                  <c:v>18.686868686868699</c:v>
                </c:pt>
                <c:pt idx="75">
                  <c:v>18.939393939393899</c:v>
                </c:pt>
                <c:pt idx="76">
                  <c:v>19.191919191919201</c:v>
                </c:pt>
                <c:pt idx="77">
                  <c:v>19.4444444444444</c:v>
                </c:pt>
                <c:pt idx="78">
                  <c:v>19.696969696969699</c:v>
                </c:pt>
                <c:pt idx="79">
                  <c:v>19.949494949494898</c:v>
                </c:pt>
                <c:pt idx="80">
                  <c:v>20.202020202020201</c:v>
                </c:pt>
                <c:pt idx="81">
                  <c:v>20.454545454545499</c:v>
                </c:pt>
                <c:pt idx="82">
                  <c:v>20.707070707070699</c:v>
                </c:pt>
                <c:pt idx="83">
                  <c:v>20.959595959596001</c:v>
                </c:pt>
                <c:pt idx="84">
                  <c:v>21.2121212121212</c:v>
                </c:pt>
                <c:pt idx="85">
                  <c:v>21.464646464646499</c:v>
                </c:pt>
                <c:pt idx="86">
                  <c:v>21.717171717171698</c:v>
                </c:pt>
                <c:pt idx="87">
                  <c:v>21.969696969697001</c:v>
                </c:pt>
                <c:pt idx="88">
                  <c:v>22.2222222222222</c:v>
                </c:pt>
                <c:pt idx="89">
                  <c:v>22.474747474747499</c:v>
                </c:pt>
                <c:pt idx="90">
                  <c:v>22.727272727272702</c:v>
                </c:pt>
                <c:pt idx="91">
                  <c:v>22.979797979798001</c:v>
                </c:pt>
                <c:pt idx="92">
                  <c:v>23.2323232323232</c:v>
                </c:pt>
                <c:pt idx="93">
                  <c:v>23.484848484848499</c:v>
                </c:pt>
                <c:pt idx="94">
                  <c:v>23.737373737373701</c:v>
                </c:pt>
                <c:pt idx="95">
                  <c:v>23.989898989899</c:v>
                </c:pt>
                <c:pt idx="96">
                  <c:v>24.2424242424242</c:v>
                </c:pt>
                <c:pt idx="97">
                  <c:v>24.494949494949498</c:v>
                </c:pt>
                <c:pt idx="98">
                  <c:v>24.747474747474701</c:v>
                </c:pt>
                <c:pt idx="99">
                  <c:v>25</c:v>
                </c:pt>
              </c:numCache>
            </c:numRef>
          </c:xVal>
          <c:yVal>
            <c:numRef>
              <c:f>'Jc(B) '!$J$4:$J$103</c:f>
              <c:numCache>
                <c:formatCode>0.00E+00</c:formatCode>
                <c:ptCount val="100"/>
                <c:pt idx="0">
                  <c:v>84</c:v>
                </c:pt>
                <c:pt idx="1">
                  <c:v>51.710909065479996</c:v>
                </c:pt>
                <c:pt idx="2">
                  <c:v>35.871818201200803</c:v>
                </c:pt>
                <c:pt idx="3">
                  <c:v>28.706363641110404</c:v>
                </c:pt>
                <c:pt idx="4">
                  <c:v>24.372727272586005</c:v>
                </c:pt>
                <c:pt idx="5">
                  <c:v>21.362727269788799</c:v>
                </c:pt>
                <c:pt idx="6">
                  <c:v>19.1354545495232</c:v>
                </c:pt>
                <c:pt idx="7">
                  <c:v>17.340909092208797</c:v>
                </c:pt>
                <c:pt idx="8">
                  <c:v>15.858181818068799</c:v>
                </c:pt>
                <c:pt idx="9">
                  <c:v>14.6554545439288</c:v>
                </c:pt>
                <c:pt idx="10">
                  <c:v>13.6563636376916</c:v>
                </c:pt>
                <c:pt idx="11">
                  <c:v>12.740000000621601</c:v>
                </c:pt>
                <c:pt idx="12">
                  <c:v>11.8936363635516</c:v>
                </c:pt>
                <c:pt idx="13">
                  <c:v>11.1872727264816</c:v>
                </c:pt>
                <c:pt idx="14">
                  <c:v>10.5509090922088</c:v>
                </c:pt>
                <c:pt idx="15">
                  <c:v>9.9845454551388002</c:v>
                </c:pt>
                <c:pt idx="16">
                  <c:v>9.4500000000000011</c:v>
                </c:pt>
                <c:pt idx="17">
                  <c:v>8.9600000000000009</c:v>
                </c:pt>
                <c:pt idx="18">
                  <c:v>8.4954545467260001</c:v>
                </c:pt>
                <c:pt idx="19">
                  <c:v>8.1199999999999992</c:v>
                </c:pt>
                <c:pt idx="20">
                  <c:v>7.7127272725860001</c:v>
                </c:pt>
                <c:pt idx="21">
                  <c:v>7.3500000000000005</c:v>
                </c:pt>
                <c:pt idx="22">
                  <c:v>7.0000000012432002</c:v>
                </c:pt>
                <c:pt idx="23">
                  <c:v>6.6894545456692809</c:v>
                </c:pt>
                <c:pt idx="24">
                  <c:v>6.3929090908412798</c:v>
                </c:pt>
                <c:pt idx="25">
                  <c:v>6.1103636360132807</c:v>
                </c:pt>
                <c:pt idx="26">
                  <c:v>5.8418181823041593</c:v>
                </c:pt>
                <c:pt idx="27">
                  <c:v>5.5872727274761607</c:v>
                </c:pt>
                <c:pt idx="28">
                  <c:v>5.3435454544861205</c:v>
                </c:pt>
                <c:pt idx="29">
                  <c:v>5.1176363633651203</c:v>
                </c:pt>
                <c:pt idx="30">
                  <c:v>4.8987272730832796</c:v>
                </c:pt>
                <c:pt idx="31">
                  <c:v>4.6868181819622805</c:v>
                </c:pt>
                <c:pt idx="32">
                  <c:v>4.4889090908412799</c:v>
                </c:pt>
                <c:pt idx="33">
                  <c:v>4.3049999997202804</c:v>
                </c:pt>
                <c:pt idx="34">
                  <c:v>4.1210909094384398</c:v>
                </c:pt>
                <c:pt idx="35">
                  <c:v>3.9454545455449597</c:v>
                </c:pt>
                <c:pt idx="36">
                  <c:v>3.7831818181309602</c:v>
                </c:pt>
                <c:pt idx="37">
                  <c:v>3.6209090907169599</c:v>
                </c:pt>
                <c:pt idx="38">
                  <c:v>3.4726363638624003</c:v>
                </c:pt>
                <c:pt idx="39">
                  <c:v>3.3243636364483997</c:v>
                </c:pt>
                <c:pt idx="40">
                  <c:v>3.183090910051563</c:v>
                </c:pt>
                <c:pt idx="41">
                  <c:v>3.0488181823832736</c:v>
                </c:pt>
                <c:pt idx="42">
                  <c:v>2.9145454547149852</c:v>
                </c:pt>
                <c:pt idx="43">
                  <c:v>2.7936363635233481</c:v>
                </c:pt>
                <c:pt idx="44">
                  <c:v>2.6739999993783998</c:v>
                </c:pt>
                <c:pt idx="45">
                  <c:v>2.5543636361093478</c:v>
                </c:pt>
                <c:pt idx="46">
                  <c:v>2.4417272725294894</c:v>
                </c:pt>
                <c:pt idx="47">
                  <c:v>2.3360909089496369</c:v>
                </c:pt>
                <c:pt idx="48">
                  <c:v>2.2304545453697848</c:v>
                </c:pt>
                <c:pt idx="49">
                  <c:v>2.1318181817899258</c:v>
                </c:pt>
                <c:pt idx="50">
                  <c:v>2.0331818182100743</c:v>
                </c:pt>
                <c:pt idx="51">
                  <c:v>1.941545454630222</c:v>
                </c:pt>
                <c:pt idx="52">
                  <c:v>1.851818182100726</c:v>
                </c:pt>
                <c:pt idx="53">
                  <c:v>1.7652727274705111</c:v>
                </c:pt>
                <c:pt idx="54">
                  <c:v>1.6806363638906519</c:v>
                </c:pt>
                <c:pt idx="55">
                  <c:v>1.6030000003108</c:v>
                </c:pt>
                <c:pt idx="56">
                  <c:v>1.5253636364766521</c:v>
                </c:pt>
                <c:pt idx="57">
                  <c:v>1.447727272642511</c:v>
                </c:pt>
                <c:pt idx="58">
                  <c:v>1.3770909088083632</c:v>
                </c:pt>
                <c:pt idx="59">
                  <c:v>1.3064545449742149</c:v>
                </c:pt>
                <c:pt idx="60">
                  <c:v>1.2428181824115261</c:v>
                </c:pt>
                <c:pt idx="61">
                  <c:v>1.1791818188316738</c:v>
                </c:pt>
                <c:pt idx="62">
                  <c:v>1.1155454552518151</c:v>
                </c:pt>
                <c:pt idx="63">
                  <c:v>1.0519090916719631</c:v>
                </c:pt>
                <c:pt idx="64">
                  <c:v>0.99527272809211098</c:v>
                </c:pt>
                <c:pt idx="65">
                  <c:v>0.93863636451225207</c:v>
                </c:pt>
                <c:pt idx="66">
                  <c:v>0.88900000000000001</c:v>
                </c:pt>
                <c:pt idx="67">
                  <c:v>0.83300000000000007</c:v>
                </c:pt>
                <c:pt idx="68">
                  <c:v>0.78400000000000003</c:v>
                </c:pt>
                <c:pt idx="69">
                  <c:v>0.74009090942996303</c:v>
                </c:pt>
                <c:pt idx="70">
                  <c:v>0.69261818191707258</c:v>
                </c:pt>
                <c:pt idx="71">
                  <c:v>0.64839090905700303</c:v>
                </c:pt>
                <c:pt idx="72">
                  <c:v>0.60670909075651636</c:v>
                </c:pt>
                <c:pt idx="73">
                  <c:v>0.56617272704669042</c:v>
                </c:pt>
                <c:pt idx="74">
                  <c:v>0.52735454512961777</c:v>
                </c:pt>
                <c:pt idx="75">
                  <c:v>0.49063636321254589</c:v>
                </c:pt>
                <c:pt idx="76">
                  <c:v>0.45461818129547332</c:v>
                </c:pt>
                <c:pt idx="77">
                  <c:v>0.42069999950272069</c:v>
                </c:pt>
                <c:pt idx="78">
                  <c:v>0.38888181758847262</c:v>
                </c:pt>
                <c:pt idx="79">
                  <c:v>0.35789090863883627</c:v>
                </c:pt>
                <c:pt idx="80">
                  <c:v>0.32823636402062589</c:v>
                </c:pt>
                <c:pt idx="81">
                  <c:v>0.3006818184869674</c:v>
                </c:pt>
                <c:pt idx="82">
                  <c:v>0.27414545471498225</c:v>
                </c:pt>
                <c:pt idx="83">
                  <c:v>0.24907272741965111</c:v>
                </c:pt>
                <c:pt idx="84">
                  <c:v>0.22546363641449482</c:v>
                </c:pt>
                <c:pt idx="85">
                  <c:v>0.2028727272642511</c:v>
                </c:pt>
                <c:pt idx="86">
                  <c:v>0.18168181811400738</c:v>
                </c:pt>
                <c:pt idx="87">
                  <c:v>0.16189090896376371</c:v>
                </c:pt>
                <c:pt idx="88">
                  <c:v>0.14349999981351999</c:v>
                </c:pt>
                <c:pt idx="89">
                  <c:v>0.1258727271597089</c:v>
                </c:pt>
                <c:pt idx="90">
                  <c:v>0.10964545444373851</c:v>
                </c:pt>
                <c:pt idx="91">
                  <c:v>9.4818181727767403E-2</c:v>
                </c:pt>
                <c:pt idx="92">
                  <c:v>8.1390909011796297E-2</c:v>
                </c:pt>
                <c:pt idx="93">
                  <c:v>6.8549090851451625E-2</c:v>
                </c:pt>
                <c:pt idx="94">
                  <c:v>5.7069090863883627E-2</c:v>
                </c:pt>
                <c:pt idx="95">
                  <c:v>4.6696363604718592E-2</c:v>
                </c:pt>
                <c:pt idx="96">
                  <c:v>3.7399090888747634E-2</c:v>
                </c:pt>
                <c:pt idx="97">
                  <c:v>2.9189999987568001E-2</c:v>
                </c:pt>
                <c:pt idx="98">
                  <c:v>2.1973636357985479E-2</c:v>
                </c:pt>
                <c:pt idx="99">
                  <c:v>1.5889999999999998E-2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AD3-45BA-A428-77FF8FC3DFBD}"/>
            </c:ext>
          </c:extLst>
        </c:ser>
        <c:ser>
          <c:idx val="2"/>
          <c:order val="2"/>
          <c:tx>
            <c:strRef>
              <c:f>'Jc(B) '!$L$2</c:f>
              <c:strCache>
                <c:ptCount val="1"/>
                <c:pt idx="0">
                  <c:v>ReBCO</c:v>
                </c:pt>
              </c:strCache>
            </c:strRef>
          </c:tx>
          <c:spPr>
            <a:ln w="19050" cap="rnd">
              <a:solidFill>
                <a:srgbClr val="33CC33"/>
              </a:solidFill>
              <a:round/>
            </a:ln>
            <a:effectLst/>
          </c:spPr>
          <c:marker>
            <c:symbol val="none"/>
          </c:marker>
          <c:xVal>
            <c:numRef>
              <c:f>'Jc(B) '!$L$4:$L$84</c:f>
              <c:numCache>
                <c:formatCode>General</c:formatCode>
                <c:ptCount val="81"/>
                <c:pt idx="0">
                  <c:v>0</c:v>
                </c:pt>
                <c:pt idx="1">
                  <c:v>1.0204081632653099</c:v>
                </c:pt>
                <c:pt idx="2">
                  <c:v>2.0408163265306101</c:v>
                </c:pt>
                <c:pt idx="3">
                  <c:v>3.06122448979592</c:v>
                </c:pt>
                <c:pt idx="4">
                  <c:v>4.0816326530612299</c:v>
                </c:pt>
                <c:pt idx="5">
                  <c:v>5.1020408163265296</c:v>
                </c:pt>
                <c:pt idx="6">
                  <c:v>6.12244897959184</c:v>
                </c:pt>
                <c:pt idx="7">
                  <c:v>7.1428571428571397</c:v>
                </c:pt>
                <c:pt idx="8">
                  <c:v>8.1632653061224492</c:v>
                </c:pt>
                <c:pt idx="9">
                  <c:v>9.1836734693877595</c:v>
                </c:pt>
                <c:pt idx="10">
                  <c:v>10.2040816326531</c:v>
                </c:pt>
                <c:pt idx="11">
                  <c:v>11.2244897959184</c:v>
                </c:pt>
                <c:pt idx="12">
                  <c:v>12.244897959183699</c:v>
                </c:pt>
                <c:pt idx="13">
                  <c:v>13.265306122448999</c:v>
                </c:pt>
                <c:pt idx="14">
                  <c:v>14.285714285714301</c:v>
                </c:pt>
                <c:pt idx="15">
                  <c:v>15.3061224489796</c:v>
                </c:pt>
                <c:pt idx="16">
                  <c:v>16.326530612244898</c:v>
                </c:pt>
                <c:pt idx="17">
                  <c:v>17.3469387755102</c:v>
                </c:pt>
                <c:pt idx="18">
                  <c:v>18.367346938775501</c:v>
                </c:pt>
                <c:pt idx="19">
                  <c:v>19.387755102040799</c:v>
                </c:pt>
                <c:pt idx="20">
                  <c:v>20.408163265306101</c:v>
                </c:pt>
                <c:pt idx="21">
                  <c:v>21.428571428571399</c:v>
                </c:pt>
                <c:pt idx="22">
                  <c:v>22.4489795918367</c:v>
                </c:pt>
                <c:pt idx="23">
                  <c:v>23.469387755102002</c:v>
                </c:pt>
                <c:pt idx="24">
                  <c:v>24.4897959183673</c:v>
                </c:pt>
                <c:pt idx="25">
                  <c:v>25.5102040816327</c:v>
                </c:pt>
                <c:pt idx="26">
                  <c:v>26.530612244897998</c:v>
                </c:pt>
                <c:pt idx="27">
                  <c:v>27.5510204081633</c:v>
                </c:pt>
                <c:pt idx="28">
                  <c:v>28.571428571428601</c:v>
                </c:pt>
                <c:pt idx="29">
                  <c:v>29.591836734693899</c:v>
                </c:pt>
                <c:pt idx="30">
                  <c:v>30.612244897959201</c:v>
                </c:pt>
                <c:pt idx="31">
                  <c:v>31.632653061224499</c:v>
                </c:pt>
                <c:pt idx="32">
                  <c:v>32.653061224489797</c:v>
                </c:pt>
                <c:pt idx="33">
                  <c:v>33.673469387755098</c:v>
                </c:pt>
                <c:pt idx="34">
                  <c:v>34.6938775510204</c:v>
                </c:pt>
                <c:pt idx="35">
                  <c:v>35.714285714285701</c:v>
                </c:pt>
                <c:pt idx="36">
                  <c:v>36.734693877551003</c:v>
                </c:pt>
                <c:pt idx="37">
                  <c:v>37.755102040816297</c:v>
                </c:pt>
                <c:pt idx="38">
                  <c:v>38.775510204081598</c:v>
                </c:pt>
                <c:pt idx="39">
                  <c:v>39.7959183673469</c:v>
                </c:pt>
                <c:pt idx="40">
                  <c:v>40.816326530612201</c:v>
                </c:pt>
                <c:pt idx="41">
                  <c:v>41.836734693877602</c:v>
                </c:pt>
                <c:pt idx="42">
                  <c:v>42.857142857142897</c:v>
                </c:pt>
                <c:pt idx="43">
                  <c:v>43.877551020408198</c:v>
                </c:pt>
                <c:pt idx="44">
                  <c:v>44.8979591836735</c:v>
                </c:pt>
                <c:pt idx="45">
                  <c:v>45.918367346938801</c:v>
                </c:pt>
                <c:pt idx="46">
                  <c:v>46.938775510204103</c:v>
                </c:pt>
                <c:pt idx="47">
                  <c:v>47.959183673469397</c:v>
                </c:pt>
                <c:pt idx="48">
                  <c:v>48.979591836734699</c:v>
                </c:pt>
                <c:pt idx="49">
                  <c:v>50</c:v>
                </c:pt>
              </c:numCache>
            </c:numRef>
          </c:xVal>
          <c:yVal>
            <c:numRef>
              <c:f>'Jc(B) '!$O$4:$O$84</c:f>
              <c:numCache>
                <c:formatCode>0.00E+00</c:formatCode>
                <c:ptCount val="81"/>
                <c:pt idx="0">
                  <c:v>5.7212337651937002</c:v>
                </c:pt>
                <c:pt idx="1">
                  <c:v>5.6242485807293399</c:v>
                </c:pt>
                <c:pt idx="2">
                  <c:v>5.5182682396294203</c:v>
                </c:pt>
                <c:pt idx="3">
                  <c:v>5.4138915833839603</c:v>
                </c:pt>
                <c:pt idx="4">
                  <c:v>5.3111003426395209</c:v>
                </c:pt>
                <c:pt idx="5">
                  <c:v>5.2098763873234999</c:v>
                </c:pt>
                <c:pt idx="6">
                  <c:v>5.11020172611126</c:v>
                </c:pt>
                <c:pt idx="7">
                  <c:v>5.0120585058931599</c:v>
                </c:pt>
                <c:pt idx="8">
                  <c:v>4.9154290112415602</c:v>
                </c:pt>
                <c:pt idx="9">
                  <c:v>4.82029566387786</c:v>
                </c:pt>
                <c:pt idx="10">
                  <c:v>4.7266410221396011</c:v>
                </c:pt>
                <c:pt idx="11">
                  <c:v>4.6344477804475002</c:v>
                </c:pt>
                <c:pt idx="12">
                  <c:v>4.54369876877242</c:v>
                </c:pt>
                <c:pt idx="13">
                  <c:v>4.4543769521025203</c:v>
                </c:pt>
                <c:pt idx="14">
                  <c:v>4.3664654299101802</c:v>
                </c:pt>
                <c:pt idx="15">
                  <c:v>4.2799474356191602</c:v>
                </c:pt>
                <c:pt idx="16">
                  <c:v>4.194806336071581</c:v>
                </c:pt>
                <c:pt idx="17">
                  <c:v>4.11102563099496</c:v>
                </c:pt>
                <c:pt idx="18">
                  <c:v>4.0285889524692999</c:v>
                </c:pt>
                <c:pt idx="19">
                  <c:v>3.9474800643940604</c:v>
                </c:pt>
                <c:pt idx="20">
                  <c:v>3.8676828619553203</c:v>
                </c:pt>
                <c:pt idx="21">
                  <c:v>3.7891813710926803</c:v>
                </c:pt>
                <c:pt idx="22">
                  <c:v>3.7119597479664002</c:v>
                </c:pt>
                <c:pt idx="23">
                  <c:v>3.6360022784244204</c:v>
                </c:pt>
                <c:pt idx="24">
                  <c:v>3.5612933774693802</c:v>
                </c:pt>
                <c:pt idx="25">
                  <c:v>3.4878175887257208</c:v>
                </c:pt>
                <c:pt idx="26">
                  <c:v>3.4155595839066604</c:v>
                </c:pt>
                <c:pt idx="27">
                  <c:v>3.3445041622812801</c:v>
                </c:pt>
                <c:pt idx="28">
                  <c:v>3.27463625014152</c:v>
                </c:pt>
                <c:pt idx="29">
                  <c:v>3.2059409002693409</c:v>
                </c:pt>
                <c:pt idx="30">
                  <c:v>3.1384032914035798</c:v>
                </c:pt>
                <c:pt idx="31">
                  <c:v>3.0720087277071801</c:v>
                </c:pt>
                <c:pt idx="32">
                  <c:v>3.0067426382341202</c:v>
                </c:pt>
                <c:pt idx="33">
                  <c:v>2.9425905763965003</c:v>
                </c:pt>
                <c:pt idx="34">
                  <c:v>2.8795382194315602</c:v>
                </c:pt>
                <c:pt idx="35">
                  <c:v>2.8175713678687404</c:v>
                </c:pt>
                <c:pt idx="36">
                  <c:v>2.7566759449967404</c:v>
                </c:pt>
                <c:pt idx="37">
                  <c:v>2.6968379963305602</c:v>
                </c:pt>
                <c:pt idx="38">
                  <c:v>2.6380436890784797</c:v>
                </c:pt>
                <c:pt idx="39">
                  <c:v>2.5802793116091802</c:v>
                </c:pt>
                <c:pt idx="40">
                  <c:v>2.5235312729187607</c:v>
                </c:pt>
                <c:pt idx="41">
                  <c:v>2.4677861020978002</c:v>
                </c:pt>
                <c:pt idx="42">
                  <c:v>2.4130304477983207</c:v>
                </c:pt>
                <c:pt idx="43">
                  <c:v>2.3592510777009603</c:v>
                </c:pt>
                <c:pt idx="44">
                  <c:v>2.3064348779819199</c:v>
                </c:pt>
                <c:pt idx="45">
                  <c:v>2.2545688527800203</c:v>
                </c:pt>
                <c:pt idx="46">
                  <c:v>2.2036401236637797</c:v>
                </c:pt>
                <c:pt idx="47">
                  <c:v>2.1536359290984204</c:v>
                </c:pt>
                <c:pt idx="48">
                  <c:v>2.10454362391294</c:v>
                </c:pt>
                <c:pt idx="49">
                  <c:v>2.0563506787671604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AD3-45BA-A428-77FF8FC3DFB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58307216"/>
        <c:axId val="503413656"/>
      </c:scatterChart>
      <c:valAx>
        <c:axId val="358307216"/>
        <c:scaling>
          <c:orientation val="minMax"/>
          <c:max val="4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(T)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03413656"/>
        <c:crosses val="autoZero"/>
        <c:crossBetween val="midCat"/>
        <c:majorUnit val="5"/>
      </c:valAx>
      <c:valAx>
        <c:axId val="503413656"/>
        <c:scaling>
          <c:orientation val="minMax"/>
          <c:max val="1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rgbClr val="0055A0"/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it-IT" dirty="0">
                    <a:latin typeface="Arial" panose="020B0604020202020204" pitchFamily="34" charset="0"/>
                    <a:cs typeface="Arial" panose="020B0604020202020204" pitchFamily="34" charset="0"/>
                  </a:rPr>
                  <a:t>(kA mm-2)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rgbClr val="0055A0"/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0055A0"/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5830721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657651515151516"/>
          <c:y val="0.21315689705453486"/>
          <c:w val="0.24342348484848489"/>
          <c:h val="0.2660706474190726"/>
        </c:manualLayout>
      </c:layout>
      <c:overlay val="0"/>
      <c:spPr>
        <a:solidFill>
          <a:sysClr val="window" lastClr="FFFFFF"/>
        </a:solidFill>
        <a:ln>
          <a:solidFill>
            <a:sysClr val="windowText" lastClr="000000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rgbClr val="0055A0"/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rgbClr val="0055A0"/>
          </a:solidFill>
          <a:latin typeface="+mn-lt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 sz="1200"/>
              <a:t>AC loss / Cycle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Summary!$C$4</c:f>
              <c:strCache>
                <c:ptCount val="1"/>
                <c:pt idx="0">
                  <c:v>1.E-5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Summary!$D$3:$I$3</c:f>
              <c:numCache>
                <c:formatCode>0.E+00</c:formatCode>
                <c:ptCount val="6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</c:numCache>
            </c:numRef>
          </c:xVal>
          <c:yVal>
            <c:numRef>
              <c:f>Summary!$D$4:$I$4</c:f>
              <c:numCache>
                <c:formatCode>0.00E+00</c:formatCode>
                <c:ptCount val="6"/>
                <c:pt idx="0">
                  <c:v>1.648302480000001E-14</c:v>
                </c:pt>
                <c:pt idx="1">
                  <c:v>1.6483024800000025E-13</c:v>
                </c:pt>
                <c:pt idx="2">
                  <c:v>1.6501338902520293E-12</c:v>
                </c:pt>
                <c:pt idx="3">
                  <c:v>1.6486755001263535E-11</c:v>
                </c:pt>
                <c:pt idx="4">
                  <c:v>1.6482994800000019E-10</c:v>
                </c:pt>
                <c:pt idx="5">
                  <c:v>1.6499119801267318E-9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D83-49E4-8D93-7C148444E8B8}"/>
            </c:ext>
          </c:extLst>
        </c:ser>
        <c:ser>
          <c:idx val="1"/>
          <c:order val="1"/>
          <c:tx>
            <c:strRef>
              <c:f>Summary!$C$5</c:f>
              <c:strCache>
                <c:ptCount val="1"/>
                <c:pt idx="0">
                  <c:v>1.E-10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Summary!$D$3:$I$3</c:f>
              <c:numCache>
                <c:formatCode>0.E+00</c:formatCode>
                <c:ptCount val="6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</c:numCache>
            </c:numRef>
          </c:xVal>
          <c:yVal>
            <c:numRef>
              <c:f>Summary!$D$5:$I$5</c:f>
              <c:numCache>
                <c:formatCode>0.00E+00</c:formatCode>
                <c:ptCount val="6"/>
                <c:pt idx="0">
                  <c:v>1.6455961800000043E-9</c:v>
                </c:pt>
                <c:pt idx="1">
                  <c:v>1.6455977800000819E-8</c:v>
                </c:pt>
                <c:pt idx="2">
                  <c:v>1.6460152001810187E-7</c:v>
                </c:pt>
                <c:pt idx="3">
                  <c:v>1.6465002005983004E-6</c:v>
                </c:pt>
                <c:pt idx="4">
                  <c:v>1.6465131796499999E-5</c:v>
                </c:pt>
                <c:pt idx="5">
                  <c:v>1.6502311567999993E-4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D83-49E4-8D93-7C148444E8B8}"/>
            </c:ext>
          </c:extLst>
        </c:ser>
        <c:ser>
          <c:idx val="2"/>
          <c:order val="2"/>
          <c:tx>
            <c:strRef>
              <c:f>Summary!$C$6</c:f>
              <c:strCache>
                <c:ptCount val="1"/>
                <c:pt idx="0">
                  <c:v>1.E-15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xVal>
            <c:numRef>
              <c:f>Summary!$D$3:$I$3</c:f>
              <c:numCache>
                <c:formatCode>0.E+00</c:formatCode>
                <c:ptCount val="6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</c:numCache>
            </c:numRef>
          </c:xVal>
          <c:yVal>
            <c:numRef>
              <c:f>Summary!$D$6:$I$6</c:f>
              <c:numCache>
                <c:formatCode>0.00E+00</c:formatCode>
                <c:ptCount val="6"/>
                <c:pt idx="0">
                  <c:v>1.6447460189000001E-4</c:v>
                </c:pt>
                <c:pt idx="1">
                  <c:v>1.6301299780000006E-3</c:v>
                </c:pt>
                <c:pt idx="2">
                  <c:v>8.7950040000000004E-3</c:v>
                </c:pt>
                <c:pt idx="3">
                  <c:v>2.8337838999999997E-3</c:v>
                </c:pt>
                <c:pt idx="4">
                  <c:v>4.2807880999999988E-4</c:v>
                </c:pt>
                <c:pt idx="5">
                  <c:v>6.2449587999999993E-5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D83-49E4-8D93-7C148444E8B8}"/>
            </c:ext>
          </c:extLst>
        </c:ser>
        <c:ser>
          <c:idx val="3"/>
          <c:order val="3"/>
          <c:tx>
            <c:strRef>
              <c:f>Summary!$C$7</c:f>
              <c:strCache>
                <c:ptCount val="1"/>
                <c:pt idx="0">
                  <c:v>1.E-20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Summary!$D$3:$I$3</c:f>
              <c:numCache>
                <c:formatCode>0.E+00</c:formatCode>
                <c:ptCount val="6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</c:numCache>
            </c:numRef>
          </c:xVal>
          <c:yVal>
            <c:numRef>
              <c:f>Summary!$D$7:$I$7</c:f>
              <c:numCache>
                <c:formatCode>0.00E+00</c:formatCode>
                <c:ptCount val="6"/>
                <c:pt idx="0">
                  <c:v>6.2522375999999997E-5</c:v>
                </c:pt>
                <c:pt idx="1">
                  <c:v>1.0851799500000002E-5</c:v>
                </c:pt>
                <c:pt idx="2">
                  <c:v>2.4930004000000003E-6</c:v>
                </c:pt>
                <c:pt idx="3">
                  <c:v>5.1255303999999977E-7</c:v>
                </c:pt>
                <c:pt idx="4">
                  <c:v>5.8407823205000002E-8</c:v>
                </c:pt>
                <c:pt idx="5">
                  <c:v>5.8664421407163482E-9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D83-49E4-8D93-7C148444E8B8}"/>
            </c:ext>
          </c:extLst>
        </c:ser>
        <c:ser>
          <c:idx val="4"/>
          <c:order val="4"/>
          <c:tx>
            <c:strRef>
              <c:f>Summary!$C$8</c:f>
              <c:strCache>
                <c:ptCount val="1"/>
                <c:pt idx="0">
                  <c:v>1.E-25</c:v>
                </c:pt>
              </c:strCache>
            </c:strRef>
          </c:tx>
          <c:spPr>
            <a:ln w="19050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xVal>
            <c:numRef>
              <c:f>Summary!$D$3:$I$3</c:f>
              <c:numCache>
                <c:formatCode>0.E+00</c:formatCode>
                <c:ptCount val="6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  <c:pt idx="5">
                  <c:v>100</c:v>
                </c:pt>
              </c:numCache>
            </c:numRef>
          </c:xVal>
          <c:yVal>
            <c:numRef>
              <c:f>Summary!$D$8:$I$8</c:f>
              <c:numCache>
                <c:formatCode>0.00E+00</c:formatCode>
                <c:ptCount val="6"/>
                <c:pt idx="0">
                  <c:v>5.8666491879775009E-9</c:v>
                </c:pt>
                <c:pt idx="1">
                  <c:v>5.8669338643979652E-10</c:v>
                </c:pt>
                <c:pt idx="2">
                  <c:v>5.8669382108482548E-11</c:v>
                </c:pt>
                <c:pt idx="3">
                  <c:v>5.866945300008779E-12</c:v>
                </c:pt>
                <c:pt idx="4">
                  <c:v>5.8669682100000881E-13</c:v>
                </c:pt>
                <c:pt idx="5">
                  <c:v>5.8669713099999983E-14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D83-49E4-8D93-7C148444E8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1033520"/>
        <c:axId val="451025320"/>
      </c:scatterChart>
      <c:valAx>
        <c:axId val="451033520"/>
        <c:scaling>
          <c:logBase val="10"/>
          <c:orientation val="minMax"/>
          <c:max val="10000"/>
          <c:min val="1.0000000000000003E-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(Hz)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1025320"/>
        <c:crossesAt val="1.000000000000001E-16"/>
        <c:crossBetween val="midCat"/>
      </c:valAx>
      <c:valAx>
        <c:axId val="451025320"/>
        <c:scaling>
          <c:logBase val="10"/>
          <c:orientation val="minMax"/>
          <c:min val="1.000000000000001E-1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J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.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51033520"/>
        <c:crossesAt val="1.0000000000000003E-4"/>
        <c:crossBetween val="midCat"/>
        <c:majorUnit val="10000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  <c:userShapes r:id="rId5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1270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'n=100'!$D$4:$D$12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</c:numCache>
            </c:numRef>
          </c:xVal>
          <c:yVal>
            <c:numRef>
              <c:f>'n=100'!$E$4:$E$12</c:f>
              <c:numCache>
                <c:formatCode>General</c:formatCode>
                <c:ptCount val="9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-1</c:v>
                </c:pt>
                <c:pt idx="6">
                  <c:v>-1</c:v>
                </c:pt>
                <c:pt idx="7">
                  <c:v>0</c:v>
                </c:pt>
                <c:pt idx="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0A4-4C1A-8946-1E9F0BFFD9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4091768"/>
        <c:axId val="514092096"/>
      </c:scatterChart>
      <c:valAx>
        <c:axId val="514091768"/>
        <c:scaling>
          <c:orientation val="minMax"/>
          <c:max val="8"/>
        </c:scaling>
        <c:delete val="1"/>
        <c:axPos val="b"/>
        <c:numFmt formatCode="General" sourceLinked="1"/>
        <c:majorTickMark val="out"/>
        <c:minorTickMark val="none"/>
        <c:tickLblPos val="nextTo"/>
        <c:crossAx val="514092096"/>
        <c:crosses val="autoZero"/>
        <c:crossBetween val="midCat"/>
      </c:valAx>
      <c:valAx>
        <c:axId val="51409209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51409176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GB" sz="1200"/>
              <a:t>m(B) - normalized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94719806763285"/>
          <c:y val="0.16201925925925925"/>
          <c:w val="0.44527971014492751"/>
          <c:h val="0.60411259259259265"/>
        </c:manualLayout>
      </c:layout>
      <c:scatterChart>
        <c:scatterStyle val="lineMarker"/>
        <c:varyColors val="0"/>
        <c:ser>
          <c:idx val="0"/>
          <c:order val="0"/>
          <c:tx>
            <c:strRef>
              <c:f>Summary!$U$3</c:f>
              <c:strCache>
                <c:ptCount val="1"/>
                <c:pt idx="0">
                  <c:v>1.00E-05</c:v>
                </c:pt>
              </c:strCache>
            </c:strRef>
          </c:tx>
          <c:spPr>
            <a:ln w="1270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Summary!$T$16:$T$115</c:f>
              <c:numCache>
                <c:formatCode>General</c:formatCode>
                <c:ptCount val="100"/>
                <c:pt idx="0" formatCode="0.00E+00">
                  <c:v>-6.2791E-2</c:v>
                </c:pt>
                <c:pt idx="1">
                  <c:v>-0.12533</c:v>
                </c:pt>
                <c:pt idx="2">
                  <c:v>-0.18737999999999999</c:v>
                </c:pt>
                <c:pt idx="3">
                  <c:v>-0.24868999999999997</c:v>
                </c:pt>
                <c:pt idx="4">
                  <c:v>-0.30902000000000002</c:v>
                </c:pt>
                <c:pt idx="5">
                  <c:v>-0.36812</c:v>
                </c:pt>
                <c:pt idx="6">
                  <c:v>-0.42577999999999999</c:v>
                </c:pt>
                <c:pt idx="7">
                  <c:v>-0.48174999999999996</c:v>
                </c:pt>
                <c:pt idx="8">
                  <c:v>-0.53583000000000003</c:v>
                </c:pt>
                <c:pt idx="9">
                  <c:v>-0.58779000000000003</c:v>
                </c:pt>
                <c:pt idx="10">
                  <c:v>-0.63741999999999999</c:v>
                </c:pt>
                <c:pt idx="11">
                  <c:v>-0.68454999999999999</c:v>
                </c:pt>
                <c:pt idx="12">
                  <c:v>-0.7289699999999999</c:v>
                </c:pt>
                <c:pt idx="13">
                  <c:v>-0.77051000000000003</c:v>
                </c:pt>
                <c:pt idx="14">
                  <c:v>-0.80902000000000007</c:v>
                </c:pt>
                <c:pt idx="15">
                  <c:v>-0.84433000000000002</c:v>
                </c:pt>
                <c:pt idx="16">
                  <c:v>-0.87630999999999992</c:v>
                </c:pt>
                <c:pt idx="17">
                  <c:v>-0.90483000000000002</c:v>
                </c:pt>
                <c:pt idx="18">
                  <c:v>-0.92978000000000005</c:v>
                </c:pt>
                <c:pt idx="19">
                  <c:v>-0.95105999999999991</c:v>
                </c:pt>
                <c:pt idx="20">
                  <c:v>-0.96858</c:v>
                </c:pt>
                <c:pt idx="21">
                  <c:v>-0.98229000000000011</c:v>
                </c:pt>
                <c:pt idx="22">
                  <c:v>-0.99211000000000005</c:v>
                </c:pt>
                <c:pt idx="23">
                  <c:v>-0.99802999999999986</c:v>
                </c:pt>
                <c:pt idx="24">
                  <c:v>-1</c:v>
                </c:pt>
                <c:pt idx="25">
                  <c:v>-0.99802999999999986</c:v>
                </c:pt>
                <c:pt idx="26">
                  <c:v>-0.99211000000000005</c:v>
                </c:pt>
                <c:pt idx="27">
                  <c:v>-0.98229000000000011</c:v>
                </c:pt>
                <c:pt idx="28">
                  <c:v>-0.96858</c:v>
                </c:pt>
                <c:pt idx="29">
                  <c:v>-0.95105999999999991</c:v>
                </c:pt>
                <c:pt idx="30">
                  <c:v>-0.92978000000000005</c:v>
                </c:pt>
                <c:pt idx="31">
                  <c:v>-0.90483000000000002</c:v>
                </c:pt>
                <c:pt idx="32">
                  <c:v>-0.87630999999999992</c:v>
                </c:pt>
                <c:pt idx="33">
                  <c:v>-0.84433000000000002</c:v>
                </c:pt>
                <c:pt idx="34">
                  <c:v>-0.80902000000000007</c:v>
                </c:pt>
                <c:pt idx="35">
                  <c:v>-0.77051000000000003</c:v>
                </c:pt>
                <c:pt idx="36">
                  <c:v>-0.7289699999999999</c:v>
                </c:pt>
                <c:pt idx="37">
                  <c:v>-0.68454999999999999</c:v>
                </c:pt>
                <c:pt idx="38">
                  <c:v>-0.63741999999999999</c:v>
                </c:pt>
                <c:pt idx="39">
                  <c:v>-0.58779000000000003</c:v>
                </c:pt>
                <c:pt idx="40">
                  <c:v>-0.53583000000000003</c:v>
                </c:pt>
                <c:pt idx="41">
                  <c:v>-0.48174999999999996</c:v>
                </c:pt>
                <c:pt idx="42">
                  <c:v>-0.42577999999999999</c:v>
                </c:pt>
                <c:pt idx="43">
                  <c:v>-0.36812</c:v>
                </c:pt>
                <c:pt idx="44">
                  <c:v>-0.30902000000000002</c:v>
                </c:pt>
                <c:pt idx="45">
                  <c:v>-0.24868999999999997</c:v>
                </c:pt>
                <c:pt idx="46">
                  <c:v>-0.18737999999999999</c:v>
                </c:pt>
                <c:pt idx="47">
                  <c:v>-0.12533</c:v>
                </c:pt>
                <c:pt idx="48" formatCode="0.00E+00">
                  <c:v>-6.2791E-2</c:v>
                </c:pt>
                <c:pt idx="49" formatCode="0.00E+00">
                  <c:v>-3.6738999999999999E-16</c:v>
                </c:pt>
                <c:pt idx="50" formatCode="0.00E+00">
                  <c:v>6.2791E-2</c:v>
                </c:pt>
                <c:pt idx="51">
                  <c:v>0.12533</c:v>
                </c:pt>
                <c:pt idx="52">
                  <c:v>0.18737999999999999</c:v>
                </c:pt>
                <c:pt idx="53">
                  <c:v>0.24868999999999997</c:v>
                </c:pt>
                <c:pt idx="54">
                  <c:v>0.30902000000000002</c:v>
                </c:pt>
                <c:pt idx="55">
                  <c:v>0.36812</c:v>
                </c:pt>
                <c:pt idx="56">
                  <c:v>0.42577999999999999</c:v>
                </c:pt>
                <c:pt idx="57">
                  <c:v>0.48174999999999996</c:v>
                </c:pt>
                <c:pt idx="58">
                  <c:v>0.53583000000000003</c:v>
                </c:pt>
                <c:pt idx="59">
                  <c:v>0.58779000000000003</c:v>
                </c:pt>
                <c:pt idx="60">
                  <c:v>0.63741999999999999</c:v>
                </c:pt>
                <c:pt idx="61">
                  <c:v>0.68454999999999999</c:v>
                </c:pt>
                <c:pt idx="62">
                  <c:v>0.7289699999999999</c:v>
                </c:pt>
                <c:pt idx="63">
                  <c:v>0.77051000000000003</c:v>
                </c:pt>
                <c:pt idx="64">
                  <c:v>0.80902000000000007</c:v>
                </c:pt>
                <c:pt idx="65">
                  <c:v>0.84433000000000002</c:v>
                </c:pt>
                <c:pt idx="66">
                  <c:v>0.87630999999999992</c:v>
                </c:pt>
                <c:pt idx="67">
                  <c:v>0.90483000000000002</c:v>
                </c:pt>
                <c:pt idx="68">
                  <c:v>0.92978000000000005</c:v>
                </c:pt>
                <c:pt idx="69">
                  <c:v>0.95105999999999991</c:v>
                </c:pt>
                <c:pt idx="70">
                  <c:v>0.96858</c:v>
                </c:pt>
                <c:pt idx="71">
                  <c:v>0.98229000000000011</c:v>
                </c:pt>
                <c:pt idx="72">
                  <c:v>0.99211000000000005</c:v>
                </c:pt>
                <c:pt idx="73">
                  <c:v>0.99802999999999986</c:v>
                </c:pt>
                <c:pt idx="74">
                  <c:v>1</c:v>
                </c:pt>
                <c:pt idx="75">
                  <c:v>0.99802999999999986</c:v>
                </c:pt>
                <c:pt idx="76">
                  <c:v>0.99211000000000005</c:v>
                </c:pt>
                <c:pt idx="77">
                  <c:v>0.98229000000000011</c:v>
                </c:pt>
                <c:pt idx="78">
                  <c:v>0.96858</c:v>
                </c:pt>
                <c:pt idx="79">
                  <c:v>0.95105999999999991</c:v>
                </c:pt>
                <c:pt idx="80">
                  <c:v>0.92978000000000005</c:v>
                </c:pt>
                <c:pt idx="81">
                  <c:v>0.90483000000000002</c:v>
                </c:pt>
                <c:pt idx="82">
                  <c:v>0.87630999999999992</c:v>
                </c:pt>
                <c:pt idx="83">
                  <c:v>0.84433000000000002</c:v>
                </c:pt>
                <c:pt idx="84">
                  <c:v>0.80902000000000007</c:v>
                </c:pt>
                <c:pt idx="85">
                  <c:v>0.77051000000000003</c:v>
                </c:pt>
                <c:pt idx="86">
                  <c:v>0.7289699999999999</c:v>
                </c:pt>
                <c:pt idx="87">
                  <c:v>0.68454999999999999</c:v>
                </c:pt>
                <c:pt idx="88">
                  <c:v>0.63741999999999999</c:v>
                </c:pt>
                <c:pt idx="89">
                  <c:v>0.58779000000000003</c:v>
                </c:pt>
                <c:pt idx="90">
                  <c:v>0.53583000000000003</c:v>
                </c:pt>
                <c:pt idx="91">
                  <c:v>0.48174999999999996</c:v>
                </c:pt>
                <c:pt idx="92">
                  <c:v>0.42577999999999999</c:v>
                </c:pt>
                <c:pt idx="93">
                  <c:v>0.36812</c:v>
                </c:pt>
                <c:pt idx="94">
                  <c:v>0.30902000000000002</c:v>
                </c:pt>
                <c:pt idx="95">
                  <c:v>0.24868999999999997</c:v>
                </c:pt>
                <c:pt idx="96">
                  <c:v>0.18737999999999999</c:v>
                </c:pt>
                <c:pt idx="97">
                  <c:v>0.12533</c:v>
                </c:pt>
                <c:pt idx="98" formatCode="0.00E+00">
                  <c:v>6.2791E-2</c:v>
                </c:pt>
                <c:pt idx="99" formatCode="0.00E+00">
                  <c:v>4.8986000000000004E-16</c:v>
                </c:pt>
              </c:numCache>
            </c:numRef>
          </c:xVal>
          <c:yVal>
            <c:numRef>
              <c:f>Summary!$U$16:$U$115</c:f>
              <c:numCache>
                <c:formatCode>0.00E+00</c:formatCode>
                <c:ptCount val="100"/>
                <c:pt idx="0">
                  <c:v>0.99856902999313135</c:v>
                </c:pt>
                <c:pt idx="1">
                  <c:v>0.99393268717087668</c:v>
                </c:pt>
                <c:pt idx="2">
                  <c:v>0.9875219415401052</c:v>
                </c:pt>
                <c:pt idx="3">
                  <c:v>0.97576890788369064</c:v>
                </c:pt>
                <c:pt idx="4">
                  <c:v>0.96014271540868501</c:v>
                </c:pt>
                <c:pt idx="5">
                  <c:v>0.93102724566893069</c:v>
                </c:pt>
                <c:pt idx="6">
                  <c:v>0.9060520491490498</c:v>
                </c:pt>
                <c:pt idx="7">
                  <c:v>0.87748988781195136</c:v>
                </c:pt>
                <c:pt idx="8">
                  <c:v>0.84547431885827662</c:v>
                </c:pt>
                <c:pt idx="9">
                  <c:v>0.80899412348317179</c:v>
                </c:pt>
                <c:pt idx="10">
                  <c:v>0.77047241089826757</c:v>
                </c:pt>
                <c:pt idx="11">
                  <c:v>0.72893612149889331</c:v>
                </c:pt>
                <c:pt idx="12">
                  <c:v>0.68449973288559862</c:v>
                </c:pt>
                <c:pt idx="13">
                  <c:v>0.63737312065939089</c:v>
                </c:pt>
                <c:pt idx="14">
                  <c:v>0.58774708082118587</c:v>
                </c:pt>
                <c:pt idx="15">
                  <c:v>0.53577425017171632</c:v>
                </c:pt>
                <c:pt idx="16">
                  <c:v>0.48170266351217278</c:v>
                </c:pt>
                <c:pt idx="17">
                  <c:v>0.42572311684347092</c:v>
                </c:pt>
                <c:pt idx="18">
                  <c:v>0.36806456536670989</c:v>
                </c:pt>
                <c:pt idx="19">
                  <c:v>0.3089559642829886</c:v>
                </c:pt>
                <c:pt idx="20">
                  <c:v>0.24868350759368082</c:v>
                </c:pt>
                <c:pt idx="21">
                  <c:v>0.18738075249942759</c:v>
                </c:pt>
                <c:pt idx="22">
                  <c:v>0.12533389300160266</c:v>
                </c:pt>
                <c:pt idx="23">
                  <c:v>6.2790963901396615E-2</c:v>
                </c:pt>
                <c:pt idx="24">
                  <c:v>-3.2467755475845224E-7</c:v>
                </c:pt>
                <c:pt idx="25">
                  <c:v>-6.2790963901396615E-2</c:v>
                </c:pt>
                <c:pt idx="26">
                  <c:v>-0.12533389300160266</c:v>
                </c:pt>
                <c:pt idx="27">
                  <c:v>-0.18738266045943675</c:v>
                </c:pt>
                <c:pt idx="28">
                  <c:v>-0.24868350759368082</c:v>
                </c:pt>
                <c:pt idx="29">
                  <c:v>-0.30901320308326335</c:v>
                </c:pt>
                <c:pt idx="30">
                  <c:v>-0.36812180416698465</c:v>
                </c:pt>
                <c:pt idx="31">
                  <c:v>-0.42578035564374567</c:v>
                </c:pt>
                <c:pt idx="32">
                  <c:v>-0.48175990231244747</c:v>
                </c:pt>
                <c:pt idx="33">
                  <c:v>-0.53583148897199107</c:v>
                </c:pt>
                <c:pt idx="34">
                  <c:v>-0.58778524002136912</c:v>
                </c:pt>
                <c:pt idx="35">
                  <c:v>-0.63743035945966564</c:v>
                </c:pt>
                <c:pt idx="36">
                  <c:v>-0.68455697168587337</c:v>
                </c:pt>
                <c:pt idx="37">
                  <c:v>-0.72897428069907644</c:v>
                </c:pt>
                <c:pt idx="38">
                  <c:v>-0.7705105700984507</c:v>
                </c:pt>
                <c:pt idx="39">
                  <c:v>-0.8090132030832633</c:v>
                </c:pt>
                <c:pt idx="40">
                  <c:v>-0.84432954285278172</c:v>
                </c:pt>
                <c:pt idx="41">
                  <c:v>-0.87630695260627334</c:v>
                </c:pt>
                <c:pt idx="42">
                  <c:v>-0.90483095474318853</c:v>
                </c:pt>
                <c:pt idx="43">
                  <c:v>-0.92978707166297792</c:v>
                </c:pt>
                <c:pt idx="44">
                  <c:v>-0.95106082576509199</c:v>
                </c:pt>
                <c:pt idx="45">
                  <c:v>-0.96859497824925578</c:v>
                </c:pt>
                <c:pt idx="46">
                  <c:v>-0.98229413111501163</c:v>
                </c:pt>
                <c:pt idx="47">
                  <c:v>-0.99212012516217651</c:v>
                </c:pt>
                <c:pt idx="48">
                  <c:v>-0.99803480119056698</c:v>
                </c:pt>
                <c:pt idx="49">
                  <c:v>-1</c:v>
                </c:pt>
                <c:pt idx="50">
                  <c:v>-0.99874074639395538</c:v>
                </c:pt>
                <c:pt idx="51">
                  <c:v>-0.99393268717087668</c:v>
                </c:pt>
                <c:pt idx="52">
                  <c:v>-0.9875219415401052</c:v>
                </c:pt>
                <c:pt idx="53">
                  <c:v>-0.97576890788369064</c:v>
                </c:pt>
                <c:pt idx="54">
                  <c:v>-0.96014271540868501</c:v>
                </c:pt>
                <c:pt idx="55">
                  <c:v>-0.93102724566893069</c:v>
                </c:pt>
                <c:pt idx="56">
                  <c:v>-0.9060520491490498</c:v>
                </c:pt>
                <c:pt idx="57">
                  <c:v>-0.87748988781195136</c:v>
                </c:pt>
                <c:pt idx="58">
                  <c:v>-0.84547431885827662</c:v>
                </c:pt>
                <c:pt idx="59">
                  <c:v>-0.81011981988857507</c:v>
                </c:pt>
                <c:pt idx="60">
                  <c:v>-0.7715599481034876</c:v>
                </c:pt>
                <c:pt idx="61">
                  <c:v>-0.72996641990383881</c:v>
                </c:pt>
                <c:pt idx="62">
                  <c:v>-0.685491872090361</c:v>
                </c:pt>
                <c:pt idx="63">
                  <c:v>-0.63830802106387841</c:v>
                </c:pt>
                <c:pt idx="64">
                  <c:v>-0.58860566282530713</c:v>
                </c:pt>
                <c:pt idx="65">
                  <c:v>-0.53659467297565444</c:v>
                </c:pt>
                <c:pt idx="66">
                  <c:v>-0.48244676791574442</c:v>
                </c:pt>
                <c:pt idx="67">
                  <c:v>-0.42639090284667625</c:v>
                </c:pt>
                <c:pt idx="68">
                  <c:v>-0.36867511256964047</c:v>
                </c:pt>
                <c:pt idx="69">
                  <c:v>-0.30949019308555292</c:v>
                </c:pt>
                <c:pt idx="70">
                  <c:v>-0.24908417919560405</c:v>
                </c:pt>
                <c:pt idx="71">
                  <c:v>-0.18768984202091121</c:v>
                </c:pt>
                <c:pt idx="72">
                  <c:v>-0.12556094024269249</c:v>
                </c:pt>
                <c:pt idx="73">
                  <c:v>-6.2935968862092642E-2</c:v>
                </c:pt>
                <c:pt idx="74">
                  <c:v>-6.1972449057467747E-5</c:v>
                </c:pt>
                <c:pt idx="75">
                  <c:v>6.2852018621689681E-2</c:v>
                </c:pt>
                <c:pt idx="76">
                  <c:v>0.12539494772189574</c:v>
                </c:pt>
                <c:pt idx="77">
                  <c:v>0.18744371517972983</c:v>
                </c:pt>
                <c:pt idx="78">
                  <c:v>0.24875982599404714</c:v>
                </c:pt>
                <c:pt idx="79">
                  <c:v>0.30907044188353811</c:v>
                </c:pt>
                <c:pt idx="80">
                  <c:v>0.36812180416698465</c:v>
                </c:pt>
                <c:pt idx="81">
                  <c:v>0.42578035564374567</c:v>
                </c:pt>
                <c:pt idx="82">
                  <c:v>0.48175990231244747</c:v>
                </c:pt>
                <c:pt idx="83">
                  <c:v>0.53583148897199107</c:v>
                </c:pt>
                <c:pt idx="84">
                  <c:v>0.58778524002136912</c:v>
                </c:pt>
                <c:pt idx="85">
                  <c:v>0.63743035945966564</c:v>
                </c:pt>
                <c:pt idx="86">
                  <c:v>0.68455697168587337</c:v>
                </c:pt>
                <c:pt idx="87">
                  <c:v>0.72897428069907644</c:v>
                </c:pt>
                <c:pt idx="88">
                  <c:v>0.7705105700984507</c:v>
                </c:pt>
                <c:pt idx="89">
                  <c:v>0.8090132030832633</c:v>
                </c:pt>
                <c:pt idx="90">
                  <c:v>0.84432954285278172</c:v>
                </c:pt>
                <c:pt idx="91">
                  <c:v>0.87630695260627334</c:v>
                </c:pt>
                <c:pt idx="92">
                  <c:v>0.90483095474318853</c:v>
                </c:pt>
                <c:pt idx="93">
                  <c:v>0.92978707166297792</c:v>
                </c:pt>
                <c:pt idx="94">
                  <c:v>0.95106082576509199</c:v>
                </c:pt>
                <c:pt idx="95">
                  <c:v>0.96857589864916427</c:v>
                </c:pt>
                <c:pt idx="96">
                  <c:v>0.98229413111501163</c:v>
                </c:pt>
                <c:pt idx="97">
                  <c:v>0.99212012516217651</c:v>
                </c:pt>
                <c:pt idx="98">
                  <c:v>0.99803480119056698</c:v>
                </c:pt>
                <c:pt idx="99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F4B-4F33-8BE7-A085F413B310}"/>
            </c:ext>
          </c:extLst>
        </c:ser>
        <c:ser>
          <c:idx val="2"/>
          <c:order val="1"/>
          <c:tx>
            <c:strRef>
              <c:f>Summary!$W$3</c:f>
              <c:strCache>
                <c:ptCount val="1"/>
                <c:pt idx="0">
                  <c:v>1.00E-15</c:v>
                </c:pt>
              </c:strCache>
            </c:strRef>
          </c:tx>
          <c:spPr>
            <a:ln w="12700" cap="rnd">
              <a:solidFill>
                <a:schemeClr val="accent3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Summary!$T$16:$T$115</c:f>
              <c:numCache>
                <c:formatCode>General</c:formatCode>
                <c:ptCount val="100"/>
                <c:pt idx="0" formatCode="0.00E+00">
                  <c:v>-6.2791E-2</c:v>
                </c:pt>
                <c:pt idx="1">
                  <c:v>-0.12533</c:v>
                </c:pt>
                <c:pt idx="2">
                  <c:v>-0.18737999999999999</c:v>
                </c:pt>
                <c:pt idx="3">
                  <c:v>-0.24868999999999997</c:v>
                </c:pt>
                <c:pt idx="4">
                  <c:v>-0.30902000000000002</c:v>
                </c:pt>
                <c:pt idx="5">
                  <c:v>-0.36812</c:v>
                </c:pt>
                <c:pt idx="6">
                  <c:v>-0.42577999999999999</c:v>
                </c:pt>
                <c:pt idx="7">
                  <c:v>-0.48174999999999996</c:v>
                </c:pt>
                <c:pt idx="8">
                  <c:v>-0.53583000000000003</c:v>
                </c:pt>
                <c:pt idx="9">
                  <c:v>-0.58779000000000003</c:v>
                </c:pt>
                <c:pt idx="10">
                  <c:v>-0.63741999999999999</c:v>
                </c:pt>
                <c:pt idx="11">
                  <c:v>-0.68454999999999999</c:v>
                </c:pt>
                <c:pt idx="12">
                  <c:v>-0.7289699999999999</c:v>
                </c:pt>
                <c:pt idx="13">
                  <c:v>-0.77051000000000003</c:v>
                </c:pt>
                <c:pt idx="14">
                  <c:v>-0.80902000000000007</c:v>
                </c:pt>
                <c:pt idx="15">
                  <c:v>-0.84433000000000002</c:v>
                </c:pt>
                <c:pt idx="16">
                  <c:v>-0.87630999999999992</c:v>
                </c:pt>
                <c:pt idx="17">
                  <c:v>-0.90483000000000002</c:v>
                </c:pt>
                <c:pt idx="18">
                  <c:v>-0.92978000000000005</c:v>
                </c:pt>
                <c:pt idx="19">
                  <c:v>-0.95105999999999991</c:v>
                </c:pt>
                <c:pt idx="20">
                  <c:v>-0.96858</c:v>
                </c:pt>
                <c:pt idx="21">
                  <c:v>-0.98229000000000011</c:v>
                </c:pt>
                <c:pt idx="22">
                  <c:v>-0.99211000000000005</c:v>
                </c:pt>
                <c:pt idx="23">
                  <c:v>-0.99802999999999986</c:v>
                </c:pt>
                <c:pt idx="24">
                  <c:v>-1</c:v>
                </c:pt>
                <c:pt idx="25">
                  <c:v>-0.99802999999999986</c:v>
                </c:pt>
                <c:pt idx="26">
                  <c:v>-0.99211000000000005</c:v>
                </c:pt>
                <c:pt idx="27">
                  <c:v>-0.98229000000000011</c:v>
                </c:pt>
                <c:pt idx="28">
                  <c:v>-0.96858</c:v>
                </c:pt>
                <c:pt idx="29">
                  <c:v>-0.95105999999999991</c:v>
                </c:pt>
                <c:pt idx="30">
                  <c:v>-0.92978000000000005</c:v>
                </c:pt>
                <c:pt idx="31">
                  <c:v>-0.90483000000000002</c:v>
                </c:pt>
                <c:pt idx="32">
                  <c:v>-0.87630999999999992</c:v>
                </c:pt>
                <c:pt idx="33">
                  <c:v>-0.84433000000000002</c:v>
                </c:pt>
                <c:pt idx="34">
                  <c:v>-0.80902000000000007</c:v>
                </c:pt>
                <c:pt idx="35">
                  <c:v>-0.77051000000000003</c:v>
                </c:pt>
                <c:pt idx="36">
                  <c:v>-0.7289699999999999</c:v>
                </c:pt>
                <c:pt idx="37">
                  <c:v>-0.68454999999999999</c:v>
                </c:pt>
                <c:pt idx="38">
                  <c:v>-0.63741999999999999</c:v>
                </c:pt>
                <c:pt idx="39">
                  <c:v>-0.58779000000000003</c:v>
                </c:pt>
                <c:pt idx="40">
                  <c:v>-0.53583000000000003</c:v>
                </c:pt>
                <c:pt idx="41">
                  <c:v>-0.48174999999999996</c:v>
                </c:pt>
                <c:pt idx="42">
                  <c:v>-0.42577999999999999</c:v>
                </c:pt>
                <c:pt idx="43">
                  <c:v>-0.36812</c:v>
                </c:pt>
                <c:pt idx="44">
                  <c:v>-0.30902000000000002</c:v>
                </c:pt>
                <c:pt idx="45">
                  <c:v>-0.24868999999999997</c:v>
                </c:pt>
                <c:pt idx="46">
                  <c:v>-0.18737999999999999</c:v>
                </c:pt>
                <c:pt idx="47">
                  <c:v>-0.12533</c:v>
                </c:pt>
                <c:pt idx="48" formatCode="0.00E+00">
                  <c:v>-6.2791E-2</c:v>
                </c:pt>
                <c:pt idx="49" formatCode="0.00E+00">
                  <c:v>-3.6738999999999999E-16</c:v>
                </c:pt>
                <c:pt idx="50" formatCode="0.00E+00">
                  <c:v>6.2791E-2</c:v>
                </c:pt>
                <c:pt idx="51">
                  <c:v>0.12533</c:v>
                </c:pt>
                <c:pt idx="52">
                  <c:v>0.18737999999999999</c:v>
                </c:pt>
                <c:pt idx="53">
                  <c:v>0.24868999999999997</c:v>
                </c:pt>
                <c:pt idx="54">
                  <c:v>0.30902000000000002</c:v>
                </c:pt>
                <c:pt idx="55">
                  <c:v>0.36812</c:v>
                </c:pt>
                <c:pt idx="56">
                  <c:v>0.42577999999999999</c:v>
                </c:pt>
                <c:pt idx="57">
                  <c:v>0.48174999999999996</c:v>
                </c:pt>
                <c:pt idx="58">
                  <c:v>0.53583000000000003</c:v>
                </c:pt>
                <c:pt idx="59">
                  <c:v>0.58779000000000003</c:v>
                </c:pt>
                <c:pt idx="60">
                  <c:v>0.63741999999999999</c:v>
                </c:pt>
                <c:pt idx="61">
                  <c:v>0.68454999999999999</c:v>
                </c:pt>
                <c:pt idx="62">
                  <c:v>0.7289699999999999</c:v>
                </c:pt>
                <c:pt idx="63">
                  <c:v>0.77051000000000003</c:v>
                </c:pt>
                <c:pt idx="64">
                  <c:v>0.80902000000000007</c:v>
                </c:pt>
                <c:pt idx="65">
                  <c:v>0.84433000000000002</c:v>
                </c:pt>
                <c:pt idx="66">
                  <c:v>0.87630999999999992</c:v>
                </c:pt>
                <c:pt idx="67">
                  <c:v>0.90483000000000002</c:v>
                </c:pt>
                <c:pt idx="68">
                  <c:v>0.92978000000000005</c:v>
                </c:pt>
                <c:pt idx="69">
                  <c:v>0.95105999999999991</c:v>
                </c:pt>
                <c:pt idx="70">
                  <c:v>0.96858</c:v>
                </c:pt>
                <c:pt idx="71">
                  <c:v>0.98229000000000011</c:v>
                </c:pt>
                <c:pt idx="72">
                  <c:v>0.99211000000000005</c:v>
                </c:pt>
                <c:pt idx="73">
                  <c:v>0.99802999999999986</c:v>
                </c:pt>
                <c:pt idx="74">
                  <c:v>1</c:v>
                </c:pt>
                <c:pt idx="75">
                  <c:v>0.99802999999999986</c:v>
                </c:pt>
                <c:pt idx="76">
                  <c:v>0.99211000000000005</c:v>
                </c:pt>
                <c:pt idx="77">
                  <c:v>0.98229000000000011</c:v>
                </c:pt>
                <c:pt idx="78">
                  <c:v>0.96858</c:v>
                </c:pt>
                <c:pt idx="79">
                  <c:v>0.95105999999999991</c:v>
                </c:pt>
                <c:pt idx="80">
                  <c:v>0.92978000000000005</c:v>
                </c:pt>
                <c:pt idx="81">
                  <c:v>0.90483000000000002</c:v>
                </c:pt>
                <c:pt idx="82">
                  <c:v>0.87630999999999992</c:v>
                </c:pt>
                <c:pt idx="83">
                  <c:v>0.84433000000000002</c:v>
                </c:pt>
                <c:pt idx="84">
                  <c:v>0.80902000000000007</c:v>
                </c:pt>
                <c:pt idx="85">
                  <c:v>0.77051000000000003</c:v>
                </c:pt>
                <c:pt idx="86">
                  <c:v>0.7289699999999999</c:v>
                </c:pt>
                <c:pt idx="87">
                  <c:v>0.68454999999999999</c:v>
                </c:pt>
                <c:pt idx="88">
                  <c:v>0.63741999999999999</c:v>
                </c:pt>
                <c:pt idx="89">
                  <c:v>0.58779000000000003</c:v>
                </c:pt>
                <c:pt idx="90">
                  <c:v>0.53583000000000003</c:v>
                </c:pt>
                <c:pt idx="91">
                  <c:v>0.48174999999999996</c:v>
                </c:pt>
                <c:pt idx="92">
                  <c:v>0.42577999999999999</c:v>
                </c:pt>
                <c:pt idx="93">
                  <c:v>0.36812</c:v>
                </c:pt>
                <c:pt idx="94">
                  <c:v>0.30902000000000002</c:v>
                </c:pt>
                <c:pt idx="95">
                  <c:v>0.24868999999999997</c:v>
                </c:pt>
                <c:pt idx="96">
                  <c:v>0.18737999999999999</c:v>
                </c:pt>
                <c:pt idx="97">
                  <c:v>0.12533</c:v>
                </c:pt>
                <c:pt idx="98" formatCode="0.00E+00">
                  <c:v>6.2791E-2</c:v>
                </c:pt>
                <c:pt idx="99" formatCode="0.00E+00">
                  <c:v>4.8986000000000004E-16</c:v>
                </c:pt>
              </c:numCache>
            </c:numRef>
          </c:xVal>
          <c:yVal>
            <c:numRef>
              <c:f>Summary!$W$16:$W$115</c:f>
              <c:numCache>
                <c:formatCode>0.00E+00</c:formatCode>
                <c:ptCount val="100"/>
                <c:pt idx="0">
                  <c:v>0.1715175518179915</c:v>
                </c:pt>
                <c:pt idx="1">
                  <c:v>0.235553772070626</c:v>
                </c:pt>
                <c:pt idx="2">
                  <c:v>0.29845069439598015</c:v>
                </c:pt>
                <c:pt idx="3">
                  <c:v>0.35996929304208247</c:v>
                </c:pt>
                <c:pt idx="4">
                  <c:v>0.41984786098122689</c:v>
                </c:pt>
                <c:pt idx="5">
                  <c:v>0.47787703259124847</c:v>
                </c:pt>
                <c:pt idx="6">
                  <c:v>0.53381254797962174</c:v>
                </c:pt>
                <c:pt idx="7">
                  <c:v>0.58744504152418175</c:v>
                </c:pt>
                <c:pt idx="8">
                  <c:v>0.63854770046758313</c:v>
                </c:pt>
                <c:pt idx="9">
                  <c:v>0.68694605345802218</c:v>
                </c:pt>
                <c:pt idx="10">
                  <c:v>0.73243073487333377</c:v>
                </c:pt>
                <c:pt idx="11">
                  <c:v>0.77482727336171398</c:v>
                </c:pt>
                <c:pt idx="12">
                  <c:v>0.81397864470653924</c:v>
                </c:pt>
                <c:pt idx="13">
                  <c:v>0.84971037755600531</c:v>
                </c:pt>
                <c:pt idx="14">
                  <c:v>0.88191778909902996</c:v>
                </c:pt>
                <c:pt idx="15">
                  <c:v>0.91044385511898951</c:v>
                </c:pt>
                <c:pt idx="16">
                  <c:v>0.93520133993998189</c:v>
                </c:pt>
                <c:pt idx="17">
                  <c:v>0.95606811361574429</c:v>
                </c:pt>
                <c:pt idx="18">
                  <c:v>0.97299183474073547</c:v>
                </c:pt>
                <c:pt idx="19">
                  <c:v>0.98586782050387323</c:v>
                </c:pt>
                <c:pt idx="20">
                  <c:v>0.99469607090515733</c:v>
                </c:pt>
                <c:pt idx="21">
                  <c:v>0.99940679740386629</c:v>
                </c:pt>
                <c:pt idx="22">
                  <c:v>1</c:v>
                </c:pt>
                <c:pt idx="23">
                  <c:v>0.9964582315583782</c:v>
                </c:pt>
                <c:pt idx="24">
                  <c:v>0.98881638634936142</c:v>
                </c:pt>
                <c:pt idx="25">
                  <c:v>0.97710935864331072</c:v>
                </c:pt>
                <c:pt idx="26">
                  <c:v>0.96135459557540648</c:v>
                </c:pt>
                <c:pt idx="27">
                  <c:v>0.94163933282155077</c:v>
                </c:pt>
                <c:pt idx="28">
                  <c:v>0.91803335892246485</c:v>
                </c:pt>
                <c:pt idx="29">
                  <c:v>0.89064135668923172</c:v>
                </c:pt>
                <c:pt idx="30">
                  <c:v>0.8595505617977528</c:v>
                </c:pt>
                <c:pt idx="31">
                  <c:v>0.82491799846465208</c:v>
                </c:pt>
                <c:pt idx="32">
                  <c:v>0.7868483495010119</c:v>
                </c:pt>
                <c:pt idx="33">
                  <c:v>0.74553353339381678</c:v>
                </c:pt>
                <c:pt idx="34">
                  <c:v>0.70109568008932932</c:v>
                </c:pt>
                <c:pt idx="35">
                  <c:v>0.65372670807453415</c:v>
                </c:pt>
                <c:pt idx="36">
                  <c:v>0.60361853583641567</c:v>
                </c:pt>
                <c:pt idx="37">
                  <c:v>0.5509630818619583</c:v>
                </c:pt>
                <c:pt idx="38">
                  <c:v>0.4959871589085072</c:v>
                </c:pt>
                <c:pt idx="39">
                  <c:v>0.43890013259822735</c:v>
                </c:pt>
                <c:pt idx="40">
                  <c:v>0.37991136855328356</c:v>
                </c:pt>
                <c:pt idx="41">
                  <c:v>0.31926512666620144</c:v>
                </c:pt>
                <c:pt idx="42">
                  <c:v>0.25720566682950657</c:v>
                </c:pt>
                <c:pt idx="43">
                  <c:v>0.19399469607090516</c:v>
                </c:pt>
                <c:pt idx="44">
                  <c:v>0.12985379300718822</c:v>
                </c:pt>
                <c:pt idx="45">
                  <c:v>6.5051643520133998E-2</c:v>
                </c:pt>
                <c:pt idx="46">
                  <c:v>-1.5618849884848908E-4</c:v>
                </c:pt>
                <c:pt idx="47">
                  <c:v>-6.5512247888896646E-2</c:v>
                </c:pt>
                <c:pt idx="48">
                  <c:v>-0.13075755460953312</c:v>
                </c:pt>
                <c:pt idx="49">
                  <c:v>-0.19563472677786306</c:v>
                </c:pt>
                <c:pt idx="50">
                  <c:v>-0.25987507851210828</c:v>
                </c:pt>
                <c:pt idx="51">
                  <c:v>-0.32324307348733339</c:v>
                </c:pt>
                <c:pt idx="52">
                  <c:v>-0.38547700467583224</c:v>
                </c:pt>
                <c:pt idx="53">
                  <c:v>-0.44633261218507919</c:v>
                </c:pt>
                <c:pt idx="54">
                  <c:v>-0.50556563612254868</c:v>
                </c:pt>
                <c:pt idx="55">
                  <c:v>-0.56294926373089538</c:v>
                </c:pt>
                <c:pt idx="56">
                  <c:v>-0.61825668225277408</c:v>
                </c:pt>
                <c:pt idx="57">
                  <c:v>-0.67124363179565916</c:v>
                </c:pt>
                <c:pt idx="58">
                  <c:v>-0.72173564100774645</c:v>
                </c:pt>
                <c:pt idx="59">
                  <c:v>-0.76950589713169093</c:v>
                </c:pt>
                <c:pt idx="60">
                  <c:v>-0.81436248168050807</c:v>
                </c:pt>
                <c:pt idx="61">
                  <c:v>-0.85616581757275456</c:v>
                </c:pt>
                <c:pt idx="62">
                  <c:v>-0.89470653918626564</c:v>
                </c:pt>
                <c:pt idx="63">
                  <c:v>-0.9298450694395981</c:v>
                </c:pt>
                <c:pt idx="64">
                  <c:v>-0.96145927838648881</c:v>
                </c:pt>
                <c:pt idx="65">
                  <c:v>-0.98939214181031476</c:v>
                </c:pt>
                <c:pt idx="66">
                  <c:v>-1.0135564240351733</c:v>
                </c:pt>
                <c:pt idx="67">
                  <c:v>-1.033864889385163</c:v>
                </c:pt>
                <c:pt idx="68">
                  <c:v>-1.0501954079140206</c:v>
                </c:pt>
                <c:pt idx="69">
                  <c:v>-1.0625305324865657</c:v>
                </c:pt>
                <c:pt idx="70">
                  <c:v>-1.0707830274268966</c:v>
                </c:pt>
                <c:pt idx="71">
                  <c:v>-1.0749354455998326</c:v>
                </c:pt>
                <c:pt idx="72">
                  <c:v>-1.0749877870053737</c:v>
                </c:pt>
                <c:pt idx="73">
                  <c:v>-1.0709051573731594</c:v>
                </c:pt>
                <c:pt idx="74">
                  <c:v>-1.0627224509735502</c:v>
                </c:pt>
                <c:pt idx="75">
                  <c:v>-1.0504571149417266</c:v>
                </c:pt>
                <c:pt idx="76">
                  <c:v>-1.0341789378184103</c:v>
                </c:pt>
                <c:pt idx="77">
                  <c:v>-1.0139402610091424</c:v>
                </c:pt>
                <c:pt idx="78">
                  <c:v>-0.98981087305464455</c:v>
                </c:pt>
                <c:pt idx="79">
                  <c:v>-0.96189545676599908</c:v>
                </c:pt>
                <c:pt idx="80">
                  <c:v>-0.93029869495428841</c:v>
                </c:pt>
                <c:pt idx="81">
                  <c:v>-0.89514271756577568</c:v>
                </c:pt>
                <c:pt idx="82">
                  <c:v>-0.85658454881708423</c:v>
                </c:pt>
                <c:pt idx="83">
                  <c:v>-0.81474631865447689</c:v>
                </c:pt>
                <c:pt idx="84">
                  <c:v>-0.76981994556493827</c:v>
                </c:pt>
                <c:pt idx="85">
                  <c:v>-0.72196245376509172</c:v>
                </c:pt>
                <c:pt idx="86">
                  <c:v>-0.67136576174192197</c:v>
                </c:pt>
                <c:pt idx="87">
                  <c:v>-0.61823923511759371</c:v>
                </c:pt>
                <c:pt idx="88">
                  <c:v>-0.56277479237909134</c:v>
                </c:pt>
                <c:pt idx="89">
                  <c:v>-0.50519924628376023</c:v>
                </c:pt>
                <c:pt idx="90">
                  <c:v>-0.44573940958894548</c:v>
                </c:pt>
                <c:pt idx="91">
                  <c:v>-0.38463954218717283</c:v>
                </c:pt>
                <c:pt idx="92">
                  <c:v>-0.32210900970060719</c:v>
                </c:pt>
                <c:pt idx="93">
                  <c:v>-0.25842696629213485</c:v>
                </c:pt>
                <c:pt idx="94">
                  <c:v>-0.19383767185428152</c:v>
                </c:pt>
                <c:pt idx="95">
                  <c:v>-0.12858189685253682</c:v>
                </c:pt>
                <c:pt idx="96">
                  <c:v>-6.2924837741642828E-2</c:v>
                </c:pt>
                <c:pt idx="97">
                  <c:v>2.8773815339521252E-3</c:v>
                </c:pt>
                <c:pt idx="98">
                  <c:v>6.8563751831949196E-2</c:v>
                </c:pt>
                <c:pt idx="99">
                  <c:v>0.13387710237978923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3F4B-4F33-8BE7-A085F413B310}"/>
            </c:ext>
          </c:extLst>
        </c:ser>
        <c:ser>
          <c:idx val="3"/>
          <c:order val="2"/>
          <c:tx>
            <c:strRef>
              <c:f>Summary!$X$3</c:f>
              <c:strCache>
                <c:ptCount val="1"/>
                <c:pt idx="0">
                  <c:v>1.00E-20</c:v>
                </c:pt>
              </c:strCache>
            </c:strRef>
          </c:tx>
          <c:spPr>
            <a:ln w="12700" cap="rnd">
              <a:solidFill>
                <a:schemeClr val="accent4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Summary!$T$16:$T$115</c:f>
              <c:numCache>
                <c:formatCode>General</c:formatCode>
                <c:ptCount val="100"/>
                <c:pt idx="0" formatCode="0.00E+00">
                  <c:v>-6.2791E-2</c:v>
                </c:pt>
                <c:pt idx="1">
                  <c:v>-0.12533</c:v>
                </c:pt>
                <c:pt idx="2">
                  <c:v>-0.18737999999999999</c:v>
                </c:pt>
                <c:pt idx="3">
                  <c:v>-0.24868999999999997</c:v>
                </c:pt>
                <c:pt idx="4">
                  <c:v>-0.30902000000000002</c:v>
                </c:pt>
                <c:pt idx="5">
                  <c:v>-0.36812</c:v>
                </c:pt>
                <c:pt idx="6">
                  <c:v>-0.42577999999999999</c:v>
                </c:pt>
                <c:pt idx="7">
                  <c:v>-0.48174999999999996</c:v>
                </c:pt>
                <c:pt idx="8">
                  <c:v>-0.53583000000000003</c:v>
                </c:pt>
                <c:pt idx="9">
                  <c:v>-0.58779000000000003</c:v>
                </c:pt>
                <c:pt idx="10">
                  <c:v>-0.63741999999999999</c:v>
                </c:pt>
                <c:pt idx="11">
                  <c:v>-0.68454999999999999</c:v>
                </c:pt>
                <c:pt idx="12">
                  <c:v>-0.7289699999999999</c:v>
                </c:pt>
                <c:pt idx="13">
                  <c:v>-0.77051000000000003</c:v>
                </c:pt>
                <c:pt idx="14">
                  <c:v>-0.80902000000000007</c:v>
                </c:pt>
                <c:pt idx="15">
                  <c:v>-0.84433000000000002</c:v>
                </c:pt>
                <c:pt idx="16">
                  <c:v>-0.87630999999999992</c:v>
                </c:pt>
                <c:pt idx="17">
                  <c:v>-0.90483000000000002</c:v>
                </c:pt>
                <c:pt idx="18">
                  <c:v>-0.92978000000000005</c:v>
                </c:pt>
                <c:pt idx="19">
                  <c:v>-0.95105999999999991</c:v>
                </c:pt>
                <c:pt idx="20">
                  <c:v>-0.96858</c:v>
                </c:pt>
                <c:pt idx="21">
                  <c:v>-0.98229000000000011</c:v>
                </c:pt>
                <c:pt idx="22">
                  <c:v>-0.99211000000000005</c:v>
                </c:pt>
                <c:pt idx="23">
                  <c:v>-0.99802999999999986</c:v>
                </c:pt>
                <c:pt idx="24">
                  <c:v>-1</c:v>
                </c:pt>
                <c:pt idx="25">
                  <c:v>-0.99802999999999986</c:v>
                </c:pt>
                <c:pt idx="26">
                  <c:v>-0.99211000000000005</c:v>
                </c:pt>
                <c:pt idx="27">
                  <c:v>-0.98229000000000011</c:v>
                </c:pt>
                <c:pt idx="28">
                  <c:v>-0.96858</c:v>
                </c:pt>
                <c:pt idx="29">
                  <c:v>-0.95105999999999991</c:v>
                </c:pt>
                <c:pt idx="30">
                  <c:v>-0.92978000000000005</c:v>
                </c:pt>
                <c:pt idx="31">
                  <c:v>-0.90483000000000002</c:v>
                </c:pt>
                <c:pt idx="32">
                  <c:v>-0.87630999999999992</c:v>
                </c:pt>
                <c:pt idx="33">
                  <c:v>-0.84433000000000002</c:v>
                </c:pt>
                <c:pt idx="34">
                  <c:v>-0.80902000000000007</c:v>
                </c:pt>
                <c:pt idx="35">
                  <c:v>-0.77051000000000003</c:v>
                </c:pt>
                <c:pt idx="36">
                  <c:v>-0.7289699999999999</c:v>
                </c:pt>
                <c:pt idx="37">
                  <c:v>-0.68454999999999999</c:v>
                </c:pt>
                <c:pt idx="38">
                  <c:v>-0.63741999999999999</c:v>
                </c:pt>
                <c:pt idx="39">
                  <c:v>-0.58779000000000003</c:v>
                </c:pt>
                <c:pt idx="40">
                  <c:v>-0.53583000000000003</c:v>
                </c:pt>
                <c:pt idx="41">
                  <c:v>-0.48174999999999996</c:v>
                </c:pt>
                <c:pt idx="42">
                  <c:v>-0.42577999999999999</c:v>
                </c:pt>
                <c:pt idx="43">
                  <c:v>-0.36812</c:v>
                </c:pt>
                <c:pt idx="44">
                  <c:v>-0.30902000000000002</c:v>
                </c:pt>
                <c:pt idx="45">
                  <c:v>-0.24868999999999997</c:v>
                </c:pt>
                <c:pt idx="46">
                  <c:v>-0.18737999999999999</c:v>
                </c:pt>
                <c:pt idx="47">
                  <c:v>-0.12533</c:v>
                </c:pt>
                <c:pt idx="48" formatCode="0.00E+00">
                  <c:v>-6.2791E-2</c:v>
                </c:pt>
                <c:pt idx="49" formatCode="0.00E+00">
                  <c:v>-3.6738999999999999E-16</c:v>
                </c:pt>
                <c:pt idx="50" formatCode="0.00E+00">
                  <c:v>6.2791E-2</c:v>
                </c:pt>
                <c:pt idx="51">
                  <c:v>0.12533</c:v>
                </c:pt>
                <c:pt idx="52">
                  <c:v>0.18737999999999999</c:v>
                </c:pt>
                <c:pt idx="53">
                  <c:v>0.24868999999999997</c:v>
                </c:pt>
                <c:pt idx="54">
                  <c:v>0.30902000000000002</c:v>
                </c:pt>
                <c:pt idx="55">
                  <c:v>0.36812</c:v>
                </c:pt>
                <c:pt idx="56">
                  <c:v>0.42577999999999999</c:v>
                </c:pt>
                <c:pt idx="57">
                  <c:v>0.48174999999999996</c:v>
                </c:pt>
                <c:pt idx="58">
                  <c:v>0.53583000000000003</c:v>
                </c:pt>
                <c:pt idx="59">
                  <c:v>0.58779000000000003</c:v>
                </c:pt>
                <c:pt idx="60">
                  <c:v>0.63741999999999999</c:v>
                </c:pt>
                <c:pt idx="61">
                  <c:v>0.68454999999999999</c:v>
                </c:pt>
                <c:pt idx="62">
                  <c:v>0.7289699999999999</c:v>
                </c:pt>
                <c:pt idx="63">
                  <c:v>0.77051000000000003</c:v>
                </c:pt>
                <c:pt idx="64">
                  <c:v>0.80902000000000007</c:v>
                </c:pt>
                <c:pt idx="65">
                  <c:v>0.84433000000000002</c:v>
                </c:pt>
                <c:pt idx="66">
                  <c:v>0.87630999999999992</c:v>
                </c:pt>
                <c:pt idx="67">
                  <c:v>0.90483000000000002</c:v>
                </c:pt>
                <c:pt idx="68">
                  <c:v>0.92978000000000005</c:v>
                </c:pt>
                <c:pt idx="69">
                  <c:v>0.95105999999999991</c:v>
                </c:pt>
                <c:pt idx="70">
                  <c:v>0.96858</c:v>
                </c:pt>
                <c:pt idx="71">
                  <c:v>0.98229000000000011</c:v>
                </c:pt>
                <c:pt idx="72">
                  <c:v>0.99211000000000005</c:v>
                </c:pt>
                <c:pt idx="73">
                  <c:v>0.99802999999999986</c:v>
                </c:pt>
                <c:pt idx="74">
                  <c:v>1</c:v>
                </c:pt>
                <c:pt idx="75">
                  <c:v>0.99802999999999986</c:v>
                </c:pt>
                <c:pt idx="76">
                  <c:v>0.99211000000000005</c:v>
                </c:pt>
                <c:pt idx="77">
                  <c:v>0.98229000000000011</c:v>
                </c:pt>
                <c:pt idx="78">
                  <c:v>0.96858</c:v>
                </c:pt>
                <c:pt idx="79">
                  <c:v>0.95105999999999991</c:v>
                </c:pt>
                <c:pt idx="80">
                  <c:v>0.92978000000000005</c:v>
                </c:pt>
                <c:pt idx="81">
                  <c:v>0.90483000000000002</c:v>
                </c:pt>
                <c:pt idx="82">
                  <c:v>0.87630999999999992</c:v>
                </c:pt>
                <c:pt idx="83">
                  <c:v>0.84433000000000002</c:v>
                </c:pt>
                <c:pt idx="84">
                  <c:v>0.80902000000000007</c:v>
                </c:pt>
                <c:pt idx="85">
                  <c:v>0.77051000000000003</c:v>
                </c:pt>
                <c:pt idx="86">
                  <c:v>0.7289699999999999</c:v>
                </c:pt>
                <c:pt idx="87">
                  <c:v>0.68454999999999999</c:v>
                </c:pt>
                <c:pt idx="88">
                  <c:v>0.63741999999999999</c:v>
                </c:pt>
                <c:pt idx="89">
                  <c:v>0.58779000000000003</c:v>
                </c:pt>
                <c:pt idx="90">
                  <c:v>0.53583000000000003</c:v>
                </c:pt>
                <c:pt idx="91">
                  <c:v>0.48174999999999996</c:v>
                </c:pt>
                <c:pt idx="92">
                  <c:v>0.42577999999999999</c:v>
                </c:pt>
                <c:pt idx="93">
                  <c:v>0.36812</c:v>
                </c:pt>
                <c:pt idx="94">
                  <c:v>0.30902000000000002</c:v>
                </c:pt>
                <c:pt idx="95">
                  <c:v>0.24868999999999997</c:v>
                </c:pt>
                <c:pt idx="96">
                  <c:v>0.18737999999999999</c:v>
                </c:pt>
                <c:pt idx="97">
                  <c:v>0.12533</c:v>
                </c:pt>
                <c:pt idx="98" formatCode="0.00E+00">
                  <c:v>6.2791E-2</c:v>
                </c:pt>
                <c:pt idx="99" formatCode="0.00E+00">
                  <c:v>4.8986000000000004E-16</c:v>
                </c:pt>
              </c:numCache>
            </c:numRef>
          </c:xVal>
          <c:yVal>
            <c:numRef>
              <c:f>Summary!$X$16:$X$115</c:f>
              <c:numCache>
                <c:formatCode>0.00E+00</c:formatCode>
                <c:ptCount val="100"/>
                <c:pt idx="0">
                  <c:v>6.2804014824947907E-2</c:v>
                </c:pt>
                <c:pt idx="1">
                  <c:v>0.12534716146786073</c:v>
                </c:pt>
                <c:pt idx="2">
                  <c:v>0.18739561296069482</c:v>
                </c:pt>
                <c:pt idx="3">
                  <c:v>0.24869963573894094</c:v>
                </c:pt>
                <c:pt idx="4">
                  <c:v>0.30903335613278832</c:v>
                </c:pt>
                <c:pt idx="5">
                  <c:v>0.36814226859878796</c:v>
                </c:pt>
                <c:pt idx="6">
                  <c:v>0.42578777418995656</c:v>
                </c:pt>
                <c:pt idx="7">
                  <c:v>0.48176308715224203</c:v>
                </c:pt>
                <c:pt idx="8">
                  <c:v>0.53584551513512657</c:v>
                </c:pt>
                <c:pt idx="9">
                  <c:v>0.58779645919162682</c:v>
                </c:pt>
                <c:pt idx="10">
                  <c:v>0.63744094676062169</c:v>
                </c:pt>
                <c:pt idx="11">
                  <c:v>0.68455628549159342</c:v>
                </c:pt>
                <c:pt idx="12">
                  <c:v>0.72898340941988649</c:v>
                </c:pt>
                <c:pt idx="13">
                  <c:v>0.77051553279144869</c:v>
                </c:pt>
                <c:pt idx="14">
                  <c:v>0.8090254028345556</c:v>
                </c:pt>
                <c:pt idx="15">
                  <c:v>0.84433804698808601</c:v>
                </c:pt>
                <c:pt idx="16">
                  <c:v>0.87631030588385017</c:v>
                </c:pt>
                <c:pt idx="17">
                  <c:v>0.90483083334658887</c:v>
                </c:pt>
                <c:pt idx="18">
                  <c:v>0.92977237660457801</c:v>
                </c:pt>
                <c:pt idx="19">
                  <c:v>0.9510554026754896</c:v>
                </c:pt>
                <c:pt idx="20">
                  <c:v>0.96858447198053044</c:v>
                </c:pt>
                <c:pt idx="21">
                  <c:v>0.98228005153737263</c:v>
                </c:pt>
                <c:pt idx="22">
                  <c:v>0.99211032815308509</c:v>
                </c:pt>
                <c:pt idx="23">
                  <c:v>0.99802758203827147</c:v>
                </c:pt>
                <c:pt idx="24">
                  <c:v>1</c:v>
                </c:pt>
                <c:pt idx="25">
                  <c:v>0.9980116754418058</c:v>
                </c:pt>
                <c:pt idx="26">
                  <c:v>0.99211032815308509</c:v>
                </c:pt>
                <c:pt idx="27">
                  <c:v>0.98228005153737263</c:v>
                </c:pt>
                <c:pt idx="28">
                  <c:v>0.96856856538406477</c:v>
                </c:pt>
                <c:pt idx="29">
                  <c:v>0.95103949607902405</c:v>
                </c:pt>
                <c:pt idx="30">
                  <c:v>0.92975647000811235</c:v>
                </c:pt>
                <c:pt idx="31">
                  <c:v>0.90481492675012332</c:v>
                </c:pt>
                <c:pt idx="32">
                  <c:v>0.87629439928738451</c:v>
                </c:pt>
                <c:pt idx="33">
                  <c:v>0.8443062337951549</c:v>
                </c:pt>
                <c:pt idx="34">
                  <c:v>0.80899358964162438</c:v>
                </c:pt>
                <c:pt idx="35">
                  <c:v>0.77048371959851758</c:v>
                </c:pt>
                <c:pt idx="36">
                  <c:v>0.72893568963048982</c:v>
                </c:pt>
                <c:pt idx="37">
                  <c:v>0.68452447229866231</c:v>
                </c:pt>
                <c:pt idx="38">
                  <c:v>0.63739322697122502</c:v>
                </c:pt>
                <c:pt idx="39">
                  <c:v>0.58774873940223016</c:v>
                </c:pt>
                <c:pt idx="40">
                  <c:v>0.53579779534572991</c:v>
                </c:pt>
                <c:pt idx="41">
                  <c:v>0.48171536736284543</c:v>
                </c:pt>
                <c:pt idx="42">
                  <c:v>0.42574005440055995</c:v>
                </c:pt>
                <c:pt idx="43">
                  <c:v>0.3680945488093913</c:v>
                </c:pt>
                <c:pt idx="44">
                  <c:v>0.30898563634339166</c:v>
                </c:pt>
                <c:pt idx="45">
                  <c:v>0.24865191594954428</c:v>
                </c:pt>
                <c:pt idx="46">
                  <c:v>0.18734789317129816</c:v>
                </c:pt>
                <c:pt idx="47">
                  <c:v>0.12529626035917096</c:v>
                </c:pt>
                <c:pt idx="48">
                  <c:v>6.2753113716258135E-2</c:v>
                </c:pt>
                <c:pt idx="49">
                  <c:v>-3.7623872619975507E-5</c:v>
                </c:pt>
                <c:pt idx="50">
                  <c:v>-6.2827874719646237E-2</c:v>
                </c:pt>
                <c:pt idx="51">
                  <c:v>-0.12537102136255907</c:v>
                </c:pt>
                <c:pt idx="52">
                  <c:v>-0.18742742615362593</c:v>
                </c:pt>
                <c:pt idx="53">
                  <c:v>-0.24873144893187207</c:v>
                </c:pt>
                <c:pt idx="54">
                  <c:v>-0.30904926272925382</c:v>
                </c:pt>
                <c:pt idx="55">
                  <c:v>-0.36815817519525346</c:v>
                </c:pt>
                <c:pt idx="56">
                  <c:v>-0.42581958738288772</c:v>
                </c:pt>
                <c:pt idx="57">
                  <c:v>-0.48179490034517319</c:v>
                </c:pt>
                <c:pt idx="58">
                  <c:v>-0.53586142173159212</c:v>
                </c:pt>
                <c:pt idx="59">
                  <c:v>-0.58782827238455793</c:v>
                </c:pt>
                <c:pt idx="60">
                  <c:v>-0.63745685335708724</c:v>
                </c:pt>
                <c:pt idx="61">
                  <c:v>-0.68458809868452453</c:v>
                </c:pt>
                <c:pt idx="62">
                  <c:v>-0.72899931601635204</c:v>
                </c:pt>
                <c:pt idx="63">
                  <c:v>-0.77054734598437979</c:v>
                </c:pt>
                <c:pt idx="64">
                  <c:v>-0.80904130943102104</c:v>
                </c:pt>
                <c:pt idx="65">
                  <c:v>-0.84435395358455156</c:v>
                </c:pt>
                <c:pt idx="66">
                  <c:v>-0.87634211907678128</c:v>
                </c:pt>
                <c:pt idx="67">
                  <c:v>-0.90484673994305442</c:v>
                </c:pt>
                <c:pt idx="68">
                  <c:v>-0.92980418979750901</c:v>
                </c:pt>
                <c:pt idx="69">
                  <c:v>-0.95108721586842071</c:v>
                </c:pt>
                <c:pt idx="70">
                  <c:v>-0.96860037857699588</c:v>
                </c:pt>
                <c:pt idx="71">
                  <c:v>-0.98231186473030385</c:v>
                </c:pt>
                <c:pt idx="72">
                  <c:v>-0.9921421413460163</c:v>
                </c:pt>
                <c:pt idx="73">
                  <c:v>-0.99804348863473691</c:v>
                </c:pt>
                <c:pt idx="74">
                  <c:v>-1.0000159065964656</c:v>
                </c:pt>
                <c:pt idx="75">
                  <c:v>-0.99804348863473691</c:v>
                </c:pt>
                <c:pt idx="76">
                  <c:v>-0.99212623474955075</c:v>
                </c:pt>
                <c:pt idx="77">
                  <c:v>-0.98229595813383819</c:v>
                </c:pt>
                <c:pt idx="78">
                  <c:v>-0.96860037857699588</c:v>
                </c:pt>
                <c:pt idx="79">
                  <c:v>-0.95107130927195527</c:v>
                </c:pt>
                <c:pt idx="80">
                  <c:v>-0.92978828320104356</c:v>
                </c:pt>
                <c:pt idx="81">
                  <c:v>-0.90483083334658887</c:v>
                </c:pt>
                <c:pt idx="82">
                  <c:v>-0.87631030588385017</c:v>
                </c:pt>
                <c:pt idx="83">
                  <c:v>-0.84432214039162057</c:v>
                </c:pt>
                <c:pt idx="84">
                  <c:v>-0.80900949623809004</c:v>
                </c:pt>
                <c:pt idx="85">
                  <c:v>-0.77051553279144869</c:v>
                </c:pt>
                <c:pt idx="86">
                  <c:v>-0.72896750282342093</c:v>
                </c:pt>
                <c:pt idx="87">
                  <c:v>-0.68454037889512787</c:v>
                </c:pt>
                <c:pt idx="88">
                  <c:v>-0.63742504016415613</c:v>
                </c:pt>
                <c:pt idx="89">
                  <c:v>-0.58778055259516127</c:v>
                </c:pt>
                <c:pt idx="90">
                  <c:v>-0.53581370194219546</c:v>
                </c:pt>
                <c:pt idx="91">
                  <c:v>-0.48174718055577653</c:v>
                </c:pt>
                <c:pt idx="92">
                  <c:v>-0.42577186759349106</c:v>
                </c:pt>
                <c:pt idx="93">
                  <c:v>-0.3681104554058568</c:v>
                </c:pt>
                <c:pt idx="94">
                  <c:v>-0.30900154293985715</c:v>
                </c:pt>
                <c:pt idx="95">
                  <c:v>-0.24868372914247541</c:v>
                </c:pt>
                <c:pt idx="96">
                  <c:v>-0.18736379976776371</c:v>
                </c:pt>
                <c:pt idx="97">
                  <c:v>-0.12531852959422274</c:v>
                </c:pt>
                <c:pt idx="98">
                  <c:v>-6.277538295130991E-2</c:v>
                </c:pt>
                <c:pt idx="99">
                  <c:v>1.6312214675425899E-5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3F4B-4F33-8BE7-A085F413B3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5512648"/>
        <c:axId val="465512976"/>
      </c:scatterChart>
      <c:valAx>
        <c:axId val="465512648"/>
        <c:scaling>
          <c:orientation val="minMax"/>
          <c:max val="1.5"/>
          <c:min val="-1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B/Bmax (-)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65512976"/>
        <c:crossesAt val="-1.5"/>
        <c:crossBetween val="midCat"/>
        <c:majorUnit val="0.5"/>
      </c:valAx>
      <c:valAx>
        <c:axId val="465512976"/>
        <c:scaling>
          <c:orientation val="minMax"/>
          <c:max val="1.5"/>
          <c:min val="-1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ysClr val="windowText" lastClr="000000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en-GB"/>
                  <a:t>m/mMax (-)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ysClr val="windowText" lastClr="000000"/>
                  </a:solidFill>
                  <a:latin typeface="Times New Roman" panose="02020603050405020304" pitchFamily="18" charset="0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#,##0.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465512648"/>
        <c:crossesAt val="-1.5"/>
        <c:crossBetween val="midCat"/>
        <c:majorUnit val="0.5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B1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 quadrant'!$G$8:$G$34</c:f>
              <c:numCache>
                <c:formatCode>0.00</c:formatCode>
                <c:ptCount val="27"/>
                <c:pt idx="0">
                  <c:v>2.9957011999999998E-2</c:v>
                </c:pt>
                <c:pt idx="1">
                  <c:v>6.0028197999999998E-2</c:v>
                </c:pt>
                <c:pt idx="2">
                  <c:v>0.11006215</c:v>
                </c:pt>
                <c:pt idx="3">
                  <c:v>0.16008191000000002</c:v>
                </c:pt>
                <c:pt idx="4">
                  <c:v>0.20986527999999999</c:v>
                </c:pt>
                <c:pt idx="5">
                  <c:v>0.25993179</c:v>
                </c:pt>
                <c:pt idx="6">
                  <c:v>0.30016337999999998</c:v>
                </c:pt>
                <c:pt idx="7">
                  <c:v>0.32984656999999995</c:v>
                </c:pt>
                <c:pt idx="8">
                  <c:v>0.35995850000000001</c:v>
                </c:pt>
                <c:pt idx="9">
                  <c:v>0.38981686999999998</c:v>
                </c:pt>
                <c:pt idx="10">
                  <c:v>0.4201434</c:v>
                </c:pt>
                <c:pt idx="11">
                  <c:v>0.45019495000000004</c:v>
                </c:pt>
                <c:pt idx="12">
                  <c:v>0.48017586999999995</c:v>
                </c:pt>
                <c:pt idx="13">
                  <c:v>0.5</c:v>
                </c:pt>
                <c:pt idx="14">
                  <c:v>0.51971491999999997</c:v>
                </c:pt>
                <c:pt idx="15">
                  <c:v>0.54998099</c:v>
                </c:pt>
                <c:pt idx="16">
                  <c:v>0.57978400000000008</c:v>
                </c:pt>
                <c:pt idx="17">
                  <c:v>0.61006959999999999</c:v>
                </c:pt>
                <c:pt idx="18">
                  <c:v>0.63983082999999996</c:v>
                </c:pt>
                <c:pt idx="19">
                  <c:v>0.67005879000000002</c:v>
                </c:pt>
                <c:pt idx="20">
                  <c:v>0.69996807999999999</c:v>
                </c:pt>
                <c:pt idx="21">
                  <c:v>0.74017818000000002</c:v>
                </c:pt>
                <c:pt idx="22">
                  <c:v>0.78991632000000001</c:v>
                </c:pt>
                <c:pt idx="23">
                  <c:v>0.83997847999999997</c:v>
                </c:pt>
                <c:pt idx="24">
                  <c:v>0.88995036999999999</c:v>
                </c:pt>
                <c:pt idx="25">
                  <c:v>0.94000625000000004</c:v>
                </c:pt>
                <c:pt idx="26">
                  <c:v>0.96999857199999995</c:v>
                </c:pt>
              </c:numCache>
            </c:numRef>
          </c:xVal>
          <c:yVal>
            <c:numRef>
              <c:f>'1 quadrant'!$K$8:$K$34</c:f>
              <c:numCache>
                <c:formatCode>General</c:formatCode>
                <c:ptCount val="27"/>
                <c:pt idx="0">
                  <c:v>0.16681754361298001</c:v>
                </c:pt>
                <c:pt idx="1">
                  <c:v>0.33068897981796602</c:v>
                </c:pt>
                <c:pt idx="2">
                  <c:v>0.60349819432047502</c:v>
                </c:pt>
                <c:pt idx="3">
                  <c:v>0.87668293771363504</c:v>
                </c:pt>
                <c:pt idx="4">
                  <c:v>1.15000952547254</c:v>
                </c:pt>
                <c:pt idx="5">
                  <c:v>1.42196531758884</c:v>
                </c:pt>
                <c:pt idx="6">
                  <c:v>1.63390541960804</c:v>
                </c:pt>
                <c:pt idx="7">
                  <c:v>1.7861318697575499</c:v>
                </c:pt>
                <c:pt idx="8">
                  <c:v>1.92175126496885</c:v>
                </c:pt>
                <c:pt idx="9">
                  <c:v>2.0438753288570002</c:v>
                </c:pt>
                <c:pt idx="10">
                  <c:v>2.1607000902929001</c:v>
                </c:pt>
                <c:pt idx="11">
                  <c:v>2.2748796780615801</c:v>
                </c:pt>
                <c:pt idx="12">
                  <c:v>2.3875590021579902</c:v>
                </c:pt>
                <c:pt idx="13" formatCode="0.0000000">
                  <c:v>2.46213274639359</c:v>
                </c:pt>
                <c:pt idx="14">
                  <c:v>2.3889875943202101</c:v>
                </c:pt>
                <c:pt idx="15">
                  <c:v>2.2779107950044502</c:v>
                </c:pt>
                <c:pt idx="16">
                  <c:v>2.1648607916773899</c:v>
                </c:pt>
                <c:pt idx="17">
                  <c:v>2.04864941869991</c:v>
                </c:pt>
                <c:pt idx="18">
                  <c:v>1.9264891784385501</c:v>
                </c:pt>
                <c:pt idx="19">
                  <c:v>1.79047988080918</c:v>
                </c:pt>
                <c:pt idx="20">
                  <c:v>1.63788249790327</c:v>
                </c:pt>
                <c:pt idx="21">
                  <c:v>1.42531397799209</c:v>
                </c:pt>
                <c:pt idx="22">
                  <c:v>1.1523109792400601</c:v>
                </c:pt>
                <c:pt idx="23">
                  <c:v>0.87776839338808599</c:v>
                </c:pt>
                <c:pt idx="24">
                  <c:v>0.60396754209734904</c:v>
                </c:pt>
                <c:pt idx="25">
                  <c:v>0.33096106808548498</c:v>
                </c:pt>
                <c:pt idx="26">
                  <c:v>0.16715101917846201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87C-4479-92BE-021E03C624E1}"/>
            </c:ext>
          </c:extLst>
        </c:ser>
        <c:ser>
          <c:idx val="1"/>
          <c:order val="1"/>
          <c:tx>
            <c:v>eddy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'1 quadrant'!$AC$9:$AC$47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'1 quadrant'!$AE$9:$AE$47</c:f>
              <c:numCache>
                <c:formatCode>General</c:formatCode>
                <c:ptCount val="39"/>
                <c:pt idx="0">
                  <c:v>0.14269300010022101</c:v>
                </c:pt>
                <c:pt idx="1">
                  <c:v>0.27979161090301102</c:v>
                </c:pt>
                <c:pt idx="2">
                  <c:v>0.41689036044932698</c:v>
                </c:pt>
                <c:pt idx="3">
                  <c:v>0.55398468441361404</c:v>
                </c:pt>
                <c:pt idx="4">
                  <c:v>0.69107085397844503</c:v>
                </c:pt>
                <c:pt idx="5">
                  <c:v>0.82813442533125103</c:v>
                </c:pt>
                <c:pt idx="6">
                  <c:v>0.96517920422659798</c:v>
                </c:pt>
                <c:pt idx="7">
                  <c:v>1.1021607719180999</c:v>
                </c:pt>
                <c:pt idx="8">
                  <c:v>1.2389650882285299</c:v>
                </c:pt>
                <c:pt idx="9">
                  <c:v>1.3749147897382199</c:v>
                </c:pt>
                <c:pt idx="10">
                  <c:v>1.5087215912094201</c:v>
                </c:pt>
                <c:pt idx="11">
                  <c:v>1.63997470815218</c:v>
                </c:pt>
                <c:pt idx="12">
                  <c:v>1.7668181893658499</c:v>
                </c:pt>
                <c:pt idx="13">
                  <c:v>1.88349374317503</c:v>
                </c:pt>
                <c:pt idx="14">
                  <c:v>1.9875106529948301</c:v>
                </c:pt>
                <c:pt idx="15">
                  <c:v>2.0861144257064401</c:v>
                </c:pt>
                <c:pt idx="16">
                  <c:v>2.1821223668042999</c:v>
                </c:pt>
                <c:pt idx="17">
                  <c:v>2.2768815114334799</c:v>
                </c:pt>
                <c:pt idx="18">
                  <c:v>2.37127654720206</c:v>
                </c:pt>
                <c:pt idx="19">
                  <c:v>2.4653247485160299</c:v>
                </c:pt>
                <c:pt idx="20">
                  <c:v>2.3742949630641199</c:v>
                </c:pt>
                <c:pt idx="21">
                  <c:v>2.2820896665456201</c:v>
                </c:pt>
                <c:pt idx="22">
                  <c:v>2.1886692939500301</c:v>
                </c:pt>
                <c:pt idx="23">
                  <c:v>2.0933313762700498</c:v>
                </c:pt>
                <c:pt idx="24">
                  <c:v>1.9947748178453599</c:v>
                </c:pt>
                <c:pt idx="25">
                  <c:v>1.89003620274544</c:v>
                </c:pt>
                <c:pt idx="26">
                  <c:v>1.7720154214804</c:v>
                </c:pt>
                <c:pt idx="27">
                  <c:v>1.6444201065992201</c:v>
                </c:pt>
                <c:pt idx="28">
                  <c:v>1.51259934202179</c:v>
                </c:pt>
                <c:pt idx="29">
                  <c:v>1.3782845696091</c:v>
                </c:pt>
                <c:pt idx="30">
                  <c:v>1.24188404332775</c:v>
                </c:pt>
                <c:pt idx="31">
                  <c:v>1.10470139695494</c:v>
                </c:pt>
                <c:pt idx="32">
                  <c:v>0.96738289342457195</c:v>
                </c:pt>
                <c:pt idx="33">
                  <c:v>0.83002934339180001</c:v>
                </c:pt>
                <c:pt idx="34">
                  <c:v>0.69266092250941902</c:v>
                </c:pt>
                <c:pt idx="35">
                  <c:v>0.55528406930048901</c:v>
                </c:pt>
                <c:pt idx="36">
                  <c:v>0.41790563994721402</c:v>
                </c:pt>
                <c:pt idx="37">
                  <c:v>0.28051299858031498</c:v>
                </c:pt>
                <c:pt idx="38">
                  <c:v>0.14309942585140001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87C-4479-92BE-021E03C624E1}"/>
            </c:ext>
          </c:extLst>
        </c:ser>
        <c:ser>
          <c:idx val="3"/>
          <c:order val="2"/>
          <c:tx>
            <c:v>no eddy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'1 quadrant'!$BM$8:$BM$48</c:f>
              <c:numCache>
                <c:formatCode>0.00</c:formatCode>
                <c:ptCount val="41"/>
                <c:pt idx="0">
                  <c:v>0.01</c:v>
                </c:pt>
                <c:pt idx="1">
                  <c:v>2.5000000000000001E-2</c:v>
                </c:pt>
                <c:pt idx="2">
                  <c:v>0.05</c:v>
                </c:pt>
                <c:pt idx="3">
                  <c:v>7.4999999999999997E-2</c:v>
                </c:pt>
                <c:pt idx="4">
                  <c:v>0.1</c:v>
                </c:pt>
                <c:pt idx="5">
                  <c:v>0.125</c:v>
                </c:pt>
                <c:pt idx="6">
                  <c:v>0.15</c:v>
                </c:pt>
                <c:pt idx="7">
                  <c:v>0.17499999999999999</c:v>
                </c:pt>
                <c:pt idx="8">
                  <c:v>0.2</c:v>
                </c:pt>
                <c:pt idx="9">
                  <c:v>0.22500000000000001</c:v>
                </c:pt>
                <c:pt idx="10">
                  <c:v>0.25</c:v>
                </c:pt>
                <c:pt idx="11">
                  <c:v>0.27500000000000002</c:v>
                </c:pt>
                <c:pt idx="12">
                  <c:v>0.3</c:v>
                </c:pt>
                <c:pt idx="13">
                  <c:v>0.32500000000000001</c:v>
                </c:pt>
                <c:pt idx="14">
                  <c:v>0.35</c:v>
                </c:pt>
                <c:pt idx="15">
                  <c:v>0.375</c:v>
                </c:pt>
                <c:pt idx="16">
                  <c:v>0.4</c:v>
                </c:pt>
                <c:pt idx="17">
                  <c:v>0.42499999999999999</c:v>
                </c:pt>
                <c:pt idx="18">
                  <c:v>0.45</c:v>
                </c:pt>
                <c:pt idx="19">
                  <c:v>0.47499999999999998</c:v>
                </c:pt>
                <c:pt idx="20">
                  <c:v>0.5</c:v>
                </c:pt>
                <c:pt idx="21">
                  <c:v>0.52500000000000002</c:v>
                </c:pt>
                <c:pt idx="22">
                  <c:v>0.55000000000000004</c:v>
                </c:pt>
                <c:pt idx="23">
                  <c:v>0.57499999999999996</c:v>
                </c:pt>
                <c:pt idx="24">
                  <c:v>0.6</c:v>
                </c:pt>
                <c:pt idx="25">
                  <c:v>0.625</c:v>
                </c:pt>
                <c:pt idx="26">
                  <c:v>0.65</c:v>
                </c:pt>
                <c:pt idx="27">
                  <c:v>0.67500000000000004</c:v>
                </c:pt>
                <c:pt idx="28">
                  <c:v>0.7</c:v>
                </c:pt>
                <c:pt idx="29">
                  <c:v>0.72499999999999998</c:v>
                </c:pt>
                <c:pt idx="30">
                  <c:v>0.75</c:v>
                </c:pt>
                <c:pt idx="31">
                  <c:v>0.77500000000000002</c:v>
                </c:pt>
                <c:pt idx="32">
                  <c:v>0.8</c:v>
                </c:pt>
                <c:pt idx="33">
                  <c:v>0.82499999999999996</c:v>
                </c:pt>
                <c:pt idx="34">
                  <c:v>0.85</c:v>
                </c:pt>
                <c:pt idx="35">
                  <c:v>0.875</c:v>
                </c:pt>
                <c:pt idx="36">
                  <c:v>0.9</c:v>
                </c:pt>
                <c:pt idx="37">
                  <c:v>0.92500000000000004</c:v>
                </c:pt>
                <c:pt idx="38">
                  <c:v>0.95</c:v>
                </c:pt>
                <c:pt idx="39">
                  <c:v>0.97499999999999998</c:v>
                </c:pt>
                <c:pt idx="40">
                  <c:v>0.99</c:v>
                </c:pt>
              </c:numCache>
            </c:numRef>
          </c:xVal>
          <c:yVal>
            <c:numRef>
              <c:f>'1 quadrant'!$BO$8:$BO$48</c:f>
              <c:numCache>
                <c:formatCode>General</c:formatCode>
                <c:ptCount val="41"/>
                <c:pt idx="0">
                  <c:v>5.4817270454189798E-2</c:v>
                </c:pt>
                <c:pt idx="1">
                  <c:v>0.137039915244868</c:v>
                </c:pt>
                <c:pt idx="2">
                  <c:v>0.27406975413872398</c:v>
                </c:pt>
                <c:pt idx="3">
                  <c:v>0.41109093324645701</c:v>
                </c:pt>
                <c:pt idx="4">
                  <c:v>0.54810481793884702</c:v>
                </c:pt>
                <c:pt idx="5">
                  <c:v>0.68511271168828702</c:v>
                </c:pt>
                <c:pt idx="6">
                  <c:v>0.82211396325761998</c:v>
                </c:pt>
                <c:pt idx="7">
                  <c:v>0.95910108835382402</c:v>
                </c:pt>
                <c:pt idx="8">
                  <c:v>1.09604357153462</c:v>
                </c:pt>
                <c:pt idx="9">
                  <c:v>1.2328139180412301</c:v>
                </c:pt>
                <c:pt idx="10">
                  <c:v>1.36867138206755</c:v>
                </c:pt>
                <c:pt idx="11">
                  <c:v>1.5024995164489701</c:v>
                </c:pt>
                <c:pt idx="12">
                  <c:v>1.6339609679062801</c:v>
                </c:pt>
                <c:pt idx="13">
                  <c:v>1.7613096703376601</c:v>
                </c:pt>
                <c:pt idx="14">
                  <c:v>1.8792212628437299</c:v>
                </c:pt>
                <c:pt idx="15">
                  <c:v>1.9861951068919099</c:v>
                </c:pt>
                <c:pt idx="16">
                  <c:v>2.0883234417678298</c:v>
                </c:pt>
                <c:pt idx="17">
                  <c:v>2.1878462763375901</c:v>
                </c:pt>
                <c:pt idx="18">
                  <c:v>2.2858317365892802</c:v>
                </c:pt>
                <c:pt idx="19">
                  <c:v>2.3827699988234401</c:v>
                </c:pt>
                <c:pt idx="20">
                  <c:v>2.4789398086555599</c:v>
                </c:pt>
                <c:pt idx="21">
                  <c:v>2.3827699988154998</c:v>
                </c:pt>
                <c:pt idx="22">
                  <c:v>2.2858317363707701</c:v>
                </c:pt>
                <c:pt idx="23">
                  <c:v>2.1878462754139001</c:v>
                </c:pt>
                <c:pt idx="24">
                  <c:v>2.0883234409961098</c:v>
                </c:pt>
                <c:pt idx="25">
                  <c:v>1.9861951094422301</c:v>
                </c:pt>
                <c:pt idx="26">
                  <c:v>1.8792214303164001</c:v>
                </c:pt>
                <c:pt idx="27">
                  <c:v>1.7613096703317599</c:v>
                </c:pt>
                <c:pt idx="28">
                  <c:v>1.6339609591962201</c:v>
                </c:pt>
                <c:pt idx="29">
                  <c:v>1.5024995001544901</c:v>
                </c:pt>
                <c:pt idx="30">
                  <c:v>1.36867138206762</c:v>
                </c:pt>
                <c:pt idx="31">
                  <c:v>1.2328139180411899</c:v>
                </c:pt>
                <c:pt idx="32">
                  <c:v>1.0960435715346399</c:v>
                </c:pt>
                <c:pt idx="33">
                  <c:v>0.95910108835382402</c:v>
                </c:pt>
                <c:pt idx="34">
                  <c:v>0.82211396325761998</c:v>
                </c:pt>
                <c:pt idx="35">
                  <c:v>0.68511271168828702</c:v>
                </c:pt>
                <c:pt idx="36">
                  <c:v>0.54810481793884702</c:v>
                </c:pt>
                <c:pt idx="37">
                  <c:v>0.41109093324645701</c:v>
                </c:pt>
                <c:pt idx="38">
                  <c:v>0.27406975413872398</c:v>
                </c:pt>
                <c:pt idx="39">
                  <c:v>0.137039915244868</c:v>
                </c:pt>
                <c:pt idx="40">
                  <c:v>5.48172704541958E-2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87C-4479-92BE-021E03C624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b3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 quadrant'!$G$8:$G$34</c:f>
              <c:numCache>
                <c:formatCode>0.00</c:formatCode>
                <c:ptCount val="27"/>
                <c:pt idx="0">
                  <c:v>2.9957011999999998E-2</c:v>
                </c:pt>
                <c:pt idx="1">
                  <c:v>6.0028197999999998E-2</c:v>
                </c:pt>
                <c:pt idx="2">
                  <c:v>0.11006215</c:v>
                </c:pt>
                <c:pt idx="3">
                  <c:v>0.16008191000000002</c:v>
                </c:pt>
                <c:pt idx="4">
                  <c:v>0.20986527999999999</c:v>
                </c:pt>
                <c:pt idx="5">
                  <c:v>0.25993179</c:v>
                </c:pt>
                <c:pt idx="6">
                  <c:v>0.30016337999999998</c:v>
                </c:pt>
                <c:pt idx="7">
                  <c:v>0.32984656999999995</c:v>
                </c:pt>
                <c:pt idx="8">
                  <c:v>0.35995850000000001</c:v>
                </c:pt>
                <c:pt idx="9">
                  <c:v>0.38981686999999998</c:v>
                </c:pt>
                <c:pt idx="10">
                  <c:v>0.4201434</c:v>
                </c:pt>
                <c:pt idx="11">
                  <c:v>0.45019495000000004</c:v>
                </c:pt>
                <c:pt idx="12">
                  <c:v>0.48017586999999995</c:v>
                </c:pt>
                <c:pt idx="13">
                  <c:v>0.5</c:v>
                </c:pt>
                <c:pt idx="14">
                  <c:v>0.51971491999999997</c:v>
                </c:pt>
                <c:pt idx="15">
                  <c:v>0.54998099</c:v>
                </c:pt>
                <c:pt idx="16">
                  <c:v>0.57978400000000008</c:v>
                </c:pt>
                <c:pt idx="17">
                  <c:v>0.61006959999999999</c:v>
                </c:pt>
                <c:pt idx="18">
                  <c:v>0.63983082999999996</c:v>
                </c:pt>
                <c:pt idx="19">
                  <c:v>0.67005879000000002</c:v>
                </c:pt>
                <c:pt idx="20">
                  <c:v>0.69996807999999999</c:v>
                </c:pt>
                <c:pt idx="21">
                  <c:v>0.74017818000000002</c:v>
                </c:pt>
                <c:pt idx="22">
                  <c:v>0.78991632000000001</c:v>
                </c:pt>
                <c:pt idx="23">
                  <c:v>0.83997847999999997</c:v>
                </c:pt>
                <c:pt idx="24">
                  <c:v>0.88995036999999999</c:v>
                </c:pt>
                <c:pt idx="25">
                  <c:v>0.94000625000000004</c:v>
                </c:pt>
                <c:pt idx="26">
                  <c:v>0.96999857199999995</c:v>
                </c:pt>
              </c:numCache>
            </c:numRef>
          </c:xVal>
          <c:yVal>
            <c:numRef>
              <c:f>'1 quadrant'!$L$8:$L$34</c:f>
              <c:numCache>
                <c:formatCode>General</c:formatCode>
                <c:ptCount val="27"/>
                <c:pt idx="0">
                  <c:v>396.17601000000002</c:v>
                </c:pt>
                <c:pt idx="1">
                  <c:v>287.82109000000003</c:v>
                </c:pt>
                <c:pt idx="2">
                  <c:v>239.18695</c:v>
                </c:pt>
                <c:pt idx="3">
                  <c:v>222.00295</c:v>
                </c:pt>
                <c:pt idx="4">
                  <c:v>214.31592000000001</c:v>
                </c:pt>
                <c:pt idx="5">
                  <c:v>212.4014</c:v>
                </c:pt>
                <c:pt idx="6">
                  <c:v>214.24187000000001</c:v>
                </c:pt>
                <c:pt idx="7">
                  <c:v>219.27225000000001</c:v>
                </c:pt>
                <c:pt idx="8">
                  <c:v>220.9041</c:v>
                </c:pt>
                <c:pt idx="9">
                  <c:v>215.38495</c:v>
                </c:pt>
                <c:pt idx="10">
                  <c:v>205.72014999999999</c:v>
                </c:pt>
                <c:pt idx="11">
                  <c:v>194.20017999999999</c:v>
                </c:pt>
                <c:pt idx="12">
                  <c:v>182.07714999999999</c:v>
                </c:pt>
                <c:pt idx="13" formatCode="0.0000000">
                  <c:v>174</c:v>
                </c:pt>
                <c:pt idx="14">
                  <c:v>174.1</c:v>
                </c:pt>
                <c:pt idx="15">
                  <c:v>192.39505</c:v>
                </c:pt>
                <c:pt idx="16">
                  <c:v>202.96588</c:v>
                </c:pt>
                <c:pt idx="17">
                  <c:v>211.84365</c:v>
                </c:pt>
                <c:pt idx="18">
                  <c:v>217.12254999999999</c:v>
                </c:pt>
                <c:pt idx="19">
                  <c:v>215.78575000000001</c:v>
                </c:pt>
                <c:pt idx="20">
                  <c:v>211.65951999999999</c:v>
                </c:pt>
                <c:pt idx="21">
                  <c:v>211.33793</c:v>
                </c:pt>
                <c:pt idx="22">
                  <c:v>215.80723</c:v>
                </c:pt>
                <c:pt idx="23">
                  <c:v>227.12751</c:v>
                </c:pt>
                <c:pt idx="24">
                  <c:v>246.86582999999999</c:v>
                </c:pt>
                <c:pt idx="25">
                  <c:v>296.67892000000001</c:v>
                </c:pt>
                <c:pt idx="26">
                  <c:v>403.71287000000001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0A8-428F-B79C-DD2CAC1BB73A}"/>
            </c:ext>
          </c:extLst>
        </c:ser>
        <c:ser>
          <c:idx val="1"/>
          <c:order val="1"/>
          <c:tx>
            <c:v>eddy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'1 quadrant'!$AC$9:$AC$47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'1 quadrant'!$AF$9:$AF$47</c:f>
              <c:numCache>
                <c:formatCode>General</c:formatCode>
                <c:ptCount val="39"/>
                <c:pt idx="0">
                  <c:v>208.744083005633</c:v>
                </c:pt>
                <c:pt idx="1">
                  <c:v>182.818823218246</c:v>
                </c:pt>
                <c:pt idx="2">
                  <c:v>173.93055635789901</c:v>
                </c:pt>
                <c:pt idx="3">
                  <c:v>169.43195954487601</c:v>
                </c:pt>
                <c:pt idx="4">
                  <c:v>166.704439806887</c:v>
                </c:pt>
                <c:pt idx="5">
                  <c:v>164.76080739970101</c:v>
                </c:pt>
                <c:pt idx="6">
                  <c:v>163.24906454470701</c:v>
                </c:pt>
                <c:pt idx="7">
                  <c:v>162.23786142511699</c:v>
                </c:pt>
                <c:pt idx="8">
                  <c:v>161.86038206217199</c:v>
                </c:pt>
                <c:pt idx="9">
                  <c:v>162.25159570267499</c:v>
                </c:pt>
                <c:pt idx="10">
                  <c:v>163.16062453109299</c:v>
                </c:pt>
                <c:pt idx="11">
                  <c:v>165.654500169269</c:v>
                </c:pt>
                <c:pt idx="12">
                  <c:v>170.45605964928899</c:v>
                </c:pt>
                <c:pt idx="13">
                  <c:v>174.28534720654201</c:v>
                </c:pt>
                <c:pt idx="14">
                  <c:v>172.08815673088699</c:v>
                </c:pt>
                <c:pt idx="15">
                  <c:v>166.16193208022301</c:v>
                </c:pt>
                <c:pt idx="16">
                  <c:v>158.15085968030601</c:v>
                </c:pt>
                <c:pt idx="17">
                  <c:v>149.18622487856899</c:v>
                </c:pt>
                <c:pt idx="18">
                  <c:v>139.701653049458</c:v>
                </c:pt>
                <c:pt idx="19">
                  <c:v>130.004395520808</c:v>
                </c:pt>
                <c:pt idx="20">
                  <c:v>138.27803594669899</c:v>
                </c:pt>
                <c:pt idx="21">
                  <c:v>146.62277308229599</c:v>
                </c:pt>
                <c:pt idx="22">
                  <c:v>154.74283962233801</c:v>
                </c:pt>
                <c:pt idx="23">
                  <c:v>162.305219092789</c:v>
                </c:pt>
                <c:pt idx="24">
                  <c:v>168.16613023822001</c:v>
                </c:pt>
                <c:pt idx="25">
                  <c:v>170.553947628543</c:v>
                </c:pt>
                <c:pt idx="26">
                  <c:v>167.17157320259901</c:v>
                </c:pt>
                <c:pt idx="27">
                  <c:v>163.47384045861401</c:v>
                </c:pt>
                <c:pt idx="28">
                  <c:v>161.94896162045899</c:v>
                </c:pt>
                <c:pt idx="29">
                  <c:v>161.80934405265299</c:v>
                </c:pt>
                <c:pt idx="30">
                  <c:v>162.01652889309699</c:v>
                </c:pt>
                <c:pt idx="31">
                  <c:v>162.870158518457</c:v>
                </c:pt>
                <c:pt idx="32">
                  <c:v>164.169462791218</c:v>
                </c:pt>
                <c:pt idx="33">
                  <c:v>165.908813175191</c:v>
                </c:pt>
                <c:pt idx="34">
                  <c:v>168.32418671158501</c:v>
                </c:pt>
                <c:pt idx="35">
                  <c:v>171.87300360016599</c:v>
                </c:pt>
                <c:pt idx="36">
                  <c:v>177.36443083628899</c:v>
                </c:pt>
                <c:pt idx="37">
                  <c:v>188.03211411224899</c:v>
                </c:pt>
                <c:pt idx="38">
                  <c:v>218.85005858001099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0A8-428F-B79C-DD2CAC1BB73A}"/>
            </c:ext>
          </c:extLst>
        </c:ser>
        <c:ser>
          <c:idx val="3"/>
          <c:order val="2"/>
          <c:tx>
            <c:v>no eddy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'1 quadrant'!$BM$9:$BM$47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'1 quadrant'!$BP$9:$BP$47</c:f>
              <c:numCache>
                <c:formatCode>General</c:formatCode>
                <c:ptCount val="39"/>
                <c:pt idx="0">
                  <c:v>193.38731217446499</c:v>
                </c:pt>
                <c:pt idx="1">
                  <c:v>193.37666589088499</c:v>
                </c:pt>
                <c:pt idx="2">
                  <c:v>193.366437661623</c:v>
                </c:pt>
                <c:pt idx="3">
                  <c:v>193.35666592172299</c:v>
                </c:pt>
                <c:pt idx="4">
                  <c:v>193.347717693015</c:v>
                </c:pt>
                <c:pt idx="5">
                  <c:v>193.34649958278001</c:v>
                </c:pt>
                <c:pt idx="6">
                  <c:v>193.36028779956899</c:v>
                </c:pt>
                <c:pt idx="7">
                  <c:v>193.430436622445</c:v>
                </c:pt>
                <c:pt idx="8">
                  <c:v>193.82759881056299</c:v>
                </c:pt>
                <c:pt idx="9">
                  <c:v>194.57719024262201</c:v>
                </c:pt>
                <c:pt idx="10">
                  <c:v>195.29131392276</c:v>
                </c:pt>
                <c:pt idx="11">
                  <c:v>197.16371505270001</c:v>
                </c:pt>
                <c:pt idx="12">
                  <c:v>200.39710844918301</c:v>
                </c:pt>
                <c:pt idx="13">
                  <c:v>200.820202936334</c:v>
                </c:pt>
                <c:pt idx="14">
                  <c:v>194.23707271384399</c:v>
                </c:pt>
                <c:pt idx="15">
                  <c:v>183.955945750485</c:v>
                </c:pt>
                <c:pt idx="16">
                  <c:v>171.931240403212</c:v>
                </c:pt>
                <c:pt idx="17">
                  <c:v>159.332363813575</c:v>
                </c:pt>
                <c:pt idx="18">
                  <c:v>146.66926116429599</c:v>
                </c:pt>
                <c:pt idx="19">
                  <c:v>134.17582169078599</c:v>
                </c:pt>
                <c:pt idx="20">
                  <c:v>146.66926116185499</c:v>
                </c:pt>
                <c:pt idx="21">
                  <c:v>159.33236374374499</c:v>
                </c:pt>
                <c:pt idx="22">
                  <c:v>171.931240091441</c:v>
                </c:pt>
                <c:pt idx="23">
                  <c:v>183.95594547680301</c:v>
                </c:pt>
                <c:pt idx="24">
                  <c:v>194.237075355634</c:v>
                </c:pt>
                <c:pt idx="25">
                  <c:v>200.82027478883501</c:v>
                </c:pt>
                <c:pt idx="26">
                  <c:v>200.39710845379199</c:v>
                </c:pt>
                <c:pt idx="27">
                  <c:v>197.16374561842801</c:v>
                </c:pt>
                <c:pt idx="28">
                  <c:v>195.29134395776401</c:v>
                </c:pt>
                <c:pt idx="29">
                  <c:v>194.577190242684</c:v>
                </c:pt>
                <c:pt idx="30">
                  <c:v>193.82759881231101</c:v>
                </c:pt>
                <c:pt idx="31">
                  <c:v>193.43043662209899</c:v>
                </c:pt>
                <c:pt idx="32">
                  <c:v>193.36028779956999</c:v>
                </c:pt>
                <c:pt idx="33">
                  <c:v>193.34649958278101</c:v>
                </c:pt>
                <c:pt idx="34">
                  <c:v>193.347717693015</c:v>
                </c:pt>
                <c:pt idx="35">
                  <c:v>193.35666592172299</c:v>
                </c:pt>
                <c:pt idx="36">
                  <c:v>193.36643766162399</c:v>
                </c:pt>
                <c:pt idx="37">
                  <c:v>193.37666589088201</c:v>
                </c:pt>
                <c:pt idx="38">
                  <c:v>193.38731217446599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0A8-428F-B79C-DD2CAC1BB7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b5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 quadrant'!$G$8:$G$34</c:f>
              <c:numCache>
                <c:formatCode>0.00</c:formatCode>
                <c:ptCount val="27"/>
                <c:pt idx="0">
                  <c:v>2.9957011999999998E-2</c:v>
                </c:pt>
                <c:pt idx="1">
                  <c:v>6.0028197999999998E-2</c:v>
                </c:pt>
                <c:pt idx="2">
                  <c:v>0.11006215</c:v>
                </c:pt>
                <c:pt idx="3">
                  <c:v>0.16008191000000002</c:v>
                </c:pt>
                <c:pt idx="4">
                  <c:v>0.20986527999999999</c:v>
                </c:pt>
                <c:pt idx="5">
                  <c:v>0.25993179</c:v>
                </c:pt>
                <c:pt idx="6">
                  <c:v>0.30016337999999998</c:v>
                </c:pt>
                <c:pt idx="7">
                  <c:v>0.32984656999999995</c:v>
                </c:pt>
                <c:pt idx="8">
                  <c:v>0.35995850000000001</c:v>
                </c:pt>
                <c:pt idx="9">
                  <c:v>0.38981686999999998</c:v>
                </c:pt>
                <c:pt idx="10">
                  <c:v>0.4201434</c:v>
                </c:pt>
                <c:pt idx="11">
                  <c:v>0.45019495000000004</c:v>
                </c:pt>
                <c:pt idx="12">
                  <c:v>0.48017586999999995</c:v>
                </c:pt>
                <c:pt idx="13">
                  <c:v>0.5</c:v>
                </c:pt>
                <c:pt idx="14">
                  <c:v>0.51971491999999997</c:v>
                </c:pt>
                <c:pt idx="15">
                  <c:v>0.54998099</c:v>
                </c:pt>
                <c:pt idx="16">
                  <c:v>0.57978400000000008</c:v>
                </c:pt>
                <c:pt idx="17">
                  <c:v>0.61006959999999999</c:v>
                </c:pt>
                <c:pt idx="18">
                  <c:v>0.63983082999999996</c:v>
                </c:pt>
                <c:pt idx="19">
                  <c:v>0.67005879000000002</c:v>
                </c:pt>
                <c:pt idx="20">
                  <c:v>0.69996807999999999</c:v>
                </c:pt>
                <c:pt idx="21">
                  <c:v>0.74017818000000002</c:v>
                </c:pt>
                <c:pt idx="22">
                  <c:v>0.78991632000000001</c:v>
                </c:pt>
                <c:pt idx="23">
                  <c:v>0.83997847999999997</c:v>
                </c:pt>
                <c:pt idx="24">
                  <c:v>0.88995036999999999</c:v>
                </c:pt>
                <c:pt idx="25">
                  <c:v>0.94000625000000004</c:v>
                </c:pt>
                <c:pt idx="26">
                  <c:v>0.96999857199999995</c:v>
                </c:pt>
              </c:numCache>
            </c:numRef>
          </c:xVal>
          <c:yVal>
            <c:numRef>
              <c:f>'1 quadrant'!$M$8:$M$34</c:f>
              <c:numCache>
                <c:formatCode>General</c:formatCode>
                <c:ptCount val="27"/>
                <c:pt idx="0">
                  <c:v>68.750524999999996</c:v>
                </c:pt>
                <c:pt idx="1">
                  <c:v>45.678035000000001</c:v>
                </c:pt>
                <c:pt idx="2">
                  <c:v>35.036520000000003</c:v>
                </c:pt>
                <c:pt idx="3">
                  <c:v>30.944551000000001</c:v>
                </c:pt>
                <c:pt idx="4">
                  <c:v>28.650314000000002</c:v>
                </c:pt>
                <c:pt idx="5">
                  <c:v>26.514412</c:v>
                </c:pt>
                <c:pt idx="6">
                  <c:v>24.197398</c:v>
                </c:pt>
                <c:pt idx="7">
                  <c:v>21.266310000000001</c:v>
                </c:pt>
                <c:pt idx="8">
                  <c:v>17.585129999999999</c:v>
                </c:pt>
                <c:pt idx="9">
                  <c:v>14.696740999999999</c:v>
                </c:pt>
                <c:pt idx="10">
                  <c:v>12.864312999999999</c:v>
                </c:pt>
                <c:pt idx="11">
                  <c:v>11.738904</c:v>
                </c:pt>
                <c:pt idx="12">
                  <c:v>11.078234999999999</c:v>
                </c:pt>
                <c:pt idx="13" formatCode="0.0000000">
                  <c:v>10.84</c:v>
                </c:pt>
                <c:pt idx="14">
                  <c:v>11.088024000000001</c:v>
                </c:pt>
                <c:pt idx="15">
                  <c:v>11.694387000000001</c:v>
                </c:pt>
                <c:pt idx="16">
                  <c:v>12.682486000000001</c:v>
                </c:pt>
                <c:pt idx="17">
                  <c:v>14.433107</c:v>
                </c:pt>
                <c:pt idx="18">
                  <c:v>17.223555000000001</c:v>
                </c:pt>
                <c:pt idx="19">
                  <c:v>20.946828</c:v>
                </c:pt>
                <c:pt idx="20">
                  <c:v>23.918619</c:v>
                </c:pt>
                <c:pt idx="21">
                  <c:v>26.336324999999999</c:v>
                </c:pt>
                <c:pt idx="22">
                  <c:v>28.748234</c:v>
                </c:pt>
                <c:pt idx="23">
                  <c:v>31.413817999999999</c:v>
                </c:pt>
                <c:pt idx="24">
                  <c:v>35.678283</c:v>
                </c:pt>
                <c:pt idx="25">
                  <c:v>46.222098000000003</c:v>
                </c:pt>
                <c:pt idx="26">
                  <c:v>69.108020999999994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DBB-4162-A648-247B497BE638}"/>
            </c:ext>
          </c:extLst>
        </c:ser>
        <c:ser>
          <c:idx val="1"/>
          <c:order val="1"/>
          <c:tx>
            <c:v>eddy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'1 quadrant'!$AC$9:$AC$47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'1 quadrant'!$AG$9:$AG$47</c:f>
              <c:numCache>
                <c:formatCode>General</c:formatCode>
                <c:ptCount val="39"/>
                <c:pt idx="0">
                  <c:v>50.034827569568797</c:v>
                </c:pt>
                <c:pt idx="1">
                  <c:v>31.047401808456598</c:v>
                </c:pt>
                <c:pt idx="2">
                  <c:v>24.5565380262085</c:v>
                </c:pt>
                <c:pt idx="3">
                  <c:v>21.2737348447043</c:v>
                </c:pt>
                <c:pt idx="4">
                  <c:v>19.2818330075226</c:v>
                </c:pt>
                <c:pt idx="5">
                  <c:v>17.915565498290899</c:v>
                </c:pt>
                <c:pt idx="6">
                  <c:v>16.8989851402049</c:v>
                </c:pt>
                <c:pt idx="7">
                  <c:v>16.130973206483102</c:v>
                </c:pt>
                <c:pt idx="8">
                  <c:v>15.460574077070101</c:v>
                </c:pt>
                <c:pt idx="9">
                  <c:v>14.7093130835617</c:v>
                </c:pt>
                <c:pt idx="10">
                  <c:v>13.8704110003385</c:v>
                </c:pt>
                <c:pt idx="11">
                  <c:v>12.7435580932943</c:v>
                </c:pt>
                <c:pt idx="12">
                  <c:v>10.9246128199481</c:v>
                </c:pt>
                <c:pt idx="13">
                  <c:v>8.3057757330101794</c:v>
                </c:pt>
                <c:pt idx="14">
                  <c:v>6.1500896365862197</c:v>
                </c:pt>
                <c:pt idx="15">
                  <c:v>4.7909807022476798</c:v>
                </c:pt>
                <c:pt idx="16">
                  <c:v>4.0285595380327299</c:v>
                </c:pt>
                <c:pt idx="17">
                  <c:v>3.6224719439138999</c:v>
                </c:pt>
                <c:pt idx="18">
                  <c:v>3.49482581880507</c:v>
                </c:pt>
                <c:pt idx="19">
                  <c:v>3.5618176884469399</c:v>
                </c:pt>
                <c:pt idx="20">
                  <c:v>3.7663095517502398</c:v>
                </c:pt>
                <c:pt idx="21">
                  <c:v>4.0605162029484303</c:v>
                </c:pt>
                <c:pt idx="22">
                  <c:v>4.5546671025522496</c:v>
                </c:pt>
                <c:pt idx="23">
                  <c:v>5.3929242747510902</c:v>
                </c:pt>
                <c:pt idx="24">
                  <c:v>6.8417930893042103</c:v>
                </c:pt>
                <c:pt idx="25">
                  <c:v>9.1112174700179906</c:v>
                </c:pt>
                <c:pt idx="26">
                  <c:v>11.8370758816031</c:v>
                </c:pt>
                <c:pt idx="27">
                  <c:v>13.7810582000815</c:v>
                </c:pt>
                <c:pt idx="28">
                  <c:v>15.0529496861942</c:v>
                </c:pt>
                <c:pt idx="29">
                  <c:v>16.045305446616499</c:v>
                </c:pt>
                <c:pt idx="30">
                  <c:v>16.914425439911501</c:v>
                </c:pt>
                <c:pt idx="31">
                  <c:v>17.677454463960299</c:v>
                </c:pt>
                <c:pt idx="32">
                  <c:v>18.5107100480563</c:v>
                </c:pt>
                <c:pt idx="33">
                  <c:v>19.5973985523602</c:v>
                </c:pt>
                <c:pt idx="34">
                  <c:v>21.1179794875388</c:v>
                </c:pt>
                <c:pt idx="35">
                  <c:v>23.372440378989001</c:v>
                </c:pt>
                <c:pt idx="36">
                  <c:v>27.027517989551701</c:v>
                </c:pt>
                <c:pt idx="37">
                  <c:v>34.236062246463902</c:v>
                </c:pt>
                <c:pt idx="38">
                  <c:v>55.173219138185601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DBB-4162-A648-247B497BE638}"/>
            </c:ext>
          </c:extLst>
        </c:ser>
        <c:ser>
          <c:idx val="3"/>
          <c:order val="2"/>
          <c:tx>
            <c:v>no eddy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'1 quadrant'!$BM$9:$BM$47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'1 quadrant'!$BQ$9:$BQ$47</c:f>
              <c:numCache>
                <c:formatCode>General</c:formatCode>
                <c:ptCount val="39"/>
                <c:pt idx="0">
                  <c:v>22.7371259808532</c:v>
                </c:pt>
                <c:pt idx="1">
                  <c:v>22.733984653628699</c:v>
                </c:pt>
                <c:pt idx="2">
                  <c:v>22.7314002475607</c:v>
                </c:pt>
                <c:pt idx="3">
                  <c:v>22.7293561341186</c:v>
                </c:pt>
                <c:pt idx="4">
                  <c:v>22.727782985092301</c:v>
                </c:pt>
                <c:pt idx="5">
                  <c:v>22.7245444080759</c:v>
                </c:pt>
                <c:pt idx="6">
                  <c:v>22.715681100379999</c:v>
                </c:pt>
                <c:pt idx="7">
                  <c:v>22.687977142560499</c:v>
                </c:pt>
                <c:pt idx="8">
                  <c:v>22.563613681203201</c:v>
                </c:pt>
                <c:pt idx="9">
                  <c:v>22.179281544553</c:v>
                </c:pt>
                <c:pt idx="10">
                  <c:v>21.516963408156901</c:v>
                </c:pt>
                <c:pt idx="11">
                  <c:v>20.372482324740801</c:v>
                </c:pt>
                <c:pt idx="12">
                  <c:v>18.352911621507801</c:v>
                </c:pt>
                <c:pt idx="13">
                  <c:v>15.532224340750499</c:v>
                </c:pt>
                <c:pt idx="14">
                  <c:v>13.193885092031699</c:v>
                </c:pt>
                <c:pt idx="15">
                  <c:v>11.669946685324</c:v>
                </c:pt>
                <c:pt idx="16">
                  <c:v>10.755594290761801</c:v>
                </c:pt>
                <c:pt idx="17">
                  <c:v>10.1882070097351</c:v>
                </c:pt>
                <c:pt idx="18">
                  <c:v>9.8360999370478197</c:v>
                </c:pt>
                <c:pt idx="19">
                  <c:v>9.6362557509926603</c:v>
                </c:pt>
                <c:pt idx="20">
                  <c:v>9.8360999370247999</c:v>
                </c:pt>
                <c:pt idx="21">
                  <c:v>10.1882070092405</c:v>
                </c:pt>
                <c:pt idx="22">
                  <c:v>10.755594289756999</c:v>
                </c:pt>
                <c:pt idx="23">
                  <c:v>11.6699466883558</c:v>
                </c:pt>
                <c:pt idx="24">
                  <c:v>13.1938846230753</c:v>
                </c:pt>
                <c:pt idx="25">
                  <c:v>15.532249106249999</c:v>
                </c:pt>
                <c:pt idx="26">
                  <c:v>18.3529116142014</c:v>
                </c:pt>
                <c:pt idx="27">
                  <c:v>20.372472832748102</c:v>
                </c:pt>
                <c:pt idx="28">
                  <c:v>21.5169558598982</c:v>
                </c:pt>
                <c:pt idx="29">
                  <c:v>22.179281544548299</c:v>
                </c:pt>
                <c:pt idx="30">
                  <c:v>22.563613680564401</c:v>
                </c:pt>
                <c:pt idx="31">
                  <c:v>22.687977142627702</c:v>
                </c:pt>
                <c:pt idx="32">
                  <c:v>22.715681100382401</c:v>
                </c:pt>
                <c:pt idx="33">
                  <c:v>22.724544408077399</c:v>
                </c:pt>
                <c:pt idx="34">
                  <c:v>22.727782985091899</c:v>
                </c:pt>
                <c:pt idx="35">
                  <c:v>22.7293561341172</c:v>
                </c:pt>
                <c:pt idx="36">
                  <c:v>22.7314002475606</c:v>
                </c:pt>
                <c:pt idx="37">
                  <c:v>22.7339846536251</c:v>
                </c:pt>
                <c:pt idx="38">
                  <c:v>22.737125980852799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DBB-4162-A648-247B497BE6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it-IT"/>
              <a:t>b7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meas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'1 quadrant'!$G$8:$G$34</c:f>
              <c:numCache>
                <c:formatCode>0.00</c:formatCode>
                <c:ptCount val="27"/>
                <c:pt idx="0">
                  <c:v>2.9957011999999998E-2</c:v>
                </c:pt>
                <c:pt idx="1">
                  <c:v>6.0028197999999998E-2</c:v>
                </c:pt>
                <c:pt idx="2">
                  <c:v>0.11006215</c:v>
                </c:pt>
                <c:pt idx="3">
                  <c:v>0.16008191000000002</c:v>
                </c:pt>
                <c:pt idx="4">
                  <c:v>0.20986527999999999</c:v>
                </c:pt>
                <c:pt idx="5">
                  <c:v>0.25993179</c:v>
                </c:pt>
                <c:pt idx="6">
                  <c:v>0.30016337999999998</c:v>
                </c:pt>
                <c:pt idx="7">
                  <c:v>0.32984656999999995</c:v>
                </c:pt>
                <c:pt idx="8">
                  <c:v>0.35995850000000001</c:v>
                </c:pt>
                <c:pt idx="9">
                  <c:v>0.38981686999999998</c:v>
                </c:pt>
                <c:pt idx="10">
                  <c:v>0.4201434</c:v>
                </c:pt>
                <c:pt idx="11">
                  <c:v>0.45019495000000004</c:v>
                </c:pt>
                <c:pt idx="12">
                  <c:v>0.48017586999999995</c:v>
                </c:pt>
                <c:pt idx="13">
                  <c:v>0.5</c:v>
                </c:pt>
                <c:pt idx="14">
                  <c:v>0.51971491999999997</c:v>
                </c:pt>
                <c:pt idx="15">
                  <c:v>0.54998099</c:v>
                </c:pt>
                <c:pt idx="16">
                  <c:v>0.57978400000000008</c:v>
                </c:pt>
                <c:pt idx="17">
                  <c:v>0.61006959999999999</c:v>
                </c:pt>
                <c:pt idx="18">
                  <c:v>0.63983082999999996</c:v>
                </c:pt>
                <c:pt idx="19">
                  <c:v>0.67005879000000002</c:v>
                </c:pt>
                <c:pt idx="20">
                  <c:v>0.69996807999999999</c:v>
                </c:pt>
                <c:pt idx="21">
                  <c:v>0.74017818000000002</c:v>
                </c:pt>
                <c:pt idx="22">
                  <c:v>0.78991632000000001</c:v>
                </c:pt>
                <c:pt idx="23">
                  <c:v>0.83997847999999997</c:v>
                </c:pt>
                <c:pt idx="24">
                  <c:v>0.88995036999999999</c:v>
                </c:pt>
                <c:pt idx="25">
                  <c:v>0.94000625000000004</c:v>
                </c:pt>
                <c:pt idx="26">
                  <c:v>0.96999857199999995</c:v>
                </c:pt>
              </c:numCache>
            </c:numRef>
          </c:xVal>
          <c:yVal>
            <c:numRef>
              <c:f>'1 quadrant'!$N$8:$N$34</c:f>
              <c:numCache>
                <c:formatCode>General</c:formatCode>
                <c:ptCount val="27"/>
                <c:pt idx="0">
                  <c:v>3.7792346000000001</c:v>
                </c:pt>
                <c:pt idx="1">
                  <c:v>2.3458448000000001</c:v>
                </c:pt>
                <c:pt idx="2">
                  <c:v>1.6227374000000001</c:v>
                </c:pt>
                <c:pt idx="3">
                  <c:v>1.2262941999999999</c:v>
                </c:pt>
                <c:pt idx="4">
                  <c:v>0.86529288999999998</c:v>
                </c:pt>
                <c:pt idx="5">
                  <c:v>0.56157038000000004</c:v>
                </c:pt>
                <c:pt idx="6">
                  <c:v>0.37796035</c:v>
                </c:pt>
                <c:pt idx="7">
                  <c:v>0.35560551000000001</c:v>
                </c:pt>
                <c:pt idx="8">
                  <c:v>0.70746540000000002</c:v>
                </c:pt>
                <c:pt idx="9">
                  <c:v>1.1489311</c:v>
                </c:pt>
                <c:pt idx="10">
                  <c:v>1.4985582</c:v>
                </c:pt>
                <c:pt idx="11">
                  <c:v>1.7396536</c:v>
                </c:pt>
                <c:pt idx="12">
                  <c:v>1.9483509999999999</c:v>
                </c:pt>
                <c:pt idx="13" formatCode="0.0000000">
                  <c:v>2.0739999999999998</c:v>
                </c:pt>
                <c:pt idx="14">
                  <c:v>1.9657705000000001</c:v>
                </c:pt>
                <c:pt idx="15">
                  <c:v>1.7814479999999999</c:v>
                </c:pt>
                <c:pt idx="16">
                  <c:v>1.5139608</c:v>
                </c:pt>
                <c:pt idx="17">
                  <c:v>1.1555667999999999</c:v>
                </c:pt>
                <c:pt idx="18">
                  <c:v>0.69635382999999995</c:v>
                </c:pt>
                <c:pt idx="19">
                  <c:v>0.3452884</c:v>
                </c:pt>
                <c:pt idx="20">
                  <c:v>0.34037529</c:v>
                </c:pt>
                <c:pt idx="21">
                  <c:v>0.45991136999999999</c:v>
                </c:pt>
                <c:pt idx="22">
                  <c:v>0.69694648999999997</c:v>
                </c:pt>
                <c:pt idx="23">
                  <c:v>1.0218669</c:v>
                </c:pt>
                <c:pt idx="24">
                  <c:v>1.3775952</c:v>
                </c:pt>
                <c:pt idx="25">
                  <c:v>2.0558255000000001</c:v>
                </c:pt>
                <c:pt idx="26">
                  <c:v>3.5020049000000002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586-4C64-BB81-FA923F3DFAB9}"/>
            </c:ext>
          </c:extLst>
        </c:ser>
        <c:ser>
          <c:idx val="1"/>
          <c:order val="1"/>
          <c:tx>
            <c:v>eddy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'1 quadrant'!$AC$9:$AC$47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'1 quadrant'!$AH$9:$AH$47</c:f>
              <c:numCache>
                <c:formatCode>General</c:formatCode>
                <c:ptCount val="39"/>
                <c:pt idx="0">
                  <c:v>10.215671617407001</c:v>
                </c:pt>
                <c:pt idx="1">
                  <c:v>4.0880515938264299</c:v>
                </c:pt>
                <c:pt idx="2">
                  <c:v>1.9953081055117201</c:v>
                </c:pt>
                <c:pt idx="3">
                  <c:v>0.938112369442758</c:v>
                </c:pt>
                <c:pt idx="4">
                  <c:v>0.298260363240407</c:v>
                </c:pt>
                <c:pt idx="5">
                  <c:v>0.131386572844682</c:v>
                </c:pt>
                <c:pt idx="6">
                  <c:v>0.43936703636491797</c:v>
                </c:pt>
                <c:pt idx="7">
                  <c:v>0.66833108047826595</c:v>
                </c:pt>
                <c:pt idx="8">
                  <c:v>0.85193779315572404</c:v>
                </c:pt>
                <c:pt idx="9">
                  <c:v>0.98077054915681605</c:v>
                </c:pt>
                <c:pt idx="10">
                  <c:v>1.05023594782208</c:v>
                </c:pt>
                <c:pt idx="11">
                  <c:v>1.1015124886514001</c:v>
                </c:pt>
                <c:pt idx="12">
                  <c:v>1.0824284969022699</c:v>
                </c:pt>
                <c:pt idx="13">
                  <c:v>0.82466197782560302</c:v>
                </c:pt>
                <c:pt idx="14">
                  <c:v>0.41795790865249599</c:v>
                </c:pt>
                <c:pt idx="15">
                  <c:v>6.6984399123123997E-2</c:v>
                </c:pt>
                <c:pt idx="16">
                  <c:v>0.199118825532213</c:v>
                </c:pt>
                <c:pt idx="17">
                  <c:v>0.42263195181629898</c:v>
                </c:pt>
                <c:pt idx="18">
                  <c:v>0.62964681663439703</c:v>
                </c:pt>
                <c:pt idx="19">
                  <c:v>0.83389101496462303</c:v>
                </c:pt>
                <c:pt idx="20">
                  <c:v>0.71831008893780202</c:v>
                </c:pt>
                <c:pt idx="21">
                  <c:v>0.57066974385381597</c:v>
                </c:pt>
                <c:pt idx="22">
                  <c:v>0.398035527655836</c:v>
                </c:pt>
                <c:pt idx="23">
                  <c:v>0.18082518008635601</c:v>
                </c:pt>
                <c:pt idx="24">
                  <c:v>0.12179203053875</c:v>
                </c:pt>
                <c:pt idx="25">
                  <c:v>0.48111277153821302</c:v>
                </c:pt>
                <c:pt idx="26">
                  <c:v>0.67518683132704005</c:v>
                </c:pt>
                <c:pt idx="27">
                  <c:v>0.63637141220351401</c:v>
                </c:pt>
                <c:pt idx="28">
                  <c:v>0.54603676622292696</c:v>
                </c:pt>
                <c:pt idx="29">
                  <c:v>0.44099616338112702</c:v>
                </c:pt>
                <c:pt idx="30">
                  <c:v>0.28171640717599</c:v>
                </c:pt>
                <c:pt idx="31">
                  <c:v>7.6792854231423194E-2</c:v>
                </c:pt>
                <c:pt idx="32">
                  <c:v>0.166878639276753</c:v>
                </c:pt>
                <c:pt idx="33">
                  <c:v>0.49128242233272601</c:v>
                </c:pt>
                <c:pt idx="34">
                  <c:v>0.95066506893400704</c:v>
                </c:pt>
                <c:pt idx="35">
                  <c:v>1.63738517302773</c:v>
                </c:pt>
                <c:pt idx="36">
                  <c:v>2.7820048816331902</c:v>
                </c:pt>
                <c:pt idx="37">
                  <c:v>5.0634343131539099</c:v>
                </c:pt>
                <c:pt idx="38">
                  <c:v>11.7085174693659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586-4C64-BB81-FA923F3DFAB9}"/>
            </c:ext>
          </c:extLst>
        </c:ser>
        <c:ser>
          <c:idx val="3"/>
          <c:order val="2"/>
          <c:tx>
            <c:v>no eddy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xVal>
            <c:numRef>
              <c:f>'1 quadrant'!$BM$9:$BM$47</c:f>
              <c:numCache>
                <c:formatCode>0.00</c:formatCode>
                <c:ptCount val="39"/>
                <c:pt idx="0">
                  <c:v>2.5000000000000001E-2</c:v>
                </c:pt>
                <c:pt idx="1">
                  <c:v>0.05</c:v>
                </c:pt>
                <c:pt idx="2">
                  <c:v>7.4999999999999997E-2</c:v>
                </c:pt>
                <c:pt idx="3">
                  <c:v>0.1</c:v>
                </c:pt>
                <c:pt idx="4">
                  <c:v>0.125</c:v>
                </c:pt>
                <c:pt idx="5">
                  <c:v>0.15</c:v>
                </c:pt>
                <c:pt idx="6">
                  <c:v>0.17499999999999999</c:v>
                </c:pt>
                <c:pt idx="7">
                  <c:v>0.2</c:v>
                </c:pt>
                <c:pt idx="8">
                  <c:v>0.22500000000000001</c:v>
                </c:pt>
                <c:pt idx="9">
                  <c:v>0.25</c:v>
                </c:pt>
                <c:pt idx="10">
                  <c:v>0.27500000000000002</c:v>
                </c:pt>
                <c:pt idx="11">
                  <c:v>0.3</c:v>
                </c:pt>
                <c:pt idx="12">
                  <c:v>0.32500000000000001</c:v>
                </c:pt>
                <c:pt idx="13">
                  <c:v>0.35</c:v>
                </c:pt>
                <c:pt idx="14">
                  <c:v>0.375</c:v>
                </c:pt>
                <c:pt idx="15">
                  <c:v>0.4</c:v>
                </c:pt>
                <c:pt idx="16">
                  <c:v>0.42499999999999999</c:v>
                </c:pt>
                <c:pt idx="17">
                  <c:v>0.45</c:v>
                </c:pt>
                <c:pt idx="18">
                  <c:v>0.47499999999999998</c:v>
                </c:pt>
                <c:pt idx="19">
                  <c:v>0.5</c:v>
                </c:pt>
                <c:pt idx="20">
                  <c:v>0.52500000000000002</c:v>
                </c:pt>
                <c:pt idx="21">
                  <c:v>0.55000000000000004</c:v>
                </c:pt>
                <c:pt idx="22">
                  <c:v>0.57499999999999996</c:v>
                </c:pt>
                <c:pt idx="23">
                  <c:v>0.6</c:v>
                </c:pt>
                <c:pt idx="24">
                  <c:v>0.625</c:v>
                </c:pt>
                <c:pt idx="25">
                  <c:v>0.65</c:v>
                </c:pt>
                <c:pt idx="26">
                  <c:v>0.67500000000000004</c:v>
                </c:pt>
                <c:pt idx="27">
                  <c:v>0.7</c:v>
                </c:pt>
                <c:pt idx="28">
                  <c:v>0.72499999999999998</c:v>
                </c:pt>
                <c:pt idx="29">
                  <c:v>0.75</c:v>
                </c:pt>
                <c:pt idx="30">
                  <c:v>0.77500000000000002</c:v>
                </c:pt>
                <c:pt idx="31">
                  <c:v>0.8</c:v>
                </c:pt>
                <c:pt idx="32">
                  <c:v>0.82499999999999996</c:v>
                </c:pt>
                <c:pt idx="33">
                  <c:v>0.85</c:v>
                </c:pt>
                <c:pt idx="34">
                  <c:v>0.875</c:v>
                </c:pt>
                <c:pt idx="35">
                  <c:v>0.9</c:v>
                </c:pt>
                <c:pt idx="36">
                  <c:v>0.92500000000000004</c:v>
                </c:pt>
                <c:pt idx="37">
                  <c:v>0.95</c:v>
                </c:pt>
                <c:pt idx="38">
                  <c:v>0.97499999999999998</c:v>
                </c:pt>
              </c:numCache>
            </c:numRef>
          </c:xVal>
          <c:yVal>
            <c:numRef>
              <c:f>'1 quadrant'!$BR$9:$BR$47</c:f>
              <c:numCache>
                <c:formatCode>General</c:formatCode>
                <c:ptCount val="39"/>
                <c:pt idx="0">
                  <c:v>4.48397359188724E-2</c:v>
                </c:pt>
                <c:pt idx="1">
                  <c:v>4.4283607487649201E-2</c:v>
                </c:pt>
                <c:pt idx="2">
                  <c:v>4.3799439275936498E-2</c:v>
                </c:pt>
                <c:pt idx="3">
                  <c:v>4.3385101918510603E-2</c:v>
                </c:pt>
                <c:pt idx="4">
                  <c:v>4.3048116436766398E-2</c:v>
                </c:pt>
                <c:pt idx="5">
                  <c:v>4.2719650557005502E-2</c:v>
                </c:pt>
                <c:pt idx="6">
                  <c:v>4.20820651262242E-2</c:v>
                </c:pt>
                <c:pt idx="7">
                  <c:v>4.1727129977116299E-2</c:v>
                </c:pt>
                <c:pt idx="8">
                  <c:v>4.3914330106287397E-2</c:v>
                </c:pt>
                <c:pt idx="9">
                  <c:v>2.2804425777654801E-2</c:v>
                </c:pt>
                <c:pt idx="10">
                  <c:v>2.5391490383868801E-2</c:v>
                </c:pt>
                <c:pt idx="11">
                  <c:v>6.7503727362241001E-2</c:v>
                </c:pt>
                <c:pt idx="12">
                  <c:v>0.17533925295410099</c:v>
                </c:pt>
                <c:pt idx="13">
                  <c:v>0.53307449040635202</c:v>
                </c:pt>
                <c:pt idx="14">
                  <c:v>1.0218221712683</c:v>
                </c:pt>
                <c:pt idx="15">
                  <c:v>1.4387228084791199</c:v>
                </c:pt>
                <c:pt idx="16">
                  <c:v>1.7599914943613599</c:v>
                </c:pt>
                <c:pt idx="17">
                  <c:v>2.0288005364116102</c:v>
                </c:pt>
                <c:pt idx="18">
                  <c:v>2.2656607854651698</c:v>
                </c:pt>
                <c:pt idx="19">
                  <c:v>2.47814335169164</c:v>
                </c:pt>
                <c:pt idx="20">
                  <c:v>2.2656607854881101</c:v>
                </c:pt>
                <c:pt idx="21">
                  <c:v>2.0288005371354698</c:v>
                </c:pt>
                <c:pt idx="22">
                  <c:v>1.7599914979584099</c:v>
                </c:pt>
                <c:pt idx="23">
                  <c:v>1.4387228099870799</c:v>
                </c:pt>
                <c:pt idx="24">
                  <c:v>1.0218222087837501</c:v>
                </c:pt>
                <c:pt idx="25">
                  <c:v>0.53306169642618595</c:v>
                </c:pt>
                <c:pt idx="26">
                  <c:v>0.17533925562585201</c:v>
                </c:pt>
                <c:pt idx="27">
                  <c:v>6.7504178022057798E-2</c:v>
                </c:pt>
                <c:pt idx="28">
                  <c:v>2.53909294826004E-2</c:v>
                </c:pt>
                <c:pt idx="29">
                  <c:v>2.28044257751308E-2</c:v>
                </c:pt>
                <c:pt idx="30">
                  <c:v>4.3914330026008697E-2</c:v>
                </c:pt>
                <c:pt idx="31">
                  <c:v>4.1727129964655101E-2</c:v>
                </c:pt>
                <c:pt idx="32">
                  <c:v>4.20820651240034E-2</c:v>
                </c:pt>
                <c:pt idx="33">
                  <c:v>4.2719650557877499E-2</c:v>
                </c:pt>
                <c:pt idx="34">
                  <c:v>4.3048116438757097E-2</c:v>
                </c:pt>
                <c:pt idx="35">
                  <c:v>4.3385101920168798E-2</c:v>
                </c:pt>
                <c:pt idx="36">
                  <c:v>4.3799439279249001E-2</c:v>
                </c:pt>
                <c:pt idx="37">
                  <c:v>4.42836074915249E-2</c:v>
                </c:pt>
                <c:pt idx="38">
                  <c:v>4.4839735920309903E-2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586-4C64-BB81-FA923F3DFA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8161656"/>
        <c:axId val="578150832"/>
      </c:scatterChart>
      <c:valAx>
        <c:axId val="578161656"/>
        <c:scaling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150832"/>
        <c:crosses val="autoZero"/>
        <c:crossBetween val="midCat"/>
      </c:valAx>
      <c:valAx>
        <c:axId val="5781508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78161656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'n=100'!$Q$6</c:f>
              <c:strCache>
                <c:ptCount val="1"/>
                <c:pt idx="0">
                  <c:v>t=0.5</c:v>
                </c:pt>
              </c:strCache>
            </c:strRef>
          </c:tx>
          <c:spPr>
            <a:ln w="19050" cap="rnd">
              <a:solidFill>
                <a:schemeClr val="accent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'n=100'!$P$7:$P$106</c:f>
              <c:numCache>
                <c:formatCode>General</c:formatCode>
                <c:ptCount val="100"/>
                <c:pt idx="0">
                  <c:v>-1</c:v>
                </c:pt>
                <c:pt idx="1">
                  <c:v>-0.87878787878787901</c:v>
                </c:pt>
                <c:pt idx="2">
                  <c:v>-0.75757575757575801</c:v>
                </c:pt>
                <c:pt idx="3">
                  <c:v>-0.63636363636363602</c:v>
                </c:pt>
                <c:pt idx="4">
                  <c:v>-0.51515151515151503</c:v>
                </c:pt>
                <c:pt idx="5">
                  <c:v>-0.39393939393939403</c:v>
                </c:pt>
                <c:pt idx="6">
                  <c:v>-0.27272727272727298</c:v>
                </c:pt>
                <c:pt idx="7">
                  <c:v>-0.15151515151515199</c:v>
                </c:pt>
                <c:pt idx="8" formatCode="0.00E+00">
                  <c:v>-3.03030303030303E-2</c:v>
                </c:pt>
                <c:pt idx="9" formatCode="0.00E+00">
                  <c:v>9.0909090909090898E-2</c:v>
                </c:pt>
                <c:pt idx="10">
                  <c:v>0.21212121212121199</c:v>
                </c:pt>
                <c:pt idx="11">
                  <c:v>0.33333333333333298</c:v>
                </c:pt>
                <c:pt idx="12">
                  <c:v>0.45454545454545497</c:v>
                </c:pt>
                <c:pt idx="13">
                  <c:v>0.57575757575757602</c:v>
                </c:pt>
                <c:pt idx="14">
                  <c:v>0.69696969696969702</c:v>
                </c:pt>
                <c:pt idx="15">
                  <c:v>0.81818181818181801</c:v>
                </c:pt>
                <c:pt idx="16">
                  <c:v>0.939393939393939</c:v>
                </c:pt>
                <c:pt idx="17">
                  <c:v>1.0606060606060601</c:v>
                </c:pt>
                <c:pt idx="18">
                  <c:v>1.1818181818181799</c:v>
                </c:pt>
                <c:pt idx="19">
                  <c:v>1.3030303030303001</c:v>
                </c:pt>
                <c:pt idx="20">
                  <c:v>1.4242424242424201</c:v>
                </c:pt>
                <c:pt idx="21">
                  <c:v>1.5454545454545499</c:v>
                </c:pt>
                <c:pt idx="22">
                  <c:v>1.6666666666666701</c:v>
                </c:pt>
                <c:pt idx="23">
                  <c:v>1.7878787878787898</c:v>
                </c:pt>
                <c:pt idx="24">
                  <c:v>1.9090909090909101</c:v>
                </c:pt>
                <c:pt idx="25">
                  <c:v>2.0303030303030298</c:v>
                </c:pt>
                <c:pt idx="26">
                  <c:v>2.15151515151515</c:v>
                </c:pt>
                <c:pt idx="27">
                  <c:v>2.2727272727272698</c:v>
                </c:pt>
                <c:pt idx="28">
                  <c:v>2.39393939393939</c:v>
                </c:pt>
                <c:pt idx="29">
                  <c:v>2.51515151515152</c:v>
                </c:pt>
                <c:pt idx="30">
                  <c:v>2.6363636363636398</c:v>
                </c:pt>
                <c:pt idx="31">
                  <c:v>2.75757575757576</c:v>
                </c:pt>
                <c:pt idx="32">
                  <c:v>2.8787878787878798</c:v>
                </c:pt>
                <c:pt idx="33">
                  <c:v>3</c:v>
                </c:pt>
                <c:pt idx="34">
                  <c:v>3.1212121212121202</c:v>
                </c:pt>
                <c:pt idx="35">
                  <c:v>3.24242424242424</c:v>
                </c:pt>
                <c:pt idx="36">
                  <c:v>3.3636363636363598</c:v>
                </c:pt>
                <c:pt idx="37">
                  <c:v>3.48484848484848</c:v>
                </c:pt>
                <c:pt idx="38">
                  <c:v>3.60606060606061</c:v>
                </c:pt>
                <c:pt idx="39">
                  <c:v>3.7272727272727302</c:v>
                </c:pt>
                <c:pt idx="40">
                  <c:v>3.8484848484848504</c:v>
                </c:pt>
                <c:pt idx="41">
                  <c:v>3.9696969696969702</c:v>
                </c:pt>
                <c:pt idx="42">
                  <c:v>4.0909090909090899</c:v>
                </c:pt>
                <c:pt idx="43">
                  <c:v>4.2121212121212093</c:v>
                </c:pt>
                <c:pt idx="44">
                  <c:v>4.3333333333333295</c:v>
                </c:pt>
                <c:pt idx="45">
                  <c:v>4.4545454545454604</c:v>
                </c:pt>
                <c:pt idx="46">
                  <c:v>4.5757575757575806</c:v>
                </c:pt>
                <c:pt idx="47">
                  <c:v>4.6969696969696999</c:v>
                </c:pt>
                <c:pt idx="48">
                  <c:v>4.8181818181818201</c:v>
                </c:pt>
                <c:pt idx="49">
                  <c:v>4.9393939393939394</c:v>
                </c:pt>
                <c:pt idx="50">
                  <c:v>5.0606060606060597</c:v>
                </c:pt>
                <c:pt idx="51">
                  <c:v>5.1818181818181799</c:v>
                </c:pt>
                <c:pt idx="52">
                  <c:v>5.3030303030303001</c:v>
                </c:pt>
                <c:pt idx="53">
                  <c:v>5.4242424242424203</c:v>
                </c:pt>
                <c:pt idx="54">
                  <c:v>5.5454545454545494</c:v>
                </c:pt>
                <c:pt idx="55">
                  <c:v>5.6666666666666696</c:v>
                </c:pt>
                <c:pt idx="56">
                  <c:v>5.7878787878787898</c:v>
                </c:pt>
                <c:pt idx="57">
                  <c:v>5.9090909090909101</c:v>
                </c:pt>
                <c:pt idx="58" formatCode="0.00E+00">
                  <c:v>6.0303030303030303</c:v>
                </c:pt>
                <c:pt idx="59" formatCode="0.00E+00">
                  <c:v>6.1515151515151496</c:v>
                </c:pt>
                <c:pt idx="60" formatCode="0.00E+00">
                  <c:v>6.2727272727272698</c:v>
                </c:pt>
                <c:pt idx="61" formatCode="0.00E+00">
                  <c:v>6.39393939393939</c:v>
                </c:pt>
                <c:pt idx="62" formatCode="0.00E+00">
                  <c:v>6.51515151515152</c:v>
                </c:pt>
                <c:pt idx="63" formatCode="0.00E+00">
                  <c:v>6.6363636363636402</c:v>
                </c:pt>
                <c:pt idx="64" formatCode="0.00E+00">
                  <c:v>6.7575757575757596</c:v>
                </c:pt>
                <c:pt idx="65" formatCode="0.00E+00">
                  <c:v>6.8787878787878798</c:v>
                </c:pt>
                <c:pt idx="66" formatCode="0.00E+00">
                  <c:v>7</c:v>
                </c:pt>
                <c:pt idx="67" formatCode="0.00E+00">
                  <c:v>7.1212121212121202</c:v>
                </c:pt>
                <c:pt idx="68" formatCode="0.00E+00">
                  <c:v>7.2424242424242404</c:v>
                </c:pt>
                <c:pt idx="69" formatCode="0.00E+00">
                  <c:v>7.3636363636363695</c:v>
                </c:pt>
                <c:pt idx="70" formatCode="0.00E+00">
                  <c:v>7.48484848484848</c:v>
                </c:pt>
                <c:pt idx="71" formatCode="0.00E+00">
                  <c:v>7.60606060606061</c:v>
                </c:pt>
                <c:pt idx="72" formatCode="0.00E+00">
                  <c:v>7.7272727272727302</c:v>
                </c:pt>
                <c:pt idx="73" formatCode="0.00E+00">
                  <c:v>7.8484848484848495</c:v>
                </c:pt>
                <c:pt idx="74" formatCode="0.00E+00">
                  <c:v>7.9696969696969706</c:v>
                </c:pt>
                <c:pt idx="75" formatCode="0.00E+00">
                  <c:v>8.0909090909090899</c:v>
                </c:pt>
                <c:pt idx="76" formatCode="0.00E+00">
                  <c:v>8.212121212121211</c:v>
                </c:pt>
                <c:pt idx="77" formatCode="0.00E+00">
                  <c:v>8.333333333333341</c:v>
                </c:pt>
                <c:pt idx="78" formatCode="0.00E+00">
                  <c:v>8.4545454545454515</c:v>
                </c:pt>
                <c:pt idx="79" formatCode="0.00E+00">
                  <c:v>8.5757575757575797</c:v>
                </c:pt>
                <c:pt idx="80" formatCode="0.00E+00">
                  <c:v>8.696969696969699</c:v>
                </c:pt>
                <c:pt idx="81" formatCode="0.00E+00">
                  <c:v>8.8181818181818201</c:v>
                </c:pt>
                <c:pt idx="82" formatCode="0.00E+00">
                  <c:v>8.9393939393939394</c:v>
                </c:pt>
                <c:pt idx="83" formatCode="0.00E+00">
                  <c:v>9.0606060606060606</c:v>
                </c:pt>
                <c:pt idx="84" formatCode="0.00E+00">
                  <c:v>9.1818181818181799</c:v>
                </c:pt>
                <c:pt idx="85" formatCode="0.00E+00">
                  <c:v>9.303030303030301</c:v>
                </c:pt>
                <c:pt idx="86" formatCode="0.00E+00">
                  <c:v>9.424242424242431</c:v>
                </c:pt>
                <c:pt idx="87" formatCode="0.00E+00">
                  <c:v>9.5454545454545396</c:v>
                </c:pt>
                <c:pt idx="88" formatCode="0.00E+00">
                  <c:v>9.6666666666666714</c:v>
                </c:pt>
                <c:pt idx="89" formatCode="0.00E+00">
                  <c:v>9.787878787878789</c:v>
                </c:pt>
                <c:pt idx="90" formatCode="0.00E+00">
                  <c:v>9.9090909090909101</c:v>
                </c:pt>
                <c:pt idx="91" formatCode="0.00E+00">
                  <c:v>10.030303030303001</c:v>
                </c:pt>
                <c:pt idx="92" formatCode="0.00E+00">
                  <c:v>10.1515151515152</c:v>
                </c:pt>
                <c:pt idx="93" formatCode="0.00E+00">
                  <c:v>10.2727272727273</c:v>
                </c:pt>
                <c:pt idx="94" formatCode="0.00E+00">
                  <c:v>10.3939393939394</c:v>
                </c:pt>
                <c:pt idx="95" formatCode="0.00E+00">
                  <c:v>10.5151515151515</c:v>
                </c:pt>
                <c:pt idx="96" formatCode="0.00E+00">
                  <c:v>10.636363636363599</c:v>
                </c:pt>
                <c:pt idx="97" formatCode="0.00E+00">
                  <c:v>10.7575757575758</c:v>
                </c:pt>
                <c:pt idx="98" formatCode="0.00E+00">
                  <c:v>10.878787878787898</c:v>
                </c:pt>
                <c:pt idx="99" formatCode="0.00E+00">
                  <c:v>11</c:v>
                </c:pt>
              </c:numCache>
            </c:numRef>
          </c:xVal>
          <c:yVal>
            <c:numRef>
              <c:f>'n=100'!$Q$7:$Q$106</c:f>
              <c:numCache>
                <c:formatCode>General</c:formatCode>
                <c:ptCount val="100"/>
                <c:pt idx="0">
                  <c:v>0.5</c:v>
                </c:pt>
                <c:pt idx="1">
                  <c:v>0.5</c:v>
                </c:pt>
                <c:pt idx="2">
                  <c:v>0.5</c:v>
                </c:pt>
                <c:pt idx="3">
                  <c:v>0.5</c:v>
                </c:pt>
                <c:pt idx="4">
                  <c:v>0.5</c:v>
                </c:pt>
                <c:pt idx="5">
                  <c:v>0.5</c:v>
                </c:pt>
                <c:pt idx="6">
                  <c:v>0.5</c:v>
                </c:pt>
                <c:pt idx="7">
                  <c:v>0.5</c:v>
                </c:pt>
                <c:pt idx="8">
                  <c:v>0.5</c:v>
                </c:pt>
                <c:pt idx="9">
                  <c:v>0.47708439027272698</c:v>
                </c:pt>
                <c:pt idx="10" formatCode="0.00E+00">
                  <c:v>0.446531951727273</c:v>
                </c:pt>
                <c:pt idx="11" formatCode="0.00E+00">
                  <c:v>0.41598162</c:v>
                </c:pt>
                <c:pt idx="12" formatCode="0.00E+00">
                  <c:v>0.38543355090909098</c:v>
                </c:pt>
                <c:pt idx="13" formatCode="0.00E+00">
                  <c:v>0.35488792548484899</c:v>
                </c:pt>
                <c:pt idx="14" formatCode="0.00E+00">
                  <c:v>0.324344955272727</c:v>
                </c:pt>
                <c:pt idx="15" formatCode="0.00E+00">
                  <c:v>0.29380489500000001</c:v>
                </c:pt>
                <c:pt idx="16" formatCode="0.00E+00">
                  <c:v>0.26326805051515201</c:v>
                </c:pt>
                <c:pt idx="17" formatCode="0.00E+00">
                  <c:v>0.232734800363636</c:v>
                </c:pt>
                <c:pt idx="18" formatCode="0.00E+00">
                  <c:v>0.20220562572727299</c:v>
                </c:pt>
                <c:pt idx="19" formatCode="0.00E+00">
                  <c:v>0.171681157</c:v>
                </c:pt>
                <c:pt idx="20" formatCode="0.00E+00">
                  <c:v>0.14116225442424199</c:v>
                </c:pt>
                <c:pt idx="21" formatCode="0.00E+00">
                  <c:v>0.110650170363636</c:v>
                </c:pt>
                <c:pt idx="22" formatCode="0.00E+00">
                  <c:v>8.0146894666666704E-2</c:v>
                </c:pt>
                <c:pt idx="23" formatCode="0.00E+00">
                  <c:v>4.9656107939393901E-2</c:v>
                </c:pt>
                <c:pt idx="24" formatCode="0.00E+00">
                  <c:v>1.9187367454545402E-2</c:v>
                </c:pt>
                <c:pt idx="25" formatCode="0.00E+00">
                  <c:v>-6.7515151515159394E-5</c:v>
                </c:pt>
                <c:pt idx="26" formatCode="0.00E+00">
                  <c:v>3.7878787878635197E-8</c:v>
                </c:pt>
                <c:pt idx="27" formatCode="0.00E+00">
                  <c:v>2.3818181818181801E-8</c:v>
                </c:pt>
                <c:pt idx="28" formatCode="0.00E+00">
                  <c:v>-9.2454545454551605E-10</c:v>
                </c:pt>
                <c:pt idx="29" formatCode="0.00E+00">
                  <c:v>2.6878787878788999E-11</c:v>
                </c:pt>
                <c:pt idx="30" formatCode="0.00E+00">
                  <c:v>-6.8818181818181804E-13</c:v>
                </c:pt>
                <c:pt idx="31" formatCode="0.00E+00">
                  <c:v>1.6621212121212901E-14</c:v>
                </c:pt>
                <c:pt idx="32" formatCode="0.00E+00">
                  <c:v>-3.8369696969695401E-16</c:v>
                </c:pt>
                <c:pt idx="33" formatCode="0.00E+00">
                  <c:v>8.6299999999999995E-18</c:v>
                </c:pt>
                <c:pt idx="34" formatCode="0.00E+00">
                  <c:v>-1.5962424242423899E-19</c:v>
                </c:pt>
                <c:pt idx="35" formatCode="0.00E+00">
                  <c:v>2.9451515151515401E-21</c:v>
                </c:pt>
                <c:pt idx="36" formatCode="0.00E+00">
                  <c:v>-5.4327272727272705E-23</c:v>
                </c:pt>
                <c:pt idx="37" formatCode="0.00E+00">
                  <c:v>9.9890909090909595E-25</c:v>
                </c:pt>
                <c:pt idx="38" formatCode="0.00E+00">
                  <c:v>-1.8342424242423801E-26</c:v>
                </c:pt>
                <c:pt idx="39" formatCode="0.00E+00">
                  <c:v>3.3627272727272501E-28</c:v>
                </c:pt>
                <c:pt idx="40" formatCode="0.00E+00">
                  <c:v>-6.1487878787879199E-30</c:v>
                </c:pt>
                <c:pt idx="41" formatCode="0.00E+00">
                  <c:v>1.1215757575757701E-31</c:v>
                </c:pt>
                <c:pt idx="42" formatCode="0.00E+00">
                  <c:v>-2.0354545454545499E-33</c:v>
                </c:pt>
                <c:pt idx="43" formatCode="0.00E+00">
                  <c:v>3.6869696969696398E-35</c:v>
                </c:pt>
                <c:pt idx="44" formatCode="0.00E+00">
                  <c:v>-6.6466666666667703E-37</c:v>
                </c:pt>
                <c:pt idx="45" formatCode="0.00E+00">
                  <c:v>1.19527272727273E-38</c:v>
                </c:pt>
                <c:pt idx="46" formatCode="0.00E+00">
                  <c:v>-2.13484848484845E-40</c:v>
                </c:pt>
                <c:pt idx="47" formatCode="0.00E+00">
                  <c:v>3.7893939393937897E-42</c:v>
                </c:pt>
                <c:pt idx="48" formatCode="0.00E+00">
                  <c:v>-6.6909090909086601E-44</c:v>
                </c:pt>
                <c:pt idx="49" formatCode="0.00E+00">
                  <c:v>1.149393939394E-45</c:v>
                </c:pt>
                <c:pt idx="50" formatCode="0.00E+00">
                  <c:v>1.1493939393939101E-45</c:v>
                </c:pt>
                <c:pt idx="51" formatCode="0.00E+00">
                  <c:v>-6.6909090909090902E-44</c:v>
                </c:pt>
                <c:pt idx="52" formatCode="0.00E+00">
                  <c:v>3.7893939393940102E-42</c:v>
                </c:pt>
                <c:pt idx="53" formatCode="0.00E+00">
                  <c:v>-2.13484848484845E-40</c:v>
                </c:pt>
                <c:pt idx="54" formatCode="0.00E+00">
                  <c:v>1.19527272727273E-38</c:v>
                </c:pt>
                <c:pt idx="55" formatCode="0.00E+00">
                  <c:v>-6.6466666666667703E-37</c:v>
                </c:pt>
                <c:pt idx="56" formatCode="0.00E+00">
                  <c:v>3.6869696969697098E-35</c:v>
                </c:pt>
                <c:pt idx="57" formatCode="0.00E+00">
                  <c:v>-2.03545454545463E-33</c:v>
                </c:pt>
                <c:pt idx="58" formatCode="0.00E+00">
                  <c:v>1.1215757575757701E-31</c:v>
                </c:pt>
                <c:pt idx="59" formatCode="0.00E+00">
                  <c:v>-6.1487878787878001E-30</c:v>
                </c:pt>
                <c:pt idx="60" formatCode="0.00E+00">
                  <c:v>3.3627272727272698E-28</c:v>
                </c:pt>
                <c:pt idx="61" formatCode="0.00E+00">
                  <c:v>-1.8342424242423801E-26</c:v>
                </c:pt>
                <c:pt idx="62" formatCode="0.00E+00">
                  <c:v>9.9890909090911192E-25</c:v>
                </c:pt>
                <c:pt idx="63" formatCode="0.00E+00">
                  <c:v>-5.4327272727272705E-23</c:v>
                </c:pt>
                <c:pt idx="64" formatCode="0.00E+00">
                  <c:v>2.94515151515146E-21</c:v>
                </c:pt>
                <c:pt idx="65" formatCode="0.00E+00">
                  <c:v>-1.5962424242424501E-19</c:v>
                </c:pt>
                <c:pt idx="66" formatCode="0.00E+00">
                  <c:v>8.6299999999999995E-18</c:v>
                </c:pt>
                <c:pt idx="67" formatCode="0.00E+00">
                  <c:v>-3.8369696969695401E-16</c:v>
                </c:pt>
                <c:pt idx="68" formatCode="0.00E+00">
                  <c:v>1.6621212121208098E-14</c:v>
                </c:pt>
                <c:pt idx="69" formatCode="0.00E+00">
                  <c:v>-6.8818181818169404E-13</c:v>
                </c:pt>
                <c:pt idx="70" formatCode="0.00E+00">
                  <c:v>2.6878787878792201E-11</c:v>
                </c:pt>
                <c:pt idx="71" formatCode="0.00E+00">
                  <c:v>-9.2454545454523098E-10</c:v>
                </c:pt>
                <c:pt idx="72" formatCode="0.00E+00">
                  <c:v>2.3818181818181801E-8</c:v>
                </c:pt>
                <c:pt idx="73" formatCode="0.00E+00">
                  <c:v>3.7878787877797501E-8</c:v>
                </c:pt>
                <c:pt idx="74" formatCode="0.00E+00">
                  <c:v>-6.7515151515205906E-5</c:v>
                </c:pt>
                <c:pt idx="75" formatCode="0.00E+00">
                  <c:v>1.91873674545451E-2</c:v>
                </c:pt>
                <c:pt idx="76" formatCode="0.00E+00">
                  <c:v>4.9656107939393901E-2</c:v>
                </c:pt>
                <c:pt idx="77" formatCode="0.00E+00">
                  <c:v>8.0146894666667107E-2</c:v>
                </c:pt>
                <c:pt idx="78" formatCode="0.00E+00">
                  <c:v>0.110650170363636</c:v>
                </c:pt>
                <c:pt idx="79" formatCode="0.00E+00">
                  <c:v>0.14116225442424299</c:v>
                </c:pt>
                <c:pt idx="80" formatCode="0.00E+00">
                  <c:v>0.171681157</c:v>
                </c:pt>
                <c:pt idx="81" formatCode="0.00E+00">
                  <c:v>0.20220562572727299</c:v>
                </c:pt>
                <c:pt idx="82" formatCode="0.00E+00">
                  <c:v>0.232734800363636</c:v>
                </c:pt>
                <c:pt idx="83" formatCode="0.00E+00">
                  <c:v>0.26326805051515101</c:v>
                </c:pt>
                <c:pt idx="84" formatCode="0.00E+00">
                  <c:v>0.29380489500000001</c:v>
                </c:pt>
                <c:pt idx="85" formatCode="0.00E+00">
                  <c:v>0.324344955272727</c:v>
                </c:pt>
                <c:pt idx="86" formatCode="0.00E+00">
                  <c:v>0.35488792548484899</c:v>
                </c:pt>
                <c:pt idx="87" formatCode="0.00E+00">
                  <c:v>0.38543355090909098</c:v>
                </c:pt>
                <c:pt idx="88" formatCode="0.00E+00">
                  <c:v>0.41598162</c:v>
                </c:pt>
                <c:pt idx="89" formatCode="0.00E+00">
                  <c:v>0.446531951727273</c:v>
                </c:pt>
                <c:pt idx="90" formatCode="0.00E+00">
                  <c:v>0.47708439027272698</c:v>
                </c:pt>
                <c:pt idx="91" formatCode="0.00E+00">
                  <c:v>0.5</c:v>
                </c:pt>
                <c:pt idx="92" formatCode="0.00E+00">
                  <c:v>0.5</c:v>
                </c:pt>
                <c:pt idx="93" formatCode="0.00E+00">
                  <c:v>0.5</c:v>
                </c:pt>
                <c:pt idx="94" formatCode="0.00E+00">
                  <c:v>0.5</c:v>
                </c:pt>
                <c:pt idx="95" formatCode="0.00E+00">
                  <c:v>0.5</c:v>
                </c:pt>
                <c:pt idx="96" formatCode="0.00E+00">
                  <c:v>0.5</c:v>
                </c:pt>
                <c:pt idx="97" formatCode="0.00E+00">
                  <c:v>0.5</c:v>
                </c:pt>
                <c:pt idx="98" formatCode="0.00E+00">
                  <c:v>0.5</c:v>
                </c:pt>
                <c:pt idx="99" formatCode="0.00E+00">
                  <c:v>0.5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622-4665-9480-1938BD710D2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0.60000000000000009"/>
        <c:crossBetween val="midCat"/>
        <c:majorUnit val="2"/>
      </c:valAx>
      <c:valAx>
        <c:axId val="519023136"/>
        <c:scaling>
          <c:orientation val="minMax"/>
          <c:max val="1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1"/>
          <c:order val="0"/>
          <c:tx>
            <c:strRef>
              <c:f>'n=100'!$R$6</c:f>
              <c:strCache>
                <c:ptCount val="1"/>
                <c:pt idx="0">
                  <c:v>t=1</c:v>
                </c:pt>
              </c:strCache>
            </c:strRef>
          </c:tx>
          <c:spPr>
            <a:ln w="19050" cap="rnd">
              <a:solidFill>
                <a:schemeClr val="accent2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'n=100'!$P$7:$P$106</c:f>
              <c:numCache>
                <c:formatCode>General</c:formatCode>
                <c:ptCount val="100"/>
                <c:pt idx="0">
                  <c:v>-1</c:v>
                </c:pt>
                <c:pt idx="1">
                  <c:v>-0.87878787878787901</c:v>
                </c:pt>
                <c:pt idx="2">
                  <c:v>-0.75757575757575801</c:v>
                </c:pt>
                <c:pt idx="3">
                  <c:v>-0.63636363636363602</c:v>
                </c:pt>
                <c:pt idx="4">
                  <c:v>-0.51515151515151503</c:v>
                </c:pt>
                <c:pt idx="5">
                  <c:v>-0.39393939393939403</c:v>
                </c:pt>
                <c:pt idx="6">
                  <c:v>-0.27272727272727298</c:v>
                </c:pt>
                <c:pt idx="7">
                  <c:v>-0.15151515151515199</c:v>
                </c:pt>
                <c:pt idx="8" formatCode="0.00E+00">
                  <c:v>-3.03030303030303E-2</c:v>
                </c:pt>
                <c:pt idx="9" formatCode="0.00E+00">
                  <c:v>9.0909090909090898E-2</c:v>
                </c:pt>
                <c:pt idx="10">
                  <c:v>0.21212121212121199</c:v>
                </c:pt>
                <c:pt idx="11">
                  <c:v>0.33333333333333298</c:v>
                </c:pt>
                <c:pt idx="12">
                  <c:v>0.45454545454545497</c:v>
                </c:pt>
                <c:pt idx="13">
                  <c:v>0.57575757575757602</c:v>
                </c:pt>
                <c:pt idx="14">
                  <c:v>0.69696969696969702</c:v>
                </c:pt>
                <c:pt idx="15">
                  <c:v>0.81818181818181801</c:v>
                </c:pt>
                <c:pt idx="16">
                  <c:v>0.939393939393939</c:v>
                </c:pt>
                <c:pt idx="17">
                  <c:v>1.0606060606060601</c:v>
                </c:pt>
                <c:pt idx="18">
                  <c:v>1.1818181818181799</c:v>
                </c:pt>
                <c:pt idx="19">
                  <c:v>1.3030303030303001</c:v>
                </c:pt>
                <c:pt idx="20">
                  <c:v>1.4242424242424201</c:v>
                </c:pt>
                <c:pt idx="21">
                  <c:v>1.5454545454545499</c:v>
                </c:pt>
                <c:pt idx="22">
                  <c:v>1.6666666666666701</c:v>
                </c:pt>
                <c:pt idx="23">
                  <c:v>1.7878787878787898</c:v>
                </c:pt>
                <c:pt idx="24">
                  <c:v>1.9090909090909101</c:v>
                </c:pt>
                <c:pt idx="25">
                  <c:v>2.0303030303030298</c:v>
                </c:pt>
                <c:pt idx="26">
                  <c:v>2.15151515151515</c:v>
                </c:pt>
                <c:pt idx="27">
                  <c:v>2.2727272727272698</c:v>
                </c:pt>
                <c:pt idx="28">
                  <c:v>2.39393939393939</c:v>
                </c:pt>
                <c:pt idx="29">
                  <c:v>2.51515151515152</c:v>
                </c:pt>
                <c:pt idx="30">
                  <c:v>2.6363636363636398</c:v>
                </c:pt>
                <c:pt idx="31">
                  <c:v>2.75757575757576</c:v>
                </c:pt>
                <c:pt idx="32">
                  <c:v>2.8787878787878798</c:v>
                </c:pt>
                <c:pt idx="33">
                  <c:v>3</c:v>
                </c:pt>
                <c:pt idx="34">
                  <c:v>3.1212121212121202</c:v>
                </c:pt>
                <c:pt idx="35">
                  <c:v>3.24242424242424</c:v>
                </c:pt>
                <c:pt idx="36">
                  <c:v>3.3636363636363598</c:v>
                </c:pt>
                <c:pt idx="37">
                  <c:v>3.48484848484848</c:v>
                </c:pt>
                <c:pt idx="38">
                  <c:v>3.60606060606061</c:v>
                </c:pt>
                <c:pt idx="39">
                  <c:v>3.7272727272727302</c:v>
                </c:pt>
                <c:pt idx="40">
                  <c:v>3.8484848484848504</c:v>
                </c:pt>
                <c:pt idx="41">
                  <c:v>3.9696969696969702</c:v>
                </c:pt>
                <c:pt idx="42">
                  <c:v>4.0909090909090899</c:v>
                </c:pt>
                <c:pt idx="43">
                  <c:v>4.2121212121212093</c:v>
                </c:pt>
                <c:pt idx="44">
                  <c:v>4.3333333333333295</c:v>
                </c:pt>
                <c:pt idx="45">
                  <c:v>4.4545454545454604</c:v>
                </c:pt>
                <c:pt idx="46">
                  <c:v>4.5757575757575806</c:v>
                </c:pt>
                <c:pt idx="47">
                  <c:v>4.6969696969696999</c:v>
                </c:pt>
                <c:pt idx="48">
                  <c:v>4.8181818181818201</c:v>
                </c:pt>
                <c:pt idx="49">
                  <c:v>4.9393939393939394</c:v>
                </c:pt>
                <c:pt idx="50">
                  <c:v>5.0606060606060597</c:v>
                </c:pt>
                <c:pt idx="51">
                  <c:v>5.1818181818181799</c:v>
                </c:pt>
                <c:pt idx="52">
                  <c:v>5.3030303030303001</c:v>
                </c:pt>
                <c:pt idx="53">
                  <c:v>5.4242424242424203</c:v>
                </c:pt>
                <c:pt idx="54">
                  <c:v>5.5454545454545494</c:v>
                </c:pt>
                <c:pt idx="55">
                  <c:v>5.6666666666666696</c:v>
                </c:pt>
                <c:pt idx="56">
                  <c:v>5.7878787878787898</c:v>
                </c:pt>
                <c:pt idx="57">
                  <c:v>5.9090909090909101</c:v>
                </c:pt>
                <c:pt idx="58" formatCode="0.00E+00">
                  <c:v>6.0303030303030303</c:v>
                </c:pt>
                <c:pt idx="59" formatCode="0.00E+00">
                  <c:v>6.1515151515151496</c:v>
                </c:pt>
                <c:pt idx="60" formatCode="0.00E+00">
                  <c:v>6.2727272727272698</c:v>
                </c:pt>
                <c:pt idx="61" formatCode="0.00E+00">
                  <c:v>6.39393939393939</c:v>
                </c:pt>
                <c:pt idx="62" formatCode="0.00E+00">
                  <c:v>6.51515151515152</c:v>
                </c:pt>
                <c:pt idx="63" formatCode="0.00E+00">
                  <c:v>6.6363636363636402</c:v>
                </c:pt>
                <c:pt idx="64" formatCode="0.00E+00">
                  <c:v>6.7575757575757596</c:v>
                </c:pt>
                <c:pt idx="65" formatCode="0.00E+00">
                  <c:v>6.8787878787878798</c:v>
                </c:pt>
                <c:pt idx="66" formatCode="0.00E+00">
                  <c:v>7</c:v>
                </c:pt>
                <c:pt idx="67" formatCode="0.00E+00">
                  <c:v>7.1212121212121202</c:v>
                </c:pt>
                <c:pt idx="68" formatCode="0.00E+00">
                  <c:v>7.2424242424242404</c:v>
                </c:pt>
                <c:pt idx="69" formatCode="0.00E+00">
                  <c:v>7.3636363636363695</c:v>
                </c:pt>
                <c:pt idx="70" formatCode="0.00E+00">
                  <c:v>7.48484848484848</c:v>
                </c:pt>
                <c:pt idx="71" formatCode="0.00E+00">
                  <c:v>7.60606060606061</c:v>
                </c:pt>
                <c:pt idx="72" formatCode="0.00E+00">
                  <c:v>7.7272727272727302</c:v>
                </c:pt>
                <c:pt idx="73" formatCode="0.00E+00">
                  <c:v>7.8484848484848495</c:v>
                </c:pt>
                <c:pt idx="74" formatCode="0.00E+00">
                  <c:v>7.9696969696969706</c:v>
                </c:pt>
                <c:pt idx="75" formatCode="0.00E+00">
                  <c:v>8.0909090909090899</c:v>
                </c:pt>
                <c:pt idx="76" formatCode="0.00E+00">
                  <c:v>8.212121212121211</c:v>
                </c:pt>
                <c:pt idx="77" formatCode="0.00E+00">
                  <c:v>8.333333333333341</c:v>
                </c:pt>
                <c:pt idx="78" formatCode="0.00E+00">
                  <c:v>8.4545454545454515</c:v>
                </c:pt>
                <c:pt idx="79" formatCode="0.00E+00">
                  <c:v>8.5757575757575797</c:v>
                </c:pt>
                <c:pt idx="80" formatCode="0.00E+00">
                  <c:v>8.696969696969699</c:v>
                </c:pt>
                <c:pt idx="81" formatCode="0.00E+00">
                  <c:v>8.8181818181818201</c:v>
                </c:pt>
                <c:pt idx="82" formatCode="0.00E+00">
                  <c:v>8.9393939393939394</c:v>
                </c:pt>
                <c:pt idx="83" formatCode="0.00E+00">
                  <c:v>9.0606060606060606</c:v>
                </c:pt>
                <c:pt idx="84" formatCode="0.00E+00">
                  <c:v>9.1818181818181799</c:v>
                </c:pt>
                <c:pt idx="85" formatCode="0.00E+00">
                  <c:v>9.303030303030301</c:v>
                </c:pt>
                <c:pt idx="86" formatCode="0.00E+00">
                  <c:v>9.424242424242431</c:v>
                </c:pt>
                <c:pt idx="87" formatCode="0.00E+00">
                  <c:v>9.5454545454545396</c:v>
                </c:pt>
                <c:pt idx="88" formatCode="0.00E+00">
                  <c:v>9.6666666666666714</c:v>
                </c:pt>
                <c:pt idx="89" formatCode="0.00E+00">
                  <c:v>9.787878787878789</c:v>
                </c:pt>
                <c:pt idx="90" formatCode="0.00E+00">
                  <c:v>9.9090909090909101</c:v>
                </c:pt>
                <c:pt idx="91" formatCode="0.00E+00">
                  <c:v>10.030303030303001</c:v>
                </c:pt>
                <c:pt idx="92" formatCode="0.00E+00">
                  <c:v>10.1515151515152</c:v>
                </c:pt>
                <c:pt idx="93" formatCode="0.00E+00">
                  <c:v>10.2727272727273</c:v>
                </c:pt>
                <c:pt idx="94" formatCode="0.00E+00">
                  <c:v>10.3939393939394</c:v>
                </c:pt>
                <c:pt idx="95" formatCode="0.00E+00">
                  <c:v>10.5151515151515</c:v>
                </c:pt>
                <c:pt idx="96" formatCode="0.00E+00">
                  <c:v>10.636363636363599</c:v>
                </c:pt>
                <c:pt idx="97" formatCode="0.00E+00">
                  <c:v>10.7575757575758</c:v>
                </c:pt>
                <c:pt idx="98" formatCode="0.00E+00">
                  <c:v>10.878787878787898</c:v>
                </c:pt>
                <c:pt idx="99" formatCode="0.00E+00">
                  <c:v>11</c:v>
                </c:pt>
              </c:numCache>
            </c:numRef>
          </c:xVal>
          <c:yVal>
            <c:numRef>
              <c:f>'n=100'!$R$7:$R$106</c:f>
              <c:numCache>
                <c:formatCode>General</c:formatCode>
                <c:ptCount val="100"/>
                <c:pt idx="0">
                  <c:v>0.99750000000000005</c:v>
                </c:pt>
                <c:pt idx="1">
                  <c:v>0.99750000000000005</c:v>
                </c:pt>
                <c:pt idx="2">
                  <c:v>0.99750000000000005</c:v>
                </c:pt>
                <c:pt idx="3">
                  <c:v>0.99750000000000005</c:v>
                </c:pt>
                <c:pt idx="4">
                  <c:v>0.99750000000000005</c:v>
                </c:pt>
                <c:pt idx="5">
                  <c:v>0.99750000000000005</c:v>
                </c:pt>
                <c:pt idx="6">
                  <c:v>0.99750000000000005</c:v>
                </c:pt>
                <c:pt idx="7">
                  <c:v>0.99750000000000005</c:v>
                </c:pt>
                <c:pt idx="8">
                  <c:v>0.99750000000000005</c:v>
                </c:pt>
                <c:pt idx="9">
                  <c:v>0.97458210390909095</c:v>
                </c:pt>
                <c:pt idx="10">
                  <c:v>0.944025673878788</c:v>
                </c:pt>
                <c:pt idx="11">
                  <c:v>0.91347015866666703</c:v>
                </c:pt>
                <c:pt idx="12">
                  <c:v>0.88291559063636404</c:v>
                </c:pt>
                <c:pt idx="13">
                  <c:v>0.85236200648484794</c:v>
                </c:pt>
                <c:pt idx="14">
                  <c:v>0.82180944430303005</c:v>
                </c:pt>
                <c:pt idx="15">
                  <c:v>0.79125794309090902</c:v>
                </c:pt>
                <c:pt idx="16">
                  <c:v>0.760707548121212</c:v>
                </c:pt>
                <c:pt idx="17">
                  <c:v>0.730158306727273</c:v>
                </c:pt>
                <c:pt idx="18">
                  <c:v>0.69961026945454496</c:v>
                </c:pt>
                <c:pt idx="19">
                  <c:v>0.66906349290909095</c:v>
                </c:pt>
                <c:pt idx="20" formatCode="0.00E+00">
                  <c:v>0.63851803615151503</c:v>
                </c:pt>
                <c:pt idx="21" formatCode="0.00E+00">
                  <c:v>0.60797396618181798</c:v>
                </c:pt>
                <c:pt idx="22" formatCode="0.00E+00">
                  <c:v>0.57743135633333298</c:v>
                </c:pt>
                <c:pt idx="23" formatCode="0.00E+00">
                  <c:v>0.546890286575758</c:v>
                </c:pt>
                <c:pt idx="24" formatCode="0.00E+00">
                  <c:v>0.51635084690909105</c:v>
                </c:pt>
                <c:pt idx="25" formatCode="0.00E+00">
                  <c:v>0.48581313709090901</c:v>
                </c:pt>
                <c:pt idx="26" formatCode="0.00E+00">
                  <c:v>0.45527727036363602</c:v>
                </c:pt>
                <c:pt idx="27" formatCode="0.00E+00">
                  <c:v>0.42474337209090901</c:v>
                </c:pt>
                <c:pt idx="28" formatCode="0.00E+00">
                  <c:v>0.39421158966666697</c:v>
                </c:pt>
                <c:pt idx="29" formatCode="0.00E+00">
                  <c:v>0.36368209099999999</c:v>
                </c:pt>
                <c:pt idx="30" formatCode="0.00E+00">
                  <c:v>0.33315507</c:v>
                </c:pt>
                <c:pt idx="31" formatCode="0.00E+00">
                  <c:v>0.30263076081818202</c:v>
                </c:pt>
                <c:pt idx="32" formatCode="0.00E+00">
                  <c:v>0.27210943824242401</c:v>
                </c:pt>
                <c:pt idx="33" formatCode="0.00E+00">
                  <c:v>0.24159144399999999</c:v>
                </c:pt>
                <c:pt idx="34" formatCode="0.00E+00">
                  <c:v>0.21107721584848499</c:v>
                </c:pt>
                <c:pt idx="35" formatCode="0.00E+00">
                  <c:v>0.18056728963636401</c:v>
                </c:pt>
                <c:pt idx="36" formatCode="0.00E+00">
                  <c:v>0.150062398545455</c:v>
                </c:pt>
                <c:pt idx="37" formatCode="0.00E+00">
                  <c:v>0.119563571242424</c:v>
                </c:pt>
                <c:pt idx="38" formatCode="0.00E+00">
                  <c:v>8.9072363848484701E-2</c:v>
                </c:pt>
                <c:pt idx="39" formatCode="0.00E+00">
                  <c:v>5.8591415181818103E-2</c:v>
                </c:pt>
                <c:pt idx="40" formatCode="0.00E+00">
                  <c:v>2.81262826060606E-2</c:v>
                </c:pt>
                <c:pt idx="41" formatCode="0.00E+00">
                  <c:v>8.9290909090910305E-5</c:v>
                </c:pt>
                <c:pt idx="42" formatCode="0.00E+00">
                  <c:v>-1.6220000000000001E-6</c:v>
                </c:pt>
                <c:pt idx="43" formatCode="0.00E+00">
                  <c:v>2.9336363636363199E-8</c:v>
                </c:pt>
                <c:pt idx="44" formatCode="0.00E+00">
                  <c:v>-5.2966666666667497E-10</c:v>
                </c:pt>
                <c:pt idx="45" formatCode="0.00E+00">
                  <c:v>9.4981818181818193E-12</c:v>
                </c:pt>
                <c:pt idx="46" formatCode="0.00E+00">
                  <c:v>-1.6960606060605699E-13</c:v>
                </c:pt>
                <c:pt idx="47" formatCode="0.00E+00">
                  <c:v>3.0172727272726102E-15</c:v>
                </c:pt>
                <c:pt idx="48" formatCode="0.00E+00">
                  <c:v>-5.3272727272723802E-17</c:v>
                </c:pt>
                <c:pt idx="49" formatCode="0.00E+00">
                  <c:v>9.1533333333337804E-19</c:v>
                </c:pt>
                <c:pt idx="50" formatCode="0.00E+00">
                  <c:v>9.1533333333331101E-19</c:v>
                </c:pt>
                <c:pt idx="51" formatCode="0.00E+00">
                  <c:v>-5.3272727272727302E-17</c:v>
                </c:pt>
                <c:pt idx="52" formatCode="0.00E+00">
                  <c:v>3.01727272727279E-15</c:v>
                </c:pt>
                <c:pt idx="53" formatCode="0.00E+00">
                  <c:v>-1.69606060606058E-13</c:v>
                </c:pt>
                <c:pt idx="54" formatCode="0.00E+00">
                  <c:v>9.4981818181818193E-12</c:v>
                </c:pt>
                <c:pt idx="55" formatCode="0.00E+00">
                  <c:v>-5.2966666666667497E-10</c:v>
                </c:pt>
                <c:pt idx="56" formatCode="0.00E+00">
                  <c:v>2.9336363636363699E-8</c:v>
                </c:pt>
                <c:pt idx="57" formatCode="0.00E+00">
                  <c:v>-1.62200000000007E-6</c:v>
                </c:pt>
                <c:pt idx="58" formatCode="0.00E+00">
                  <c:v>8.9290909090910305E-5</c:v>
                </c:pt>
                <c:pt idx="59" formatCode="0.00E+00">
                  <c:v>2.8126282606060499E-2</c:v>
                </c:pt>
                <c:pt idx="60" formatCode="0.00E+00">
                  <c:v>5.85914151818182E-2</c:v>
                </c:pt>
                <c:pt idx="61" formatCode="0.00E+00">
                  <c:v>8.9072363848484701E-2</c:v>
                </c:pt>
                <c:pt idx="62" formatCode="0.00E+00">
                  <c:v>0.119563571242424</c:v>
                </c:pt>
                <c:pt idx="63" formatCode="0.00E+00">
                  <c:v>0.150062398545455</c:v>
                </c:pt>
                <c:pt idx="64" formatCode="0.00E+00">
                  <c:v>0.18056728963636301</c:v>
                </c:pt>
                <c:pt idx="65" formatCode="0.00E+00">
                  <c:v>0.21107721584848499</c:v>
                </c:pt>
                <c:pt idx="66" formatCode="0.00E+00">
                  <c:v>0.24159144399999999</c:v>
                </c:pt>
                <c:pt idx="67" formatCode="0.00E+00">
                  <c:v>0.27210943824242401</c:v>
                </c:pt>
                <c:pt idx="68" formatCode="0.00E+00">
                  <c:v>0.30263076081818202</c:v>
                </c:pt>
                <c:pt idx="69" formatCode="0.00E+00">
                  <c:v>0.33315507</c:v>
                </c:pt>
                <c:pt idx="70" formatCode="0.00E+00">
                  <c:v>0.36368209099999999</c:v>
                </c:pt>
                <c:pt idx="71" formatCode="0.00E+00">
                  <c:v>0.39421158966666697</c:v>
                </c:pt>
                <c:pt idx="72" formatCode="0.00E+00">
                  <c:v>0.42474337209090901</c:v>
                </c:pt>
                <c:pt idx="73" formatCode="0.00E+00">
                  <c:v>0.45527727036363602</c:v>
                </c:pt>
                <c:pt idx="74" formatCode="0.00E+00">
                  <c:v>0.48581313709090901</c:v>
                </c:pt>
                <c:pt idx="75" formatCode="0.00E+00">
                  <c:v>0.51635084690909105</c:v>
                </c:pt>
                <c:pt idx="76" formatCode="0.00E+00">
                  <c:v>0.546890286575758</c:v>
                </c:pt>
                <c:pt idx="77" formatCode="0.00E+00">
                  <c:v>0.57743135633333398</c:v>
                </c:pt>
                <c:pt idx="78" formatCode="0.00E+00">
                  <c:v>0.60797396618181798</c:v>
                </c:pt>
                <c:pt idx="79" formatCode="0.00E+00">
                  <c:v>0.63851803615151503</c:v>
                </c:pt>
                <c:pt idx="80" formatCode="0.00E+00">
                  <c:v>0.66906349290909095</c:v>
                </c:pt>
                <c:pt idx="81" formatCode="0.00E+00">
                  <c:v>0.69961026945454596</c:v>
                </c:pt>
                <c:pt idx="82" formatCode="0.00E+00">
                  <c:v>0.730158306727272</c:v>
                </c:pt>
                <c:pt idx="83" formatCode="0.00E+00">
                  <c:v>0.760707548121212</c:v>
                </c:pt>
                <c:pt idx="84" formatCode="0.00E+00">
                  <c:v>0.79125794309090902</c:v>
                </c:pt>
                <c:pt idx="85" formatCode="0.00E+00">
                  <c:v>0.82180944430303005</c:v>
                </c:pt>
                <c:pt idx="86" formatCode="0.00E+00">
                  <c:v>0.85236200648484906</c:v>
                </c:pt>
                <c:pt idx="87" formatCode="0.00E+00">
                  <c:v>0.88291559063636305</c:v>
                </c:pt>
                <c:pt idx="88" formatCode="0.00E+00">
                  <c:v>0.91347015866666703</c:v>
                </c:pt>
                <c:pt idx="89" formatCode="0.00E+00">
                  <c:v>0.944025673878788</c:v>
                </c:pt>
                <c:pt idx="90" formatCode="0.00E+00">
                  <c:v>0.97458210390909095</c:v>
                </c:pt>
                <c:pt idx="91" formatCode="0.00E+00">
                  <c:v>0.99750000000000005</c:v>
                </c:pt>
                <c:pt idx="92" formatCode="0.00E+00">
                  <c:v>0.99750000000000005</c:v>
                </c:pt>
                <c:pt idx="93" formatCode="0.00E+00">
                  <c:v>0.99750000000000005</c:v>
                </c:pt>
                <c:pt idx="94" formatCode="0.00E+00">
                  <c:v>0.99750000000000005</c:v>
                </c:pt>
                <c:pt idx="95" formatCode="0.00E+00">
                  <c:v>0.99750000000000005</c:v>
                </c:pt>
                <c:pt idx="96" formatCode="0.00E+00">
                  <c:v>0.99750000000000005</c:v>
                </c:pt>
                <c:pt idx="97" formatCode="0.00E+00">
                  <c:v>0.99750000000000005</c:v>
                </c:pt>
                <c:pt idx="98" formatCode="0.00E+00">
                  <c:v>0.99750000000000005</c:v>
                </c:pt>
                <c:pt idx="99" formatCode="0.00E+00">
                  <c:v>0.99750000000000005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6BD-476F-B4D5-3E0CED9E58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0.60000000000000009"/>
        <c:crossBetween val="midCat"/>
        <c:majorUnit val="2"/>
      </c:valAx>
      <c:valAx>
        <c:axId val="519023136"/>
        <c:scaling>
          <c:orientation val="minMax"/>
          <c:max val="1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2"/>
          <c:order val="0"/>
          <c:tx>
            <c:strRef>
              <c:f>'n=100'!$S$6</c:f>
              <c:strCache>
                <c:ptCount val="1"/>
                <c:pt idx="0">
                  <c:v>t=3.5</c:v>
                </c:pt>
              </c:strCache>
            </c:strRef>
          </c:tx>
          <c:spPr>
            <a:ln w="19050" cap="rnd">
              <a:solidFill>
                <a:schemeClr val="accent3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'n=100'!$P$7:$P$106</c:f>
              <c:numCache>
                <c:formatCode>General</c:formatCode>
                <c:ptCount val="100"/>
                <c:pt idx="0">
                  <c:v>-1</c:v>
                </c:pt>
                <c:pt idx="1">
                  <c:v>-0.87878787878787901</c:v>
                </c:pt>
                <c:pt idx="2">
                  <c:v>-0.75757575757575801</c:v>
                </c:pt>
                <c:pt idx="3">
                  <c:v>-0.63636363636363602</c:v>
                </c:pt>
                <c:pt idx="4">
                  <c:v>-0.51515151515151503</c:v>
                </c:pt>
                <c:pt idx="5">
                  <c:v>-0.39393939393939403</c:v>
                </c:pt>
                <c:pt idx="6">
                  <c:v>-0.27272727272727298</c:v>
                </c:pt>
                <c:pt idx="7">
                  <c:v>-0.15151515151515199</c:v>
                </c:pt>
                <c:pt idx="8" formatCode="0.00E+00">
                  <c:v>-3.03030303030303E-2</c:v>
                </c:pt>
                <c:pt idx="9" formatCode="0.00E+00">
                  <c:v>9.0909090909090898E-2</c:v>
                </c:pt>
                <c:pt idx="10">
                  <c:v>0.21212121212121199</c:v>
                </c:pt>
                <c:pt idx="11">
                  <c:v>0.33333333333333298</c:v>
                </c:pt>
                <c:pt idx="12">
                  <c:v>0.45454545454545497</c:v>
                </c:pt>
                <c:pt idx="13">
                  <c:v>0.57575757575757602</c:v>
                </c:pt>
                <c:pt idx="14">
                  <c:v>0.69696969696969702</c:v>
                </c:pt>
                <c:pt idx="15">
                  <c:v>0.81818181818181801</c:v>
                </c:pt>
                <c:pt idx="16">
                  <c:v>0.939393939393939</c:v>
                </c:pt>
                <c:pt idx="17">
                  <c:v>1.0606060606060601</c:v>
                </c:pt>
                <c:pt idx="18">
                  <c:v>1.1818181818181799</c:v>
                </c:pt>
                <c:pt idx="19">
                  <c:v>1.3030303030303001</c:v>
                </c:pt>
                <c:pt idx="20">
                  <c:v>1.4242424242424201</c:v>
                </c:pt>
                <c:pt idx="21">
                  <c:v>1.5454545454545499</c:v>
                </c:pt>
                <c:pt idx="22">
                  <c:v>1.6666666666666701</c:v>
                </c:pt>
                <c:pt idx="23">
                  <c:v>1.7878787878787898</c:v>
                </c:pt>
                <c:pt idx="24">
                  <c:v>1.9090909090909101</c:v>
                </c:pt>
                <c:pt idx="25">
                  <c:v>2.0303030303030298</c:v>
                </c:pt>
                <c:pt idx="26">
                  <c:v>2.15151515151515</c:v>
                </c:pt>
                <c:pt idx="27">
                  <c:v>2.2727272727272698</c:v>
                </c:pt>
                <c:pt idx="28">
                  <c:v>2.39393939393939</c:v>
                </c:pt>
                <c:pt idx="29">
                  <c:v>2.51515151515152</c:v>
                </c:pt>
                <c:pt idx="30">
                  <c:v>2.6363636363636398</c:v>
                </c:pt>
                <c:pt idx="31">
                  <c:v>2.75757575757576</c:v>
                </c:pt>
                <c:pt idx="32">
                  <c:v>2.8787878787878798</c:v>
                </c:pt>
                <c:pt idx="33">
                  <c:v>3</c:v>
                </c:pt>
                <c:pt idx="34">
                  <c:v>3.1212121212121202</c:v>
                </c:pt>
                <c:pt idx="35">
                  <c:v>3.24242424242424</c:v>
                </c:pt>
                <c:pt idx="36">
                  <c:v>3.3636363636363598</c:v>
                </c:pt>
                <c:pt idx="37">
                  <c:v>3.48484848484848</c:v>
                </c:pt>
                <c:pt idx="38">
                  <c:v>3.60606060606061</c:v>
                </c:pt>
                <c:pt idx="39">
                  <c:v>3.7272727272727302</c:v>
                </c:pt>
                <c:pt idx="40">
                  <c:v>3.8484848484848504</c:v>
                </c:pt>
                <c:pt idx="41">
                  <c:v>3.9696969696969702</c:v>
                </c:pt>
                <c:pt idx="42">
                  <c:v>4.0909090909090899</c:v>
                </c:pt>
                <c:pt idx="43">
                  <c:v>4.2121212121212093</c:v>
                </c:pt>
                <c:pt idx="44">
                  <c:v>4.3333333333333295</c:v>
                </c:pt>
                <c:pt idx="45">
                  <c:v>4.4545454545454604</c:v>
                </c:pt>
                <c:pt idx="46">
                  <c:v>4.5757575757575806</c:v>
                </c:pt>
                <c:pt idx="47">
                  <c:v>4.6969696969696999</c:v>
                </c:pt>
                <c:pt idx="48">
                  <c:v>4.8181818181818201</c:v>
                </c:pt>
                <c:pt idx="49">
                  <c:v>4.9393939393939394</c:v>
                </c:pt>
                <c:pt idx="50">
                  <c:v>5.0606060606060597</c:v>
                </c:pt>
                <c:pt idx="51">
                  <c:v>5.1818181818181799</c:v>
                </c:pt>
                <c:pt idx="52">
                  <c:v>5.3030303030303001</c:v>
                </c:pt>
                <c:pt idx="53">
                  <c:v>5.4242424242424203</c:v>
                </c:pt>
                <c:pt idx="54">
                  <c:v>5.5454545454545494</c:v>
                </c:pt>
                <c:pt idx="55">
                  <c:v>5.6666666666666696</c:v>
                </c:pt>
                <c:pt idx="56">
                  <c:v>5.7878787878787898</c:v>
                </c:pt>
                <c:pt idx="57">
                  <c:v>5.9090909090909101</c:v>
                </c:pt>
                <c:pt idx="58" formatCode="0.00E+00">
                  <c:v>6.0303030303030303</c:v>
                </c:pt>
                <c:pt idx="59" formatCode="0.00E+00">
                  <c:v>6.1515151515151496</c:v>
                </c:pt>
                <c:pt idx="60" formatCode="0.00E+00">
                  <c:v>6.2727272727272698</c:v>
                </c:pt>
                <c:pt idx="61" formatCode="0.00E+00">
                  <c:v>6.39393939393939</c:v>
                </c:pt>
                <c:pt idx="62" formatCode="0.00E+00">
                  <c:v>6.51515151515152</c:v>
                </c:pt>
                <c:pt idx="63" formatCode="0.00E+00">
                  <c:v>6.6363636363636402</c:v>
                </c:pt>
                <c:pt idx="64" formatCode="0.00E+00">
                  <c:v>6.7575757575757596</c:v>
                </c:pt>
                <c:pt idx="65" formatCode="0.00E+00">
                  <c:v>6.8787878787878798</c:v>
                </c:pt>
                <c:pt idx="66" formatCode="0.00E+00">
                  <c:v>7</c:v>
                </c:pt>
                <c:pt idx="67" formatCode="0.00E+00">
                  <c:v>7.1212121212121202</c:v>
                </c:pt>
                <c:pt idx="68" formatCode="0.00E+00">
                  <c:v>7.2424242424242404</c:v>
                </c:pt>
                <c:pt idx="69" formatCode="0.00E+00">
                  <c:v>7.3636363636363695</c:v>
                </c:pt>
                <c:pt idx="70" formatCode="0.00E+00">
                  <c:v>7.48484848484848</c:v>
                </c:pt>
                <c:pt idx="71" formatCode="0.00E+00">
                  <c:v>7.60606060606061</c:v>
                </c:pt>
                <c:pt idx="72" formatCode="0.00E+00">
                  <c:v>7.7272727272727302</c:v>
                </c:pt>
                <c:pt idx="73" formatCode="0.00E+00">
                  <c:v>7.8484848484848495</c:v>
                </c:pt>
                <c:pt idx="74" formatCode="0.00E+00">
                  <c:v>7.9696969696969706</c:v>
                </c:pt>
                <c:pt idx="75" formatCode="0.00E+00">
                  <c:v>8.0909090909090899</c:v>
                </c:pt>
                <c:pt idx="76" formatCode="0.00E+00">
                  <c:v>8.212121212121211</c:v>
                </c:pt>
                <c:pt idx="77" formatCode="0.00E+00">
                  <c:v>8.333333333333341</c:v>
                </c:pt>
                <c:pt idx="78" formatCode="0.00E+00">
                  <c:v>8.4545454545454515</c:v>
                </c:pt>
                <c:pt idx="79" formatCode="0.00E+00">
                  <c:v>8.5757575757575797</c:v>
                </c:pt>
                <c:pt idx="80" formatCode="0.00E+00">
                  <c:v>8.696969696969699</c:v>
                </c:pt>
                <c:pt idx="81" formatCode="0.00E+00">
                  <c:v>8.8181818181818201</c:v>
                </c:pt>
                <c:pt idx="82" formatCode="0.00E+00">
                  <c:v>8.9393939393939394</c:v>
                </c:pt>
                <c:pt idx="83" formatCode="0.00E+00">
                  <c:v>9.0606060606060606</c:v>
                </c:pt>
                <c:pt idx="84" formatCode="0.00E+00">
                  <c:v>9.1818181818181799</c:v>
                </c:pt>
                <c:pt idx="85" formatCode="0.00E+00">
                  <c:v>9.303030303030301</c:v>
                </c:pt>
                <c:pt idx="86" formatCode="0.00E+00">
                  <c:v>9.424242424242431</c:v>
                </c:pt>
                <c:pt idx="87" formatCode="0.00E+00">
                  <c:v>9.5454545454545396</c:v>
                </c:pt>
                <c:pt idx="88" formatCode="0.00E+00">
                  <c:v>9.6666666666666714</c:v>
                </c:pt>
                <c:pt idx="89" formatCode="0.00E+00">
                  <c:v>9.787878787878789</c:v>
                </c:pt>
                <c:pt idx="90" formatCode="0.00E+00">
                  <c:v>9.9090909090909101</c:v>
                </c:pt>
                <c:pt idx="91" formatCode="0.00E+00">
                  <c:v>10.030303030303001</c:v>
                </c:pt>
                <c:pt idx="92" formatCode="0.00E+00">
                  <c:v>10.1515151515152</c:v>
                </c:pt>
                <c:pt idx="93" formatCode="0.00E+00">
                  <c:v>10.2727272727273</c:v>
                </c:pt>
                <c:pt idx="94" formatCode="0.00E+00">
                  <c:v>10.3939393939394</c:v>
                </c:pt>
                <c:pt idx="95" formatCode="0.00E+00">
                  <c:v>10.5151515151515</c:v>
                </c:pt>
                <c:pt idx="96" formatCode="0.00E+00">
                  <c:v>10.636363636363599</c:v>
                </c:pt>
                <c:pt idx="97" formatCode="0.00E+00">
                  <c:v>10.7575757575758</c:v>
                </c:pt>
                <c:pt idx="98" formatCode="0.00E+00">
                  <c:v>10.878787878787898</c:v>
                </c:pt>
                <c:pt idx="99" formatCode="0.00E+00">
                  <c:v>11</c:v>
                </c:pt>
              </c:numCache>
            </c:numRef>
          </c:xVal>
          <c:yVal>
            <c:numRef>
              <c:f>'n=100'!$S$7:$S$106</c:f>
              <c:numCache>
                <c:formatCode>General</c:formatCode>
                <c:ptCount val="100"/>
                <c:pt idx="0">
                  <c:v>2.5000000000000001E-3</c:v>
                </c:pt>
                <c:pt idx="1">
                  <c:v>2.5000000000000001E-3</c:v>
                </c:pt>
                <c:pt idx="2">
                  <c:v>2.5000000000000001E-3</c:v>
                </c:pt>
                <c:pt idx="3">
                  <c:v>2.5000000000000001E-3</c:v>
                </c:pt>
                <c:pt idx="4">
                  <c:v>2.5000000000000001E-3</c:v>
                </c:pt>
                <c:pt idx="5">
                  <c:v>2.5000000000000001E-3</c:v>
                </c:pt>
                <c:pt idx="6">
                  <c:v>2.5000000000000001E-3</c:v>
                </c:pt>
                <c:pt idx="7">
                  <c:v>2.5000000000000001E-3</c:v>
                </c:pt>
                <c:pt idx="8">
                  <c:v>2.5000000000000001E-3</c:v>
                </c:pt>
                <c:pt idx="9">
                  <c:v>2.54007716363636E-2</c:v>
                </c:pt>
                <c:pt idx="10">
                  <c:v>5.5933497212121201E-2</c:v>
                </c:pt>
                <c:pt idx="11">
                  <c:v>8.6464198333333298E-2</c:v>
                </c:pt>
                <c:pt idx="12">
                  <c:v>0.11699271999999999</c:v>
                </c:pt>
                <c:pt idx="13">
                  <c:v>0.14751888015151499</c:v>
                </c:pt>
                <c:pt idx="14">
                  <c:v>0.178042468060606</c:v>
                </c:pt>
                <c:pt idx="15">
                  <c:v>0.20856322890909099</c:v>
                </c:pt>
                <c:pt idx="16">
                  <c:v>0.23908085833333301</c:v>
                </c:pt>
                <c:pt idx="17">
                  <c:v>0.269594977212121</c:v>
                </c:pt>
                <c:pt idx="18">
                  <c:v>0.30010510827272702</c:v>
                </c:pt>
                <c:pt idx="19">
                  <c:v>0.33061062227272697</c:v>
                </c:pt>
                <c:pt idx="20" formatCode="0.00E+00">
                  <c:v>0.36111066415151499</c:v>
                </c:pt>
                <c:pt idx="21" formatCode="0.00E+00">
                  <c:v>0.39160398899999999</c:v>
                </c:pt>
                <c:pt idx="22" formatCode="0.00E+00">
                  <c:v>0.422088624333333</c:v>
                </c:pt>
                <c:pt idx="23" formatCode="0.00E+00">
                  <c:v>0.45256093084848498</c:v>
                </c:pt>
                <c:pt idx="24">
                  <c:v>0.48301154463636398</c:v>
                </c:pt>
                <c:pt idx="25">
                  <c:v>0.49410245284848497</c:v>
                </c:pt>
                <c:pt idx="26">
                  <c:v>0.463736294272727</c:v>
                </c:pt>
                <c:pt idx="27" formatCode="0.00E+00">
                  <c:v>0.433368194636364</c:v>
                </c:pt>
                <c:pt idx="28" formatCode="0.00E+00">
                  <c:v>0.40299948106060601</c:v>
                </c:pt>
                <c:pt idx="29" formatCode="0.00E+00">
                  <c:v>0.37263110415151501</c:v>
                </c:pt>
                <c:pt idx="30" formatCode="0.00E+00">
                  <c:v>0.34226381554545499</c:v>
                </c:pt>
                <c:pt idx="31" formatCode="0.00E+00">
                  <c:v>0.31189826036363599</c:v>
                </c:pt>
                <c:pt idx="32" formatCode="0.00E+00">
                  <c:v>0.28153502221212101</c:v>
                </c:pt>
                <c:pt idx="33" formatCode="0.00E+00">
                  <c:v>0.25117466599999999</c:v>
                </c:pt>
                <c:pt idx="34" formatCode="0.00E+00">
                  <c:v>0.220817781848485</c:v>
                </c:pt>
                <c:pt idx="35" formatCode="0.00E+00">
                  <c:v>0.19046499187878799</c:v>
                </c:pt>
                <c:pt idx="36" formatCode="0.00E+00">
                  <c:v>0.160117046545455</c:v>
                </c:pt>
                <c:pt idx="37" formatCode="0.00E+00">
                  <c:v>0.12977491166666699</c:v>
                </c:pt>
                <c:pt idx="38" formatCode="0.00E+00">
                  <c:v>9.9439957060605905E-2</c:v>
                </c:pt>
                <c:pt idx="39" formatCode="0.00E+00">
                  <c:v>6.9114370545454495E-2</c:v>
                </c:pt>
                <c:pt idx="40" formatCode="0.00E+00">
                  <c:v>3.8802329848484897E-2</c:v>
                </c:pt>
                <c:pt idx="41" formatCode="0.00E+00">
                  <c:v>8.5161703030303803E-3</c:v>
                </c:pt>
                <c:pt idx="42" formatCode="0.00E+00">
                  <c:v>4.4727272727272698E-5</c:v>
                </c:pt>
                <c:pt idx="43" formatCode="0.00E+00">
                  <c:v>-8.1212121212120004E-7</c:v>
                </c:pt>
                <c:pt idx="44" formatCode="0.00E+00">
                  <c:v>1.4613333333333601E-8</c:v>
                </c:pt>
                <c:pt idx="45" formatCode="0.00E+00">
                  <c:v>-2.6227272727272703E-10</c:v>
                </c:pt>
                <c:pt idx="46" formatCode="0.00E+00">
                  <c:v>4.6899999999999099E-12</c:v>
                </c:pt>
                <c:pt idx="47" formatCode="0.00E+00">
                  <c:v>-8.3272727272723998E-14</c:v>
                </c:pt>
                <c:pt idx="48" formatCode="0.00E+00">
                  <c:v>1.4699999999999E-15</c:v>
                </c:pt>
                <c:pt idx="49" formatCode="0.00E+00">
                  <c:v>-2.5306060606061899E-17</c:v>
                </c:pt>
                <c:pt idx="50" formatCode="0.00E+00">
                  <c:v>-2.530606060606E-17</c:v>
                </c:pt>
                <c:pt idx="51" formatCode="0.00E+00">
                  <c:v>1.47E-15</c:v>
                </c:pt>
                <c:pt idx="52" formatCode="0.00E+00">
                  <c:v>-8.3272727272728895E-14</c:v>
                </c:pt>
                <c:pt idx="53" formatCode="0.00E+00">
                  <c:v>4.6899999999999196E-12</c:v>
                </c:pt>
                <c:pt idx="54" formatCode="0.00E+00">
                  <c:v>-2.6227272727272703E-10</c:v>
                </c:pt>
                <c:pt idx="55" formatCode="0.00E+00">
                  <c:v>1.4613333333333601E-8</c:v>
                </c:pt>
                <c:pt idx="56" formatCode="0.00E+00">
                  <c:v>-8.1212121212121401E-7</c:v>
                </c:pt>
                <c:pt idx="57" formatCode="0.00E+00">
                  <c:v>4.4727272727274602E-5</c:v>
                </c:pt>
                <c:pt idx="58" formatCode="0.00E+00">
                  <c:v>8.5161703030303803E-3</c:v>
                </c:pt>
                <c:pt idx="59" formatCode="0.00E+00">
                  <c:v>3.88023298484848E-2</c:v>
                </c:pt>
                <c:pt idx="60" formatCode="0.00E+00">
                  <c:v>6.9114370545454495E-2</c:v>
                </c:pt>
                <c:pt idx="61" formatCode="0.00E+00">
                  <c:v>9.9439957060605905E-2</c:v>
                </c:pt>
                <c:pt idx="62" formatCode="0.00E+00">
                  <c:v>0.12977491166666699</c:v>
                </c:pt>
                <c:pt idx="63" formatCode="0.00E+00">
                  <c:v>0.160117046545455</c:v>
                </c:pt>
                <c:pt idx="64" formatCode="0.00E+00">
                  <c:v>0.19046499187878799</c:v>
                </c:pt>
                <c:pt idx="65" formatCode="0.00E+00">
                  <c:v>0.220817781848485</c:v>
                </c:pt>
                <c:pt idx="66" formatCode="0.00E+00">
                  <c:v>0.25117466599999999</c:v>
                </c:pt>
                <c:pt idx="67" formatCode="0.00E+00">
                  <c:v>0.28153502221212101</c:v>
                </c:pt>
                <c:pt idx="68" formatCode="0.00E+00">
                  <c:v>0.31189826036363699</c:v>
                </c:pt>
                <c:pt idx="69" formatCode="0.00E+00">
                  <c:v>0.34226381554545499</c:v>
                </c:pt>
                <c:pt idx="70" formatCode="0.00E+00">
                  <c:v>0.37263110415151501</c:v>
                </c:pt>
                <c:pt idx="71" formatCode="0.00E+00">
                  <c:v>0.40299948106060601</c:v>
                </c:pt>
                <c:pt idx="72" formatCode="0.00E+00">
                  <c:v>0.433368194636364</c:v>
                </c:pt>
                <c:pt idx="73" formatCode="0.00E+00">
                  <c:v>0.463736294272727</c:v>
                </c:pt>
                <c:pt idx="74" formatCode="0.00E+00">
                  <c:v>0.49410245284848497</c:v>
                </c:pt>
                <c:pt idx="75" formatCode="0.00E+00">
                  <c:v>0.48301154463636398</c:v>
                </c:pt>
                <c:pt idx="76" formatCode="0.00E+00">
                  <c:v>0.45256093084848498</c:v>
                </c:pt>
                <c:pt idx="77" formatCode="0.00E+00">
                  <c:v>0.422088624333333</c:v>
                </c:pt>
                <c:pt idx="78" formatCode="0.00E+00">
                  <c:v>0.39160398899999999</c:v>
                </c:pt>
                <c:pt idx="79" formatCode="0.00E+00">
                  <c:v>0.36111066415151499</c:v>
                </c:pt>
                <c:pt idx="80" formatCode="0.00E+00">
                  <c:v>0.33061062227272697</c:v>
                </c:pt>
                <c:pt idx="81" formatCode="0.00E+00">
                  <c:v>0.30010510827272702</c:v>
                </c:pt>
                <c:pt idx="82" formatCode="0.00E+00">
                  <c:v>0.269594977212122</c:v>
                </c:pt>
                <c:pt idx="83" formatCode="0.00E+00">
                  <c:v>0.23908085833333301</c:v>
                </c:pt>
                <c:pt idx="84" formatCode="0.00E+00">
                  <c:v>0.20856322890909099</c:v>
                </c:pt>
                <c:pt idx="85" formatCode="0.00E+00">
                  <c:v>0.178042468060606</c:v>
                </c:pt>
                <c:pt idx="86" formatCode="0.00E+00">
                  <c:v>0.14751888015151499</c:v>
                </c:pt>
                <c:pt idx="87" formatCode="0.00E+00">
                  <c:v>0.11699271999999999</c:v>
                </c:pt>
                <c:pt idx="88" formatCode="0.00E+00">
                  <c:v>8.64641983333332E-2</c:v>
                </c:pt>
                <c:pt idx="89" formatCode="0.00E+00">
                  <c:v>5.5933497212120799E-2</c:v>
                </c:pt>
                <c:pt idx="90" formatCode="0.00E+00">
                  <c:v>2.5400771636363801E-2</c:v>
                </c:pt>
                <c:pt idx="91" formatCode="0.00E+00">
                  <c:v>2.5000000000000001E-3</c:v>
                </c:pt>
                <c:pt idx="92" formatCode="0.00E+00">
                  <c:v>2.5000000000000001E-3</c:v>
                </c:pt>
                <c:pt idx="93" formatCode="0.00E+00">
                  <c:v>2.5000000000000001E-3</c:v>
                </c:pt>
                <c:pt idx="94" formatCode="0.00E+00">
                  <c:v>2.5000000000000001E-3</c:v>
                </c:pt>
                <c:pt idx="95" formatCode="0.00E+00">
                  <c:v>2.5000000000000001E-3</c:v>
                </c:pt>
                <c:pt idx="96" formatCode="0.00E+00">
                  <c:v>2.5000000000000001E-3</c:v>
                </c:pt>
                <c:pt idx="97" formatCode="0.00E+00">
                  <c:v>2.5000000000000001E-3</c:v>
                </c:pt>
                <c:pt idx="98" formatCode="0.00E+00">
                  <c:v>2.5000000000000001E-3</c:v>
                </c:pt>
                <c:pt idx="99" formatCode="0.00E+00">
                  <c:v>2.5000000000000001E-3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2CA0-498E-8C00-0AB839880D5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0.60000000000000009"/>
        <c:crossBetween val="midCat"/>
        <c:majorUnit val="2"/>
      </c:valAx>
      <c:valAx>
        <c:axId val="519023136"/>
        <c:scaling>
          <c:orientation val="minMax"/>
          <c:max val="1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smoothMarker"/>
        <c:varyColors val="0"/>
        <c:ser>
          <c:idx val="3"/>
          <c:order val="0"/>
          <c:tx>
            <c:strRef>
              <c:f>'n=100'!$T$6</c:f>
              <c:strCache>
                <c:ptCount val="1"/>
                <c:pt idx="0">
                  <c:v>t=4.5</c:v>
                </c:pt>
              </c:strCache>
            </c:strRef>
          </c:tx>
          <c:spPr>
            <a:ln w="19050" cap="rnd">
              <a:solidFill>
                <a:schemeClr val="accent4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'n=100'!$P$7:$P$106</c:f>
              <c:numCache>
                <c:formatCode>General</c:formatCode>
                <c:ptCount val="100"/>
                <c:pt idx="0">
                  <c:v>-1</c:v>
                </c:pt>
                <c:pt idx="1">
                  <c:v>-0.87878787878787901</c:v>
                </c:pt>
                <c:pt idx="2">
                  <c:v>-0.75757575757575801</c:v>
                </c:pt>
                <c:pt idx="3">
                  <c:v>-0.63636363636363602</c:v>
                </c:pt>
                <c:pt idx="4">
                  <c:v>-0.51515151515151503</c:v>
                </c:pt>
                <c:pt idx="5">
                  <c:v>-0.39393939393939403</c:v>
                </c:pt>
                <c:pt idx="6">
                  <c:v>-0.27272727272727298</c:v>
                </c:pt>
                <c:pt idx="7">
                  <c:v>-0.15151515151515199</c:v>
                </c:pt>
                <c:pt idx="8" formatCode="0.00E+00">
                  <c:v>-3.03030303030303E-2</c:v>
                </c:pt>
                <c:pt idx="9" formatCode="0.00E+00">
                  <c:v>9.0909090909090898E-2</c:v>
                </c:pt>
                <c:pt idx="10">
                  <c:v>0.21212121212121199</c:v>
                </c:pt>
                <c:pt idx="11">
                  <c:v>0.33333333333333298</c:v>
                </c:pt>
                <c:pt idx="12">
                  <c:v>0.45454545454545497</c:v>
                </c:pt>
                <c:pt idx="13">
                  <c:v>0.57575757575757602</c:v>
                </c:pt>
                <c:pt idx="14">
                  <c:v>0.69696969696969702</c:v>
                </c:pt>
                <c:pt idx="15">
                  <c:v>0.81818181818181801</c:v>
                </c:pt>
                <c:pt idx="16">
                  <c:v>0.939393939393939</c:v>
                </c:pt>
                <c:pt idx="17">
                  <c:v>1.0606060606060601</c:v>
                </c:pt>
                <c:pt idx="18">
                  <c:v>1.1818181818181799</c:v>
                </c:pt>
                <c:pt idx="19">
                  <c:v>1.3030303030303001</c:v>
                </c:pt>
                <c:pt idx="20">
                  <c:v>1.4242424242424201</c:v>
                </c:pt>
                <c:pt idx="21">
                  <c:v>1.5454545454545499</c:v>
                </c:pt>
                <c:pt idx="22">
                  <c:v>1.6666666666666701</c:v>
                </c:pt>
                <c:pt idx="23">
                  <c:v>1.7878787878787898</c:v>
                </c:pt>
                <c:pt idx="24">
                  <c:v>1.9090909090909101</c:v>
                </c:pt>
                <c:pt idx="25">
                  <c:v>2.0303030303030298</c:v>
                </c:pt>
                <c:pt idx="26">
                  <c:v>2.15151515151515</c:v>
                </c:pt>
                <c:pt idx="27">
                  <c:v>2.2727272727272698</c:v>
                </c:pt>
                <c:pt idx="28">
                  <c:v>2.39393939393939</c:v>
                </c:pt>
                <c:pt idx="29">
                  <c:v>2.51515151515152</c:v>
                </c:pt>
                <c:pt idx="30">
                  <c:v>2.6363636363636398</c:v>
                </c:pt>
                <c:pt idx="31">
                  <c:v>2.75757575757576</c:v>
                </c:pt>
                <c:pt idx="32">
                  <c:v>2.8787878787878798</c:v>
                </c:pt>
                <c:pt idx="33">
                  <c:v>3</c:v>
                </c:pt>
                <c:pt idx="34">
                  <c:v>3.1212121212121202</c:v>
                </c:pt>
                <c:pt idx="35">
                  <c:v>3.24242424242424</c:v>
                </c:pt>
                <c:pt idx="36">
                  <c:v>3.3636363636363598</c:v>
                </c:pt>
                <c:pt idx="37">
                  <c:v>3.48484848484848</c:v>
                </c:pt>
                <c:pt idx="38">
                  <c:v>3.60606060606061</c:v>
                </c:pt>
                <c:pt idx="39">
                  <c:v>3.7272727272727302</c:v>
                </c:pt>
                <c:pt idx="40">
                  <c:v>3.8484848484848504</c:v>
                </c:pt>
                <c:pt idx="41">
                  <c:v>3.9696969696969702</c:v>
                </c:pt>
                <c:pt idx="42">
                  <c:v>4.0909090909090899</c:v>
                </c:pt>
                <c:pt idx="43">
                  <c:v>4.2121212121212093</c:v>
                </c:pt>
                <c:pt idx="44">
                  <c:v>4.3333333333333295</c:v>
                </c:pt>
                <c:pt idx="45">
                  <c:v>4.4545454545454604</c:v>
                </c:pt>
                <c:pt idx="46">
                  <c:v>4.5757575757575806</c:v>
                </c:pt>
                <c:pt idx="47">
                  <c:v>4.6969696969696999</c:v>
                </c:pt>
                <c:pt idx="48">
                  <c:v>4.8181818181818201</c:v>
                </c:pt>
                <c:pt idx="49">
                  <c:v>4.9393939393939394</c:v>
                </c:pt>
                <c:pt idx="50">
                  <c:v>5.0606060606060597</c:v>
                </c:pt>
                <c:pt idx="51">
                  <c:v>5.1818181818181799</c:v>
                </c:pt>
                <c:pt idx="52">
                  <c:v>5.3030303030303001</c:v>
                </c:pt>
                <c:pt idx="53">
                  <c:v>5.4242424242424203</c:v>
                </c:pt>
                <c:pt idx="54">
                  <c:v>5.5454545454545494</c:v>
                </c:pt>
                <c:pt idx="55">
                  <c:v>5.6666666666666696</c:v>
                </c:pt>
                <c:pt idx="56">
                  <c:v>5.7878787878787898</c:v>
                </c:pt>
                <c:pt idx="57">
                  <c:v>5.9090909090909101</c:v>
                </c:pt>
                <c:pt idx="58" formatCode="0.00E+00">
                  <c:v>6.0303030303030303</c:v>
                </c:pt>
                <c:pt idx="59" formatCode="0.00E+00">
                  <c:v>6.1515151515151496</c:v>
                </c:pt>
                <c:pt idx="60" formatCode="0.00E+00">
                  <c:v>6.2727272727272698</c:v>
                </c:pt>
                <c:pt idx="61" formatCode="0.00E+00">
                  <c:v>6.39393939393939</c:v>
                </c:pt>
                <c:pt idx="62" formatCode="0.00E+00">
                  <c:v>6.51515151515152</c:v>
                </c:pt>
                <c:pt idx="63" formatCode="0.00E+00">
                  <c:v>6.6363636363636402</c:v>
                </c:pt>
                <c:pt idx="64" formatCode="0.00E+00">
                  <c:v>6.7575757575757596</c:v>
                </c:pt>
                <c:pt idx="65" formatCode="0.00E+00">
                  <c:v>6.8787878787878798</c:v>
                </c:pt>
                <c:pt idx="66" formatCode="0.00E+00">
                  <c:v>7</c:v>
                </c:pt>
                <c:pt idx="67" formatCode="0.00E+00">
                  <c:v>7.1212121212121202</c:v>
                </c:pt>
                <c:pt idx="68" formatCode="0.00E+00">
                  <c:v>7.2424242424242404</c:v>
                </c:pt>
                <c:pt idx="69" formatCode="0.00E+00">
                  <c:v>7.3636363636363695</c:v>
                </c:pt>
                <c:pt idx="70" formatCode="0.00E+00">
                  <c:v>7.48484848484848</c:v>
                </c:pt>
                <c:pt idx="71" formatCode="0.00E+00">
                  <c:v>7.60606060606061</c:v>
                </c:pt>
                <c:pt idx="72" formatCode="0.00E+00">
                  <c:v>7.7272727272727302</c:v>
                </c:pt>
                <c:pt idx="73" formatCode="0.00E+00">
                  <c:v>7.8484848484848495</c:v>
                </c:pt>
                <c:pt idx="74" formatCode="0.00E+00">
                  <c:v>7.9696969696969706</c:v>
                </c:pt>
                <c:pt idx="75" formatCode="0.00E+00">
                  <c:v>8.0909090909090899</c:v>
                </c:pt>
                <c:pt idx="76" formatCode="0.00E+00">
                  <c:v>8.212121212121211</c:v>
                </c:pt>
                <c:pt idx="77" formatCode="0.00E+00">
                  <c:v>8.333333333333341</c:v>
                </c:pt>
                <c:pt idx="78" formatCode="0.00E+00">
                  <c:v>8.4545454545454515</c:v>
                </c:pt>
                <c:pt idx="79" formatCode="0.00E+00">
                  <c:v>8.5757575757575797</c:v>
                </c:pt>
                <c:pt idx="80" formatCode="0.00E+00">
                  <c:v>8.696969696969699</c:v>
                </c:pt>
                <c:pt idx="81" formatCode="0.00E+00">
                  <c:v>8.8181818181818201</c:v>
                </c:pt>
                <c:pt idx="82" formatCode="0.00E+00">
                  <c:v>8.9393939393939394</c:v>
                </c:pt>
                <c:pt idx="83" formatCode="0.00E+00">
                  <c:v>9.0606060606060606</c:v>
                </c:pt>
                <c:pt idx="84" formatCode="0.00E+00">
                  <c:v>9.1818181818181799</c:v>
                </c:pt>
                <c:pt idx="85" formatCode="0.00E+00">
                  <c:v>9.303030303030301</c:v>
                </c:pt>
                <c:pt idx="86" formatCode="0.00E+00">
                  <c:v>9.424242424242431</c:v>
                </c:pt>
                <c:pt idx="87" formatCode="0.00E+00">
                  <c:v>9.5454545454545396</c:v>
                </c:pt>
                <c:pt idx="88" formatCode="0.00E+00">
                  <c:v>9.6666666666666714</c:v>
                </c:pt>
                <c:pt idx="89" formatCode="0.00E+00">
                  <c:v>9.787878787878789</c:v>
                </c:pt>
                <c:pt idx="90" formatCode="0.00E+00">
                  <c:v>9.9090909090909101</c:v>
                </c:pt>
                <c:pt idx="91" formatCode="0.00E+00">
                  <c:v>10.030303030303001</c:v>
                </c:pt>
                <c:pt idx="92" formatCode="0.00E+00">
                  <c:v>10.1515151515152</c:v>
                </c:pt>
                <c:pt idx="93" formatCode="0.00E+00">
                  <c:v>10.2727272727273</c:v>
                </c:pt>
                <c:pt idx="94" formatCode="0.00E+00">
                  <c:v>10.3939393939394</c:v>
                </c:pt>
                <c:pt idx="95" formatCode="0.00E+00">
                  <c:v>10.5151515151515</c:v>
                </c:pt>
                <c:pt idx="96" formatCode="0.00E+00">
                  <c:v>10.636363636363599</c:v>
                </c:pt>
                <c:pt idx="97" formatCode="0.00E+00">
                  <c:v>10.7575757575758</c:v>
                </c:pt>
                <c:pt idx="98" formatCode="0.00E+00">
                  <c:v>10.878787878787898</c:v>
                </c:pt>
                <c:pt idx="99" formatCode="0.00E+00">
                  <c:v>11</c:v>
                </c:pt>
              </c:numCache>
            </c:numRef>
          </c:xVal>
          <c:yVal>
            <c:numRef>
              <c:f>'n=100'!$T$7:$T$106</c:f>
              <c:numCache>
                <c:formatCode>General</c:formatCode>
                <c:ptCount val="100"/>
                <c:pt idx="0">
                  <c:v>-0.5</c:v>
                </c:pt>
                <c:pt idx="1">
                  <c:v>-0.5</c:v>
                </c:pt>
                <c:pt idx="2">
                  <c:v>-0.5</c:v>
                </c:pt>
                <c:pt idx="3">
                  <c:v>-0.5</c:v>
                </c:pt>
                <c:pt idx="4">
                  <c:v>-0.5</c:v>
                </c:pt>
                <c:pt idx="5">
                  <c:v>-0.5</c:v>
                </c:pt>
                <c:pt idx="6">
                  <c:v>-0.5</c:v>
                </c:pt>
                <c:pt idx="7">
                  <c:v>-0.5</c:v>
                </c:pt>
                <c:pt idx="8">
                  <c:v>-0.5</c:v>
                </c:pt>
                <c:pt idx="9">
                  <c:v>-0.47707478399999997</c:v>
                </c:pt>
                <c:pt idx="10">
                  <c:v>-0.44650894030303001</c:v>
                </c:pt>
                <c:pt idx="11">
                  <c:v>-0.41594443933333303</c:v>
                </c:pt>
                <c:pt idx="12">
                  <c:v>-0.38538134190909101</c:v>
                </c:pt>
                <c:pt idx="13">
                  <c:v>-0.35481971642424198</c:v>
                </c:pt>
                <c:pt idx="14">
                  <c:v>-0.32425963606060598</c:v>
                </c:pt>
                <c:pt idx="15">
                  <c:v>-0.293701183727273</c:v>
                </c:pt>
                <c:pt idx="16">
                  <c:v>-0.26314445115151502</c:v>
                </c:pt>
                <c:pt idx="17">
                  <c:v>-0.232589540121212</c:v>
                </c:pt>
                <c:pt idx="18">
                  <c:v>-0.202036567090909</c:v>
                </c:pt>
                <c:pt idx="19">
                  <c:v>-0.17148566203030299</c:v>
                </c:pt>
                <c:pt idx="20" formatCode="0.00E+00">
                  <c:v>-0.140936976787879</c:v>
                </c:pt>
                <c:pt idx="21" formatCode="0.00E+00">
                  <c:v>-0.110390683454545</c:v>
                </c:pt>
                <c:pt idx="22" formatCode="0.00E+00">
                  <c:v>-7.9846986666666703E-2</c:v>
                </c:pt>
                <c:pt idx="23" formatCode="0.00E+00">
                  <c:v>-4.9306127151515097E-2</c:v>
                </c:pt>
                <c:pt idx="24">
                  <c:v>-1.8768394363636299E-2</c:v>
                </c:pt>
                <c:pt idx="25">
                  <c:v>1.1765851727272699E-2</c:v>
                </c:pt>
                <c:pt idx="26">
                  <c:v>4.2296163848484898E-2</c:v>
                </c:pt>
                <c:pt idx="27" formatCode="0.00E+00">
                  <c:v>7.2821956818181793E-2</c:v>
                </c:pt>
                <c:pt idx="28" formatCode="0.00E+00">
                  <c:v>0.10334244409090899</c:v>
                </c:pt>
                <c:pt idx="29" formatCode="0.00E+00">
                  <c:v>0.13385650115151501</c:v>
                </c:pt>
                <c:pt idx="30" formatCode="0.00E+00">
                  <c:v>0.16436239481818199</c:v>
                </c:pt>
                <c:pt idx="31" formatCode="0.00E+00">
                  <c:v>0.19485707996969701</c:v>
                </c:pt>
                <c:pt idx="32" formatCode="0.00E+00">
                  <c:v>0.22533366372727301</c:v>
                </c:pt>
                <c:pt idx="33" formatCode="0.00E+00">
                  <c:v>0.25356172599999999</c:v>
                </c:pt>
                <c:pt idx="34" formatCode="0.00E+00">
                  <c:v>0.22318251448484799</c:v>
                </c:pt>
                <c:pt idx="35" formatCode="0.00E+00">
                  <c:v>0.192807512363636</c:v>
                </c:pt>
                <c:pt idx="36" formatCode="0.00E+00">
                  <c:v>0.162437391454545</c:v>
                </c:pt>
                <c:pt idx="37" formatCode="0.00E+00">
                  <c:v>0.13207307490909101</c:v>
                </c:pt>
                <c:pt idx="38" formatCode="0.00E+00">
                  <c:v>0.101715914848485</c:v>
                </c:pt>
                <c:pt idx="39" formatCode="0.00E+00">
                  <c:v>7.1368095000000006E-2</c:v>
                </c:pt>
                <c:pt idx="40" formatCode="0.00E+00">
                  <c:v>4.10338040303031E-2</c:v>
                </c:pt>
                <c:pt idx="41" formatCode="0.00E+00">
                  <c:v>1.0725394878788E-2</c:v>
                </c:pt>
                <c:pt idx="42" formatCode="0.00E+00">
                  <c:v>1.4845454545454499E-4</c:v>
                </c:pt>
                <c:pt idx="43" formatCode="0.00E+00">
                  <c:v>-2.6872727272726899E-6</c:v>
                </c:pt>
                <c:pt idx="44" formatCode="0.00E+00">
                  <c:v>4.8433333333334098E-8</c:v>
                </c:pt>
                <c:pt idx="45" formatCode="0.00E+00">
                  <c:v>-8.6890909090909096E-10</c:v>
                </c:pt>
                <c:pt idx="46" formatCode="0.00E+00">
                  <c:v>1.5557575757575501E-11</c:v>
                </c:pt>
                <c:pt idx="47" formatCode="0.00E+00">
                  <c:v>-2.7627272727271599E-13</c:v>
                </c:pt>
                <c:pt idx="48" formatCode="0.00E+00">
                  <c:v>4.8727272727269599E-15</c:v>
                </c:pt>
                <c:pt idx="49" formatCode="0.00E+00">
                  <c:v>-8.3624242424246603E-17</c:v>
                </c:pt>
                <c:pt idx="50" formatCode="0.00E+00">
                  <c:v>-8.3624242424240403E-17</c:v>
                </c:pt>
                <c:pt idx="51" formatCode="0.00E+00">
                  <c:v>4.8727272727272699E-15</c:v>
                </c:pt>
                <c:pt idx="52" formatCode="0.00E+00">
                  <c:v>-2.7627272727273301E-13</c:v>
                </c:pt>
                <c:pt idx="53" formatCode="0.00E+00">
                  <c:v>1.5557575757575501E-11</c:v>
                </c:pt>
                <c:pt idx="54" formatCode="0.00E+00">
                  <c:v>-8.6890909090909096E-10</c:v>
                </c:pt>
                <c:pt idx="55" formatCode="0.00E+00">
                  <c:v>4.8433333333334098E-8</c:v>
                </c:pt>
                <c:pt idx="56" formatCode="0.00E+00">
                  <c:v>-2.6872727272727399E-6</c:v>
                </c:pt>
                <c:pt idx="57" formatCode="0.00E+00">
                  <c:v>1.4845454545455201E-4</c:v>
                </c:pt>
                <c:pt idx="58" formatCode="0.00E+00">
                  <c:v>1.0725394878788E-2</c:v>
                </c:pt>
                <c:pt idx="59" formatCode="0.00E+00">
                  <c:v>4.1033804030303003E-2</c:v>
                </c:pt>
                <c:pt idx="60" formatCode="0.00E+00">
                  <c:v>7.1368095000000006E-2</c:v>
                </c:pt>
                <c:pt idx="61" formatCode="0.00E+00">
                  <c:v>0.101715914848485</c:v>
                </c:pt>
                <c:pt idx="62" formatCode="0.00E+00">
                  <c:v>0.13207307490909101</c:v>
                </c:pt>
                <c:pt idx="63" formatCode="0.00E+00">
                  <c:v>0.162437391454545</c:v>
                </c:pt>
                <c:pt idx="64" formatCode="0.00E+00">
                  <c:v>0.192807512363636</c:v>
                </c:pt>
                <c:pt idx="65" formatCode="0.00E+00">
                  <c:v>0.22318251448484899</c:v>
                </c:pt>
                <c:pt idx="66" formatCode="0.00E+00">
                  <c:v>0.25356172599999999</c:v>
                </c:pt>
                <c:pt idx="67" formatCode="0.00E+00">
                  <c:v>0.22533366372727301</c:v>
                </c:pt>
                <c:pt idx="68" formatCode="0.00E+00">
                  <c:v>0.19485707996969701</c:v>
                </c:pt>
                <c:pt idx="69" formatCode="0.00E+00">
                  <c:v>0.16436239481818199</c:v>
                </c:pt>
                <c:pt idx="70" formatCode="0.00E+00">
                  <c:v>0.13385650115151501</c:v>
                </c:pt>
                <c:pt idx="71" formatCode="0.00E+00">
                  <c:v>0.10334244409090899</c:v>
                </c:pt>
                <c:pt idx="72" formatCode="0.00E+00">
                  <c:v>7.2821956818181793E-2</c:v>
                </c:pt>
                <c:pt idx="73" formatCode="0.00E+00">
                  <c:v>4.2296163848485099E-2</c:v>
                </c:pt>
                <c:pt idx="74" formatCode="0.00E+00">
                  <c:v>1.17658517272725E-2</c:v>
                </c:pt>
                <c:pt idx="75" formatCode="0.00E+00">
                  <c:v>-1.8768394363636001E-2</c:v>
                </c:pt>
                <c:pt idx="76" formatCode="0.00E+00">
                  <c:v>-4.9306127151515097E-2</c:v>
                </c:pt>
                <c:pt idx="77" formatCode="0.00E+00">
                  <c:v>-7.9846986666667105E-2</c:v>
                </c:pt>
                <c:pt idx="78" formatCode="0.00E+00">
                  <c:v>-0.110390683454545</c:v>
                </c:pt>
                <c:pt idx="79" formatCode="0.00E+00">
                  <c:v>-0.140936976787879</c:v>
                </c:pt>
                <c:pt idx="80" formatCode="0.00E+00">
                  <c:v>-0.17148566203030299</c:v>
                </c:pt>
                <c:pt idx="81" formatCode="0.00E+00">
                  <c:v>-0.202036567090909</c:v>
                </c:pt>
                <c:pt idx="82" formatCode="0.00E+00">
                  <c:v>-0.232589540121212</c:v>
                </c:pt>
                <c:pt idx="83" formatCode="0.00E+00">
                  <c:v>-0.26314445115151502</c:v>
                </c:pt>
                <c:pt idx="84" formatCode="0.00E+00">
                  <c:v>-0.293701183727273</c:v>
                </c:pt>
                <c:pt idx="85" formatCode="0.00E+00">
                  <c:v>-0.32425963606060598</c:v>
                </c:pt>
                <c:pt idx="86" formatCode="0.00E+00">
                  <c:v>-0.35481971642424298</c:v>
                </c:pt>
                <c:pt idx="87" formatCode="0.00E+00">
                  <c:v>-0.38538134190909101</c:v>
                </c:pt>
                <c:pt idx="88" formatCode="0.00E+00">
                  <c:v>-0.41594443933333303</c:v>
                </c:pt>
                <c:pt idx="89" formatCode="0.00E+00">
                  <c:v>-0.44650894030303101</c:v>
                </c:pt>
                <c:pt idx="90" formatCode="0.00E+00">
                  <c:v>-0.47707478399999997</c:v>
                </c:pt>
                <c:pt idx="91" formatCode="0.00E+00">
                  <c:v>-0.5</c:v>
                </c:pt>
                <c:pt idx="92" formatCode="0.00E+00">
                  <c:v>-0.5</c:v>
                </c:pt>
                <c:pt idx="93" formatCode="0.00E+00">
                  <c:v>-0.5</c:v>
                </c:pt>
                <c:pt idx="94" formatCode="0.00E+00">
                  <c:v>-0.5</c:v>
                </c:pt>
                <c:pt idx="95" formatCode="0.00E+00">
                  <c:v>-0.5</c:v>
                </c:pt>
                <c:pt idx="96" formatCode="0.00E+00">
                  <c:v>-0.5</c:v>
                </c:pt>
                <c:pt idx="97" formatCode="0.00E+00">
                  <c:v>-0.5</c:v>
                </c:pt>
                <c:pt idx="98" formatCode="0.00E+00">
                  <c:v>-0.5</c:v>
                </c:pt>
                <c:pt idx="99" formatCode="0.00E+00">
                  <c:v>-0.5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E686-4CB3-A53B-8CC1079362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9022808"/>
        <c:axId val="519023136"/>
      </c:scatterChart>
      <c:valAx>
        <c:axId val="519022808"/>
        <c:scaling>
          <c:orientation val="minMax"/>
          <c:max val="1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3136"/>
        <c:crossesAt val="-0.60000000000000009"/>
        <c:crossBetween val="midCat"/>
        <c:majorUnit val="2"/>
      </c:valAx>
      <c:valAx>
        <c:axId val="519023136"/>
        <c:scaling>
          <c:orientation val="minMax"/>
          <c:max val="1"/>
          <c:min val="-0.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19022808"/>
        <c:crossesAt val="-2"/>
        <c:crossBetween val="midCat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ysClr val="windowText" lastClr="000000"/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0.3657</cdr:x>
      <cdr:y>0.24106</cdr:y>
    </cdr:from>
    <cdr:to>
      <cdr:x>0.76537</cdr:x>
      <cdr:y>0.41934</cdr:y>
    </cdr:to>
    <cdr:cxnSp macro="">
      <cdr:nvCxnSpPr>
        <cdr:cNvPr id="2" name="Straight Connector 1"/>
        <cdr:cNvCxnSpPr/>
      </cdr:nvCxnSpPr>
      <cdr:spPr>
        <a:xfrm xmlns:a="http://schemas.openxmlformats.org/drawingml/2006/main" flipV="1">
          <a:off x="1587544" y="768809"/>
          <a:ext cx="1735015" cy="568569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bg1">
              <a:lumMod val="50000"/>
            </a:schemeClr>
          </a:solidFill>
          <a:prstDash val="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0.28037</cdr:x>
      <cdr:y>0.2504</cdr:y>
    </cdr:from>
    <cdr:to>
      <cdr:x>0.58626</cdr:x>
      <cdr:y>0.7496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1217111" y="798569"/>
          <a:ext cx="1327923" cy="1592097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bg1">
              <a:lumMod val="50000"/>
            </a:schemeClr>
          </a:solidFill>
          <a:prstDash val="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0.24853</cdr:x>
      <cdr:y>0.64307</cdr:y>
    </cdr:from>
    <cdr:to>
      <cdr:x>0.66419</cdr:x>
      <cdr:y>0.64307</cdr:y>
    </cdr:to>
    <cdr:cxnSp macro="">
      <cdr:nvCxnSpPr>
        <cdr:cNvPr id="2" name="Straight Connector 1"/>
        <cdr:cNvCxnSpPr/>
      </cdr:nvCxnSpPr>
      <cdr:spPr>
        <a:xfrm xmlns:a="http://schemas.openxmlformats.org/drawingml/2006/main" flipV="1">
          <a:off x="1028900" y="1852055"/>
          <a:ext cx="1720850" cy="0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bg1">
              <a:lumMod val="50000"/>
            </a:schemeClr>
          </a:solidFill>
          <a:prstDash val="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0.4107</cdr:x>
      <cdr:y>0.19818</cdr:y>
    </cdr:from>
    <cdr:to>
      <cdr:x>0.70944</cdr:x>
      <cdr:y>0.44391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1873494" y="543658"/>
          <a:ext cx="1362808" cy="674077"/>
        </a:xfrm>
        <a:prstGeom xmlns:a="http://schemas.openxmlformats.org/drawingml/2006/main" prst="line">
          <a:avLst/>
        </a:prstGeom>
        <a:ln xmlns:a="http://schemas.openxmlformats.org/drawingml/2006/main" w="12700"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0.57324</cdr:x>
      <cdr:y>0.35121</cdr:y>
    </cdr:from>
    <cdr:to>
      <cdr:x>0.90251</cdr:x>
      <cdr:y>0.55153</cdr:y>
    </cdr:to>
    <cdr:cxnSp macro="">
      <cdr:nvCxnSpPr>
        <cdr:cNvPr id="8" name="Straight Connector 7"/>
        <cdr:cNvCxnSpPr/>
      </cdr:nvCxnSpPr>
      <cdr:spPr>
        <a:xfrm xmlns:a="http://schemas.openxmlformats.org/drawingml/2006/main" flipV="1">
          <a:off x="2614964" y="1107385"/>
          <a:ext cx="1502044" cy="631617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rgbClr val="00B050"/>
          </a:solidFill>
          <a:prstDash val="sysDot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0.22977</cdr:x>
      <cdr:y>0.34698</cdr:y>
    </cdr:from>
    <cdr:to>
      <cdr:x>0.65819</cdr:x>
      <cdr:y>0.74556</cdr:y>
    </cdr:to>
    <cdr:cxnSp macro="">
      <cdr:nvCxnSpPr>
        <cdr:cNvPr id="16" name="Straight Connector 15"/>
        <cdr:cNvCxnSpPr/>
      </cdr:nvCxnSpPr>
      <cdr:spPr>
        <a:xfrm xmlns:a="http://schemas.openxmlformats.org/drawingml/2006/main" flipV="1">
          <a:off x="955966" y="999312"/>
          <a:ext cx="1782472" cy="1147912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bg1">
              <a:lumMod val="50000"/>
            </a:schemeClr>
          </a:solidFill>
          <a:prstDash val="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0.57166</cdr:x>
      <cdr:y>0.16598</cdr:y>
    </cdr:from>
    <cdr:to>
      <cdr:x>0.57166</cdr:x>
      <cdr:y>0.77954</cdr:y>
    </cdr:to>
    <cdr:cxnSp macro="">
      <cdr:nvCxnSpPr>
        <cdr:cNvPr id="10" name="Straight Connector 9"/>
        <cdr:cNvCxnSpPr/>
      </cdr:nvCxnSpPr>
      <cdr:spPr>
        <a:xfrm xmlns:a="http://schemas.openxmlformats.org/drawingml/2006/main" flipH="1" flipV="1">
          <a:off x="2366676" y="478024"/>
          <a:ext cx="0" cy="1767052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rgbClr val="080808"/>
          </a:solidFill>
          <a:prstDash val="solid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0.51315</cdr:x>
      <cdr:y>0.16944</cdr:y>
    </cdr:from>
    <cdr:to>
      <cdr:x>0.60587</cdr:x>
      <cdr:y>0.77768</cdr:y>
    </cdr:to>
    <cdr:cxnSp macro="">
      <cdr:nvCxnSpPr>
        <cdr:cNvPr id="4" name="Straight Connector 3"/>
        <cdr:cNvCxnSpPr/>
      </cdr:nvCxnSpPr>
      <cdr:spPr>
        <a:xfrm xmlns:a="http://schemas.openxmlformats.org/drawingml/2006/main" flipV="1">
          <a:off x="2134995" y="487981"/>
          <a:ext cx="385762" cy="1751731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bg1">
              <a:lumMod val="50000"/>
            </a:schemeClr>
          </a:solidFill>
          <a:prstDash val="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0.23048</cdr:x>
      <cdr:y>0.39547</cdr:y>
    </cdr:from>
    <cdr:to>
      <cdr:x>0.64057</cdr:x>
      <cdr:y>0.39547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954420" y="1138942"/>
          <a:ext cx="1698225" cy="0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bg1">
              <a:lumMod val="50000"/>
            </a:schemeClr>
          </a:solidFill>
          <a:prstDash val="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0.61046</cdr:x>
      <cdr:y>0.43916</cdr:y>
    </cdr:from>
    <cdr:to>
      <cdr:x>0.69544</cdr:x>
      <cdr:y>0.48462</cdr:y>
    </cdr:to>
    <cdr:cxnSp macro="">
      <cdr:nvCxnSpPr>
        <cdr:cNvPr id="3" name="Straight Connector 2"/>
        <cdr:cNvCxnSpPr/>
      </cdr:nvCxnSpPr>
      <cdr:spPr>
        <a:xfrm xmlns:a="http://schemas.openxmlformats.org/drawingml/2006/main" flipV="1">
          <a:off x="2627001" y="1264795"/>
          <a:ext cx="365688" cy="130904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0.61149</cdr:x>
      <cdr:y>0.68292</cdr:y>
    </cdr:from>
    <cdr:to>
      <cdr:x>0.70512</cdr:x>
      <cdr:y>0.74509</cdr:y>
    </cdr:to>
    <cdr:cxnSp macro="">
      <cdr:nvCxnSpPr>
        <cdr:cNvPr id="6" name="Straight Connector 5"/>
        <cdr:cNvCxnSpPr/>
      </cdr:nvCxnSpPr>
      <cdr:spPr>
        <a:xfrm xmlns:a="http://schemas.openxmlformats.org/drawingml/2006/main">
          <a:off x="2631448" y="1966801"/>
          <a:ext cx="402913" cy="179056"/>
        </a:xfrm>
        <a:prstGeom xmlns:a="http://schemas.openxmlformats.org/drawingml/2006/main" prst="line">
          <a:avLst/>
        </a:prstGeom>
        <a:ln xmlns:a="http://schemas.openxmlformats.org/drawingml/2006/main" w="9525">
          <a:solidFill>
            <a:schemeClr val="tx1"/>
          </a:solidFill>
          <a:prstDash val="dash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690" cy="497333"/>
          </a:xfrm>
          <a:prstGeom prst="rect">
            <a:avLst/>
          </a:prstGeom>
        </p:spPr>
        <p:txBody>
          <a:bodyPr vert="horz" lIns="87517" tIns="43759" rIns="87517" bIns="43759" rtlCol="0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908" y="1"/>
            <a:ext cx="2889689" cy="497333"/>
          </a:xfrm>
          <a:prstGeom prst="rect">
            <a:avLst/>
          </a:prstGeom>
        </p:spPr>
        <p:txBody>
          <a:bodyPr vert="horz" lIns="87517" tIns="43759" rIns="87517" bIns="43759" rtlCol="0"/>
          <a:lstStyle>
            <a:lvl1pPr algn="r">
              <a:defRPr sz="1100"/>
            </a:lvl1pPr>
          </a:lstStyle>
          <a:p>
            <a:fld id="{333DE5E1-E7C5-48D2-A7BB-AF0966495EBC}" type="datetimeFigureOut">
              <a:rPr lang="en-GB" smtClean="0"/>
              <a:t>10/07/2019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305"/>
            <a:ext cx="2889690" cy="497333"/>
          </a:xfrm>
          <a:prstGeom prst="rect">
            <a:avLst/>
          </a:prstGeom>
        </p:spPr>
        <p:txBody>
          <a:bodyPr vert="horz" lIns="87517" tIns="43759" rIns="87517" bIns="43759" rtlCol="0" anchor="b"/>
          <a:lstStyle>
            <a:lvl1pPr algn="l">
              <a:defRPr sz="11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908" y="9429305"/>
            <a:ext cx="2889689" cy="497333"/>
          </a:xfrm>
          <a:prstGeom prst="rect">
            <a:avLst/>
          </a:prstGeom>
        </p:spPr>
        <p:txBody>
          <a:bodyPr vert="horz" lIns="87517" tIns="43759" rIns="87517" bIns="43759" rtlCol="0" anchor="b"/>
          <a:lstStyle>
            <a:lvl1pPr algn="r">
              <a:defRPr sz="1100"/>
            </a:lvl1pPr>
          </a:lstStyle>
          <a:p>
            <a:fld id="{C451A734-416A-4F26-B87D-5E401D4128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6741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9938" cy="498056"/>
          </a:xfrm>
          <a:prstGeom prst="rect">
            <a:avLst/>
          </a:prstGeom>
        </p:spPr>
        <p:txBody>
          <a:bodyPr vert="horz" lIns="94825" tIns="47413" rIns="94825" bIns="4741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8" y="1"/>
            <a:ext cx="2889938" cy="498056"/>
          </a:xfrm>
          <a:prstGeom prst="rect">
            <a:avLst/>
          </a:prstGeom>
        </p:spPr>
        <p:txBody>
          <a:bodyPr vert="horz" lIns="94825" tIns="47413" rIns="94825" bIns="47413" rtlCol="0"/>
          <a:lstStyle>
            <a:lvl1pPr algn="r">
              <a:defRPr sz="1200"/>
            </a:lvl1pPr>
          </a:lstStyle>
          <a:p>
            <a:fld id="{908A39DC-5865-C644-BB9E-AAC016A64910}" type="datetimeFigureOut">
              <a:rPr lang="en-US" smtClean="0"/>
              <a:t>7/10/2019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39838"/>
            <a:ext cx="4465638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825" tIns="47413" rIns="94825" bIns="4741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4825" tIns="47413" rIns="94825" bIns="4741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6"/>
            <a:ext cx="2889938" cy="498055"/>
          </a:xfrm>
          <a:prstGeom prst="rect">
            <a:avLst/>
          </a:prstGeom>
        </p:spPr>
        <p:txBody>
          <a:bodyPr vert="horz" lIns="94825" tIns="47413" rIns="94825" bIns="4741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8" y="9428586"/>
            <a:ext cx="2889938" cy="498055"/>
          </a:xfrm>
          <a:prstGeom prst="rect">
            <a:avLst/>
          </a:prstGeom>
        </p:spPr>
        <p:txBody>
          <a:bodyPr vert="horz" lIns="94825" tIns="47413" rIns="94825" bIns="47413" rtlCol="0" anchor="b"/>
          <a:lstStyle>
            <a:lvl1pPr algn="r">
              <a:defRPr sz="1200"/>
            </a:lvl1pPr>
          </a:lstStyle>
          <a:p>
            <a:fld id="{659B1595-DE59-C540-A623-C5DA7401724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8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1929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25812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21364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Influence of screening currents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36684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Multipoles dominated</a:t>
            </a:r>
            <a:r>
              <a:rPr lang="en-US" baseline="0" dirty="0" smtClean="0"/>
              <a:t> by geometry and iron errors.</a:t>
            </a:r>
          </a:p>
          <a:p>
            <a:r>
              <a:rPr lang="en-US" baseline="0" dirty="0" smtClean="0"/>
              <a:t>High multipoles due to the non optimized iron yoke (magnet is an insert) </a:t>
            </a:r>
          </a:p>
          <a:p>
            <a:r>
              <a:rPr lang="en-US" baseline="0" dirty="0" smtClean="0"/>
              <a:t>Multipoles minimized for operational conditions in background field</a:t>
            </a:r>
            <a:br>
              <a:rPr lang="en-US" baseline="0" dirty="0" smtClean="0"/>
            </a:br>
            <a:r>
              <a:rPr lang="en-US" baseline="0" dirty="0" smtClean="0"/>
              <a:t>Screening currents only small contribution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93850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2376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5949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/>
              <a:t>From </a:t>
            </a:r>
            <a:r>
              <a:rPr lang="en-GB" sz="1200" dirty="0" err="1" smtClean="0"/>
              <a:t>Oberkampf</a:t>
            </a:r>
            <a:r>
              <a:rPr lang="en-GB" sz="1200" dirty="0" smtClean="0"/>
              <a:t> book:</a:t>
            </a:r>
            <a:br>
              <a:rPr lang="en-GB" sz="1200" dirty="0" smtClean="0"/>
            </a:br>
            <a:r>
              <a:rPr lang="en-GB" sz="1200" dirty="0" smtClean="0"/>
              <a:t>[…].veriﬁcation can simply be described as “solving the equations right” and validation as “solving the right equations.”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689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Add field harmonics plot.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8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22402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4948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2865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8005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Some of the verifications.</a:t>
            </a:r>
            <a:br>
              <a:rPr lang="en-US" dirty="0" smtClean="0"/>
            </a:br>
            <a:r>
              <a:rPr lang="en-US" dirty="0" smtClean="0"/>
              <a:t>Mention Current dependency, PEC behavior, comparison</a:t>
            </a:r>
            <a:r>
              <a:rPr lang="en-US" baseline="0" dirty="0" smtClean="0"/>
              <a:t> with other formulations..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3838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Meissner is reversible. Losses per cycle are always zero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9B1595-DE59-C540-A623-C5DA7401724D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050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7.tif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tif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35339" y="638302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6854464" y="6383020"/>
            <a:ext cx="992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7/10/2019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54464" y="69264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35339" y="638302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6854464" y="6383020"/>
            <a:ext cx="992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7/10/2019</a:t>
            </a:fld>
            <a:endParaRPr lang="en-US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854464" y="692647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35339" y="638302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 userDrawn="1"/>
        </p:nvCxnSpPr>
        <p:spPr>
          <a:xfrm>
            <a:off x="457200" y="6209728"/>
            <a:ext cx="822685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7" name="Titre 1"/>
          <p:cNvSpPr>
            <a:spLocks noGrp="1"/>
          </p:cNvSpPr>
          <p:nvPr userDrawn="1">
            <p:ph type="title"/>
          </p:nvPr>
        </p:nvSpPr>
        <p:spPr>
          <a:xfrm>
            <a:off x="457200" y="1876825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8" name="Espace réservé du texte 2"/>
          <p:cNvSpPr>
            <a:spLocks noGrp="1"/>
          </p:cNvSpPr>
          <p:nvPr userDrawn="1">
            <p:ph type="body" idx="10"/>
          </p:nvPr>
        </p:nvSpPr>
        <p:spPr>
          <a:xfrm>
            <a:off x="457200" y="2830279"/>
            <a:ext cx="8226854" cy="419653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1600">
                <a:latin typeface="+mj-lt"/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9" name="Date Placeholder 1"/>
          <p:cNvSpPr>
            <a:spLocks noGrp="1"/>
          </p:cNvSpPr>
          <p:nvPr userDrawn="1">
            <p:ph type="dt" sz="half" idx="12"/>
          </p:nvPr>
        </p:nvSpPr>
        <p:spPr>
          <a:xfrm>
            <a:off x="4072881" y="4592687"/>
            <a:ext cx="992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7/10/2019</a:t>
            </a:fld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454699" y="6255273"/>
            <a:ext cx="8229355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000" dirty="0" smtClean="0"/>
              <a:t>This work is supported by: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it-IT" sz="1000" dirty="0" smtClean="0"/>
              <a:t>(*)  The ‘Excellence Initiative’ of the German Government and by the Graduate School of Computational Engineering at TU Darmstadt;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it-IT" sz="1000" dirty="0" smtClean="0"/>
              <a:t>(**) The Gentner program </a:t>
            </a:r>
            <a:r>
              <a:rPr lang="en-GB" sz="1000" kern="1200" dirty="0" smtClean="0">
                <a:solidFill>
                  <a:schemeClr val="tx1"/>
                </a:solidFill>
                <a:latin typeface="+mn-lt"/>
                <a:ea typeface="+mn-ea"/>
                <a:cs typeface="Times New Roman" panose="02020603050405020304" pitchFamily="18" charset="0"/>
              </a:rPr>
              <a:t>of the German Federal Ministry of Education and Research (grant no. 05E12CHA).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1712120" y="5605464"/>
            <a:ext cx="247913" cy="3228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>
                <a:latin typeface="+mj-lt"/>
              </a:rPr>
              <a:t>1</a:t>
            </a:r>
            <a:endParaRPr lang="en-GB" sz="1600" b="1" dirty="0">
              <a:latin typeface="+mj-lt"/>
            </a:endParaRPr>
          </a:p>
        </p:txBody>
      </p:sp>
      <p:pic>
        <p:nvPicPr>
          <p:cNvPr id="14" name="Picture 4" descr="Bildergebnis für cern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7954" y="5470497"/>
            <a:ext cx="57696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Risultati immagini per bundesministerium fÃ¼r bildun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05" b="15175"/>
          <a:stretch/>
        </p:blipFill>
        <p:spPr bwMode="auto">
          <a:xfrm>
            <a:off x="6351132" y="5434497"/>
            <a:ext cx="1443132" cy="64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160288" y="5470497"/>
            <a:ext cx="1249472" cy="576000"/>
          </a:xfrm>
          <a:prstGeom prst="rect">
            <a:avLst/>
          </a:prstGeom>
        </p:spPr>
      </p:pic>
      <p:pic>
        <p:nvPicPr>
          <p:cNvPr id="2050" name="Picture 2" descr="http://www.graduate-school-ce.de/index.php?eID=tx_nawsecuredl&amp;u=0&amp;file=typo3temp/pics/986e5da5ea.png&amp;t=1548324178&amp;hash=6c6d04da938d3d86c812a314e3b21c0630127601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134" y="5470497"/>
            <a:ext cx="687760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3028786" y="5605464"/>
            <a:ext cx="247913" cy="3228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 smtClean="0">
                <a:latin typeface="+mj-lt"/>
              </a:rPr>
              <a:t>2</a:t>
            </a:r>
            <a:endParaRPr lang="en-GB" sz="1600" b="1" dirty="0">
              <a:latin typeface="+mj-lt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4738467" y="5605464"/>
            <a:ext cx="312108" cy="3228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 smtClean="0">
                <a:latin typeface="+mj-lt"/>
              </a:rPr>
              <a:t>(*)</a:t>
            </a:r>
            <a:endParaRPr lang="en-GB" sz="1600" b="1" dirty="0">
              <a:latin typeface="+mj-lt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6172854" y="5605464"/>
            <a:ext cx="362545" cy="3228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baseline="30000" dirty="0" smtClean="0">
                <a:latin typeface="+mj-lt"/>
              </a:rPr>
              <a:t>(**)</a:t>
            </a:r>
            <a:endParaRPr lang="en-GB"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411835" y="4769562"/>
            <a:ext cx="2519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baseline="30000" dirty="0">
                <a:latin typeface="+mj-lt"/>
              </a:rPr>
              <a:t>1</a:t>
            </a:r>
            <a:endParaRPr lang="en-GB" sz="1400" b="1" dirty="0">
              <a:latin typeface="+mj-lt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1485261" y="4769562"/>
            <a:ext cx="2519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baseline="30000" dirty="0" smtClean="0">
                <a:latin typeface="+mj-lt"/>
              </a:rPr>
              <a:t>2</a:t>
            </a:r>
            <a:endParaRPr lang="en-GB" sz="1400" b="1" dirty="0">
              <a:latin typeface="+mj-lt"/>
            </a:endParaRPr>
          </a:p>
        </p:txBody>
      </p:sp>
      <p:grpSp>
        <p:nvGrpSpPr>
          <p:cNvPr id="8" name="Group 7"/>
          <p:cNvGrpSpPr>
            <a:grpSpLocks noChangeAspect="1"/>
          </p:cNvGrpSpPr>
          <p:nvPr userDrawn="1"/>
        </p:nvGrpSpPr>
        <p:grpSpPr>
          <a:xfrm>
            <a:off x="753480" y="4404426"/>
            <a:ext cx="2284990" cy="639447"/>
            <a:chOff x="3713201" y="4920936"/>
            <a:chExt cx="2572837" cy="720000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24198" y="4920936"/>
              <a:ext cx="1561840" cy="720000"/>
            </a:xfrm>
            <a:prstGeom prst="rect">
              <a:avLst/>
            </a:prstGeom>
          </p:spPr>
        </p:pic>
        <p:pic>
          <p:nvPicPr>
            <p:cNvPr id="10" name="Picture 4" descr="Bildergebnis für cern logo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13201" y="4970880"/>
              <a:ext cx="613020" cy="61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2" name="Picture 2" descr="Risultati immagini per bundesministerium fÃ¼r bildung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3029" y="4325062"/>
            <a:ext cx="1431853" cy="886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Content Placeholder 4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5185" y="4504822"/>
            <a:ext cx="1275698" cy="447613"/>
          </a:xfrm>
          <a:prstGeom prst="rect">
            <a:avLst/>
          </a:prstGeom>
        </p:spPr>
      </p:pic>
      <p:sp>
        <p:nvSpPr>
          <p:cNvPr id="17" name="Rectangle 16"/>
          <p:cNvSpPr/>
          <p:nvPr userDrawn="1"/>
        </p:nvSpPr>
        <p:spPr>
          <a:xfrm>
            <a:off x="270861" y="6562918"/>
            <a:ext cx="877225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latin typeface="+mj-lt"/>
                <a:cs typeface="Times New Roman" panose="02020603050405020304" pitchFamily="18" charset="0"/>
              </a:rPr>
              <a:t>This work has been </a:t>
            </a:r>
            <a:r>
              <a:rPr lang="en-GB" sz="1000" dirty="0" smtClean="0">
                <a:latin typeface="+mj-lt"/>
                <a:cs typeface="Times New Roman" panose="02020603050405020304" pitchFamily="18" charset="0"/>
              </a:rPr>
              <a:t>sponsored </a:t>
            </a:r>
            <a:r>
              <a:rPr lang="en-GB" sz="1000" dirty="0">
                <a:latin typeface="+mj-lt"/>
                <a:cs typeface="Times New Roman" panose="02020603050405020304" pitchFamily="18" charset="0"/>
              </a:rPr>
              <a:t>by the Wolfgang Gentner Programme </a:t>
            </a:r>
            <a:r>
              <a:rPr lang="en-GB" sz="1000" dirty="0" smtClean="0">
                <a:latin typeface="+mj-lt"/>
                <a:cs typeface="Times New Roman" panose="02020603050405020304" pitchFamily="18" charset="0"/>
              </a:rPr>
              <a:t>of </a:t>
            </a:r>
            <a:r>
              <a:rPr lang="en-GB" sz="1000" dirty="0">
                <a:latin typeface="+mj-lt"/>
                <a:cs typeface="Times New Roman" panose="02020603050405020304" pitchFamily="18" charset="0"/>
              </a:rPr>
              <a:t>the </a:t>
            </a:r>
            <a:r>
              <a:rPr lang="en-GB" sz="1000" dirty="0" smtClean="0">
                <a:latin typeface="+mj-lt"/>
                <a:cs typeface="Times New Roman" panose="02020603050405020304" pitchFamily="18" charset="0"/>
              </a:rPr>
              <a:t>German </a:t>
            </a:r>
            <a:r>
              <a:rPr lang="en-GB" sz="1000" dirty="0">
                <a:latin typeface="+mj-lt"/>
                <a:cs typeface="Times New Roman" panose="02020603050405020304" pitchFamily="18" charset="0"/>
              </a:rPr>
              <a:t>Federal Ministry of Education and Research (grant no. 05E12CHA)</a:t>
            </a:r>
            <a:endParaRPr lang="it-IT" sz="1000" dirty="0">
              <a:latin typeface="+mj-lt"/>
              <a:cs typeface="Times New Roman" panose="02020603050405020304" pitchFamily="18" charset="0"/>
            </a:endParaRP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457200" y="6481194"/>
            <a:ext cx="822685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 userDrawn="1"/>
        </p:nvSpPr>
        <p:spPr>
          <a:xfrm>
            <a:off x="7267579" y="6194546"/>
            <a:ext cx="153077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latin typeface="+mj-lt"/>
                <a:cs typeface="Times New Roman" panose="02020603050405020304" pitchFamily="18" charset="0"/>
              </a:rPr>
              <a:t>lorenzo.bortot@cern.ch</a:t>
            </a:r>
            <a:endParaRPr lang="it-IT" sz="1000" dirty="0"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14" name="Date Placeholder 1"/>
          <p:cNvSpPr>
            <a:spLocks noGrp="1"/>
          </p:cNvSpPr>
          <p:nvPr>
            <p:ph type="dt" sz="half" idx="12"/>
          </p:nvPr>
        </p:nvSpPr>
        <p:spPr>
          <a:xfrm>
            <a:off x="457200" y="6111502"/>
            <a:ext cx="992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7/10/2019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94044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82726"/>
            <a:ext cx="8226854" cy="508026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944753"/>
            <a:ext cx="822685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grpSp>
        <p:nvGrpSpPr>
          <p:cNvPr id="4" name="Group 3"/>
          <p:cNvGrpSpPr/>
          <p:nvPr userDrawn="1"/>
        </p:nvGrpSpPr>
        <p:grpSpPr>
          <a:xfrm>
            <a:off x="108052" y="6204875"/>
            <a:ext cx="8576002" cy="576000"/>
            <a:chOff x="108052" y="6197126"/>
            <a:chExt cx="8576002" cy="576000"/>
          </a:xfrm>
        </p:grpSpPr>
        <p:cxnSp>
          <p:nvCxnSpPr>
            <p:cNvPr id="7" name="Straight Connector 6"/>
            <p:cNvCxnSpPr/>
            <p:nvPr userDrawn="1"/>
          </p:nvCxnSpPr>
          <p:spPr>
            <a:xfrm>
              <a:off x="457200" y="6262990"/>
              <a:ext cx="8226854" cy="0"/>
            </a:xfrm>
            <a:prstGeom prst="line">
              <a:avLst/>
            </a:prstGeom>
            <a:ln w="19050">
              <a:solidFill>
                <a:srgbClr val="0055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pic>
          <p:nvPicPr>
            <p:cNvPr id="8" name="Picture 2" descr="Risultati immagini per cern logo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052" y="6197126"/>
              <a:ext cx="576961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626" y="6274675"/>
            <a:ext cx="1119975" cy="51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94044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944753"/>
            <a:ext cx="822685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Espace réservé du contenu 2"/>
          <p:cNvSpPr>
            <a:spLocks noGrp="1"/>
          </p:cNvSpPr>
          <p:nvPr>
            <p:ph idx="10"/>
          </p:nvPr>
        </p:nvSpPr>
        <p:spPr>
          <a:xfrm>
            <a:off x="457200" y="1182726"/>
            <a:ext cx="4040188" cy="508026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idx="11"/>
          </p:nvPr>
        </p:nvSpPr>
        <p:spPr>
          <a:xfrm>
            <a:off x="4645024" y="1192705"/>
            <a:ext cx="4041775" cy="506940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08052" y="6204875"/>
            <a:ext cx="8576002" cy="576000"/>
            <a:chOff x="108052" y="6197126"/>
            <a:chExt cx="8576002" cy="576000"/>
          </a:xfrm>
        </p:grpSpPr>
        <p:cxnSp>
          <p:nvCxnSpPr>
            <p:cNvPr id="16" name="Straight Connector 15"/>
            <p:cNvCxnSpPr/>
            <p:nvPr userDrawn="1"/>
          </p:nvCxnSpPr>
          <p:spPr>
            <a:xfrm>
              <a:off x="457200" y="6262990"/>
              <a:ext cx="8226854" cy="0"/>
            </a:xfrm>
            <a:prstGeom prst="line">
              <a:avLst/>
            </a:prstGeom>
            <a:ln w="19050">
              <a:solidFill>
                <a:srgbClr val="0055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pic>
          <p:nvPicPr>
            <p:cNvPr id="21" name="Picture 2" descr="Risultati immagini per cern logo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052" y="6197126"/>
              <a:ext cx="576961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626" y="6274675"/>
            <a:ext cx="1119975" cy="516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/>
          <p:cNvSpPr>
            <a:spLocks noGrp="1"/>
          </p:cNvSpPr>
          <p:nvPr>
            <p:ph type="title"/>
          </p:nvPr>
        </p:nvSpPr>
        <p:spPr>
          <a:xfrm>
            <a:off x="457200" y="81092"/>
            <a:ext cx="8226854" cy="940443"/>
          </a:xfrm>
        </p:spPr>
        <p:txBody>
          <a:bodyPr>
            <a:normAutofit/>
          </a:bodyPr>
          <a:lstStyle>
            <a:lvl1pPr algn="l">
              <a:defRPr sz="3200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944753"/>
            <a:ext cx="8226854" cy="0"/>
          </a:xfrm>
          <a:prstGeom prst="line">
            <a:avLst/>
          </a:prstGeom>
          <a:ln w="19050">
            <a:solidFill>
              <a:srgbClr val="0055A0"/>
            </a:solidFill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12" name="Espace réservé du contenu 2"/>
          <p:cNvSpPr>
            <a:spLocks noGrp="1"/>
          </p:cNvSpPr>
          <p:nvPr>
            <p:ph idx="10"/>
          </p:nvPr>
        </p:nvSpPr>
        <p:spPr>
          <a:xfrm>
            <a:off x="457200" y="1182726"/>
            <a:ext cx="4040188" cy="415375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idx="11"/>
          </p:nvPr>
        </p:nvSpPr>
        <p:spPr>
          <a:xfrm>
            <a:off x="4645024" y="1192705"/>
            <a:ext cx="4041775" cy="4142422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/>
          </p:nvPr>
        </p:nvSpPr>
        <p:spPr>
          <a:xfrm>
            <a:off x="454454" y="5413265"/>
            <a:ext cx="4040188" cy="838200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1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2279" y="5413265"/>
            <a:ext cx="4041775" cy="838200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08052" y="6204875"/>
            <a:ext cx="8576002" cy="576000"/>
            <a:chOff x="108052" y="6197126"/>
            <a:chExt cx="8576002" cy="576000"/>
          </a:xfrm>
        </p:grpSpPr>
        <p:cxnSp>
          <p:nvCxnSpPr>
            <p:cNvPr id="20" name="Straight Connector 19"/>
            <p:cNvCxnSpPr/>
            <p:nvPr userDrawn="1"/>
          </p:nvCxnSpPr>
          <p:spPr>
            <a:xfrm>
              <a:off x="457200" y="6262990"/>
              <a:ext cx="8226854" cy="0"/>
            </a:xfrm>
            <a:prstGeom prst="line">
              <a:avLst/>
            </a:prstGeom>
            <a:ln w="19050">
              <a:solidFill>
                <a:srgbClr val="0055A0"/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pic>
          <p:nvPicPr>
            <p:cNvPr id="22" name="Picture 2" descr="Risultati immagini per cern logo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8052" y="6197126"/>
              <a:ext cx="576961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3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6492875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32626" y="6274675"/>
            <a:ext cx="1119975" cy="516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6431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69180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82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0.png"/><Relationship Id="rId13" Type="http://schemas.openxmlformats.org/officeDocument/2006/relationships/image" Target="../media/image46.png"/><Relationship Id="rId18" Type="http://schemas.openxmlformats.org/officeDocument/2006/relationships/image" Target="../media/image48.png"/><Relationship Id="rId3" Type="http://schemas.openxmlformats.org/officeDocument/2006/relationships/chart" Target="../charts/chart3.xml"/><Relationship Id="rId7" Type="http://schemas.openxmlformats.org/officeDocument/2006/relationships/image" Target="../media/image410.png"/><Relationship Id="rId12" Type="http://schemas.openxmlformats.org/officeDocument/2006/relationships/chart" Target="../charts/chart4.xml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0.png"/><Relationship Id="rId11" Type="http://schemas.openxmlformats.org/officeDocument/2006/relationships/image" Target="../media/image45.png"/><Relationship Id="rId5" Type="http://schemas.openxmlformats.org/officeDocument/2006/relationships/image" Target="../media/image390.png"/><Relationship Id="rId15" Type="http://schemas.openxmlformats.org/officeDocument/2006/relationships/chart" Target="../charts/chart5.xml"/><Relationship Id="rId10" Type="http://schemas.openxmlformats.org/officeDocument/2006/relationships/image" Target="../media/image440.png"/><Relationship Id="rId19" Type="http://schemas.openxmlformats.org/officeDocument/2006/relationships/image" Target="../media/image49.png"/><Relationship Id="rId4" Type="http://schemas.openxmlformats.org/officeDocument/2006/relationships/image" Target="../media/image380.png"/><Relationship Id="rId9" Type="http://schemas.openxmlformats.org/officeDocument/2006/relationships/image" Target="../media/image430.png"/><Relationship Id="rId1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2.xml"/><Relationship Id="rId3" Type="http://schemas.openxmlformats.org/officeDocument/2006/relationships/chart" Target="../charts/chart7.xml"/><Relationship Id="rId7" Type="http://schemas.openxmlformats.org/officeDocument/2006/relationships/chart" Target="../charts/chart11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10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Relationship Id="rId9" Type="http://schemas.openxmlformats.org/officeDocument/2006/relationships/chart" Target="../charts/chart1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0.png"/><Relationship Id="rId13" Type="http://schemas.openxmlformats.org/officeDocument/2006/relationships/chart" Target="../charts/chart15.xml"/><Relationship Id="rId3" Type="http://schemas.openxmlformats.org/officeDocument/2006/relationships/image" Target="../media/image510.png"/><Relationship Id="rId7" Type="http://schemas.openxmlformats.org/officeDocument/2006/relationships/image" Target="../media/image530.png"/><Relationship Id="rId12" Type="http://schemas.openxmlformats.org/officeDocument/2006/relationships/image" Target="../media/image58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0.png"/><Relationship Id="rId11" Type="http://schemas.openxmlformats.org/officeDocument/2006/relationships/image" Target="../media/image570.png"/><Relationship Id="rId5" Type="http://schemas.openxmlformats.org/officeDocument/2006/relationships/chart" Target="../charts/chart14.xml"/><Relationship Id="rId15" Type="http://schemas.openxmlformats.org/officeDocument/2006/relationships/image" Target="../media/image500.png"/><Relationship Id="rId10" Type="http://schemas.openxmlformats.org/officeDocument/2006/relationships/image" Target="../media/image560.png"/><Relationship Id="rId4" Type="http://schemas.openxmlformats.org/officeDocument/2006/relationships/image" Target="../media/image521.png"/><Relationship Id="rId9" Type="http://schemas.openxmlformats.org/officeDocument/2006/relationships/image" Target="../media/image550.png"/><Relationship Id="rId14" Type="http://schemas.openxmlformats.org/officeDocument/2006/relationships/image" Target="../media/image59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70.png"/><Relationship Id="rId3" Type="http://schemas.openxmlformats.org/officeDocument/2006/relationships/image" Target="../media/image610.png"/><Relationship Id="rId7" Type="http://schemas.openxmlformats.org/officeDocument/2006/relationships/image" Target="../media/image65.png"/><Relationship Id="rId12" Type="http://schemas.openxmlformats.org/officeDocument/2006/relationships/image" Target="../media/image69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4.png"/><Relationship Id="rId11" Type="http://schemas.openxmlformats.org/officeDocument/2006/relationships/image" Target="../media/image68.png"/><Relationship Id="rId5" Type="http://schemas.openxmlformats.org/officeDocument/2006/relationships/image" Target="../media/image63.png"/><Relationship Id="rId10" Type="http://schemas.openxmlformats.org/officeDocument/2006/relationships/chart" Target="../charts/chart18.xml"/><Relationship Id="rId4" Type="http://schemas.openxmlformats.org/officeDocument/2006/relationships/image" Target="../media/image62.png"/><Relationship Id="rId9" Type="http://schemas.openxmlformats.org/officeDocument/2006/relationships/image" Target="../media/image67.png"/><Relationship Id="rId14" Type="http://schemas.openxmlformats.org/officeDocument/2006/relationships/chart" Target="../charts/chart19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512.png"/><Relationship Id="rId7" Type="http://schemas.openxmlformats.org/officeDocument/2006/relationships/image" Target="../media/image5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gif"/><Relationship Id="rId3" Type="http://schemas.openxmlformats.org/officeDocument/2006/relationships/image" Target="../media/image511.png"/><Relationship Id="rId7" Type="http://schemas.openxmlformats.org/officeDocument/2006/relationships/image" Target="../media/image56.png"/><Relationship Id="rId2" Type="http://schemas.openxmlformats.org/officeDocument/2006/relationships/hyperlink" Target="http://www.htsmodelling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2.xml"/><Relationship Id="rId5" Type="http://schemas.openxmlformats.org/officeDocument/2006/relationships/chart" Target="../charts/chart22.xml"/><Relationship Id="rId4" Type="http://schemas.openxmlformats.org/officeDocument/2006/relationships/image" Target="../media/image55.png"/><Relationship Id="rId9" Type="http://schemas.openxmlformats.org/officeDocument/2006/relationships/image" Target="../media/image26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14.png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png"/><Relationship Id="rId7" Type="http://schemas.openxmlformats.org/officeDocument/2006/relationships/image" Target="../media/image75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png"/><Relationship Id="rId5" Type="http://schemas.openxmlformats.org/officeDocument/2006/relationships/image" Target="../media/image73.png"/><Relationship Id="rId10" Type="http://schemas.openxmlformats.org/officeDocument/2006/relationships/image" Target="../media/image78.png"/><Relationship Id="rId4" Type="http://schemas.openxmlformats.org/officeDocument/2006/relationships/image" Target="../media/image72.png"/><Relationship Id="rId9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0.png"/><Relationship Id="rId3" Type="http://schemas.openxmlformats.org/officeDocument/2006/relationships/image" Target="../media/image79.png"/><Relationship Id="rId2" Type="http://schemas.openxmlformats.org/officeDocument/2006/relationships/image" Target="../media/image930.png"/><Relationship Id="rId1" Type="http://schemas.openxmlformats.org/officeDocument/2006/relationships/slideLayout" Target="../slideLayouts/slideLayout7.xml"/><Relationship Id="rId10" Type="http://schemas.openxmlformats.org/officeDocument/2006/relationships/image" Target="../media/image1010.png"/><Relationship Id="rId4" Type="http://schemas.openxmlformats.org/officeDocument/2006/relationships/image" Target="../media/image60.emf"/><Relationship Id="rId9" Type="http://schemas.openxmlformats.org/officeDocument/2006/relationships/image" Target="../media/image100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gif"/><Relationship Id="rId3" Type="http://schemas.openxmlformats.org/officeDocument/2006/relationships/image" Target="../media/image340.png"/><Relationship Id="rId7" Type="http://schemas.openxmlformats.org/officeDocument/2006/relationships/image" Target="../media/image74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11.png"/><Relationship Id="rId5" Type="http://schemas.openxmlformats.org/officeDocument/2006/relationships/chart" Target="../charts/chart24.xml"/><Relationship Id="rId4" Type="http://schemas.openxmlformats.org/officeDocument/2006/relationships/image" Target="../media/image74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1.png"/><Relationship Id="rId3" Type="http://schemas.openxmlformats.org/officeDocument/2006/relationships/image" Target="../media/image80.png"/><Relationship Id="rId7" Type="http://schemas.openxmlformats.org/officeDocument/2006/relationships/image" Target="../media/image79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81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9.xml"/><Relationship Id="rId3" Type="http://schemas.openxmlformats.org/officeDocument/2006/relationships/image" Target="../media/image113.png"/><Relationship Id="rId7" Type="http://schemas.openxmlformats.org/officeDocument/2006/relationships/chart" Target="../charts/chart28.xml"/><Relationship Id="rId12" Type="http://schemas.openxmlformats.org/officeDocument/2006/relationships/chart" Target="../charts/chart3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7.xml"/><Relationship Id="rId11" Type="http://schemas.openxmlformats.org/officeDocument/2006/relationships/chart" Target="../charts/chart32.xml"/><Relationship Id="rId5" Type="http://schemas.openxmlformats.org/officeDocument/2006/relationships/chart" Target="../charts/chart26.xml"/><Relationship Id="rId10" Type="http://schemas.openxmlformats.org/officeDocument/2006/relationships/chart" Target="../charts/chart31.xml"/><Relationship Id="rId4" Type="http://schemas.openxmlformats.org/officeDocument/2006/relationships/chart" Target="../charts/chart25.xml"/><Relationship Id="rId9" Type="http://schemas.openxmlformats.org/officeDocument/2006/relationships/chart" Target="../charts/chart30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8.xml"/><Relationship Id="rId13" Type="http://schemas.openxmlformats.org/officeDocument/2006/relationships/image" Target="../media/image820.png"/><Relationship Id="rId3" Type="http://schemas.openxmlformats.org/officeDocument/2006/relationships/image" Target="../media/image114.png"/><Relationship Id="rId7" Type="http://schemas.openxmlformats.org/officeDocument/2006/relationships/chart" Target="../charts/chart37.xml"/><Relationship Id="rId12" Type="http://schemas.openxmlformats.org/officeDocument/2006/relationships/chart" Target="../charts/chart4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6.xml"/><Relationship Id="rId11" Type="http://schemas.openxmlformats.org/officeDocument/2006/relationships/chart" Target="../charts/chart41.xml"/><Relationship Id="rId5" Type="http://schemas.openxmlformats.org/officeDocument/2006/relationships/chart" Target="../charts/chart35.xml"/><Relationship Id="rId10" Type="http://schemas.openxmlformats.org/officeDocument/2006/relationships/chart" Target="../charts/chart40.xml"/><Relationship Id="rId4" Type="http://schemas.openxmlformats.org/officeDocument/2006/relationships/chart" Target="../charts/chart34.xml"/><Relationship Id="rId9" Type="http://schemas.openxmlformats.org/officeDocument/2006/relationships/chart" Target="../charts/chart3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3.png"/><Relationship Id="rId4" Type="http://schemas.openxmlformats.org/officeDocument/2006/relationships/image" Target="../media/image12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0.png"/><Relationship Id="rId4" Type="http://schemas.openxmlformats.org/officeDocument/2006/relationships/image" Target="../media/image100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chart" Target="../charts/chart44.xml"/><Relationship Id="rId3" Type="http://schemas.openxmlformats.org/officeDocument/2006/relationships/image" Target="../media/image740.png"/><Relationship Id="rId7" Type="http://schemas.openxmlformats.org/officeDocument/2006/relationships/image" Target="../media/image770.png"/><Relationship Id="rId12" Type="http://schemas.openxmlformats.org/officeDocument/2006/relationships/image" Target="../media/image790.png"/><Relationship Id="rId2" Type="http://schemas.openxmlformats.org/officeDocument/2006/relationships/image" Target="../media/image87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0.png"/><Relationship Id="rId11" Type="http://schemas.openxmlformats.org/officeDocument/2006/relationships/image" Target="../media/image780.png"/><Relationship Id="rId5" Type="http://schemas.openxmlformats.org/officeDocument/2006/relationships/image" Target="../media/image750.png"/><Relationship Id="rId10" Type="http://schemas.openxmlformats.org/officeDocument/2006/relationships/image" Target="../media/image66.png"/><Relationship Id="rId4" Type="http://schemas.openxmlformats.org/officeDocument/2006/relationships/chart" Target="../charts/chart43.xml"/><Relationship Id="rId9" Type="http://schemas.openxmlformats.org/officeDocument/2006/relationships/image" Target="../media/image65.png"/><Relationship Id="rId14" Type="http://schemas.openxmlformats.org/officeDocument/2006/relationships/image" Target="../media/image80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0.png"/><Relationship Id="rId3" Type="http://schemas.openxmlformats.org/officeDocument/2006/relationships/chart" Target="../charts/chart45.xml"/><Relationship Id="rId7" Type="http://schemas.openxmlformats.org/officeDocument/2006/relationships/image" Target="../media/image840.png"/><Relationship Id="rId2" Type="http://schemas.openxmlformats.org/officeDocument/2006/relationships/image" Target="../media/image8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30.png"/><Relationship Id="rId5" Type="http://schemas.openxmlformats.org/officeDocument/2006/relationships/chart" Target="../charts/chart46.xml"/><Relationship Id="rId4" Type="http://schemas.openxmlformats.org/officeDocument/2006/relationships/image" Target="../media/image84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1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1.png"/><Relationship Id="rId13" Type="http://schemas.openxmlformats.org/officeDocument/2006/relationships/image" Target="../media/image241.png"/><Relationship Id="rId3" Type="http://schemas.openxmlformats.org/officeDocument/2006/relationships/image" Target="../media/image86.png"/><Relationship Id="rId7" Type="http://schemas.openxmlformats.org/officeDocument/2006/relationships/image" Target="../media/image27.png"/><Relationship Id="rId12" Type="http://schemas.openxmlformats.org/officeDocument/2006/relationships/image" Target="../media/image2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1.png"/><Relationship Id="rId11" Type="http://schemas.openxmlformats.org/officeDocument/2006/relationships/image" Target="../media/image221.png"/><Relationship Id="rId5" Type="http://schemas.openxmlformats.org/officeDocument/2006/relationships/image" Target="../media/image161.png"/><Relationship Id="rId10" Type="http://schemas.openxmlformats.org/officeDocument/2006/relationships/image" Target="../media/image212.png"/><Relationship Id="rId4" Type="http://schemas.openxmlformats.org/officeDocument/2006/relationships/image" Target="../media/image87.png"/><Relationship Id="rId9" Type="http://schemas.openxmlformats.org/officeDocument/2006/relationships/image" Target="../media/image20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7.xml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170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1.png"/><Relationship Id="rId4" Type="http://schemas.openxmlformats.org/officeDocument/2006/relationships/image" Target="../media/image190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1.png"/><Relationship Id="rId4" Type="http://schemas.openxmlformats.org/officeDocument/2006/relationships/image" Target="../media/image12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chart" Target="../charts/chart5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54.xml"/><Relationship Id="rId4" Type="http://schemas.openxmlformats.org/officeDocument/2006/relationships/chart" Target="../charts/chart5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0.png"/><Relationship Id="rId11" Type="http://schemas.openxmlformats.org/officeDocument/2006/relationships/image" Target="../media/image20.png"/><Relationship Id="rId5" Type="http://schemas.openxmlformats.org/officeDocument/2006/relationships/image" Target="../media/image140.png"/><Relationship Id="rId10" Type="http://schemas.openxmlformats.org/officeDocument/2006/relationships/image" Target="../media/image18.png"/><Relationship Id="rId4" Type="http://schemas.openxmlformats.org/officeDocument/2006/relationships/image" Target="../media/image15.jpg"/><Relationship Id="rId9" Type="http://schemas.openxmlformats.org/officeDocument/2006/relationships/image" Target="../media/image17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image" Target="../media/image89.png"/><Relationship Id="rId7" Type="http://schemas.openxmlformats.org/officeDocument/2006/relationships/hyperlink" Target="http://www.fujikura.co.uk/" TargetMode="External"/><Relationship Id="rId12" Type="http://schemas.openxmlformats.org/officeDocument/2006/relationships/image" Target="../media/image1010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erncourier.com/cws/article/cern/47504" TargetMode="External"/><Relationship Id="rId11" Type="http://schemas.openxmlformats.org/officeDocument/2006/relationships/image" Target="../media/image1000.png"/><Relationship Id="rId5" Type="http://schemas.openxmlformats.org/officeDocument/2006/relationships/image" Target="../media/image91.jpeg"/><Relationship Id="rId10" Type="http://schemas.openxmlformats.org/officeDocument/2006/relationships/image" Target="../media/image990.png"/><Relationship Id="rId4" Type="http://schemas.openxmlformats.org/officeDocument/2006/relationships/image" Target="../media/image90.jpeg"/><Relationship Id="rId9" Type="http://schemas.openxmlformats.org/officeDocument/2006/relationships/image" Target="../media/image18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2.png"/><Relationship Id="rId3" Type="http://schemas.openxmlformats.org/officeDocument/2006/relationships/image" Target="../media/image210.png"/><Relationship Id="rId7" Type="http://schemas.openxmlformats.org/officeDocument/2006/relationships/image" Target="../media/image15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00.png"/><Relationship Id="rId5" Type="http://schemas.openxmlformats.org/officeDocument/2006/relationships/image" Target="../media/image132.png"/><Relationship Id="rId4" Type="http://schemas.openxmlformats.org/officeDocument/2006/relationships/image" Target="../media/image120.png"/><Relationship Id="rId9" Type="http://schemas.openxmlformats.org/officeDocument/2006/relationships/image" Target="../media/image17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7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11" Type="http://schemas.openxmlformats.org/officeDocument/2006/relationships/image" Target="../media/image36.png"/><Relationship Id="rId5" Type="http://schemas.openxmlformats.org/officeDocument/2006/relationships/image" Target="../media/image39.png"/><Relationship Id="rId10" Type="http://schemas.openxmlformats.org/officeDocument/2006/relationships/image" Target="../media/image371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6"/>
          <p:cNvSpPr txBox="1">
            <a:spLocks/>
          </p:cNvSpPr>
          <p:nvPr/>
        </p:nvSpPr>
        <p:spPr>
          <a:xfrm>
            <a:off x="868470" y="1665544"/>
            <a:ext cx="7447061" cy="1938992"/>
          </a:xfrm>
          <a:prstGeom prst="rect">
            <a:avLst/>
          </a:prstGeom>
        </p:spPr>
        <p:txBody>
          <a:bodyPr vert="horz" wrap="square" lIns="45720" rIns="45720" anchor="ctr">
            <a:sp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dirty="0"/>
              <a:t>Field Quality Analysis 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 smtClean="0"/>
              <a:t>in </a:t>
            </a:r>
            <a:r>
              <a:rPr lang="en-GB" sz="2400" b="1" dirty="0"/>
              <a:t>the </a:t>
            </a:r>
            <a:r>
              <a:rPr lang="en-GB" sz="2400" b="1" dirty="0" err="1"/>
              <a:t>HTS</a:t>
            </a:r>
            <a:r>
              <a:rPr lang="en-GB" sz="2400" b="1" dirty="0"/>
              <a:t> </a:t>
            </a:r>
            <a:r>
              <a:rPr lang="en-GB" sz="2400" b="1" dirty="0" smtClean="0"/>
              <a:t>Dipole Insert-Magnet </a:t>
            </a:r>
            <a:r>
              <a:rPr lang="en-GB" sz="2400" b="1" dirty="0"/>
              <a:t>Feather M2 </a:t>
            </a:r>
            <a:r>
              <a:rPr lang="en-GB" sz="2400" b="1" dirty="0" smtClean="0"/>
              <a:t/>
            </a:r>
            <a:br>
              <a:rPr lang="en-GB" sz="2400" b="1" dirty="0" smtClean="0"/>
            </a:br>
            <a:r>
              <a:rPr lang="en-GB" sz="2400" b="1" dirty="0" smtClean="0"/>
              <a:t>with </a:t>
            </a:r>
            <a:r>
              <a:rPr lang="en-GB" sz="2400" b="1" dirty="0"/>
              <a:t>the Finite Element </a:t>
            </a:r>
            <a:r>
              <a:rPr lang="en-GB" sz="2400" b="1" dirty="0" smtClean="0"/>
              <a:t>Method</a:t>
            </a:r>
            <a:r>
              <a:rPr lang="en-GB" sz="2400" dirty="0"/>
              <a:t/>
            </a:r>
            <a:br>
              <a:rPr lang="en-GB" sz="2400" dirty="0"/>
            </a:br>
            <a:endParaRPr lang="en-GB" sz="2400" dirty="0" smtClean="0"/>
          </a:p>
          <a:p>
            <a:pPr algn="ctr"/>
            <a:r>
              <a:rPr lang="en-GB" sz="2400" dirty="0" smtClean="0"/>
              <a:t>09-12 July </a:t>
            </a:r>
            <a:r>
              <a:rPr lang="en-GB" sz="2400" dirty="0"/>
              <a:t>2019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27890" y="3826931"/>
            <a:ext cx="76212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2060"/>
                </a:solidFill>
              </a:rPr>
              <a:t>L. Bortot</a:t>
            </a:r>
            <a:r>
              <a:rPr lang="en-GB" sz="2000" baseline="30000" dirty="0" smtClean="0">
                <a:solidFill>
                  <a:srgbClr val="002060"/>
                </a:solidFill>
              </a:rPr>
              <a:t>1,2</a:t>
            </a:r>
            <a:r>
              <a:rPr lang="en-GB" sz="2000" dirty="0" smtClean="0">
                <a:solidFill>
                  <a:srgbClr val="002060"/>
                </a:solidFill>
              </a:rPr>
              <a:t>, M. Mentink</a:t>
            </a:r>
            <a:r>
              <a:rPr lang="en-GB" sz="2000" baseline="30000" dirty="0" smtClean="0">
                <a:solidFill>
                  <a:srgbClr val="002060"/>
                </a:solidFill>
              </a:rPr>
              <a:t>1</a:t>
            </a:r>
            <a:r>
              <a:rPr lang="en-GB" sz="2000" dirty="0" smtClean="0">
                <a:solidFill>
                  <a:srgbClr val="002060"/>
                </a:solidFill>
              </a:rPr>
              <a:t>, C. Petrone</a:t>
            </a:r>
            <a:r>
              <a:rPr lang="en-GB" sz="2000" baseline="30000" dirty="0" smtClean="0">
                <a:solidFill>
                  <a:srgbClr val="002060"/>
                </a:solidFill>
              </a:rPr>
              <a:t>1</a:t>
            </a:r>
            <a:r>
              <a:rPr lang="en-GB" sz="2000" dirty="0" smtClean="0">
                <a:solidFill>
                  <a:srgbClr val="002060"/>
                </a:solidFill>
              </a:rPr>
              <a:t>, </a:t>
            </a:r>
            <a:br>
              <a:rPr lang="en-GB" sz="2000" dirty="0" smtClean="0">
                <a:solidFill>
                  <a:srgbClr val="002060"/>
                </a:solidFill>
              </a:rPr>
            </a:br>
            <a:r>
              <a:rPr lang="en-GB" sz="2000" dirty="0" smtClean="0">
                <a:solidFill>
                  <a:srgbClr val="002060"/>
                </a:solidFill>
              </a:rPr>
              <a:t>S. Sch</a:t>
            </a:r>
            <a:r>
              <a:rPr lang="en-GB" sz="2000" dirty="0">
                <a:solidFill>
                  <a:srgbClr val="002060"/>
                </a:solidFill>
              </a:rPr>
              <a:t>ö</a:t>
            </a:r>
            <a:r>
              <a:rPr lang="en-GB" sz="2000" dirty="0" smtClean="0">
                <a:solidFill>
                  <a:srgbClr val="002060"/>
                </a:solidFill>
              </a:rPr>
              <a:t>ps</a:t>
            </a:r>
            <a:r>
              <a:rPr lang="en-GB" sz="2000" baseline="30000" dirty="0" smtClean="0">
                <a:solidFill>
                  <a:srgbClr val="002060"/>
                </a:solidFill>
              </a:rPr>
              <a:t>2</a:t>
            </a:r>
            <a:r>
              <a:rPr lang="en-GB" sz="2000" dirty="0" smtClean="0">
                <a:solidFill>
                  <a:srgbClr val="002060"/>
                </a:solidFill>
              </a:rPr>
              <a:t>, </a:t>
            </a:r>
            <a:r>
              <a:rPr lang="en-GB" sz="2000" dirty="0">
                <a:solidFill>
                  <a:srgbClr val="002060"/>
                </a:solidFill>
              </a:rPr>
              <a:t>J. Van </a:t>
            </a:r>
            <a:r>
              <a:rPr lang="en-GB" sz="2000" dirty="0" smtClean="0">
                <a:solidFill>
                  <a:srgbClr val="002060"/>
                </a:solidFill>
              </a:rPr>
              <a:t>Nugteren</a:t>
            </a:r>
            <a:r>
              <a:rPr lang="en-GB" sz="2000" baseline="30000" dirty="0" smtClean="0">
                <a:solidFill>
                  <a:srgbClr val="002060"/>
                </a:solidFill>
              </a:rPr>
              <a:t>1</a:t>
            </a:r>
            <a:r>
              <a:rPr lang="en-GB" sz="2000" dirty="0" smtClean="0">
                <a:solidFill>
                  <a:srgbClr val="002060"/>
                </a:solidFill>
              </a:rPr>
              <a:t>, </a:t>
            </a:r>
            <a:r>
              <a:rPr lang="en-GB" sz="2000" dirty="0">
                <a:solidFill>
                  <a:srgbClr val="002060"/>
                </a:solidFill>
              </a:rPr>
              <a:t>A</a:t>
            </a:r>
            <a:r>
              <a:rPr lang="en-GB" sz="2000" dirty="0" smtClean="0">
                <a:solidFill>
                  <a:srgbClr val="002060"/>
                </a:solidFill>
              </a:rPr>
              <a:t>. Verweij</a:t>
            </a:r>
            <a:r>
              <a:rPr lang="en-GB" sz="2000" baseline="30000" dirty="0" smtClean="0">
                <a:solidFill>
                  <a:srgbClr val="002060"/>
                </a:solidFill>
              </a:rPr>
              <a:t>1</a:t>
            </a:r>
            <a:endParaRPr lang="en-US" sz="2000" dirty="0" smtClean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3101" y="101600"/>
            <a:ext cx="2677800" cy="125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56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57200" y="1199095"/>
            <a:ext cx="550376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</a:rPr>
              <a:t>Introduction </a:t>
            </a:r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</a:rPr>
              <a:t>Motivation</a:t>
            </a:r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</a:rPr>
              <a:t>Formulation</a:t>
            </a:r>
            <a:endParaRPr lang="en-US" sz="1600" b="1" dirty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/>
          </a:p>
          <a:p>
            <a:pPr marL="342900" indent="-342900">
              <a:buFont typeface="+mj-lt"/>
              <a:buAutoNum type="alphaUcPeriod"/>
            </a:pPr>
            <a:r>
              <a:rPr lang="en-US" sz="1600" b="1" dirty="0" smtClean="0"/>
              <a:t>Verification </a:t>
            </a:r>
            <a:br>
              <a:rPr lang="en-US" sz="1600" b="1" dirty="0" smtClean="0"/>
            </a:br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dirty="0" smtClean="0"/>
              <a:t>Theoretical references</a:t>
            </a:r>
          </a:p>
          <a:p>
            <a:pPr algn="just"/>
            <a:endParaRPr lang="en-US" sz="1600" dirty="0"/>
          </a:p>
          <a:p>
            <a:pPr marL="1257300" lvl="2" indent="-342900" algn="just">
              <a:buFont typeface="+mj-lt"/>
              <a:buAutoNum type="arabicPeriod"/>
            </a:pPr>
            <a:r>
              <a:rPr lang="en-US" sz="1600" dirty="0">
                <a:ea typeface="Cambria Math" panose="02040503050406030204" pitchFamily="18" charset="0"/>
                <a:cs typeface="Times New Roman" panose="02020603050405020304" pitchFamily="18" charset="0"/>
              </a:rPr>
              <a:t>Critical State (Bean) Model</a:t>
            </a:r>
          </a:p>
          <a:p>
            <a:pPr marL="1257300" lvl="2" indent="-342900" algn="just">
              <a:buFont typeface="+mj-lt"/>
              <a:buAutoNum type="arabicPeriod"/>
            </a:pPr>
            <a:r>
              <a:rPr lang="en-US" sz="1600" dirty="0">
                <a:ea typeface="Cambria Math" panose="02040503050406030204" pitchFamily="18" charset="0"/>
                <a:cs typeface="Times New Roman" panose="02020603050405020304" pitchFamily="18" charset="0"/>
              </a:rPr>
              <a:t>Skin Effect</a:t>
            </a:r>
          </a:p>
          <a:p>
            <a:pPr marL="1257300" lvl="2" indent="-342900" algn="just">
              <a:buFont typeface="+mj-lt"/>
              <a:buAutoNum type="arabicPeriod"/>
            </a:pPr>
            <a:r>
              <a:rPr lang="en-US" sz="1600" dirty="0">
                <a:ea typeface="Cambria Math" panose="02040503050406030204" pitchFamily="18" charset="0"/>
                <a:cs typeface="Times New Roman" panose="02020603050405020304" pitchFamily="18" charset="0"/>
              </a:rPr>
              <a:t>Field Dependency</a:t>
            </a:r>
          </a:p>
          <a:p>
            <a:pPr lvl="2" algn="just"/>
            <a:endParaRPr lang="en-US" sz="1600" b="1" dirty="0"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UcPeriod" startAt="5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Validation </a:t>
            </a:r>
            <a:br>
              <a:rPr lang="en-US" sz="1600" b="1" dirty="0" smtClean="0">
                <a:solidFill>
                  <a:schemeClr val="bg1">
                    <a:lumMod val="85000"/>
                  </a:schemeClr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</a:br>
            <a:endParaRPr lang="en-US" sz="1600" dirty="0">
              <a:solidFill>
                <a:schemeClr val="bg1">
                  <a:lumMod val="85000"/>
                </a:schemeClr>
              </a:solidFill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lphaUcPeriod" startAt="5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Summary and Outlook</a:t>
            </a:r>
          </a:p>
          <a:p>
            <a:pPr algn="just"/>
            <a:endParaRPr lang="en-US" sz="1600" dirty="0" smtClean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323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Verification </a:t>
            </a:r>
            <a:r>
              <a:rPr lang="en-US" dirty="0"/>
              <a:t>– </a:t>
            </a:r>
            <a:r>
              <a:rPr lang="en-US" dirty="0" smtClean="0"/>
              <a:t>1. Critical State (Bean) Model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2726"/>
                <a:ext cx="4220676" cy="508026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b="1" dirty="0" smtClean="0"/>
                  <a:t>Scenario: </a:t>
                </a:r>
                <a:r>
                  <a:rPr lang="en-US" dirty="0" smtClean="0"/>
                  <a:t>magnetic field diffusion</a:t>
                </a: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powerLaw</m:t>
                        </m:r>
                      </m:sub>
                    </m:sSub>
                    <m:r>
                      <a:rPr lang="en-US" sz="1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=∞</m:t>
                    </m:r>
                    <m:r>
                      <a:rPr lang="en-US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(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e</m:t>
                        </m:r>
                      </m:e>
                      <m:sup>
                        <m: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  <m:r>
                      <a:rPr lang="en-US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600" dirty="0" smtClean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sz="1600" dirty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dirty="0" smtClean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endParaRPr lang="en-US" sz="1600" dirty="0" smtClean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US" sz="16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ρ</m:t>
                    </m:r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16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0;</m:t>
                        </m:r>
                        <m:sSub>
                          <m:sSubPr>
                            <m:ctrlPr>
                              <a:rPr lang="en-US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ρ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c</m:t>
                            </m:r>
                          </m:sub>
                        </m:sSub>
                      </m:e>
                    </m:d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r>
                  <a:rPr lang="en-US" b="1" dirty="0" smtClean="0"/>
                  <a:t>Geometry</a:t>
                </a:r>
                <a:r>
                  <a:rPr lang="en-US" b="1" dirty="0"/>
                  <a:t>:</a:t>
                </a:r>
                <a:r>
                  <a:rPr lang="en-US" dirty="0"/>
                  <a:t> slab of infinite </a:t>
                </a:r>
                <a:r>
                  <a:rPr lang="en-US" dirty="0" smtClean="0"/>
                  <a:t>height, modelled </a:t>
                </a:r>
                <a:r>
                  <a:rPr lang="en-US" dirty="0"/>
                  <a:t>as stack of </a:t>
                </a:r>
                <a:r>
                  <a:rPr lang="en-US" dirty="0" smtClean="0"/>
                  <a:t>tapes</a:t>
                </a:r>
              </a:p>
              <a:p>
                <a:pPr marL="36576" indent="0">
                  <a:buNone/>
                </a:pPr>
                <a:endParaRPr lang="en-US" sz="1600" b="1" dirty="0"/>
              </a:p>
              <a:p>
                <a:pPr marL="36576" indent="0">
                  <a:buNone/>
                </a:pPr>
                <a:r>
                  <a:rPr lang="en-US" b="1" dirty="0"/>
                  <a:t>Source:</a:t>
                </a:r>
                <a:r>
                  <a:rPr lang="en-US" dirty="0"/>
                  <a:t> boundary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</m:oMath>
                </a14:m>
                <a:endParaRPr lang="en-US" sz="1600" b="1" dirty="0" smtClean="0"/>
              </a:p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Reference</a:t>
                </a:r>
                <a:r>
                  <a:rPr lang="en-US" b="1" dirty="0"/>
                  <a:t>:</a:t>
                </a:r>
                <a:r>
                  <a:rPr lang="en-US" dirty="0"/>
                  <a:t> A</a:t>
                </a:r>
                <a:r>
                  <a:rPr lang="en-US" dirty="0" smtClean="0"/>
                  <a:t>nalytical solution: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dirty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  <a:br>
                  <a:rPr lang="en-US" dirty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:r>
                  <a:rPr lang="en-US" dirty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sol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</m:e>
                    </m:d>
                    <m: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x</m:t>
                    </m:r>
                    <m:r>
                      <a:rPr lang="en-US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∙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J</m:t>
                    </m:r>
                    <m:d>
                      <m:d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</m:e>
                    </m:d>
                  </m:oMath>
                </a14:m>
                <a:r>
                  <a:rPr lang="en-US" dirty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dirty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:r>
                  <a:rPr lang="en-US" dirty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J</m:t>
                    </m:r>
                    <m:d>
                      <m:d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  <m: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</m:e>
                    </m:d>
                    <m: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={0; </m:t>
                    </m:r>
                    <m:r>
                      <a:rPr lang="en-US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± </m:t>
                    </m:r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sign</m:t>
                    </m:r>
                    <m: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))}</m:t>
                    </m:r>
                  </m:oMath>
                </a14:m>
                <a:endParaRPr lang="en-US" dirty="0">
                  <a:solidFill>
                    <a:srgbClr val="00B05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/>
              </a:p>
              <a:p>
                <a:pPr marL="36576" indent="0">
                  <a:buNone/>
                </a:pPr>
                <a:r>
                  <a:rPr lang="en-US" dirty="0" smtClean="0"/>
                  <a:t/>
                </a:r>
                <a:br>
                  <a:rPr lang="en-US" dirty="0" smtClean="0"/>
                </a:br>
                <a:endParaRPr lang="en-US" dirty="0"/>
              </a:p>
              <a:p>
                <a:pPr marL="36576" indent="0">
                  <a:buNone/>
                </a:pPr>
                <a:r>
                  <a:rPr lang="en-US" dirty="0"/>
                  <a:t/>
                </a:r>
                <a:br>
                  <a:rPr lang="en-US" dirty="0"/>
                </a:br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2726"/>
                <a:ext cx="4220676" cy="5080264"/>
              </a:xfrm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132381"/>
              </p:ext>
            </p:extLst>
          </p:nvPr>
        </p:nvGraphicFramePr>
        <p:xfrm>
          <a:off x="6002541" y="4616845"/>
          <a:ext cx="2150401" cy="1186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/>
              <p:cNvSpPr/>
              <p:nvPr/>
            </p:nvSpPr>
            <p:spPr>
              <a:xfrm>
                <a:off x="6711471" y="1364819"/>
                <a:ext cx="50289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2" name="Rectangle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1471" y="1364819"/>
                <a:ext cx="502895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Rectangle 62"/>
              <p:cNvSpPr/>
              <p:nvPr/>
            </p:nvSpPr>
            <p:spPr>
              <a:xfrm>
                <a:off x="7202045" y="3194022"/>
                <a:ext cx="1482009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600" dirty="0" smtClean="0"/>
                  <a:t> : air</a:t>
                </a:r>
                <a:endParaRPr lang="en-GB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1600" dirty="0" smtClean="0"/>
                  <a:t> : conductor</a:t>
                </a:r>
                <a:endParaRPr lang="en-GB" sz="1600" dirty="0"/>
              </a:p>
            </p:txBody>
          </p:sp>
        </mc:Choice>
        <mc:Fallback xmlns="">
          <p:sp>
            <p:nvSpPr>
              <p:cNvPr id="63" name="Rectangle 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2045" y="3194022"/>
                <a:ext cx="1482009" cy="584775"/>
              </a:xfrm>
              <a:prstGeom prst="rect">
                <a:avLst/>
              </a:prstGeom>
              <a:blipFill>
                <a:blip r:embed="rId5"/>
                <a:stretch>
                  <a:fillRect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Rectangle 63"/>
          <p:cNvSpPr/>
          <p:nvPr/>
        </p:nvSpPr>
        <p:spPr>
          <a:xfrm>
            <a:off x="5244783" y="3841373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Computational domain</a:t>
            </a:r>
            <a:endParaRPr lang="it-IT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ectangle 70"/>
              <p:cNvSpPr/>
              <p:nvPr/>
            </p:nvSpPr>
            <p:spPr>
              <a:xfrm>
                <a:off x="5412978" y="1364819"/>
                <a:ext cx="51411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71" name="Rectangle 7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2978" y="1364819"/>
                <a:ext cx="514115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2" name="Group 71"/>
          <p:cNvGrpSpPr/>
          <p:nvPr/>
        </p:nvGrpSpPr>
        <p:grpSpPr>
          <a:xfrm>
            <a:off x="5279347" y="2594885"/>
            <a:ext cx="1136807" cy="1051101"/>
            <a:chOff x="4630093" y="3240404"/>
            <a:chExt cx="1136807" cy="1051101"/>
          </a:xfrm>
        </p:grpSpPr>
        <p:cxnSp>
          <p:nvCxnSpPr>
            <p:cNvPr id="74" name="Straight Arrow Connector 73"/>
            <p:cNvCxnSpPr/>
            <p:nvPr/>
          </p:nvCxnSpPr>
          <p:spPr>
            <a:xfrm rot="5400000" flipV="1">
              <a:off x="5281292" y="3622214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Rectangle 74"/>
                <p:cNvSpPr/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75" name="Rectangle 7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6" name="Straight Arrow Connector 75"/>
            <p:cNvCxnSpPr/>
            <p:nvPr/>
          </p:nvCxnSpPr>
          <p:spPr>
            <a:xfrm flipV="1">
              <a:off x="5037452" y="3403199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7" name="Rectangle 76"/>
                <p:cNvSpPr/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y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77" name="Rectangle 7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8" name="Rectangle 77"/>
                <p:cNvSpPr/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z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78" name="Rectangle 7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9" name="Oval 78"/>
            <p:cNvSpPr/>
            <p:nvPr/>
          </p:nvSpPr>
          <p:spPr>
            <a:xfrm>
              <a:off x="4984502" y="3888517"/>
              <a:ext cx="108000" cy="108000"/>
            </a:xfrm>
            <a:prstGeom prst="ellipse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80" name="Straight Connector 79"/>
          <p:cNvCxnSpPr/>
          <p:nvPr/>
        </p:nvCxnSpPr>
        <p:spPr>
          <a:xfrm>
            <a:off x="6388916" y="2861797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1" name="Straight Connector 80"/>
          <p:cNvCxnSpPr/>
          <p:nvPr/>
        </p:nvCxnSpPr>
        <p:spPr>
          <a:xfrm>
            <a:off x="6388916" y="2758795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2" name="Straight Connector 81"/>
          <p:cNvCxnSpPr/>
          <p:nvPr/>
        </p:nvCxnSpPr>
        <p:spPr>
          <a:xfrm>
            <a:off x="6388916" y="2655788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6388916" y="2552781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6388916" y="2037746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6388916" y="1934739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6388916" y="1831732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6388916" y="1728725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8" name="Rectangle 87"/>
              <p:cNvSpPr/>
              <p:nvPr/>
            </p:nvSpPr>
            <p:spPr>
              <a:xfrm>
                <a:off x="6779671" y="2112865"/>
                <a:ext cx="60356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sol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88" name="Rectangle 8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9671" y="2112865"/>
                <a:ext cx="603562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9" name="Straight Arrow Connector 88"/>
          <p:cNvCxnSpPr/>
          <p:nvPr/>
        </p:nvCxnSpPr>
        <p:spPr>
          <a:xfrm flipH="1" flipV="1">
            <a:off x="6787114" y="2110920"/>
            <a:ext cx="6477" cy="324869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6388916" y="2449774"/>
            <a:ext cx="25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1" name="Straight Connector 90"/>
          <p:cNvCxnSpPr/>
          <p:nvPr/>
        </p:nvCxnSpPr>
        <p:spPr>
          <a:xfrm>
            <a:off x="6388916" y="2346767"/>
            <a:ext cx="25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6388916" y="2243760"/>
            <a:ext cx="25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6388916" y="2140753"/>
            <a:ext cx="25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Rectangle 94"/>
              <p:cNvSpPr/>
              <p:nvPr/>
            </p:nvSpPr>
            <p:spPr>
              <a:xfrm>
                <a:off x="5353122" y="2142636"/>
                <a:ext cx="46570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95" name="Rectangle 9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3122" y="2142636"/>
                <a:ext cx="465705" cy="33855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6" name="Straight Arrow Connector 95"/>
          <p:cNvCxnSpPr/>
          <p:nvPr/>
        </p:nvCxnSpPr>
        <p:spPr>
          <a:xfrm flipH="1" flipV="1">
            <a:off x="5370090" y="2140691"/>
            <a:ext cx="6477" cy="324869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7" name="Rectangle 96"/>
          <p:cNvSpPr/>
          <p:nvPr/>
        </p:nvSpPr>
        <p:spPr>
          <a:xfrm>
            <a:off x="5252735" y="1273673"/>
            <a:ext cx="3435779" cy="255988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98" name="Chart 9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7339736"/>
              </p:ext>
            </p:extLst>
          </p:nvPr>
        </p:nvGraphicFramePr>
        <p:xfrm>
          <a:off x="5487377" y="1897423"/>
          <a:ext cx="869182" cy="867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9" name="Rectangle 98"/>
              <p:cNvSpPr/>
              <p:nvPr/>
            </p:nvSpPr>
            <p:spPr>
              <a:xfrm>
                <a:off x="7982457" y="1364819"/>
                <a:ext cx="51411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99" name="Rectangle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82457" y="1364819"/>
                <a:ext cx="514115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Rectangle 99"/>
              <p:cNvSpPr/>
              <p:nvPr/>
            </p:nvSpPr>
            <p:spPr>
              <a:xfrm>
                <a:off x="8145230" y="2142636"/>
                <a:ext cx="46570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00" name="Rectangle 9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45230" y="2142636"/>
                <a:ext cx="465705" cy="33855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1" name="Straight Arrow Connector 100"/>
          <p:cNvCxnSpPr/>
          <p:nvPr/>
        </p:nvCxnSpPr>
        <p:spPr>
          <a:xfrm flipH="1" flipV="1">
            <a:off x="8543861" y="2140691"/>
            <a:ext cx="6477" cy="324869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02" name="Chart 10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02979686"/>
              </p:ext>
            </p:extLst>
          </p:nvPr>
        </p:nvGraphicFramePr>
        <p:xfrm>
          <a:off x="7491388" y="1929528"/>
          <a:ext cx="869182" cy="867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5"/>
          </a:graphicData>
        </a:graphic>
      </p:graphicFrame>
      <p:cxnSp>
        <p:nvCxnSpPr>
          <p:cNvPr id="103" name="Straight Arrow Connector 102"/>
          <p:cNvCxnSpPr/>
          <p:nvPr/>
        </p:nvCxnSpPr>
        <p:spPr>
          <a:xfrm>
            <a:off x="6068397" y="5200734"/>
            <a:ext cx="2090983" cy="0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flipV="1">
            <a:off x="6136977" y="4620522"/>
            <a:ext cx="0" cy="869772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5" name="Rectangle 104"/>
              <p:cNvSpPr/>
              <p:nvPr/>
            </p:nvSpPr>
            <p:spPr>
              <a:xfrm>
                <a:off x="5592939" y="4497431"/>
                <a:ext cx="46570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5" name="Rectangle 10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2939" y="4497431"/>
                <a:ext cx="465705" cy="338554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6" name="Rectangle 105"/>
              <p:cNvSpPr/>
              <p:nvPr/>
            </p:nvSpPr>
            <p:spPr>
              <a:xfrm>
                <a:off x="8007780" y="5230647"/>
                <a:ext cx="31130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6" name="Rectangle 10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7780" y="5230647"/>
                <a:ext cx="311304" cy="338554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9" name="Rectangle 108"/>
          <p:cNvSpPr/>
          <p:nvPr/>
        </p:nvSpPr>
        <p:spPr>
          <a:xfrm>
            <a:off x="5215608" y="5593456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Source term</a:t>
            </a:r>
            <a:endParaRPr lang="it-IT" sz="1600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7396916" y="2449712"/>
            <a:ext cx="25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396916" y="2346705"/>
            <a:ext cx="25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7396916" y="2243698"/>
            <a:ext cx="25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7396916" y="2140691"/>
            <a:ext cx="25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4049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>
            <a:off x="1216044" y="1897732"/>
            <a:ext cx="75600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Verification </a:t>
            </a:r>
            <a:r>
              <a:rPr lang="en-US" dirty="0"/>
              <a:t>–</a:t>
            </a:r>
            <a:r>
              <a:rPr lang="en-US" dirty="0" smtClean="0"/>
              <a:t> 1. </a:t>
            </a:r>
            <a:r>
              <a:rPr lang="en-US" dirty="0"/>
              <a:t>Critical State </a:t>
            </a:r>
            <a:r>
              <a:rPr lang="en-US" dirty="0" smtClean="0"/>
              <a:t>(Bean)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b="1" dirty="0"/>
              <a:t>Numerical </a:t>
            </a:r>
            <a:r>
              <a:rPr lang="en-US" b="1" dirty="0" smtClean="0"/>
              <a:t>Solution: </a:t>
            </a:r>
            <a:r>
              <a:rPr lang="en-US" dirty="0" smtClean="0"/>
              <a:t>magnetic field diffusion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5410131"/>
            <a:ext cx="822685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Magnetic flux density and normalized current density distribution</a:t>
            </a: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23874045"/>
              </p:ext>
            </p:extLst>
          </p:nvPr>
        </p:nvGraphicFramePr>
        <p:xfrm>
          <a:off x="875932" y="2151514"/>
          <a:ext cx="19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20441478"/>
              </p:ext>
            </p:extLst>
          </p:nvPr>
        </p:nvGraphicFramePr>
        <p:xfrm>
          <a:off x="2845155" y="2151514"/>
          <a:ext cx="19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0764821"/>
              </p:ext>
            </p:extLst>
          </p:nvPr>
        </p:nvGraphicFramePr>
        <p:xfrm>
          <a:off x="4814378" y="2151514"/>
          <a:ext cx="19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7170214"/>
              </p:ext>
            </p:extLst>
          </p:nvPr>
        </p:nvGraphicFramePr>
        <p:xfrm>
          <a:off x="6783601" y="2151514"/>
          <a:ext cx="19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26" name="Chart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5565759"/>
              </p:ext>
            </p:extLst>
          </p:nvPr>
        </p:nvGraphicFramePr>
        <p:xfrm>
          <a:off x="875932" y="3634934"/>
          <a:ext cx="19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7" name="Chart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22802980"/>
              </p:ext>
            </p:extLst>
          </p:nvPr>
        </p:nvGraphicFramePr>
        <p:xfrm>
          <a:off x="2845155" y="3634934"/>
          <a:ext cx="19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8" name="Chart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8205195"/>
              </p:ext>
            </p:extLst>
          </p:nvPr>
        </p:nvGraphicFramePr>
        <p:xfrm>
          <a:off x="4814378" y="3634934"/>
          <a:ext cx="19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3060514"/>
              </p:ext>
            </p:extLst>
          </p:nvPr>
        </p:nvGraphicFramePr>
        <p:xfrm>
          <a:off x="6783601" y="3634934"/>
          <a:ext cx="1980000" cy="144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30" name="Rectangle 29"/>
          <p:cNvSpPr/>
          <p:nvPr/>
        </p:nvSpPr>
        <p:spPr>
          <a:xfrm rot="16200000">
            <a:off x="469998" y="2484065"/>
            <a:ext cx="5726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080808"/>
                </a:solidFill>
              </a:rPr>
              <a:t>B (T)</a:t>
            </a:r>
            <a:endParaRPr lang="it-IT" sz="1400" dirty="0">
              <a:solidFill>
                <a:srgbClr val="080808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 rot="16200000">
            <a:off x="337214" y="4072585"/>
            <a:ext cx="838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dirty="0" smtClean="0">
                <a:solidFill>
                  <a:srgbClr val="080808"/>
                </a:solidFill>
              </a:rPr>
              <a:t>J/J</a:t>
            </a:r>
            <a:r>
              <a:rPr lang="it-IT" sz="1400" baseline="-25000" dirty="0" smtClean="0">
                <a:solidFill>
                  <a:srgbClr val="080808"/>
                </a:solidFill>
              </a:rPr>
              <a:t>c</a:t>
            </a:r>
            <a:r>
              <a:rPr lang="it-IT" sz="1400" dirty="0">
                <a:solidFill>
                  <a:srgbClr val="080808"/>
                </a:solidFill>
              </a:rPr>
              <a:t> </a:t>
            </a:r>
            <a:r>
              <a:rPr lang="it-IT" sz="1400" dirty="0" smtClean="0">
                <a:solidFill>
                  <a:srgbClr val="080808"/>
                </a:solidFill>
              </a:rPr>
              <a:t>(-)</a:t>
            </a:r>
            <a:endParaRPr lang="it-IT" sz="1400" dirty="0">
              <a:solidFill>
                <a:srgbClr val="080808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584287" y="5022233"/>
            <a:ext cx="7853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dirty="0" smtClean="0">
                <a:solidFill>
                  <a:srgbClr val="080808"/>
                </a:solidFill>
              </a:rPr>
              <a:t>x (mm)</a:t>
            </a:r>
            <a:endParaRPr lang="it-IT" sz="1400" dirty="0">
              <a:solidFill>
                <a:srgbClr val="080808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564287" y="5022233"/>
            <a:ext cx="7853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rgbClr val="080808"/>
                </a:solidFill>
              </a:rPr>
              <a:t>x</a:t>
            </a:r>
            <a:r>
              <a:rPr lang="it-IT" sz="1400" dirty="0" smtClean="0">
                <a:solidFill>
                  <a:srgbClr val="080808"/>
                </a:solidFill>
              </a:rPr>
              <a:t> (mm)</a:t>
            </a:r>
            <a:endParaRPr lang="it-IT" sz="1400" dirty="0">
              <a:solidFill>
                <a:srgbClr val="080808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529234" y="5022233"/>
            <a:ext cx="7853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rgbClr val="080808"/>
                </a:solidFill>
              </a:rPr>
              <a:t>x</a:t>
            </a:r>
            <a:r>
              <a:rPr lang="it-IT" sz="1400" dirty="0" smtClean="0">
                <a:solidFill>
                  <a:srgbClr val="080808"/>
                </a:solidFill>
              </a:rPr>
              <a:t> (mm)</a:t>
            </a:r>
            <a:endParaRPr lang="it-IT" sz="1400" dirty="0">
              <a:solidFill>
                <a:srgbClr val="080808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498457" y="5024542"/>
            <a:ext cx="78534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400" dirty="0">
                <a:solidFill>
                  <a:srgbClr val="080808"/>
                </a:solidFill>
              </a:rPr>
              <a:t>x</a:t>
            </a:r>
            <a:r>
              <a:rPr lang="it-IT" sz="1400" dirty="0" smtClean="0">
                <a:solidFill>
                  <a:srgbClr val="080808"/>
                </a:solidFill>
              </a:rPr>
              <a:t> (mm)</a:t>
            </a:r>
            <a:endParaRPr lang="it-IT" sz="1400" dirty="0">
              <a:solidFill>
                <a:srgbClr val="080808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885564" y="5828716"/>
            <a:ext cx="36006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en-US" sz="1600" dirty="0" smtClean="0">
                <a:sym typeface="Wingdings" panose="05000000000000000000" pitchFamily="2" charset="2"/>
              </a:rPr>
              <a:t> </a:t>
            </a:r>
            <a:r>
              <a:rPr lang="en-US" sz="1600" dirty="0" smtClean="0">
                <a:solidFill>
                  <a:srgbClr val="00B050"/>
                </a:solidFill>
                <a:sym typeface="Wingdings" panose="05000000000000000000" pitchFamily="2" charset="2"/>
              </a:rPr>
              <a:t>Distributions </a:t>
            </a:r>
            <a:r>
              <a:rPr lang="en-US" sz="1600" dirty="0">
                <a:solidFill>
                  <a:srgbClr val="00B050"/>
                </a:solidFill>
                <a:sym typeface="Wingdings" panose="05000000000000000000" pitchFamily="2" charset="2"/>
              </a:rPr>
              <a:t>c</a:t>
            </a:r>
            <a:r>
              <a:rPr lang="en-US" sz="1600" dirty="0" smtClean="0">
                <a:solidFill>
                  <a:srgbClr val="00B050"/>
                </a:solidFill>
              </a:rPr>
              <a:t>onsistent with theory</a:t>
            </a:r>
            <a:endParaRPr lang="en-GB" sz="1600" dirty="0">
              <a:solidFill>
                <a:srgbClr val="00B050"/>
              </a:solidFill>
            </a:endParaRPr>
          </a:p>
        </p:txBody>
      </p:sp>
      <p:grpSp>
        <p:nvGrpSpPr>
          <p:cNvPr id="96" name="Group 95"/>
          <p:cNvGrpSpPr/>
          <p:nvPr/>
        </p:nvGrpSpPr>
        <p:grpSpPr>
          <a:xfrm>
            <a:off x="1401742" y="1685319"/>
            <a:ext cx="1260000" cy="396000"/>
            <a:chOff x="3305176" y="3019625"/>
            <a:chExt cx="2016918" cy="442912"/>
          </a:xfrm>
        </p:grpSpPr>
        <p:sp>
          <p:nvSpPr>
            <p:cNvPr id="97" name="Freeform 96"/>
            <p:cNvSpPr/>
            <p:nvPr/>
          </p:nvSpPr>
          <p:spPr>
            <a:xfrm>
              <a:off x="3305176" y="3019625"/>
              <a:ext cx="2016918" cy="442912"/>
            </a:xfrm>
            <a:custGeom>
              <a:avLst/>
              <a:gdLst>
                <a:gd name="connsiteX0" fmla="*/ 0 w 2016918"/>
                <a:gd name="connsiteY0" fmla="*/ 226218 h 442912"/>
                <a:gd name="connsiteX1" fmla="*/ 259556 w 2016918"/>
                <a:gd name="connsiteY1" fmla="*/ 0 h 442912"/>
                <a:gd name="connsiteX2" fmla="*/ 509587 w 2016918"/>
                <a:gd name="connsiteY2" fmla="*/ 0 h 442912"/>
                <a:gd name="connsiteX3" fmla="*/ 766762 w 2016918"/>
                <a:gd name="connsiteY3" fmla="*/ 226218 h 442912"/>
                <a:gd name="connsiteX4" fmla="*/ 1014412 w 2016918"/>
                <a:gd name="connsiteY4" fmla="*/ 219075 h 442912"/>
                <a:gd name="connsiteX5" fmla="*/ 1259681 w 2016918"/>
                <a:gd name="connsiteY5" fmla="*/ 442912 h 442912"/>
                <a:gd name="connsiteX6" fmla="*/ 1504950 w 2016918"/>
                <a:gd name="connsiteY6" fmla="*/ 438150 h 442912"/>
                <a:gd name="connsiteX7" fmla="*/ 1766887 w 2016918"/>
                <a:gd name="connsiteY7" fmla="*/ 221456 h 442912"/>
                <a:gd name="connsiteX8" fmla="*/ 2016918 w 2016918"/>
                <a:gd name="connsiteY8" fmla="*/ 219075 h 442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6918" h="442912">
                  <a:moveTo>
                    <a:pt x="0" y="226218"/>
                  </a:moveTo>
                  <a:lnTo>
                    <a:pt x="259556" y="0"/>
                  </a:lnTo>
                  <a:lnTo>
                    <a:pt x="509587" y="0"/>
                  </a:lnTo>
                  <a:lnTo>
                    <a:pt x="766762" y="226218"/>
                  </a:lnTo>
                  <a:lnTo>
                    <a:pt x="1014412" y="219075"/>
                  </a:lnTo>
                  <a:lnTo>
                    <a:pt x="1259681" y="442912"/>
                  </a:lnTo>
                  <a:lnTo>
                    <a:pt x="1504950" y="438150"/>
                  </a:lnTo>
                  <a:lnTo>
                    <a:pt x="1766887" y="221456"/>
                  </a:lnTo>
                  <a:lnTo>
                    <a:pt x="2016918" y="219075"/>
                  </a:lnTo>
                </a:path>
              </a:pathLst>
            </a:custGeom>
            <a:ln w="28575">
              <a:solidFill>
                <a:srgbClr val="00B050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98" name="Straight Connector 97"/>
            <p:cNvCxnSpPr>
              <a:stCxn id="97" idx="0"/>
            </p:cNvCxnSpPr>
            <p:nvPr/>
          </p:nvCxnSpPr>
          <p:spPr>
            <a:xfrm flipV="1">
              <a:off x="3305176" y="3121025"/>
              <a:ext cx="146049" cy="124818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9" name="Group 98"/>
          <p:cNvGrpSpPr/>
          <p:nvPr/>
        </p:nvGrpSpPr>
        <p:grpSpPr>
          <a:xfrm>
            <a:off x="5282187" y="1681971"/>
            <a:ext cx="1260000" cy="396000"/>
            <a:chOff x="3305176" y="4079703"/>
            <a:chExt cx="2016918" cy="445094"/>
          </a:xfrm>
        </p:grpSpPr>
        <p:cxnSp>
          <p:nvCxnSpPr>
            <p:cNvPr id="100" name="Straight Connector 99"/>
            <p:cNvCxnSpPr>
              <a:stCxn id="101" idx="2"/>
              <a:endCxn id="101" idx="1"/>
            </p:cNvCxnSpPr>
            <p:nvPr/>
          </p:nvCxnSpPr>
          <p:spPr>
            <a:xfrm flipH="1">
              <a:off x="3564732" y="4081885"/>
              <a:ext cx="250031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1" name="Freeform 100"/>
            <p:cNvSpPr/>
            <p:nvPr/>
          </p:nvSpPr>
          <p:spPr>
            <a:xfrm>
              <a:off x="3305176" y="4081885"/>
              <a:ext cx="2016918" cy="442912"/>
            </a:xfrm>
            <a:custGeom>
              <a:avLst/>
              <a:gdLst>
                <a:gd name="connsiteX0" fmla="*/ 0 w 2016918"/>
                <a:gd name="connsiteY0" fmla="*/ 226218 h 442912"/>
                <a:gd name="connsiteX1" fmla="*/ 259556 w 2016918"/>
                <a:gd name="connsiteY1" fmla="*/ 0 h 442912"/>
                <a:gd name="connsiteX2" fmla="*/ 509587 w 2016918"/>
                <a:gd name="connsiteY2" fmla="*/ 0 h 442912"/>
                <a:gd name="connsiteX3" fmla="*/ 766762 w 2016918"/>
                <a:gd name="connsiteY3" fmla="*/ 226218 h 442912"/>
                <a:gd name="connsiteX4" fmla="*/ 1014412 w 2016918"/>
                <a:gd name="connsiteY4" fmla="*/ 219075 h 442912"/>
                <a:gd name="connsiteX5" fmla="*/ 1259681 w 2016918"/>
                <a:gd name="connsiteY5" fmla="*/ 442912 h 442912"/>
                <a:gd name="connsiteX6" fmla="*/ 1504950 w 2016918"/>
                <a:gd name="connsiteY6" fmla="*/ 438150 h 442912"/>
                <a:gd name="connsiteX7" fmla="*/ 1766887 w 2016918"/>
                <a:gd name="connsiteY7" fmla="*/ 221456 h 442912"/>
                <a:gd name="connsiteX8" fmla="*/ 2016918 w 2016918"/>
                <a:gd name="connsiteY8" fmla="*/ 219075 h 442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6918" h="442912">
                  <a:moveTo>
                    <a:pt x="0" y="226218"/>
                  </a:moveTo>
                  <a:lnTo>
                    <a:pt x="259556" y="0"/>
                  </a:lnTo>
                  <a:lnTo>
                    <a:pt x="509587" y="0"/>
                  </a:lnTo>
                  <a:lnTo>
                    <a:pt x="766762" y="226218"/>
                  </a:lnTo>
                  <a:lnTo>
                    <a:pt x="1014412" y="219075"/>
                  </a:lnTo>
                  <a:lnTo>
                    <a:pt x="1259681" y="442912"/>
                  </a:lnTo>
                  <a:lnTo>
                    <a:pt x="1504950" y="438150"/>
                  </a:lnTo>
                  <a:lnTo>
                    <a:pt x="1766887" y="221456"/>
                  </a:lnTo>
                  <a:lnTo>
                    <a:pt x="2016918" y="219075"/>
                  </a:lnTo>
                </a:path>
              </a:pathLst>
            </a:custGeom>
            <a:ln w="28575">
              <a:solidFill>
                <a:srgbClr val="00B050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2" name="Straight Connector 101"/>
            <p:cNvCxnSpPr>
              <a:stCxn id="101" idx="0"/>
              <a:endCxn id="101" idx="1"/>
            </p:cNvCxnSpPr>
            <p:nvPr/>
          </p:nvCxnSpPr>
          <p:spPr>
            <a:xfrm flipV="1">
              <a:off x="3305176" y="4081885"/>
              <a:ext cx="259556" cy="226218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>
              <a:endCxn id="101" idx="3"/>
            </p:cNvCxnSpPr>
            <p:nvPr/>
          </p:nvCxnSpPr>
          <p:spPr>
            <a:xfrm>
              <a:off x="3812383" y="4079703"/>
              <a:ext cx="259555" cy="22840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>
              <a:endCxn id="101" idx="3"/>
            </p:cNvCxnSpPr>
            <p:nvPr/>
          </p:nvCxnSpPr>
          <p:spPr>
            <a:xfrm flipH="1">
              <a:off x="4071938" y="4304532"/>
              <a:ext cx="115887" cy="3571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5" name="Group 104"/>
          <p:cNvGrpSpPr/>
          <p:nvPr/>
        </p:nvGrpSpPr>
        <p:grpSpPr>
          <a:xfrm>
            <a:off x="7296242" y="1690306"/>
            <a:ext cx="1260000" cy="396000"/>
            <a:chOff x="3276204" y="4647448"/>
            <a:chExt cx="2016918" cy="445094"/>
          </a:xfrm>
        </p:grpSpPr>
        <p:sp>
          <p:nvSpPr>
            <p:cNvPr id="106" name="Freeform 105"/>
            <p:cNvSpPr/>
            <p:nvPr/>
          </p:nvSpPr>
          <p:spPr>
            <a:xfrm>
              <a:off x="3276204" y="4649630"/>
              <a:ext cx="2016918" cy="442912"/>
            </a:xfrm>
            <a:custGeom>
              <a:avLst/>
              <a:gdLst>
                <a:gd name="connsiteX0" fmla="*/ 0 w 2016918"/>
                <a:gd name="connsiteY0" fmla="*/ 226218 h 442912"/>
                <a:gd name="connsiteX1" fmla="*/ 259556 w 2016918"/>
                <a:gd name="connsiteY1" fmla="*/ 0 h 442912"/>
                <a:gd name="connsiteX2" fmla="*/ 509587 w 2016918"/>
                <a:gd name="connsiteY2" fmla="*/ 0 h 442912"/>
                <a:gd name="connsiteX3" fmla="*/ 766762 w 2016918"/>
                <a:gd name="connsiteY3" fmla="*/ 226218 h 442912"/>
                <a:gd name="connsiteX4" fmla="*/ 1014412 w 2016918"/>
                <a:gd name="connsiteY4" fmla="*/ 219075 h 442912"/>
                <a:gd name="connsiteX5" fmla="*/ 1259681 w 2016918"/>
                <a:gd name="connsiteY5" fmla="*/ 442912 h 442912"/>
                <a:gd name="connsiteX6" fmla="*/ 1504950 w 2016918"/>
                <a:gd name="connsiteY6" fmla="*/ 438150 h 442912"/>
                <a:gd name="connsiteX7" fmla="*/ 1766887 w 2016918"/>
                <a:gd name="connsiteY7" fmla="*/ 221456 h 442912"/>
                <a:gd name="connsiteX8" fmla="*/ 2016918 w 2016918"/>
                <a:gd name="connsiteY8" fmla="*/ 219075 h 442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16918" h="442912">
                  <a:moveTo>
                    <a:pt x="0" y="226218"/>
                  </a:moveTo>
                  <a:lnTo>
                    <a:pt x="259556" y="0"/>
                  </a:lnTo>
                  <a:lnTo>
                    <a:pt x="509587" y="0"/>
                  </a:lnTo>
                  <a:lnTo>
                    <a:pt x="766762" y="226218"/>
                  </a:lnTo>
                  <a:lnTo>
                    <a:pt x="1014412" y="219075"/>
                  </a:lnTo>
                  <a:lnTo>
                    <a:pt x="1259681" y="442912"/>
                  </a:lnTo>
                  <a:lnTo>
                    <a:pt x="1504950" y="438150"/>
                  </a:lnTo>
                  <a:lnTo>
                    <a:pt x="1766887" y="221456"/>
                  </a:lnTo>
                  <a:lnTo>
                    <a:pt x="2016918" y="219075"/>
                  </a:lnTo>
                </a:path>
              </a:pathLst>
            </a:custGeom>
            <a:ln w="28575">
              <a:solidFill>
                <a:srgbClr val="00B050"/>
              </a:solidFill>
              <a:prstDash val="sysDot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7" name="Straight Connector 106"/>
            <p:cNvCxnSpPr>
              <a:stCxn id="106" idx="0"/>
              <a:endCxn id="106" idx="1"/>
            </p:cNvCxnSpPr>
            <p:nvPr/>
          </p:nvCxnSpPr>
          <p:spPr>
            <a:xfrm flipV="1">
              <a:off x="3276204" y="4649630"/>
              <a:ext cx="259556" cy="226218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>
              <a:endCxn id="106" idx="3"/>
            </p:cNvCxnSpPr>
            <p:nvPr/>
          </p:nvCxnSpPr>
          <p:spPr>
            <a:xfrm>
              <a:off x="3783411" y="4647448"/>
              <a:ext cx="259555" cy="22840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>
              <a:stCxn id="106" idx="5"/>
              <a:endCxn id="106" idx="4"/>
            </p:cNvCxnSpPr>
            <p:nvPr/>
          </p:nvCxnSpPr>
          <p:spPr>
            <a:xfrm flipH="1" flipV="1">
              <a:off x="4290616" y="4868705"/>
              <a:ext cx="245269" cy="223837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>
              <a:stCxn id="106" idx="2"/>
              <a:endCxn id="106" idx="1"/>
            </p:cNvCxnSpPr>
            <p:nvPr/>
          </p:nvCxnSpPr>
          <p:spPr>
            <a:xfrm flipH="1">
              <a:off x="3535760" y="4649630"/>
              <a:ext cx="250031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>
              <a:stCxn id="106" idx="4"/>
              <a:endCxn id="106" idx="3"/>
            </p:cNvCxnSpPr>
            <p:nvPr/>
          </p:nvCxnSpPr>
          <p:spPr>
            <a:xfrm flipH="1">
              <a:off x="4042966" y="4868705"/>
              <a:ext cx="247650" cy="7143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endCxn id="106" idx="5"/>
            </p:cNvCxnSpPr>
            <p:nvPr/>
          </p:nvCxnSpPr>
          <p:spPr>
            <a:xfrm flipH="1">
              <a:off x="4535885" y="5090955"/>
              <a:ext cx="118666" cy="1587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13" name="Group 112"/>
          <p:cNvGrpSpPr/>
          <p:nvPr/>
        </p:nvGrpSpPr>
        <p:grpSpPr>
          <a:xfrm>
            <a:off x="3354945" y="1686435"/>
            <a:ext cx="1260000" cy="396000"/>
            <a:chOff x="3305176" y="3511759"/>
            <a:chExt cx="1440000" cy="360000"/>
          </a:xfrm>
        </p:grpSpPr>
        <p:grpSp>
          <p:nvGrpSpPr>
            <p:cNvPr id="114" name="Group 113"/>
            <p:cNvGrpSpPr/>
            <p:nvPr/>
          </p:nvGrpSpPr>
          <p:grpSpPr>
            <a:xfrm>
              <a:off x="3305176" y="3511759"/>
              <a:ext cx="1440000" cy="360000"/>
              <a:chOff x="3305176" y="3514140"/>
              <a:chExt cx="2016918" cy="442912"/>
            </a:xfrm>
          </p:grpSpPr>
          <p:sp>
            <p:nvSpPr>
              <p:cNvPr id="116" name="Freeform 115"/>
              <p:cNvSpPr/>
              <p:nvPr/>
            </p:nvSpPr>
            <p:spPr>
              <a:xfrm>
                <a:off x="3305176" y="3514140"/>
                <a:ext cx="2016918" cy="442912"/>
              </a:xfrm>
              <a:custGeom>
                <a:avLst/>
                <a:gdLst>
                  <a:gd name="connsiteX0" fmla="*/ 0 w 2016918"/>
                  <a:gd name="connsiteY0" fmla="*/ 226218 h 442912"/>
                  <a:gd name="connsiteX1" fmla="*/ 259556 w 2016918"/>
                  <a:gd name="connsiteY1" fmla="*/ 0 h 442912"/>
                  <a:gd name="connsiteX2" fmla="*/ 509587 w 2016918"/>
                  <a:gd name="connsiteY2" fmla="*/ 0 h 442912"/>
                  <a:gd name="connsiteX3" fmla="*/ 766762 w 2016918"/>
                  <a:gd name="connsiteY3" fmla="*/ 226218 h 442912"/>
                  <a:gd name="connsiteX4" fmla="*/ 1014412 w 2016918"/>
                  <a:gd name="connsiteY4" fmla="*/ 219075 h 442912"/>
                  <a:gd name="connsiteX5" fmla="*/ 1259681 w 2016918"/>
                  <a:gd name="connsiteY5" fmla="*/ 442912 h 442912"/>
                  <a:gd name="connsiteX6" fmla="*/ 1504950 w 2016918"/>
                  <a:gd name="connsiteY6" fmla="*/ 438150 h 442912"/>
                  <a:gd name="connsiteX7" fmla="*/ 1766887 w 2016918"/>
                  <a:gd name="connsiteY7" fmla="*/ 221456 h 442912"/>
                  <a:gd name="connsiteX8" fmla="*/ 2016918 w 2016918"/>
                  <a:gd name="connsiteY8" fmla="*/ 219075 h 442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16918" h="442912">
                    <a:moveTo>
                      <a:pt x="0" y="226218"/>
                    </a:moveTo>
                    <a:lnTo>
                      <a:pt x="259556" y="0"/>
                    </a:lnTo>
                    <a:lnTo>
                      <a:pt x="509587" y="0"/>
                    </a:lnTo>
                    <a:lnTo>
                      <a:pt x="766762" y="226218"/>
                    </a:lnTo>
                    <a:lnTo>
                      <a:pt x="1014412" y="219075"/>
                    </a:lnTo>
                    <a:lnTo>
                      <a:pt x="1259681" y="442912"/>
                    </a:lnTo>
                    <a:lnTo>
                      <a:pt x="1504950" y="438150"/>
                    </a:lnTo>
                    <a:lnTo>
                      <a:pt x="1766887" y="221456"/>
                    </a:lnTo>
                    <a:lnTo>
                      <a:pt x="2016918" y="219075"/>
                    </a:lnTo>
                  </a:path>
                </a:pathLst>
              </a:custGeom>
              <a:ln w="28575">
                <a:solidFill>
                  <a:srgbClr val="00B050"/>
                </a:solidFill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17" name="Straight Connector 116"/>
              <p:cNvCxnSpPr>
                <a:stCxn id="116" idx="0"/>
                <a:endCxn id="116" idx="1"/>
              </p:cNvCxnSpPr>
              <p:nvPr/>
            </p:nvCxnSpPr>
            <p:spPr>
              <a:xfrm flipV="1">
                <a:off x="3305176" y="3514140"/>
                <a:ext cx="259556" cy="226218"/>
              </a:xfrm>
              <a:prstGeom prst="line">
                <a:avLst/>
              </a:prstGeom>
              <a:ln w="28575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15" name="Straight Connector 114"/>
            <p:cNvCxnSpPr>
              <a:stCxn id="116" idx="1"/>
              <a:endCxn id="116" idx="1"/>
            </p:cNvCxnSpPr>
            <p:nvPr/>
          </p:nvCxnSpPr>
          <p:spPr>
            <a:xfrm>
              <a:off x="3490489" y="3511759"/>
              <a:ext cx="90000" cy="0"/>
            </a:xfrm>
            <a:prstGeom prst="lin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" name="Rectangle 7"/>
          <p:cNvSpPr/>
          <p:nvPr/>
        </p:nvSpPr>
        <p:spPr>
          <a:xfrm>
            <a:off x="618063" y="1697926"/>
            <a:ext cx="620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time</a:t>
            </a: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63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Verification</a:t>
            </a:r>
            <a:r>
              <a:rPr lang="en-US" dirty="0" smtClean="0"/>
              <a:t> – </a:t>
            </a:r>
            <a:r>
              <a:rPr lang="en-US" dirty="0" smtClean="0"/>
              <a:t>2. </a:t>
            </a:r>
            <a:r>
              <a:rPr lang="en-US" dirty="0" smtClean="0"/>
              <a:t>Skin Effect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2726"/>
                <a:ext cx="4137660" cy="508026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b="1" dirty="0" smtClean="0"/>
                  <a:t>Scenario: </a:t>
                </a:r>
                <a:r>
                  <a:rPr lang="en-US" dirty="0" smtClean="0"/>
                  <a:t>magnetic field diffusion</a:t>
                </a:r>
                <a:endParaRPr lang="en-US" b="1" i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powerLaw</m:t>
                        </m:r>
                      </m:sub>
                    </m:sSub>
                    <m:r>
                      <a:rPr lang="en-US" sz="1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=1</m:t>
                    </m:r>
                  </m:oMath>
                </a14:m>
                <a:r>
                  <a:rPr lang="en-US" sz="1600" i="1" dirty="0" smtClean="0"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tx1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endParaRPr lang="en-US" sz="1600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16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en-US" sz="16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const</m:t>
                      </m:r>
                    </m:oMath>
                  </m:oMathPara>
                </a14:m>
                <a:endParaRPr lang="en-US" sz="1600" dirty="0" smtClean="0"/>
              </a:p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Geometry</a:t>
                </a:r>
                <a:r>
                  <a:rPr lang="en-US" b="1" dirty="0"/>
                  <a:t>:</a:t>
                </a:r>
                <a:r>
                  <a:rPr lang="en-US" dirty="0"/>
                  <a:t> bulk material, modelled as stack of tapes</a:t>
                </a:r>
                <a:endParaRPr lang="en-US" dirty="0" smtClean="0"/>
              </a:p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Source</a:t>
                </a:r>
                <a:r>
                  <a:rPr lang="en-US" b="1" dirty="0"/>
                  <a:t>:</a:t>
                </a:r>
                <a:r>
                  <a:rPr lang="en-US" dirty="0"/>
                  <a:t> boundary 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</m:oMath>
                </a14:m>
                <a:endParaRPr lang="en-US" dirty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r>
                  <a:rPr lang="en-US" b="1" dirty="0" smtClean="0"/>
                  <a:t>Reference:</a:t>
                </a:r>
                <a:r>
                  <a:rPr lang="en-US" dirty="0" smtClean="0"/>
                  <a:t> Analytical </a:t>
                </a:r>
                <a:r>
                  <a:rPr lang="en-US" dirty="0" smtClean="0"/>
                  <a:t>solution:</a:t>
                </a:r>
                <a:endParaRPr lang="en-US" dirty="0"/>
              </a:p>
              <a:p>
                <a:pPr marL="448056" lvl="1" indent="0">
                  <a:buNone/>
                </a:pPr>
                <a:endParaRPr lang="en-US" b="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sol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  <m:d>
                        <m:dPr>
                          <m:ctrlPr>
                            <a:rPr lang="en-US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1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f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erf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l-GR" sz="1600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ξ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sz="1600" b="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endParaRPr lang="en-US" sz="1600" b="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f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erf</m:t>
                        </m:r>
                      </m:sub>
                    </m:sSub>
                    <m:r>
                      <a:rPr lang="en-US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l-GR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ξ</m:t>
                    </m:r>
                    <m:r>
                      <a:rPr lang="en-US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600" dirty="0" smtClean="0">
                    <a:solidFill>
                      <a:srgbClr val="0055A0"/>
                    </a:solidFill>
                    <a:latin typeface="Arial" panose="020B0604020202020204" pitchFamily="34" charset="0"/>
                    <a:ea typeface="Cambria Math" panose="02040503050406030204" pitchFamily="18" charset="0"/>
                    <a:cs typeface="Arial" panose="020B0604020202020204" pitchFamily="34" charset="0"/>
                  </a:rPr>
                  <a:t>             Gaussian error function</a:t>
                </a:r>
                <a:endParaRPr lang="en-US" sz="1600" dirty="0">
                  <a:solidFill>
                    <a:srgbClr val="0055A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ξ</m:t>
                    </m:r>
                    <m:r>
                      <a:rPr lang="en-US" sz="1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𝑥</m:t>
                        </m:r>
                      </m:num>
                      <m:den>
                        <m: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k</m:t>
                            </m:r>
                            <m:r>
                              <a:rPr lang="en-US" sz="1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t</m:t>
                            </m:r>
                            <m:r>
                              <a:rPr lang="en-US" sz="1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p>
                              <m:sSupPr>
                                <m:ctrlPr>
                                  <a:rPr lang="en-US" sz="16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sz="160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t</m:t>
                                </m:r>
                              </m:e>
                              <m:sup>
                                <m:r>
                                  <a:rPr lang="en-US" sz="160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)</m:t>
                            </m:r>
                          </m:e>
                        </m:rad>
                      </m:den>
                    </m:f>
                  </m:oMath>
                </a14:m>
                <a:r>
                  <a:rPr lang="en-GB" sz="1600" dirty="0" smtClean="0"/>
                  <a:t>   Similarity variable</a:t>
                </a: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k</m:t>
                    </m:r>
                    <m:r>
                      <a:rPr lang="en-US" sz="160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60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ρ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 i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μ</m:t>
                            </m:r>
                          </m:e>
                          <m:sub>
                            <m:r>
                              <a:rPr lang="en-US" sz="1600" i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0</m:t>
                            </m:r>
                          </m:sub>
                        </m:sSub>
                      </m:e>
                      <m:sup>
                        <m: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GB" sz="1600" dirty="0"/>
                  <a:t> </a:t>
                </a:r>
                <a:r>
                  <a:rPr lang="en-GB" sz="1600" dirty="0" smtClean="0"/>
                  <a:t>      Magnetic diffusivity</a:t>
                </a:r>
                <a:r>
                  <a:rPr lang="en-US" sz="1600" dirty="0">
                    <a:solidFill>
                      <a:srgbClr val="0055A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1600" dirty="0">
                    <a:solidFill>
                      <a:srgbClr val="0055A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:endParaRPr lang="en-GB" sz="1600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2726"/>
                <a:ext cx="4137660" cy="5080264"/>
              </a:xfrm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6068397" y="5369182"/>
            <a:ext cx="2090983" cy="0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6136977" y="4788970"/>
            <a:ext cx="0" cy="869772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592939" y="4665879"/>
                <a:ext cx="46570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2939" y="4665879"/>
                <a:ext cx="465705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8007780" y="5399095"/>
                <a:ext cx="31130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7780" y="5399095"/>
                <a:ext cx="311304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7" name="Chart 36"/>
          <p:cNvGraphicFramePr>
            <a:graphicFrameLocks/>
          </p:cNvGraphicFramePr>
          <p:nvPr>
            <p:extLst/>
          </p:nvPr>
        </p:nvGraphicFramePr>
        <p:xfrm>
          <a:off x="6006032" y="4591208"/>
          <a:ext cx="1848575" cy="960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/>
              <p:cNvSpPr/>
              <p:nvPr/>
            </p:nvSpPr>
            <p:spPr>
              <a:xfrm>
                <a:off x="7637311" y="1368479"/>
                <a:ext cx="50289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9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7311" y="1368479"/>
                <a:ext cx="502895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243598" y="3066260"/>
                <a:ext cx="1482009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600" dirty="0" smtClean="0"/>
                  <a:t> : air</a:t>
                </a:r>
                <a:endParaRPr lang="en-GB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1600" dirty="0" smtClean="0"/>
                  <a:t> : conductor</a:t>
                </a:r>
                <a:endParaRPr lang="en-GB" sz="1600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3598" y="3066260"/>
                <a:ext cx="1482009" cy="584775"/>
              </a:xfrm>
              <a:prstGeom prst="rect">
                <a:avLst/>
              </a:prstGeom>
              <a:blipFill>
                <a:blip r:embed="rId7"/>
                <a:stretch>
                  <a:fillRect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Rectangle 52"/>
          <p:cNvSpPr/>
          <p:nvPr/>
        </p:nvSpPr>
        <p:spPr>
          <a:xfrm>
            <a:off x="5248274" y="4121764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Computational domain</a:t>
            </a:r>
            <a:endParaRPr lang="it-IT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4" name="Rectangle 53"/>
              <p:cNvSpPr/>
              <p:nvPr/>
            </p:nvSpPr>
            <p:spPr>
              <a:xfrm>
                <a:off x="5877642" y="1368479"/>
                <a:ext cx="51411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4" name="Rectangle 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7642" y="1368479"/>
                <a:ext cx="514115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8" name="Group 27"/>
          <p:cNvGrpSpPr/>
          <p:nvPr/>
        </p:nvGrpSpPr>
        <p:grpSpPr>
          <a:xfrm>
            <a:off x="5282838" y="2598545"/>
            <a:ext cx="1136807" cy="1051101"/>
            <a:chOff x="4630093" y="3240404"/>
            <a:chExt cx="1136807" cy="1051101"/>
          </a:xfrm>
        </p:grpSpPr>
        <p:cxnSp>
          <p:nvCxnSpPr>
            <p:cNvPr id="29" name="Straight Arrow Connector 28"/>
            <p:cNvCxnSpPr/>
            <p:nvPr/>
          </p:nvCxnSpPr>
          <p:spPr>
            <a:xfrm rot="5400000" flipV="1">
              <a:off x="5281292" y="3622214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Rectangle 31"/>
                <p:cNvSpPr/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Rectangle 3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3" name="Straight Arrow Connector 32"/>
            <p:cNvCxnSpPr/>
            <p:nvPr/>
          </p:nvCxnSpPr>
          <p:spPr>
            <a:xfrm flipV="1">
              <a:off x="5037452" y="3403199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Rectangle 33"/>
                <p:cNvSpPr/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y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34" name="Rectangle 3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Rectangle 34"/>
                <p:cNvSpPr/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z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35" name="Rectangle 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9" name="Oval 38"/>
            <p:cNvSpPr/>
            <p:nvPr/>
          </p:nvSpPr>
          <p:spPr>
            <a:xfrm>
              <a:off x="4984502" y="3888517"/>
              <a:ext cx="108000" cy="108000"/>
            </a:xfrm>
            <a:prstGeom prst="ellipse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" name="Straight Connector 5"/>
          <p:cNvCxnSpPr/>
          <p:nvPr/>
        </p:nvCxnSpPr>
        <p:spPr>
          <a:xfrm>
            <a:off x="7314756" y="2865457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314756" y="2762455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7314756" y="2659448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7314756" y="2556441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7314756" y="2041406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7314756" y="1938399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7314756" y="1835392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314756" y="1732385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14"/>
              <p:cNvSpPr/>
              <p:nvPr/>
            </p:nvSpPr>
            <p:spPr>
              <a:xfrm>
                <a:off x="7924586" y="2116525"/>
                <a:ext cx="603562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sol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5" name="Rectangle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4586" y="2116525"/>
                <a:ext cx="603562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1" name="Straight Arrow Connector 50"/>
          <p:cNvCxnSpPr/>
          <p:nvPr/>
        </p:nvCxnSpPr>
        <p:spPr>
          <a:xfrm flipH="1" flipV="1">
            <a:off x="7941554" y="2114580"/>
            <a:ext cx="6477" cy="324869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7314756" y="2453434"/>
            <a:ext cx="43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7314756" y="2350427"/>
            <a:ext cx="43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7314756" y="2247420"/>
            <a:ext cx="43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314756" y="2144413"/>
            <a:ext cx="432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aphicFrame>
        <p:nvGraphicFramePr>
          <p:cNvPr id="69" name="Chart 68"/>
          <p:cNvGraphicFramePr>
            <a:graphicFrameLocks/>
          </p:cNvGraphicFramePr>
          <p:nvPr>
            <p:extLst/>
          </p:nvPr>
        </p:nvGraphicFramePr>
        <p:xfrm>
          <a:off x="5877642" y="1939981"/>
          <a:ext cx="1096974" cy="673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70" name="Rectangle 69"/>
              <p:cNvSpPr/>
              <p:nvPr/>
            </p:nvSpPr>
            <p:spPr>
              <a:xfrm>
                <a:off x="5937051" y="2146296"/>
                <a:ext cx="46570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70" name="Rectangle 6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7051" y="2146296"/>
                <a:ext cx="465705" cy="33855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1" name="Straight Arrow Connector 70"/>
          <p:cNvCxnSpPr/>
          <p:nvPr/>
        </p:nvCxnSpPr>
        <p:spPr>
          <a:xfrm flipH="1" flipV="1">
            <a:off x="5954019" y="2144351"/>
            <a:ext cx="6477" cy="324869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2" name="Rectangle 71"/>
          <p:cNvSpPr/>
          <p:nvPr/>
        </p:nvSpPr>
        <p:spPr>
          <a:xfrm>
            <a:off x="5248275" y="1277332"/>
            <a:ext cx="3435779" cy="2841013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" name="Rectangle 72"/>
              <p:cNvSpPr/>
              <p:nvPr/>
            </p:nvSpPr>
            <p:spPr>
              <a:xfrm>
                <a:off x="6290151" y="5411726"/>
                <a:ext cx="78168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t</m:t>
                          </m:r>
                        </m:e>
                        <m:sup>
                          <m: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∗</m:t>
                          </m:r>
                        </m:sup>
                      </m:sSup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=0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3" name="Rectangle 7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0151" y="5411726"/>
                <a:ext cx="781689" cy="338554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Rectangle 39"/>
          <p:cNvSpPr/>
          <p:nvPr/>
        </p:nvSpPr>
        <p:spPr>
          <a:xfrm>
            <a:off x="5215608" y="5761904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Source term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898689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 </a:t>
            </a:r>
            <a:r>
              <a:rPr lang="en-US" dirty="0" smtClean="0"/>
              <a:t>– </a:t>
            </a:r>
            <a:r>
              <a:rPr lang="en-US" dirty="0" smtClean="0"/>
              <a:t>2. Skin </a:t>
            </a:r>
            <a:r>
              <a:rPr lang="en-US" dirty="0"/>
              <a:t>Effect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b="1" dirty="0" smtClean="0"/>
              <a:t>Numerical Solution: </a:t>
            </a:r>
            <a:r>
              <a:rPr lang="en-US" dirty="0" smtClean="0"/>
              <a:t>magnetic field diffusion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4693022"/>
            <a:ext cx="414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Magnetic flux density distribution </a:t>
            </a:r>
            <a:br>
              <a:rPr lang="en-US" sz="1600" dirty="0" smtClean="0"/>
            </a:br>
            <a:r>
              <a:rPr lang="en-US" sz="1600" dirty="0" smtClean="0"/>
              <a:t>in the conductive slab</a:t>
            </a:r>
            <a:endParaRPr lang="it-IT" sz="1600" dirty="0"/>
          </a:p>
        </p:txBody>
      </p:sp>
      <p:sp>
        <p:nvSpPr>
          <p:cNvPr id="11" name="Rectangle 10"/>
          <p:cNvSpPr/>
          <p:nvPr/>
        </p:nvSpPr>
        <p:spPr>
          <a:xfrm>
            <a:off x="4570627" y="4693021"/>
            <a:ext cx="414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Magnetic flux density distribution </a:t>
            </a:r>
            <a:br>
              <a:rPr lang="en-US" sz="1600" dirty="0"/>
            </a:br>
            <a:r>
              <a:rPr lang="en-US" sz="1600" dirty="0"/>
              <a:t>at x=1 </a:t>
            </a:r>
            <a:r>
              <a:rPr lang="en-US" sz="1600" dirty="0" smtClean="0"/>
              <a:t>mm, as function of time: numerical solution (sol) and analytical solution (ref)</a:t>
            </a:r>
            <a:endParaRPr lang="it-IT" sz="1600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/>
          </p:nvPr>
        </p:nvGraphicFramePr>
        <p:xfrm>
          <a:off x="4544054" y="1837403"/>
          <a:ext cx="41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5" name="Straight Connector 14"/>
          <p:cNvCxnSpPr/>
          <p:nvPr/>
        </p:nvCxnSpPr>
        <p:spPr>
          <a:xfrm flipH="1" flipV="1">
            <a:off x="1739328" y="2214965"/>
            <a:ext cx="0" cy="1944000"/>
          </a:xfrm>
          <a:prstGeom prst="line">
            <a:avLst/>
          </a:prstGeom>
          <a:ln w="12700">
            <a:solidFill>
              <a:srgbClr val="080808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326365" y="5692533"/>
            <a:ext cx="30652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00B050"/>
                </a:solidFill>
              </a:rPr>
              <a:t>Consistent with theory [6]</a:t>
            </a:r>
            <a:endParaRPr lang="en-GB" dirty="0">
              <a:solidFill>
                <a:srgbClr val="00B050"/>
              </a:solidFill>
            </a:endParaRPr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/>
          </p:nvPr>
        </p:nvGraphicFramePr>
        <p:xfrm>
          <a:off x="404054" y="1843446"/>
          <a:ext cx="414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23446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Verification </a:t>
            </a:r>
            <a:r>
              <a:rPr lang="en-US" dirty="0" smtClean="0"/>
              <a:t>– </a:t>
            </a:r>
            <a:r>
              <a:rPr lang="en-US" dirty="0" smtClean="0"/>
              <a:t>3. </a:t>
            </a:r>
            <a:r>
              <a:rPr lang="en-US" dirty="0" smtClean="0"/>
              <a:t>Field </a:t>
            </a:r>
            <a:r>
              <a:rPr lang="en-US" dirty="0"/>
              <a:t>D</a:t>
            </a:r>
            <a:r>
              <a:rPr lang="en-US" dirty="0" smtClean="0"/>
              <a:t>ependency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2726"/>
                <a:ext cx="4658826" cy="508026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b="1" dirty="0" smtClean="0"/>
                  <a:t>Scenario: </a:t>
                </a:r>
                <a:r>
                  <a:rPr lang="en-US" dirty="0" smtClean="0"/>
                  <a:t>AC loss due to screening currents</a:t>
                </a:r>
                <a:endParaRPr lang="en-US" b="1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a:rPr lang="en-US" sz="1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1&lt;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powerLaw</m:t>
                        </m:r>
                      </m:sub>
                    </m:sSub>
                    <m:r>
                      <a:rPr lang="en-US" sz="1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</m:oMath>
                </a14:m>
                <a:r>
                  <a:rPr lang="en-US" sz="1600" dirty="0">
                    <a:solidFill>
                      <a:srgbClr val="00B05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∞</m:t>
                    </m:r>
                  </m:oMath>
                </a14:m>
                <a:r>
                  <a:rPr lang="en-US" sz="16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 </a:t>
                </a:r>
                <a:r>
                  <a:rPr lang="en-US" sz="1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a:rPr lang="en-US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1600" dirty="0" smtClean="0">
                  <a:solidFill>
                    <a:schemeClr val="tx1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ρ</m:t>
                    </m:r>
                  </m:oMath>
                </a14:m>
                <a:r>
                  <a:rPr lang="en-US" sz="1600" dirty="0" smtClean="0"/>
                  <a:t> as </a:t>
                </a:r>
                <a:r>
                  <a:rPr lang="en-GB" sz="1600" dirty="0" smtClean="0"/>
                  <a:t>power law</a:t>
                </a:r>
              </a:p>
              <a:p>
                <a:endParaRPr lang="en-US" dirty="0"/>
              </a:p>
              <a:p>
                <a:pPr marL="36576" indent="0">
                  <a:buNone/>
                </a:pPr>
                <a:r>
                  <a:rPr lang="en-US" b="1" dirty="0"/>
                  <a:t>Geometry: </a:t>
                </a:r>
                <a:r>
                  <a:rPr lang="en-US" dirty="0"/>
                  <a:t>single tape, orthogonal to the field</a:t>
                </a:r>
                <a:endParaRPr lang="en-US" b="1" dirty="0" smtClean="0"/>
              </a:p>
              <a:p>
                <a:pPr marL="36576" indent="0">
                  <a:buNone/>
                </a:pPr>
                <a:endParaRPr lang="en-US" b="1" dirty="0"/>
              </a:p>
              <a:p>
                <a:pPr marL="36576" indent="0">
                  <a:buNone/>
                </a:pPr>
                <a:r>
                  <a:rPr lang="en-US" b="1" dirty="0" smtClean="0"/>
                  <a:t>Source</a:t>
                </a:r>
                <a:r>
                  <a:rPr lang="en-US" b="1" dirty="0"/>
                  <a:t>: </a:t>
                </a:r>
                <a:r>
                  <a:rPr lang="en-US" dirty="0"/>
                  <a:t> boundary </a:t>
                </a:r>
                <a:r>
                  <a:rPr lang="en-US" dirty="0" smtClean="0"/>
                  <a:t>field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</m:oMath>
                </a14:m>
                <a:endParaRPr lang="en-US" sz="1600" b="1" dirty="0" smtClean="0"/>
              </a:p>
              <a:p>
                <a:pPr marL="36576" indent="0">
                  <a:buNone/>
                </a:pPr>
                <a:endParaRPr lang="en-US" b="1" dirty="0"/>
              </a:p>
              <a:p>
                <a:pPr marL="36576" indent="0">
                  <a:buNone/>
                </a:pPr>
                <a:r>
                  <a:rPr lang="en-US" b="1" dirty="0" smtClean="0"/>
                  <a:t>Reference: </a:t>
                </a:r>
                <a:r>
                  <a:rPr lang="en-US" dirty="0"/>
                  <a:t>Analytical </a:t>
                </a:r>
                <a:r>
                  <a:rPr lang="en-US" dirty="0" smtClean="0"/>
                  <a:t>solution: </a:t>
                </a:r>
                <a:br>
                  <a:rPr 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AC</m:t>
                        </m:r>
                      </m:sub>
                    </m:sSub>
                  </m:oMath>
                </a14:m>
                <a:r>
                  <a:rPr lang="en-US" sz="1600" dirty="0"/>
                  <a:t> </a:t>
                </a:r>
                <a:r>
                  <a:rPr lang="en-US" sz="1600" dirty="0" smtClean="0"/>
                  <a:t>AC loss (J/cycle</a:t>
                </a:r>
                <a:r>
                  <a:rPr lang="en-US" sz="1600" dirty="0"/>
                  <a:t>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</m:sub>
                    </m:sSub>
                  </m:oMath>
                </a14:m>
                <a:r>
                  <a:rPr lang="en-US" sz="1600" dirty="0"/>
                  <a:t> penetration </a:t>
                </a:r>
                <a:r>
                  <a:rPr lang="en-US" sz="1600" dirty="0" smtClean="0"/>
                  <a:t>field</a:t>
                </a:r>
              </a:p>
              <a:p>
                <a:pPr marL="36576" indent="0">
                  <a:buNone/>
                </a:pPr>
                <a:endParaRPr lang="en-US" sz="1600" dirty="0" smtClean="0"/>
              </a:p>
              <a:p>
                <a:pPr marL="448056" lvl="1" indent="0">
                  <a:buNone/>
                </a:pPr>
                <a:r>
                  <a:rPr lang="en-US" sz="16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 sz="1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</m:sub>
                    </m:sSub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: 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AC</m:t>
                        </m:r>
                      </m:sub>
                    </m:sSub>
                    <m:r>
                      <a:rPr lang="en-US" sz="160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</m:t>
                    </m:r>
                    <m:r>
                      <a:rPr lang="en-US" sz="1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p>
                        <m: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1600" b="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AC</m:t>
                        </m:r>
                      </m:sub>
                    </m:sSub>
                    <m:r>
                      <a:rPr lang="en-US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 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f</m:t>
                        </m:r>
                      </m:e>
                      <m:sup>
                        <m: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p>
                    </m:sSup>
                  </m:oMath>
                </a14:m>
                <a:endParaRPr lang="en-US" sz="160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r>
                  <a:rPr lang="en-US" sz="16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sz="16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:r>
                  <a:rPr lang="en-US" sz="16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 sz="1600" i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</m:sub>
                    </m:sSub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: 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AC</m:t>
                        </m:r>
                      </m:sub>
                    </m:sSub>
                    <m:r>
                      <a:rPr lang="en-US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 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p>
                        <m: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p>
                    </m:sSup>
                  </m:oMath>
                </a14:m>
                <a:r>
                  <a:rPr lang="en-US" sz="16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marL="448056" lvl="1" indent="0">
                  <a:buNone/>
                </a:pPr>
                <a:endParaRPr lang="en-GB" sz="1600" dirty="0" smtClean="0">
                  <a:solidFill>
                    <a:srgbClr val="00B050"/>
                  </a:solidFill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2726"/>
                <a:ext cx="4658826" cy="5080264"/>
              </a:xfrm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Rectangle 25"/>
              <p:cNvSpPr/>
              <p:nvPr/>
            </p:nvSpPr>
            <p:spPr>
              <a:xfrm>
                <a:off x="7667063" y="2516758"/>
                <a:ext cx="50289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6" name="Rectangle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7063" y="2516758"/>
                <a:ext cx="502895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Rectangle 27"/>
              <p:cNvSpPr/>
              <p:nvPr/>
            </p:nvSpPr>
            <p:spPr>
              <a:xfrm>
                <a:off x="7247905" y="3066260"/>
                <a:ext cx="1482009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600" dirty="0" smtClean="0"/>
                  <a:t> : air</a:t>
                </a:r>
                <a:endParaRPr lang="en-GB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1600" dirty="0" smtClean="0"/>
                  <a:t> : conductor</a:t>
                </a:r>
                <a:endParaRPr lang="en-GB" sz="1600" dirty="0"/>
              </a:p>
            </p:txBody>
          </p:sp>
        </mc:Choice>
        <mc:Fallback xmlns="">
          <p:sp>
            <p:nvSpPr>
              <p:cNvPr id="28" name="Rectangle 2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7905" y="3066260"/>
                <a:ext cx="1482009" cy="584775"/>
              </a:xfrm>
              <a:prstGeom prst="rect">
                <a:avLst/>
              </a:prstGeom>
              <a:blipFill>
                <a:blip r:embed="rId4"/>
                <a:stretch>
                  <a:fillRect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Rectangle 38"/>
              <p:cNvSpPr/>
              <p:nvPr/>
            </p:nvSpPr>
            <p:spPr>
              <a:xfrm>
                <a:off x="5881949" y="1368479"/>
                <a:ext cx="51411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9" name="Rectangle 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1949" y="1368479"/>
                <a:ext cx="514115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Group 39"/>
          <p:cNvGrpSpPr/>
          <p:nvPr/>
        </p:nvGrpSpPr>
        <p:grpSpPr>
          <a:xfrm>
            <a:off x="5287145" y="2598545"/>
            <a:ext cx="1136807" cy="1051101"/>
            <a:chOff x="4630093" y="3240404"/>
            <a:chExt cx="1136807" cy="1051101"/>
          </a:xfrm>
        </p:grpSpPr>
        <p:cxnSp>
          <p:nvCxnSpPr>
            <p:cNvPr id="41" name="Straight Arrow Connector 40"/>
            <p:cNvCxnSpPr/>
            <p:nvPr/>
          </p:nvCxnSpPr>
          <p:spPr>
            <a:xfrm rot="5400000" flipV="1">
              <a:off x="5281292" y="3622214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Rectangle 41"/>
                <p:cNvSpPr/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46" name="Straight Arrow Connector 45"/>
            <p:cNvCxnSpPr/>
            <p:nvPr/>
          </p:nvCxnSpPr>
          <p:spPr>
            <a:xfrm flipV="1">
              <a:off x="5037452" y="3403199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7" name="Rectangle 46"/>
                <p:cNvSpPr/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y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8" name="Rectangle 47"/>
                <p:cNvSpPr/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z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8" name="Rectangle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0" name="Oval 49"/>
            <p:cNvSpPr/>
            <p:nvPr/>
          </p:nvSpPr>
          <p:spPr>
            <a:xfrm>
              <a:off x="4984502" y="3888517"/>
              <a:ext cx="108000" cy="108000"/>
            </a:xfrm>
            <a:prstGeom prst="ellipse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0" name="Straight Connector 59"/>
          <p:cNvCxnSpPr/>
          <p:nvPr/>
        </p:nvCxnSpPr>
        <p:spPr>
          <a:xfrm>
            <a:off x="6407063" y="2711387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7014853" y="1887488"/>
            <a:ext cx="1090" cy="513726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flipH="1">
            <a:off x="6746260" y="1887488"/>
            <a:ext cx="1090" cy="513726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>
            <a:off x="7266404" y="1887488"/>
            <a:ext cx="1090" cy="513726"/>
          </a:xfrm>
          <a:prstGeom prst="straightConnector1">
            <a:avLst/>
          </a:prstGeom>
          <a:ln w="12700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4" name="Rectangle 73"/>
              <p:cNvSpPr/>
              <p:nvPr/>
            </p:nvSpPr>
            <p:spPr>
              <a:xfrm>
                <a:off x="6803987" y="1479329"/>
                <a:ext cx="467179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it-IT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74" name="Rectangle 7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3987" y="1479329"/>
                <a:ext cx="467179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5" name="Chart 7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7841790"/>
              </p:ext>
            </p:extLst>
          </p:nvPr>
        </p:nvGraphicFramePr>
        <p:xfrm>
          <a:off x="7184261" y="1420940"/>
          <a:ext cx="1006518" cy="572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310273" y="2686959"/>
                <a:ext cx="59086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AC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0273" y="2686959"/>
                <a:ext cx="590867" cy="338554"/>
              </a:xfrm>
              <a:prstGeom prst="rect">
                <a:avLst/>
              </a:prstGeom>
              <a:blipFill>
                <a:blip r:embed="rId11"/>
                <a:stretch>
                  <a:fillRect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6" name="Straight Arrow Connector 75"/>
          <p:cNvCxnSpPr/>
          <p:nvPr/>
        </p:nvCxnSpPr>
        <p:spPr>
          <a:xfrm>
            <a:off x="6068397" y="5393246"/>
            <a:ext cx="2090983" cy="0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6136977" y="4813034"/>
            <a:ext cx="0" cy="869772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8" name="Rectangle 77"/>
              <p:cNvSpPr/>
              <p:nvPr/>
            </p:nvSpPr>
            <p:spPr>
              <a:xfrm>
                <a:off x="5592939" y="4689943"/>
                <a:ext cx="46570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8" name="Rectangle 7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2939" y="4689943"/>
                <a:ext cx="465705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/>
              <p:cNvSpPr/>
              <p:nvPr/>
            </p:nvSpPr>
            <p:spPr>
              <a:xfrm>
                <a:off x="8007780" y="5423159"/>
                <a:ext cx="31130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9" name="Rectangle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7780" y="5423159"/>
                <a:ext cx="311304" cy="338554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2" name="Rectangle 81"/>
          <p:cNvSpPr/>
          <p:nvPr/>
        </p:nvSpPr>
        <p:spPr>
          <a:xfrm>
            <a:off x="5215608" y="5785968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Source term</a:t>
            </a:r>
            <a:endParaRPr lang="it-IT" sz="1600" dirty="0"/>
          </a:p>
        </p:txBody>
      </p:sp>
      <p:graphicFrame>
        <p:nvGraphicFramePr>
          <p:cNvPr id="83" name="Chart 8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6515603"/>
              </p:ext>
            </p:extLst>
          </p:nvPr>
        </p:nvGraphicFramePr>
        <p:xfrm>
          <a:off x="6014213" y="4879577"/>
          <a:ext cx="1838567" cy="1027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  <p:sp>
        <p:nvSpPr>
          <p:cNvPr id="31" name="Rectangle 30"/>
          <p:cNvSpPr/>
          <p:nvPr/>
        </p:nvSpPr>
        <p:spPr>
          <a:xfrm>
            <a:off x="5248274" y="4121764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Computational domain</a:t>
            </a:r>
            <a:endParaRPr lang="it-IT" sz="1600" dirty="0"/>
          </a:p>
        </p:txBody>
      </p:sp>
      <p:sp>
        <p:nvSpPr>
          <p:cNvPr id="33" name="Rectangle 32"/>
          <p:cNvSpPr/>
          <p:nvPr/>
        </p:nvSpPr>
        <p:spPr>
          <a:xfrm>
            <a:off x="5248275" y="1277332"/>
            <a:ext cx="3435779" cy="2841013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29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 </a:t>
            </a:r>
            <a:r>
              <a:rPr lang="en-US" dirty="0" smtClean="0"/>
              <a:t>– </a:t>
            </a:r>
            <a:r>
              <a:rPr lang="en-US" dirty="0" smtClean="0"/>
              <a:t>3. </a:t>
            </a:r>
            <a:r>
              <a:rPr lang="en-US" dirty="0"/>
              <a:t>Field </a:t>
            </a:r>
            <a:r>
              <a:rPr lang="en-US" dirty="0" smtClean="0"/>
              <a:t>Dependency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b="1" dirty="0"/>
              <a:t>Numerical Solution: </a:t>
            </a:r>
            <a:r>
              <a:rPr lang="en-US" dirty="0"/>
              <a:t>AC </a:t>
            </a:r>
            <a:r>
              <a:rPr lang="en-US" dirty="0" smtClean="0"/>
              <a:t>loss </a:t>
            </a:r>
            <a:r>
              <a:rPr lang="en-US" dirty="0"/>
              <a:t>due to screening currents</a:t>
            </a:r>
            <a:endParaRPr lang="en-US" b="1" i="1" dirty="0"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4882990"/>
            <a:ext cx="4140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Ac loss per cycle, </a:t>
            </a:r>
            <a:r>
              <a:rPr lang="en-US" sz="1600" dirty="0" smtClean="0">
                <a:solidFill>
                  <a:schemeClr val="tx1"/>
                </a:solidFill>
              </a:rPr>
              <a:t>as function 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600" dirty="0" smtClean="0">
                <a:solidFill>
                  <a:schemeClr val="tx1"/>
                </a:solidFill>
              </a:rPr>
              <a:t>of the applied field </a:t>
            </a:r>
            <a:endParaRPr lang="it-IT" sz="1600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570627" y="4888968"/>
                <a:ext cx="4140000" cy="6067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Ac loss per </a:t>
                </a:r>
                <a:r>
                  <a:rPr lang="en-US" sz="1600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cycle,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> </a:t>
                </a:r>
                <a:r>
                  <a:rPr lang="en-US" sz="1600" dirty="0">
                    <a:solidFill>
                      <a:schemeClr val="tx1"/>
                    </a:solidFill>
                  </a:rPr>
                  <a:t>as function of </a:t>
                </a:r>
                <a:r>
                  <a:rPr lang="en-US" sz="1600" dirty="0" smtClean="0">
                    <a:solidFill>
                      <a:schemeClr val="tx1"/>
                    </a:solidFill>
                  </a:rPr>
                  <a:t/>
                </a:r>
                <a:br>
                  <a:rPr lang="en-US" sz="1600" dirty="0" smtClean="0">
                    <a:solidFill>
                      <a:schemeClr val="tx1"/>
                    </a:solidFill>
                  </a:rPr>
                </a:br>
                <a:r>
                  <a:rPr lang="en-US" sz="1600" dirty="0" smtClean="0">
                    <a:solidFill>
                      <a:schemeClr val="tx1"/>
                    </a:solidFill>
                  </a:rPr>
                  <a:t>frequency,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p</m:t>
                        </m:r>
                      </m:sub>
                    </m:sSub>
                  </m:oMath>
                </a14:m>
                <a:endParaRPr lang="it-IT" sz="16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0627" y="4888968"/>
                <a:ext cx="4140000" cy="606705"/>
              </a:xfrm>
              <a:prstGeom prst="rect">
                <a:avLst/>
              </a:prstGeom>
              <a:blipFill>
                <a:blip r:embed="rId3"/>
                <a:stretch>
                  <a:fillRect t="-3000"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8243171"/>
              </p:ext>
            </p:extLst>
          </p:nvPr>
        </p:nvGraphicFramePr>
        <p:xfrm>
          <a:off x="457200" y="1665844"/>
          <a:ext cx="4341119" cy="3189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4238376"/>
              </p:ext>
            </p:extLst>
          </p:nvPr>
        </p:nvGraphicFramePr>
        <p:xfrm>
          <a:off x="4597200" y="1665844"/>
          <a:ext cx="4140000" cy="31892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43281" y="5692533"/>
            <a:ext cx="2808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00B050"/>
                </a:solidFill>
              </a:rPr>
              <a:t>Consistent with theory</a:t>
            </a:r>
            <a:endParaRPr lang="en-GB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"/>
              <p:cNvSpPr txBox="1"/>
              <p:nvPr/>
            </p:nvSpPr>
            <p:spPr>
              <a:xfrm>
                <a:off x="2281992" y="2333773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16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6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lang="en-GB" sz="16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1992" y="2333773"/>
                <a:ext cx="490416" cy="284602"/>
              </a:xfrm>
              <a:prstGeom prst="rect">
                <a:avLst/>
              </a:prstGeom>
              <a:blipFill>
                <a:blip r:embed="rId6"/>
                <a:stretch>
                  <a:fillRect r="-16049" b="-85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"/>
              <p:cNvSpPr txBox="1"/>
              <p:nvPr/>
            </p:nvSpPr>
            <p:spPr>
              <a:xfrm>
                <a:off x="3566593" y="2078186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16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H</m:t>
                          </m:r>
                        </m:e>
                        <m:sup>
                          <m:r>
                            <a:rPr lang="en-US" sz="16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n-GB" sz="16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593" y="2078186"/>
                <a:ext cx="490416" cy="284602"/>
              </a:xfrm>
              <a:prstGeom prst="rect">
                <a:avLst/>
              </a:prstGeom>
              <a:blipFill>
                <a:blip r:embed="rId7"/>
                <a:stretch>
                  <a:fillRect r="-14815" b="-85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"/>
              <p:cNvSpPr txBox="1"/>
              <p:nvPr/>
            </p:nvSpPr>
            <p:spPr>
              <a:xfrm>
                <a:off x="5136473" y="3333228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16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sz="16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GB" sz="16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4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36473" y="3333228"/>
                <a:ext cx="490416" cy="284602"/>
              </a:xfrm>
              <a:prstGeom prst="rect">
                <a:avLst/>
              </a:prstGeom>
              <a:blipFill>
                <a:blip r:embed="rId8"/>
                <a:stretch>
                  <a:fillRect r="-5000" b="-108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568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57200" y="1199095"/>
            <a:ext cx="5503762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</a:rPr>
              <a:t>Introduction </a:t>
            </a:r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</a:rPr>
              <a:t>Motivation</a:t>
            </a:r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</a:rPr>
              <a:t>Formulation</a:t>
            </a:r>
            <a:endParaRPr lang="en-US" sz="1600" b="1" dirty="0">
              <a:solidFill>
                <a:schemeClr val="bg1">
                  <a:lumMod val="85000"/>
                </a:schemeClr>
              </a:solidFill>
            </a:endParaRPr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/>
          </a:p>
          <a:p>
            <a:pPr marL="342900" indent="-342900">
              <a:buFont typeface="+mj-lt"/>
              <a:buAutoNum type="alphaUcPeriod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</a:rPr>
              <a:t>Verification </a:t>
            </a:r>
            <a:r>
              <a:rPr lang="en-US" sz="1600" b="1" dirty="0" smtClean="0"/>
              <a:t/>
            </a:r>
            <a:br>
              <a:rPr lang="en-US" sz="1600" b="1" dirty="0" smtClean="0"/>
            </a:br>
            <a:endParaRPr lang="en-US" sz="1600" b="1" dirty="0"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UcPeriod" startAt="5"/>
            </a:pPr>
            <a:r>
              <a:rPr lang="en-US" sz="1600" b="1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Validation</a:t>
            </a:r>
            <a:br>
              <a:rPr lang="en-US" sz="1600" b="1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en-US" sz="1600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Crosscheck and Benchmark</a:t>
            </a:r>
            <a:r>
              <a:rPr lang="en-US" sz="1600" b="1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en-US" sz="1600" b="1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en-US" sz="1600" b="1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en-US" sz="1600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easurements on Feather2: Field quality assessment</a:t>
            </a:r>
            <a:endParaRPr lang="en-US" sz="1600" dirty="0">
              <a:solidFill>
                <a:srgbClr val="0055A0"/>
              </a:solidFill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en-US" sz="1600" dirty="0">
              <a:solidFill>
                <a:srgbClr val="0055A0"/>
              </a:solidFill>
              <a:cs typeface="Times New Roman" panose="02020603050405020304" pitchFamily="18" charset="0"/>
            </a:endParaRPr>
          </a:p>
          <a:p>
            <a:pPr marL="1371600" lvl="2" indent="-457200" algn="just">
              <a:buFont typeface="+mj-lt"/>
              <a:buAutoNum type="arabicPeriod" startAt="4"/>
            </a:pPr>
            <a:r>
              <a:rPr lang="en-US" sz="1600" dirty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Magnetic Field Quality </a:t>
            </a:r>
          </a:p>
          <a:p>
            <a:pPr marL="1371600" lvl="2" indent="-457200" algn="just">
              <a:buFont typeface="+mj-lt"/>
              <a:buAutoNum type="arabicPeriod" startAt="4"/>
            </a:pPr>
            <a:r>
              <a:rPr lang="en-US" sz="1600" dirty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Screening Current </a:t>
            </a:r>
            <a:r>
              <a:rPr lang="en-US" sz="1600" dirty="0" smtClean="0">
                <a:solidFill>
                  <a:srgbClr val="0055A0"/>
                </a:solidFill>
                <a:ea typeface="Cambria Math" panose="02040503050406030204" pitchFamily="18" charset="0"/>
                <a:cs typeface="Times New Roman" panose="02020603050405020304" pitchFamily="18" charset="0"/>
              </a:rPr>
              <a:t>Effects</a:t>
            </a:r>
            <a:endParaRPr lang="en-US" sz="1600" b="1" dirty="0">
              <a:solidFill>
                <a:schemeClr val="bg1">
                  <a:lumMod val="85000"/>
                </a:schemeClr>
              </a:solidFill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1371600" lvl="2" indent="-457200" algn="just">
              <a:buFont typeface="+mj-lt"/>
              <a:buAutoNum type="arabicPeriod" startAt="4"/>
            </a:pPr>
            <a:endParaRPr lang="en-US" sz="1600" dirty="0">
              <a:solidFill>
                <a:schemeClr val="bg1">
                  <a:lumMod val="85000"/>
                </a:schemeClr>
              </a:solidFill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lphaUcPeriod" startAt="6"/>
            </a:pPr>
            <a:r>
              <a:rPr lang="en-US" sz="1600" b="1" dirty="0" smtClean="0">
                <a:solidFill>
                  <a:schemeClr val="bg1">
                    <a:lumMod val="85000"/>
                  </a:schemeClr>
                </a:solidFill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Summary and Outlook</a:t>
            </a:r>
          </a:p>
          <a:p>
            <a:pPr algn="just"/>
            <a:endParaRPr lang="en-US" sz="1600" dirty="0" smtClean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84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Crosscheck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:r>
                  <a:rPr lang="en-US" dirty="0" smtClean="0"/>
                  <a:t>Reference model based on the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dirty="0"/>
                  <a:t> </a:t>
                </a:r>
                <a:r>
                  <a:rPr lang="en-US" dirty="0" smtClean="0"/>
                  <a:t>formulation, </a:t>
                </a:r>
              </a:p>
              <a:p>
                <a:pPr marL="36576" indent="0">
                  <a:buNone/>
                </a:pPr>
                <a:r>
                  <a:rPr lang="en-US" dirty="0"/>
                  <a:t>a</a:t>
                </a:r>
                <a:r>
                  <a:rPr lang="en-US" dirty="0" smtClean="0"/>
                  <a:t>vailable at </a:t>
                </a:r>
                <a:r>
                  <a:rPr lang="en-US" dirty="0">
                    <a:hlinkClick r:id="rId2"/>
                  </a:rPr>
                  <a:t>http://</a:t>
                </a:r>
                <a:r>
                  <a:rPr lang="en-US" dirty="0" smtClean="0">
                    <a:hlinkClick r:id="rId2"/>
                  </a:rPr>
                  <a:t>www.htsmodelling.com</a:t>
                </a:r>
                <a:r>
                  <a:rPr lang="en-US" dirty="0" smtClean="0"/>
                  <a:t> </a:t>
                </a:r>
              </a:p>
              <a:p>
                <a:pPr marL="36576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 smtClean="0">
                    <a:cs typeface="Times New Roman" panose="02020603050405020304" pitchFamily="18" charset="0"/>
                  </a:rPr>
                  <a:t>2D model of a Single </a:t>
                </a:r>
                <a:r>
                  <a:rPr lang="en-US" dirty="0">
                    <a:cs typeface="Times New Roman" panose="02020603050405020304" pitchFamily="18" charset="0"/>
                  </a:rPr>
                  <a:t>HTS tape in self-field</a:t>
                </a:r>
              </a:p>
              <a:p>
                <a:pPr marL="0" indent="0">
                  <a:buNone/>
                </a:pPr>
                <a:r>
                  <a:rPr lang="en-US" dirty="0">
                    <a:cs typeface="Times New Roman" panose="02020603050405020304" pitchFamily="18" charset="0"/>
                  </a:rPr>
                  <a:t>Source: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sin</m:t>
                    </m:r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(2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π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f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t</m:t>
                    </m:r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dirty="0"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crit</m:t>
                        </m:r>
                      </m:sub>
                    </m:sSub>
                  </m:oMath>
                </a14:m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t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∈[0;1]</m:t>
                    </m:r>
                  </m:oMath>
                </a14:m>
                <a:endParaRPr lang="en-US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it-IT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3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5" name="Picture 4" descr="HTS MODELING WORKGROU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7539" y="1298647"/>
            <a:ext cx="1889832" cy="483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" name="Group 14"/>
          <p:cNvGrpSpPr/>
          <p:nvPr/>
        </p:nvGrpSpPr>
        <p:grpSpPr>
          <a:xfrm>
            <a:off x="3994951" y="2831976"/>
            <a:ext cx="4695066" cy="3032882"/>
            <a:chOff x="4146117" y="2842125"/>
            <a:chExt cx="4543900" cy="2880691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8" name="Chart 7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525180841"/>
                    </p:ext>
                  </p:extLst>
                </p:nvPr>
              </p:nvGraphicFramePr>
              <p:xfrm>
                <a:off x="4146117" y="2842125"/>
                <a:ext cx="4526010" cy="288069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</mc:Choice>
          <mc:Fallback xmlns="">
            <p:graphicFrame>
              <p:nvGraphicFramePr>
                <p:cNvPr id="8" name="Chart 7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525180841"/>
                    </p:ext>
                  </p:extLst>
                </p:nvPr>
              </p:nvGraphicFramePr>
              <p:xfrm>
                <a:off x="4146117" y="2842125"/>
                <a:ext cx="4526010" cy="288069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6"/>
                </a:graphicData>
              </a:graphic>
            </p:graphicFrame>
          </mc:Fallback>
        </mc:AlternateContent>
        <p:sp>
          <p:nvSpPr>
            <p:cNvPr id="10" name="TextBox 14"/>
            <p:cNvSpPr txBox="1"/>
            <p:nvPr/>
          </p:nvSpPr>
          <p:spPr>
            <a:xfrm>
              <a:off x="7807304" y="3135697"/>
              <a:ext cx="634247" cy="205539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600" dirty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 </a:t>
              </a:r>
              <a:r>
                <a:rPr lang="it-IT" sz="1600" dirty="0" smtClean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Hz</a:t>
              </a:r>
              <a:endParaRPr lang="it-IT" sz="16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5"/>
            <p:cNvSpPr txBox="1"/>
            <p:nvPr/>
          </p:nvSpPr>
          <p:spPr>
            <a:xfrm>
              <a:off x="7807304" y="3399657"/>
              <a:ext cx="864822" cy="205539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600" dirty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 Hz</a:t>
              </a:r>
            </a:p>
          </p:txBody>
        </p:sp>
        <p:sp>
          <p:nvSpPr>
            <p:cNvPr id="12" name="TextBox 16"/>
            <p:cNvSpPr txBox="1"/>
            <p:nvPr/>
          </p:nvSpPr>
          <p:spPr>
            <a:xfrm>
              <a:off x="7807304" y="3671912"/>
              <a:ext cx="864822" cy="205539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600" dirty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 Hz</a:t>
              </a:r>
            </a:p>
          </p:txBody>
        </p:sp>
        <p:sp>
          <p:nvSpPr>
            <p:cNvPr id="13" name="TextBox 17"/>
            <p:cNvSpPr txBox="1"/>
            <p:nvPr/>
          </p:nvSpPr>
          <p:spPr>
            <a:xfrm>
              <a:off x="7813268" y="3946877"/>
              <a:ext cx="876749" cy="205539"/>
            </a:xfrm>
            <a:prstGeom prst="rect">
              <a:avLst/>
            </a:prstGeom>
            <a:noFill/>
            <a:ln w="9525" cmpd="sng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wrap="square" rtlCol="0" anchor="t"/>
            <a:lstStyle>
              <a:lvl1pPr marL="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it-IT" sz="1600" dirty="0">
                  <a:solidFill>
                    <a:schemeClr val="bg2">
                      <a:lumMod val="1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1000 Hz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8"/>
                <p:cNvSpPr txBox="1"/>
                <p:nvPr/>
              </p:nvSpPr>
              <p:spPr>
                <a:xfrm>
                  <a:off x="6540229" y="4452117"/>
                  <a:ext cx="1780760" cy="592777"/>
                </a:xfrm>
                <a:prstGeom prst="rect">
                  <a:avLst/>
                </a:prstGeom>
                <a:solidFill>
                  <a:schemeClr val="bg1"/>
                </a:solidFill>
                <a:ln w="9525" cmpd="sng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dk1"/>
                </a:fontRef>
              </p:style>
              <p:txBody>
                <a:bodyPr wrap="square" rtlCol="0" anchor="t"/>
                <a:lstStyle>
                  <a:lvl1pPr marL="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indent="0">
                    <a:defRPr sz="1100">
                      <a:solidFill>
                        <a:schemeClr val="dk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r>
                    <a:rPr lang="it-IT" sz="1600" dirty="0" smtClean="0">
                      <a:solidFill>
                        <a:schemeClr val="bg2">
                          <a:lumMod val="10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Markers: 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600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acc>
                    </m:oMath>
                  </a14:m>
                  <a:r>
                    <a:rPr lang="it-IT" sz="1600" dirty="0" smtClean="0">
                      <a:solidFill>
                        <a:schemeClr val="bg2">
                          <a:lumMod val="10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 (ref)</a:t>
                  </a:r>
                  <a:endParaRPr lang="it-IT" sz="1600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  <a:p>
                  <a:r>
                    <a:rPr lang="it-IT" sz="1600" dirty="0" smtClean="0">
                      <a:solidFill>
                        <a:schemeClr val="bg2">
                          <a:lumMod val="10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Lines:       </a:t>
                  </a:r>
                  <a14:m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1600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</m:acc>
                      <m:r>
                        <a:rPr lang="en-US" sz="160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acc>
                        <m:accPr>
                          <m:chr m:val="⃗"/>
                          <m:ctrlPr>
                            <a:rPr lang="en-US" sz="1600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</m:acc>
                    </m:oMath>
                  </a14:m>
                  <a:endParaRPr lang="it-IT" sz="1600" dirty="0">
                    <a:solidFill>
                      <a:schemeClr val="bg2">
                        <a:lumMod val="1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4" name="TextBox 1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40229" y="4452117"/>
                  <a:ext cx="1780760" cy="592777"/>
                </a:xfrm>
                <a:prstGeom prst="rect">
                  <a:avLst/>
                </a:prstGeom>
                <a:blipFill>
                  <a:blip r:embed="rId7"/>
                  <a:stretch>
                    <a:fillRect l="-1316" b="-14423"/>
                  </a:stretch>
                </a:blipFill>
                <a:ln w="9525" cmpd="sng">
                  <a:solidFill>
                    <a:schemeClr val="bg1">
                      <a:lumMod val="75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412" y="3126780"/>
            <a:ext cx="3580016" cy="21813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3224232" y="5265260"/>
                <a:ext cx="597610" cy="47910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it-IT" sz="16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it-IT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J</m:t>
                        </m:r>
                      </m:num>
                      <m:den>
                        <m:sSub>
                          <m:sSubPr>
                            <m:ctrlPr>
                              <a:rPr lang="it-IT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crit</m:t>
                            </m:r>
                          </m:sub>
                        </m:sSub>
                      </m:den>
                    </m:f>
                  </m:oMath>
                </a14:m>
                <a:endParaRPr lang="it-IT" sz="1600" dirty="0"/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24232" y="5265260"/>
                <a:ext cx="597610" cy="479106"/>
              </a:xfrm>
              <a:prstGeom prst="rect">
                <a:avLst/>
              </a:prstGeom>
              <a:blipFill>
                <a:blip r:embed="rId9"/>
                <a:stretch>
                  <a:fillRect b="-3846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53274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Benchmark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>
                <a:latin typeface="+mj-lt"/>
                <a:cs typeface="Times New Roman" panose="02020603050405020304" pitchFamily="18" charset="0"/>
              </a:rPr>
              <a:t>Forecasts on expected computational </a:t>
            </a:r>
            <a:r>
              <a:rPr lang="en-US" dirty="0" smtClean="0">
                <a:latin typeface="+mj-lt"/>
                <a:cs typeface="Times New Roman" panose="02020603050405020304" pitchFamily="18" charset="0"/>
              </a:rPr>
              <a:t>time:</a:t>
            </a:r>
            <a:endParaRPr lang="it-IT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457200" y="1749193"/>
            <a:ext cx="2853666" cy="3412333"/>
            <a:chOff x="521025" y="1957877"/>
            <a:chExt cx="2853666" cy="3412333"/>
          </a:xfrm>
        </p:grpSpPr>
        <p:cxnSp>
          <p:nvCxnSpPr>
            <p:cNvPr id="12" name="Straight Connector 11"/>
            <p:cNvCxnSpPr/>
            <p:nvPr/>
          </p:nvCxnSpPr>
          <p:spPr>
            <a:xfrm flipV="1">
              <a:off x="1069143" y="2639378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1069143" y="3129129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V="1">
              <a:off x="1069143" y="3208966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1069143" y="3288803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1069143" y="3368640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1069143" y="3448476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1069143" y="3876333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1069143" y="3956170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1069143" y="4036007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1069143" y="4115844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1069143" y="4195680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060265" y="4284704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V="1">
              <a:off x="1060265" y="4364541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1060265" y="4444378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1060265" y="4524215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1060265" y="4604051"/>
              <a:ext cx="939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>
              <a:off x="2102918" y="2465425"/>
              <a:ext cx="755335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+mj-lt"/>
                  <a:cs typeface="Times New Roman" panose="02020603050405020304" pitchFamily="18" charset="0"/>
                </a:rPr>
                <a:t>1 tape</a:t>
              </a:r>
              <a:endParaRPr lang="it-IT" sz="1600" dirty="0">
                <a:latin typeface="+mj-lt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2102917" y="3104542"/>
              <a:ext cx="85792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>
                  <a:latin typeface="+mj-lt"/>
                  <a:cs typeface="Times New Roman" panose="02020603050405020304" pitchFamily="18" charset="0"/>
                </a:rPr>
                <a:t>5</a:t>
              </a:r>
              <a:r>
                <a:rPr lang="en-US" sz="1600" dirty="0" smtClean="0">
                  <a:latin typeface="+mj-lt"/>
                  <a:cs typeface="Times New Roman" panose="02020603050405020304" pitchFamily="18" charset="0"/>
                </a:rPr>
                <a:t> tapes</a:t>
              </a:r>
              <a:endParaRPr lang="it-IT" sz="1600" dirty="0">
                <a:latin typeface="+mj-lt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102918" y="4048477"/>
              <a:ext cx="9717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+mj-lt"/>
                  <a:cs typeface="Times New Roman" panose="02020603050405020304" pitchFamily="18" charset="0"/>
                </a:rPr>
                <a:t>10 tapes</a:t>
              </a:r>
              <a:endParaRPr lang="it-IT" sz="1600" dirty="0">
                <a:latin typeface="+mj-lt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521025" y="1957877"/>
              <a:ext cx="16658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+mj-lt"/>
                  <a:cs typeface="Times New Roman" panose="02020603050405020304" pitchFamily="18" charset="0"/>
                </a:rPr>
                <a:t>Same physics…</a:t>
              </a:r>
              <a:endParaRPr lang="it-IT" sz="1600" dirty="0">
                <a:latin typeface="+mj-lt"/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H="1">
              <a:off x="763480" y="2368368"/>
              <a:ext cx="0" cy="2592000"/>
            </a:xfrm>
            <a:prstGeom prst="straightConnector1">
              <a:avLst/>
            </a:prstGeom>
            <a:ln>
              <a:solidFill>
                <a:srgbClr val="33CC33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521025" y="5031656"/>
              <a:ext cx="2853666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dirty="0" smtClean="0">
                  <a:latin typeface="+mj-lt"/>
                  <a:cs typeface="Times New Roman" panose="02020603050405020304" pitchFamily="18" charset="0"/>
                </a:rPr>
                <a:t>Increased computational cost</a:t>
              </a:r>
              <a:endParaRPr lang="it-IT" sz="1600" dirty="0">
                <a:latin typeface="+mj-lt"/>
              </a:endParaRPr>
            </a:p>
          </p:txBody>
        </p:sp>
      </p:grpSp>
      <p:graphicFrame>
        <p:nvGraphicFramePr>
          <p:cNvPr id="37" name="Char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2026189"/>
              </p:ext>
            </p:extLst>
          </p:nvPr>
        </p:nvGraphicFramePr>
        <p:xfrm>
          <a:off x="3651594" y="1749193"/>
          <a:ext cx="4927291" cy="3746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38" name="Picture 4" descr="Risultati immagini per rocket pi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1450" y="2054836"/>
            <a:ext cx="762672" cy="540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Straight Connector 5"/>
          <p:cNvCxnSpPr/>
          <p:nvPr/>
        </p:nvCxnSpPr>
        <p:spPr>
          <a:xfrm>
            <a:off x="4813294" y="2920445"/>
            <a:ext cx="334800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8220846" y="2743399"/>
            <a:ext cx="47000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 smtClean="0">
                <a:solidFill>
                  <a:srgbClr val="FF0000"/>
                </a:solidFill>
              </a:rPr>
              <a:t>8 h</a:t>
            </a:r>
            <a:endParaRPr lang="it-IT" sz="1600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14579" y="5729312"/>
            <a:ext cx="67062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>
                <a:latin typeface="Arial" panose="020B0604020202020204" pitchFamily="34" charset="0"/>
              </a:rPr>
              <a:t>CPU: Intel Core i7-3770 @ 3.40GHz. RAM: 32 Gb. OS: Win 10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69037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isultati immagini per particle collision+ cer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778" y="3014741"/>
            <a:ext cx="1332000" cy="8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upload.wikimedia.org/wikipedia/commons/d/df/Sun_in_X-R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9024" y="2976780"/>
            <a:ext cx="1348701" cy="925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High-Temperature Superconductors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GB" dirty="0" smtClean="0"/>
                  <a:t>Cuprate compounds </a:t>
                </a:r>
                <a:r>
                  <a:rPr lang="en-GB" dirty="0"/>
                  <a:t>(</a:t>
                </a:r>
                <a:r>
                  <a:rPr lang="en-GB" dirty="0" smtClean="0"/>
                  <a:t>CuO</a:t>
                </a:r>
                <a:r>
                  <a:rPr lang="en-GB" baseline="-25000" dirty="0" smtClean="0"/>
                  <a:t>2</a:t>
                </a:r>
                <a:r>
                  <a:rPr lang="en-GB" dirty="0" smtClean="0"/>
                  <a:t>) doped with rare earth </a:t>
                </a:r>
                <a:r>
                  <a:rPr lang="it-IT" dirty="0"/>
                  <a:t>elements</a:t>
                </a:r>
                <a:r>
                  <a:rPr lang="en-GB" dirty="0" smtClean="0"/>
                  <a:t> (La</a:t>
                </a:r>
                <a:r>
                  <a:rPr lang="en-GB" dirty="0"/>
                  <a:t>, Bi-</a:t>
                </a:r>
                <a:r>
                  <a:rPr lang="en-GB" dirty="0" err="1"/>
                  <a:t>Sr</a:t>
                </a:r>
                <a:r>
                  <a:rPr lang="en-GB" dirty="0"/>
                  <a:t>-Ca, </a:t>
                </a:r>
                <a:r>
                  <a:rPr lang="en-GB" dirty="0" smtClean="0"/>
                  <a:t>Y-Ga-Ba …)</a:t>
                </a:r>
                <a:endParaRPr lang="en-GB" dirty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pPr marL="36576" indent="0">
                  <a:buNone/>
                </a:pPr>
                <a:endParaRPr lang="en-US" dirty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GB" dirty="0" smtClean="0">
                  <a:cs typeface="Times New Roman" panose="02020603050405020304" pitchFamily="18" charset="0"/>
                </a:endParaRPr>
              </a:p>
              <a:p>
                <a:r>
                  <a:rPr lang="en-GB" dirty="0"/>
                  <a:t>Higher Tc and Bc0 respect to the </a:t>
                </a:r>
                <a:r>
                  <a:rPr lang="en-GB" dirty="0" smtClean="0"/>
                  <a:t>traditional low-temperature superconductors (</a:t>
                </a:r>
                <a:r>
                  <a:rPr lang="en-GB" dirty="0" err="1" smtClean="0"/>
                  <a:t>LTS</a:t>
                </a:r>
                <a:r>
                  <a:rPr lang="en-GB" dirty="0" smtClean="0"/>
                  <a:t>)</a:t>
                </a:r>
                <a:endParaRPr lang="en-GB" dirty="0" smtClean="0"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cs typeface="Times New Roman" panose="02020603050405020304" pitchFamily="18" charset="0"/>
                  </a:rPr>
                  <a:t>Higher </a:t>
                </a:r>
                <a:r>
                  <a:rPr lang="en-GB" dirty="0">
                    <a:cs typeface="Times New Roman" panose="02020603050405020304" pitchFamily="18" charset="0"/>
                  </a:rPr>
                  <a:t>performance comes with </a:t>
                </a:r>
                <a:r>
                  <a:rPr lang="en-GB" dirty="0" smtClean="0">
                    <a:cs typeface="Times New Roman" panose="02020603050405020304" pitchFamily="18" charset="0"/>
                  </a:rPr>
                  <a:t>higher </a:t>
                </a:r>
                <a:r>
                  <a:rPr lang="en-GB" dirty="0">
                    <a:cs typeface="Times New Roman" panose="02020603050405020304" pitchFamily="18" charset="0"/>
                  </a:rPr>
                  <a:t>prices!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$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HTS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$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LTS</m:t>
                        </m:r>
                      </m:sub>
                    </m:sSub>
                  </m:oMath>
                </a14:m>
                <a:endParaRPr lang="en-US" dirty="0" smtClean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r>
                  <a:rPr lang="en-US" dirty="0" smtClean="0">
                    <a:cs typeface="Times New Roman" panose="02020603050405020304" pitchFamily="18" charset="0"/>
                  </a:rPr>
                  <a:t>		</a:t>
                </a:r>
              </a:p>
              <a:p>
                <a:pPr marL="36576" indent="0">
                  <a:buNone/>
                </a:pPr>
                <a:r>
                  <a:rPr lang="en-US" dirty="0">
                    <a:cs typeface="Times New Roman" panose="02020603050405020304" pitchFamily="18" charset="0"/>
                  </a:rPr>
                  <a:t>	</a:t>
                </a:r>
                <a:r>
                  <a:rPr lang="en-US" dirty="0" smtClean="0">
                    <a:cs typeface="Times New Roman" panose="02020603050405020304" pitchFamily="18" charset="0"/>
                  </a:rPr>
                  <a:t>			.. </a:t>
                </a:r>
                <a:r>
                  <a:rPr lang="en-US" dirty="0">
                    <a:cs typeface="Times New Roman" panose="02020603050405020304" pitchFamily="18" charset="0"/>
                  </a:rPr>
                  <a:t>But in the early 2000s </a:t>
                </a:r>
                <a:r>
                  <a:rPr lang="en-US" dirty="0" smtClean="0">
                    <a:cs typeface="Times New Roman" panose="02020603050405020304" pitchFamily="18" charset="0"/>
                  </a:rPr>
                  <a:t>it was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t="-360" b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2443924"/>
              </p:ext>
            </p:extLst>
          </p:nvPr>
        </p:nvGraphicFramePr>
        <p:xfrm>
          <a:off x="525412" y="1818715"/>
          <a:ext cx="396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0850064"/>
              </p:ext>
            </p:extLst>
          </p:nvPr>
        </p:nvGraphicFramePr>
        <p:xfrm>
          <a:off x="4673295" y="1818715"/>
          <a:ext cx="396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2115608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Feather2 Dipole Insert Magnet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3845616" y="5833867"/>
            <a:ext cx="21112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Courtesy of J. Van Nugteren</a:t>
            </a:r>
            <a:endParaRPr lang="en-GB" sz="1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3845616" y="2563480"/>
            <a:ext cx="4320000" cy="32400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89405"/>
            <a:ext cx="4320000" cy="3240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208270" y="1260929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"/>
            <a:r>
              <a:rPr lang="en-US" sz="1600" dirty="0" smtClean="0"/>
              <a:t>Central and wing decks,</a:t>
            </a:r>
            <a:br>
              <a:rPr lang="en-US" sz="1600" dirty="0" smtClean="0"/>
            </a:br>
            <a:r>
              <a:rPr lang="en-US" sz="1600" dirty="0" smtClean="0"/>
              <a:t>for upper and lower coils</a:t>
            </a:r>
            <a:endParaRPr lang="en-US" sz="1600" dirty="0"/>
          </a:p>
        </p:txBody>
      </p:sp>
      <p:sp>
        <p:nvSpPr>
          <p:cNvPr id="23" name="Rectangle 22"/>
          <p:cNvSpPr/>
          <p:nvPr/>
        </p:nvSpPr>
        <p:spPr>
          <a:xfrm>
            <a:off x="463400" y="502828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"/>
            <a:r>
              <a:rPr lang="en-US" sz="1600" dirty="0" smtClean="0"/>
              <a:t>Current leads</a:t>
            </a:r>
            <a:endParaRPr lang="en-US" sz="1600" dirty="0"/>
          </a:p>
        </p:txBody>
      </p:sp>
      <p:cxnSp>
        <p:nvCxnSpPr>
          <p:cNvPr id="130" name="Straight Arrow Connector 129"/>
          <p:cNvCxnSpPr/>
          <p:nvPr/>
        </p:nvCxnSpPr>
        <p:spPr>
          <a:xfrm flipV="1">
            <a:off x="739140" y="4315299"/>
            <a:ext cx="403860" cy="60318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1" name="Straight Arrow Connector 130"/>
          <p:cNvCxnSpPr/>
          <p:nvPr/>
        </p:nvCxnSpPr>
        <p:spPr>
          <a:xfrm flipV="1">
            <a:off x="739140" y="3486336"/>
            <a:ext cx="221560" cy="143214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>
            <a:stCxn id="12" idx="1"/>
          </p:cNvCxnSpPr>
          <p:nvPr/>
        </p:nvCxnSpPr>
        <p:spPr>
          <a:xfrm flipH="1">
            <a:off x="3771900" y="1553317"/>
            <a:ext cx="1436370" cy="26884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3" name="Straight Arrow Connector 132"/>
          <p:cNvCxnSpPr>
            <a:stCxn id="12" idx="1"/>
          </p:cNvCxnSpPr>
          <p:nvPr/>
        </p:nvCxnSpPr>
        <p:spPr>
          <a:xfrm flipH="1">
            <a:off x="3284220" y="1553317"/>
            <a:ext cx="1924050" cy="57351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5208270" y="1915821"/>
            <a:ext cx="24788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576"/>
            <a:r>
              <a:rPr lang="en-US" sz="1600" dirty="0" smtClean="0"/>
              <a:t>External support cylinder</a:t>
            </a:r>
            <a:endParaRPr lang="en-US" sz="1600" dirty="0"/>
          </a:p>
        </p:txBody>
      </p:sp>
      <p:cxnSp>
        <p:nvCxnSpPr>
          <p:cNvPr id="139" name="Straight Arrow Connector 138"/>
          <p:cNvCxnSpPr>
            <a:stCxn id="39" idx="2"/>
          </p:cNvCxnSpPr>
          <p:nvPr/>
        </p:nvCxnSpPr>
        <p:spPr>
          <a:xfrm>
            <a:off x="6447712" y="2254375"/>
            <a:ext cx="280748" cy="118014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425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Measurements</a:t>
            </a:r>
            <a:r>
              <a:rPr lang="en-GB" dirty="0" smtClean="0"/>
              <a:t> on Feather2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2726"/>
                <a:ext cx="4149237" cy="508026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b="1" dirty="0" smtClean="0"/>
                  <a:t>Scenario:</a:t>
                </a:r>
                <a:r>
                  <a:rPr lang="en-US" dirty="0" smtClean="0"/>
                  <a:t> magnetic field quality in the Feather M2 insert dipole magnet</a:t>
                </a:r>
              </a:p>
              <a:p>
                <a:pPr marL="36576" indent="0">
                  <a:buNone/>
                </a:pPr>
                <a:endParaRPr lang="en-US" sz="600" dirty="0" smtClean="0"/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n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=20</m:t>
                    </m:r>
                  </m:oMath>
                </a14:m>
                <a:r>
                  <a:rPr lang="en-US" sz="1600" i="1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d>
                      <m:d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  <m: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</m:d>
                  </m:oMath>
                </a14:m>
                <a:endParaRPr lang="en-US" sz="160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endParaRPr lang="en-US" sz="1600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a:rPr lang="en-US" sz="16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ρ</m:t>
                    </m:r>
                  </m:oMath>
                </a14:m>
                <a:r>
                  <a:rPr lang="en-US" sz="16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n-US" sz="1600" dirty="0"/>
                  <a:t>as </a:t>
                </a:r>
                <a:r>
                  <a:rPr lang="en-US" sz="160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anisotropic power law, </a:t>
                </a:r>
                <a:br>
                  <a:rPr lang="en-US" sz="1600" dirty="0" smtClean="0">
                    <a:solidFill>
                      <a:schemeClr val="tx1"/>
                    </a:solidFill>
                    <a:ea typeface="Cambria Math" panose="02040503050406030204" pitchFamily="18" charset="0"/>
                  </a:rPr>
                </a:br>
                <a:r>
                  <a:rPr lang="en-US" sz="1600" dirty="0" smtClean="0">
                    <a:solidFill>
                      <a:schemeClr val="tx1"/>
                    </a:solidFill>
                  </a:rPr>
                  <a:t>derived from data @ 77 K</a:t>
                </a:r>
                <a:endParaRPr lang="en-US" sz="1600" dirty="0" smtClean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r>
                  <a:rPr lang="en-US" sz="1600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Uncertainty in material properties</a:t>
                </a:r>
              </a:p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Geometry</a:t>
                </a:r>
                <a:r>
                  <a:rPr lang="en-US" b="1" dirty="0"/>
                  <a:t>: </a:t>
                </a:r>
                <a:r>
                  <a:rPr lang="en-US" dirty="0"/>
                  <a:t>tapes modelled as lines</a:t>
                </a:r>
                <a:endParaRPr lang="en-US" b="1" dirty="0" smtClean="0"/>
              </a:p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Source</a:t>
                </a:r>
                <a:r>
                  <a:rPr lang="en-US" b="1" dirty="0"/>
                  <a:t>:</a:t>
                </a:r>
                <a:r>
                  <a:rPr lang="en-US" dirty="0"/>
                  <a:t> </a:t>
                </a:r>
                <a:r>
                  <a:rPr lang="en-US" dirty="0" smtClean="0"/>
                  <a:t>measured current</a:t>
                </a:r>
                <a:endParaRPr lang="en-US" b="1" dirty="0" smtClean="0"/>
              </a:p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Reference: </a:t>
                </a:r>
                <a:r>
                  <a:rPr lang="en-US" dirty="0" smtClean="0"/>
                  <a:t>measurements carried out </a:t>
                </a:r>
                <a:br>
                  <a:rPr lang="en-US" dirty="0" smtClean="0"/>
                </a:br>
                <a:r>
                  <a:rPr lang="en-US" dirty="0" smtClean="0"/>
                  <a:t>by </a:t>
                </a:r>
                <a:r>
                  <a:rPr lang="en-US" i="1" dirty="0" smtClean="0"/>
                  <a:t>C. Petrone</a:t>
                </a:r>
                <a:r>
                  <a:rPr lang="en-US" dirty="0" smtClean="0"/>
                  <a:t> (CERN)</a:t>
                </a:r>
                <a:endParaRPr lang="en-US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0" dirty="0" smtClean="0">
                  <a:solidFill>
                    <a:srgbClr val="00B05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B05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0" dirty="0" smtClean="0">
                  <a:solidFill>
                    <a:srgbClr val="00B05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dirty="0">
                  <a:solidFill>
                    <a:srgbClr val="00B05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0" dirty="0" smtClean="0">
                  <a:solidFill>
                    <a:srgbClr val="00B050"/>
                  </a:solidFill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2726"/>
                <a:ext cx="4149237" cy="5080264"/>
              </a:xfrm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27" name="Rectangle 126"/>
          <p:cNvSpPr/>
          <p:nvPr/>
        </p:nvSpPr>
        <p:spPr>
          <a:xfrm>
            <a:off x="4585696" y="4908440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Computational domain</a:t>
            </a:r>
            <a:endParaRPr lang="it-IT" sz="1600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585698" y="1342648"/>
            <a:ext cx="4089022" cy="3381173"/>
            <a:chOff x="4585697" y="1342648"/>
            <a:chExt cx="3435779" cy="284101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5" name="Rectangle 134"/>
                <p:cNvSpPr/>
                <p:nvPr/>
              </p:nvSpPr>
              <p:spPr>
                <a:xfrm>
                  <a:off x="7083684" y="3404070"/>
                  <a:ext cx="829053" cy="6982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a14:m>
                  <a:r>
                    <a:rPr lang="en-GB" sz="1600" dirty="0" smtClean="0"/>
                    <a:t>  : air</a:t>
                  </a:r>
                  <a:endParaRPr lang="en-GB" sz="1600" dirty="0"/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</m:oMath>
                  </a14:m>
                  <a:r>
                    <a:rPr lang="en-GB" sz="1600" dirty="0" smtClean="0"/>
                    <a:t>  : coil</a:t>
                  </a:r>
                </a:p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m</m:t>
                          </m:r>
                        </m:sub>
                      </m:sSub>
                    </m:oMath>
                  </a14:m>
                  <a:r>
                    <a:rPr lang="en-GB" sz="1600" dirty="0"/>
                    <a:t> : </a:t>
                  </a:r>
                  <a:r>
                    <a:rPr lang="en-GB" sz="1600" dirty="0" smtClean="0"/>
                    <a:t>iron</a:t>
                  </a:r>
                  <a:endParaRPr lang="en-GB" sz="1600" dirty="0"/>
                </a:p>
              </p:txBody>
            </p:sp>
          </mc:Choice>
          <mc:Fallback xmlns="">
            <p:sp>
              <p:nvSpPr>
                <p:cNvPr id="135" name="Rectangle 13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83684" y="3404070"/>
                  <a:ext cx="829053" cy="698241"/>
                </a:xfrm>
                <a:prstGeom prst="rect">
                  <a:avLst/>
                </a:prstGeom>
                <a:blipFill>
                  <a:blip r:embed="rId3"/>
                  <a:stretch>
                    <a:fillRect t="-2206" r="-617" b="-8824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00" name="Group 99"/>
            <p:cNvGrpSpPr/>
            <p:nvPr/>
          </p:nvGrpSpPr>
          <p:grpSpPr>
            <a:xfrm>
              <a:off x="4586467" y="3099183"/>
              <a:ext cx="1010356" cy="966237"/>
              <a:chOff x="4630093" y="3462366"/>
              <a:chExt cx="1010356" cy="966237"/>
            </a:xfrm>
          </p:grpSpPr>
          <p:cxnSp>
            <p:nvCxnSpPr>
              <p:cNvPr id="101" name="Straight Arrow Connector 100"/>
              <p:cNvCxnSpPr/>
              <p:nvPr/>
            </p:nvCxnSpPr>
            <p:spPr>
              <a:xfrm rot="5400000" flipV="1">
                <a:off x="5281292" y="3844174"/>
                <a:ext cx="0" cy="644855"/>
              </a:xfrm>
              <a:prstGeom prst="straightConnector1">
                <a:avLst/>
              </a:prstGeom>
              <a:ln w="9525">
                <a:solidFill>
                  <a:schemeClr val="bg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2" name="Rectangle 101"/>
                  <p:cNvSpPr/>
                  <p:nvPr/>
                </p:nvSpPr>
                <p:spPr>
                  <a:xfrm>
                    <a:off x="5353287" y="4120752"/>
                    <a:ext cx="287162" cy="2844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8080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x</m:t>
                          </m:r>
                        </m:oMath>
                      </m:oMathPara>
                    </a14:m>
                    <a:endParaRPr lang="en-GB" sz="1600" dirty="0">
                      <a:solidFill>
                        <a:srgbClr val="080808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2" name="Rectangle 10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353287" y="4120752"/>
                    <a:ext cx="287162" cy="284468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03" name="Straight Arrow Connector 102"/>
              <p:cNvCxnSpPr/>
              <p:nvPr/>
            </p:nvCxnSpPr>
            <p:spPr>
              <a:xfrm flipV="1">
                <a:off x="5037452" y="3625161"/>
                <a:ext cx="0" cy="644855"/>
              </a:xfrm>
              <a:prstGeom prst="straightConnector1">
                <a:avLst/>
              </a:prstGeom>
              <a:ln w="9525">
                <a:solidFill>
                  <a:schemeClr val="bg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4" name="Rectangle 103"/>
                  <p:cNvSpPr/>
                  <p:nvPr/>
                </p:nvSpPr>
                <p:spPr>
                  <a:xfrm>
                    <a:off x="4630093" y="3462366"/>
                    <a:ext cx="291203" cy="2844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8080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y</m:t>
                          </m:r>
                        </m:oMath>
                      </m:oMathPara>
                    </a14:m>
                    <a:endParaRPr lang="en-GB" sz="1600" dirty="0">
                      <a:solidFill>
                        <a:srgbClr val="080808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4" name="Rectangle 103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30093" y="3462366"/>
                    <a:ext cx="291203" cy="284468"/>
                  </a:xfrm>
                  <a:prstGeom prst="rect">
                    <a:avLst/>
                  </a:prstGeom>
                  <a:blipFill>
                    <a:blip r:embed="rId5"/>
                    <a:stretch>
                      <a:fillRect b="-5357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05" name="Rectangle 104"/>
                  <p:cNvSpPr/>
                  <p:nvPr/>
                </p:nvSpPr>
                <p:spPr>
                  <a:xfrm>
                    <a:off x="4701221" y="4144135"/>
                    <a:ext cx="281774" cy="2844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rgbClr val="080808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z</m:t>
                          </m:r>
                        </m:oMath>
                      </m:oMathPara>
                    </a14:m>
                    <a:endParaRPr lang="en-GB" sz="1600" dirty="0">
                      <a:solidFill>
                        <a:srgbClr val="080808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05" name="Rectangle 104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701221" y="4144135"/>
                    <a:ext cx="281774" cy="284468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06" name="Oval 105"/>
              <p:cNvSpPr/>
              <p:nvPr/>
            </p:nvSpPr>
            <p:spPr>
              <a:xfrm>
                <a:off x="4984502" y="4101938"/>
                <a:ext cx="108000" cy="108000"/>
              </a:xfrm>
              <a:prstGeom prst="ellipse">
                <a:avLst/>
              </a:prstGeom>
              <a:ln w="9525">
                <a:solidFill>
                  <a:schemeClr val="bg1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</p:grpSp>
        <p:grpSp>
          <p:nvGrpSpPr>
            <p:cNvPr id="107" name="Group 106"/>
            <p:cNvGrpSpPr/>
            <p:nvPr/>
          </p:nvGrpSpPr>
          <p:grpSpPr>
            <a:xfrm>
              <a:off x="5268989" y="1506983"/>
              <a:ext cx="2110650" cy="2110650"/>
              <a:chOff x="6659653" y="1840077"/>
              <a:chExt cx="2110650" cy="2110650"/>
            </a:xfrm>
          </p:grpSpPr>
          <p:sp>
            <p:nvSpPr>
              <p:cNvPr id="108" name="Oval 107"/>
              <p:cNvSpPr/>
              <p:nvPr/>
            </p:nvSpPr>
            <p:spPr>
              <a:xfrm>
                <a:off x="6659653" y="1840077"/>
                <a:ext cx="2110650" cy="2110650"/>
              </a:xfrm>
              <a:prstGeom prst="ellipse">
                <a:avLst/>
              </a:prstGeom>
              <a:pattFill prst="pct10">
                <a:fgClr>
                  <a:srgbClr val="00B0F0"/>
                </a:fgClr>
                <a:bgClr>
                  <a:schemeClr val="bg1"/>
                </a:bgClr>
              </a:pattFill>
              <a:ln w="12700">
                <a:solidFill>
                  <a:srgbClr val="00B0F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109" name="Oval 108"/>
              <p:cNvSpPr/>
              <p:nvPr/>
            </p:nvSpPr>
            <p:spPr>
              <a:xfrm>
                <a:off x="6912091" y="2111278"/>
                <a:ext cx="1582988" cy="158298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rgbClr val="00B0F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0" name="Rectangle 109"/>
                  <p:cNvSpPr/>
                  <p:nvPr/>
                </p:nvSpPr>
                <p:spPr>
                  <a:xfrm>
                    <a:off x="7403895" y="3286654"/>
                    <a:ext cx="422555" cy="2844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36576" indent="0" algn="ctr"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sub>
                          </m:sSub>
                        </m:oMath>
                      </m:oMathPara>
                    </a14:m>
                    <a:endParaRPr lang="en-GB" sz="1600" dirty="0"/>
                  </a:p>
                </p:txBody>
              </p:sp>
            </mc:Choice>
            <mc:Fallback xmlns="">
              <p:sp>
                <p:nvSpPr>
                  <p:cNvPr id="110" name="Rectangle 10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403895" y="3286654"/>
                    <a:ext cx="422555" cy="284468"/>
                  </a:xfrm>
                  <a:prstGeom prst="rect">
                    <a:avLst/>
                  </a:prstGeom>
                  <a:blipFill>
                    <a:blip r:embed="rId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111" name="Group 110"/>
              <p:cNvGrpSpPr/>
              <p:nvPr/>
            </p:nvGrpSpPr>
            <p:grpSpPr>
              <a:xfrm>
                <a:off x="8102877" y="2386211"/>
                <a:ext cx="238730" cy="501279"/>
                <a:chOff x="7755249" y="2030373"/>
                <a:chExt cx="325749" cy="846081"/>
              </a:xfrm>
            </p:grpSpPr>
            <p:cxnSp>
              <p:nvCxnSpPr>
                <p:cNvPr id="252" name="Straight Connector 251"/>
                <p:cNvCxnSpPr/>
                <p:nvPr/>
              </p:nvCxnSpPr>
              <p:spPr>
                <a:xfrm rot="120000" flipV="1">
                  <a:off x="7755249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3" name="Straight Connector 252"/>
                <p:cNvCxnSpPr/>
                <p:nvPr/>
              </p:nvCxnSpPr>
              <p:spPr>
                <a:xfrm rot="120000" flipV="1">
                  <a:off x="7791443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4" name="Straight Connector 253"/>
                <p:cNvCxnSpPr/>
                <p:nvPr/>
              </p:nvCxnSpPr>
              <p:spPr>
                <a:xfrm rot="120000" flipV="1">
                  <a:off x="7827637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5" name="Straight Connector 254"/>
                <p:cNvCxnSpPr/>
                <p:nvPr/>
              </p:nvCxnSpPr>
              <p:spPr>
                <a:xfrm rot="120000" flipV="1">
                  <a:off x="7863831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Straight Connector 255"/>
                <p:cNvCxnSpPr/>
                <p:nvPr/>
              </p:nvCxnSpPr>
              <p:spPr>
                <a:xfrm rot="120000" flipV="1">
                  <a:off x="7900025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Straight Connector 256"/>
                <p:cNvCxnSpPr/>
                <p:nvPr/>
              </p:nvCxnSpPr>
              <p:spPr>
                <a:xfrm rot="120000" flipV="1">
                  <a:off x="7936219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Straight Connector 257"/>
                <p:cNvCxnSpPr/>
                <p:nvPr/>
              </p:nvCxnSpPr>
              <p:spPr>
                <a:xfrm rot="120000" flipV="1">
                  <a:off x="7972413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9" name="Straight Connector 258"/>
                <p:cNvCxnSpPr/>
                <p:nvPr/>
              </p:nvCxnSpPr>
              <p:spPr>
                <a:xfrm rot="120000" flipV="1">
                  <a:off x="8008607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0" name="Straight Connector 259"/>
                <p:cNvCxnSpPr/>
                <p:nvPr/>
              </p:nvCxnSpPr>
              <p:spPr>
                <a:xfrm rot="120000" flipV="1">
                  <a:off x="8044801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1" name="Straight Connector 260"/>
                <p:cNvCxnSpPr/>
                <p:nvPr/>
              </p:nvCxnSpPr>
              <p:spPr>
                <a:xfrm rot="120000" flipV="1">
                  <a:off x="8080998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2" name="Straight Connector 261"/>
                <p:cNvCxnSpPr/>
                <p:nvPr/>
              </p:nvCxnSpPr>
              <p:spPr>
                <a:xfrm rot="600000" flipV="1">
                  <a:off x="7789793" y="20303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3" name="Straight Connector 262"/>
                <p:cNvCxnSpPr/>
                <p:nvPr/>
              </p:nvCxnSpPr>
              <p:spPr>
                <a:xfrm rot="600000" flipV="1">
                  <a:off x="7825987" y="20303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4" name="Straight Connector 263"/>
                <p:cNvCxnSpPr/>
                <p:nvPr/>
              </p:nvCxnSpPr>
              <p:spPr>
                <a:xfrm rot="600000" flipV="1">
                  <a:off x="7862181" y="20303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5" name="Straight Connector 264"/>
                <p:cNvCxnSpPr/>
                <p:nvPr/>
              </p:nvCxnSpPr>
              <p:spPr>
                <a:xfrm rot="600000" flipV="1">
                  <a:off x="7898375" y="20303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6" name="Straight Connector 265"/>
                <p:cNvCxnSpPr/>
                <p:nvPr/>
              </p:nvCxnSpPr>
              <p:spPr>
                <a:xfrm rot="600000" flipV="1">
                  <a:off x="7934569" y="20303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67" name="Straight Connector 266"/>
                <p:cNvCxnSpPr/>
                <p:nvPr/>
              </p:nvCxnSpPr>
              <p:spPr>
                <a:xfrm rot="600000" flipV="1">
                  <a:off x="7970763" y="20303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2" name="Group 111"/>
              <p:cNvGrpSpPr/>
              <p:nvPr/>
            </p:nvGrpSpPr>
            <p:grpSpPr>
              <a:xfrm flipH="1">
                <a:off x="7075694" y="2372302"/>
                <a:ext cx="238730" cy="501279"/>
                <a:chOff x="7907649" y="2182773"/>
                <a:chExt cx="325749" cy="846081"/>
              </a:xfrm>
            </p:grpSpPr>
            <p:cxnSp>
              <p:nvCxnSpPr>
                <p:cNvPr id="236" name="Straight Connector 235"/>
                <p:cNvCxnSpPr/>
                <p:nvPr/>
              </p:nvCxnSpPr>
              <p:spPr>
                <a:xfrm rot="120000" flipV="1">
                  <a:off x="7907649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/>
                <p:cNvCxnSpPr/>
                <p:nvPr/>
              </p:nvCxnSpPr>
              <p:spPr>
                <a:xfrm rot="120000" flipV="1">
                  <a:off x="7943843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/>
                <p:cNvCxnSpPr/>
                <p:nvPr/>
              </p:nvCxnSpPr>
              <p:spPr>
                <a:xfrm rot="120000" flipV="1">
                  <a:off x="7980037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9" name="Straight Connector 238"/>
                <p:cNvCxnSpPr/>
                <p:nvPr/>
              </p:nvCxnSpPr>
              <p:spPr>
                <a:xfrm rot="120000" flipV="1">
                  <a:off x="8016231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/>
                <p:cNvCxnSpPr/>
                <p:nvPr/>
              </p:nvCxnSpPr>
              <p:spPr>
                <a:xfrm rot="120000" flipV="1">
                  <a:off x="8052425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1" name="Straight Connector 240"/>
                <p:cNvCxnSpPr/>
                <p:nvPr/>
              </p:nvCxnSpPr>
              <p:spPr>
                <a:xfrm rot="120000" flipV="1">
                  <a:off x="8088619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Connector 241"/>
                <p:cNvCxnSpPr/>
                <p:nvPr/>
              </p:nvCxnSpPr>
              <p:spPr>
                <a:xfrm rot="120000" flipV="1">
                  <a:off x="8124813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Straight Connector 242"/>
                <p:cNvCxnSpPr/>
                <p:nvPr/>
              </p:nvCxnSpPr>
              <p:spPr>
                <a:xfrm rot="120000" flipV="1">
                  <a:off x="8161007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4" name="Straight Connector 243"/>
                <p:cNvCxnSpPr/>
                <p:nvPr/>
              </p:nvCxnSpPr>
              <p:spPr>
                <a:xfrm rot="120000" flipV="1">
                  <a:off x="8197201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/>
                <p:cNvCxnSpPr/>
                <p:nvPr/>
              </p:nvCxnSpPr>
              <p:spPr>
                <a:xfrm rot="120000" flipV="1">
                  <a:off x="8233398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/>
                <p:cNvCxnSpPr/>
                <p:nvPr/>
              </p:nvCxnSpPr>
              <p:spPr>
                <a:xfrm rot="600000" flipV="1">
                  <a:off x="7942193" y="21827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/>
                <p:cNvCxnSpPr/>
                <p:nvPr/>
              </p:nvCxnSpPr>
              <p:spPr>
                <a:xfrm rot="600000" flipV="1">
                  <a:off x="7978387" y="21827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/>
                <p:cNvCxnSpPr/>
                <p:nvPr/>
              </p:nvCxnSpPr>
              <p:spPr>
                <a:xfrm rot="600000" flipV="1">
                  <a:off x="8014581" y="21827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/>
                <p:cNvCxnSpPr/>
                <p:nvPr/>
              </p:nvCxnSpPr>
              <p:spPr>
                <a:xfrm rot="600000" flipV="1">
                  <a:off x="8050775" y="21827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/>
                <p:cNvCxnSpPr/>
                <p:nvPr/>
              </p:nvCxnSpPr>
              <p:spPr>
                <a:xfrm rot="600000" flipV="1">
                  <a:off x="8086969" y="21827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51" name="Straight Connector 250"/>
                <p:cNvCxnSpPr/>
                <p:nvPr/>
              </p:nvCxnSpPr>
              <p:spPr>
                <a:xfrm rot="600000" flipV="1">
                  <a:off x="8123163" y="21827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3" name="Group 112"/>
              <p:cNvGrpSpPr/>
              <p:nvPr/>
            </p:nvGrpSpPr>
            <p:grpSpPr>
              <a:xfrm flipV="1">
                <a:off x="8102468" y="2929873"/>
                <a:ext cx="238730" cy="501279"/>
                <a:chOff x="7755249" y="2030373"/>
                <a:chExt cx="325749" cy="846081"/>
              </a:xfrm>
            </p:grpSpPr>
            <p:cxnSp>
              <p:nvCxnSpPr>
                <p:cNvPr id="220" name="Straight Connector 219"/>
                <p:cNvCxnSpPr/>
                <p:nvPr/>
              </p:nvCxnSpPr>
              <p:spPr>
                <a:xfrm rot="120000" flipV="1">
                  <a:off x="7755249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/>
                <p:cNvCxnSpPr/>
                <p:nvPr/>
              </p:nvCxnSpPr>
              <p:spPr>
                <a:xfrm rot="120000" flipV="1">
                  <a:off x="7791443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/>
                <p:cNvCxnSpPr/>
                <p:nvPr/>
              </p:nvCxnSpPr>
              <p:spPr>
                <a:xfrm rot="120000" flipV="1">
                  <a:off x="7827637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/>
                <p:cNvCxnSpPr/>
                <p:nvPr/>
              </p:nvCxnSpPr>
              <p:spPr>
                <a:xfrm rot="120000" flipV="1">
                  <a:off x="7863831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/>
                <p:cNvCxnSpPr/>
                <p:nvPr/>
              </p:nvCxnSpPr>
              <p:spPr>
                <a:xfrm rot="120000" flipV="1">
                  <a:off x="7900025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/>
                <p:cNvCxnSpPr/>
                <p:nvPr/>
              </p:nvCxnSpPr>
              <p:spPr>
                <a:xfrm rot="120000" flipV="1">
                  <a:off x="7936219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Straight Connector 225"/>
                <p:cNvCxnSpPr/>
                <p:nvPr/>
              </p:nvCxnSpPr>
              <p:spPr>
                <a:xfrm rot="120000" flipV="1">
                  <a:off x="7972413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Straight Connector 226"/>
                <p:cNvCxnSpPr/>
                <p:nvPr/>
              </p:nvCxnSpPr>
              <p:spPr>
                <a:xfrm rot="120000" flipV="1">
                  <a:off x="8008607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Straight Connector 227"/>
                <p:cNvCxnSpPr/>
                <p:nvPr/>
              </p:nvCxnSpPr>
              <p:spPr>
                <a:xfrm rot="120000" flipV="1">
                  <a:off x="8044801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Straight Connector 228"/>
                <p:cNvCxnSpPr/>
                <p:nvPr/>
              </p:nvCxnSpPr>
              <p:spPr>
                <a:xfrm rot="120000" flipV="1">
                  <a:off x="8080998" y="24785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0" name="Straight Connector 229"/>
                <p:cNvCxnSpPr/>
                <p:nvPr/>
              </p:nvCxnSpPr>
              <p:spPr>
                <a:xfrm rot="600000" flipV="1">
                  <a:off x="7789793" y="20303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/>
                <p:cNvCxnSpPr/>
                <p:nvPr/>
              </p:nvCxnSpPr>
              <p:spPr>
                <a:xfrm rot="600000" flipV="1">
                  <a:off x="7825987" y="20303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231"/>
                <p:cNvCxnSpPr/>
                <p:nvPr/>
              </p:nvCxnSpPr>
              <p:spPr>
                <a:xfrm rot="600000" flipV="1">
                  <a:off x="7862181" y="20303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Straight Connector 232"/>
                <p:cNvCxnSpPr/>
                <p:nvPr/>
              </p:nvCxnSpPr>
              <p:spPr>
                <a:xfrm rot="600000" flipV="1">
                  <a:off x="7898375" y="20303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Straight Connector 233"/>
                <p:cNvCxnSpPr/>
                <p:nvPr/>
              </p:nvCxnSpPr>
              <p:spPr>
                <a:xfrm rot="600000" flipV="1">
                  <a:off x="7934569" y="20303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/>
                <p:cNvCxnSpPr/>
                <p:nvPr/>
              </p:nvCxnSpPr>
              <p:spPr>
                <a:xfrm rot="600000" flipV="1">
                  <a:off x="7970763" y="20303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14" name="Group 113"/>
              <p:cNvGrpSpPr/>
              <p:nvPr/>
            </p:nvGrpSpPr>
            <p:grpSpPr>
              <a:xfrm flipH="1" flipV="1">
                <a:off x="7075285" y="2915963"/>
                <a:ext cx="238730" cy="501279"/>
                <a:chOff x="7907649" y="2182773"/>
                <a:chExt cx="325749" cy="846081"/>
              </a:xfrm>
            </p:grpSpPr>
            <p:cxnSp>
              <p:nvCxnSpPr>
                <p:cNvPr id="120" name="Straight Connector 119"/>
                <p:cNvCxnSpPr/>
                <p:nvPr/>
              </p:nvCxnSpPr>
              <p:spPr>
                <a:xfrm rot="120000" flipV="1">
                  <a:off x="7907649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/>
                <p:cNvCxnSpPr/>
                <p:nvPr/>
              </p:nvCxnSpPr>
              <p:spPr>
                <a:xfrm rot="120000" flipV="1">
                  <a:off x="7943843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2" name="Straight Connector 121"/>
                <p:cNvCxnSpPr/>
                <p:nvPr/>
              </p:nvCxnSpPr>
              <p:spPr>
                <a:xfrm rot="120000" flipV="1">
                  <a:off x="7980037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Straight Connector 122"/>
                <p:cNvCxnSpPr/>
                <p:nvPr/>
              </p:nvCxnSpPr>
              <p:spPr>
                <a:xfrm rot="120000" flipV="1">
                  <a:off x="8016231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4" name="Straight Connector 123"/>
                <p:cNvCxnSpPr/>
                <p:nvPr/>
              </p:nvCxnSpPr>
              <p:spPr>
                <a:xfrm rot="120000" flipV="1">
                  <a:off x="8052425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/>
                <p:cNvCxnSpPr/>
                <p:nvPr/>
              </p:nvCxnSpPr>
              <p:spPr>
                <a:xfrm rot="120000" flipV="1">
                  <a:off x="8088619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/>
                <p:cNvCxnSpPr/>
                <p:nvPr/>
              </p:nvCxnSpPr>
              <p:spPr>
                <a:xfrm rot="120000" flipV="1">
                  <a:off x="8124813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>
                <a:xfrm rot="120000" flipV="1">
                  <a:off x="8161007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/>
                <p:cNvCxnSpPr/>
                <p:nvPr/>
              </p:nvCxnSpPr>
              <p:spPr>
                <a:xfrm rot="120000" flipV="1">
                  <a:off x="8197201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/>
                <p:cNvCxnSpPr/>
                <p:nvPr/>
              </p:nvCxnSpPr>
              <p:spPr>
                <a:xfrm rot="120000" flipV="1">
                  <a:off x="8233398" y="2630994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/>
                <p:cNvCxnSpPr/>
                <p:nvPr/>
              </p:nvCxnSpPr>
              <p:spPr>
                <a:xfrm rot="600000" flipV="1">
                  <a:off x="7942193" y="21827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/>
                <p:cNvCxnSpPr/>
                <p:nvPr/>
              </p:nvCxnSpPr>
              <p:spPr>
                <a:xfrm rot="600000" flipV="1">
                  <a:off x="7978387" y="21827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6" name="Straight Connector 215"/>
                <p:cNvCxnSpPr/>
                <p:nvPr/>
              </p:nvCxnSpPr>
              <p:spPr>
                <a:xfrm rot="600000" flipV="1">
                  <a:off x="8014581" y="21827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/>
                <p:cNvCxnSpPr/>
                <p:nvPr/>
              </p:nvCxnSpPr>
              <p:spPr>
                <a:xfrm rot="600000" flipV="1">
                  <a:off x="8050775" y="21827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/>
                <p:cNvCxnSpPr/>
                <p:nvPr/>
              </p:nvCxnSpPr>
              <p:spPr>
                <a:xfrm rot="600000" flipV="1">
                  <a:off x="8086969" y="21827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/>
                <p:cNvCxnSpPr/>
                <p:nvPr/>
              </p:nvCxnSpPr>
              <p:spPr>
                <a:xfrm rot="600000" flipV="1">
                  <a:off x="8123163" y="2182773"/>
                  <a:ext cx="0" cy="397860"/>
                </a:xfrm>
                <a:prstGeom prst="line">
                  <a:avLst/>
                </a:prstGeom>
                <a:ln w="12700">
                  <a:solidFill>
                    <a:schemeClr val="bg1">
                      <a:lumMod val="50000"/>
                    </a:schemeClr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15" name="Freeform 114"/>
              <p:cNvSpPr/>
              <p:nvPr/>
            </p:nvSpPr>
            <p:spPr>
              <a:xfrm>
                <a:off x="7372592" y="2112443"/>
                <a:ext cx="677791" cy="407246"/>
              </a:xfrm>
              <a:custGeom>
                <a:avLst/>
                <a:gdLst>
                  <a:gd name="connsiteX0" fmla="*/ 0 w 920750"/>
                  <a:gd name="connsiteY0" fmla="*/ 0 h 463550"/>
                  <a:gd name="connsiteX1" fmla="*/ 0 w 920750"/>
                  <a:gd name="connsiteY1" fmla="*/ 387350 h 463550"/>
                  <a:gd name="connsiteX2" fmla="*/ 69850 w 920750"/>
                  <a:gd name="connsiteY2" fmla="*/ 450850 h 463550"/>
                  <a:gd name="connsiteX3" fmla="*/ 857250 w 920750"/>
                  <a:gd name="connsiteY3" fmla="*/ 463550 h 463550"/>
                  <a:gd name="connsiteX4" fmla="*/ 920750 w 920750"/>
                  <a:gd name="connsiteY4" fmla="*/ 400050 h 463550"/>
                  <a:gd name="connsiteX5" fmla="*/ 908050 w 920750"/>
                  <a:gd name="connsiteY5" fmla="*/ 0 h 463550"/>
                  <a:gd name="connsiteX6" fmla="*/ 0 w 920750"/>
                  <a:gd name="connsiteY6" fmla="*/ 0 h 463550"/>
                  <a:gd name="connsiteX0" fmla="*/ 0 w 920750"/>
                  <a:gd name="connsiteY0" fmla="*/ 62441 h 525991"/>
                  <a:gd name="connsiteX1" fmla="*/ 0 w 920750"/>
                  <a:gd name="connsiteY1" fmla="*/ 449791 h 525991"/>
                  <a:gd name="connsiteX2" fmla="*/ 69850 w 920750"/>
                  <a:gd name="connsiteY2" fmla="*/ 513291 h 525991"/>
                  <a:gd name="connsiteX3" fmla="*/ 857250 w 920750"/>
                  <a:gd name="connsiteY3" fmla="*/ 525991 h 525991"/>
                  <a:gd name="connsiteX4" fmla="*/ 920750 w 920750"/>
                  <a:gd name="connsiteY4" fmla="*/ 462491 h 525991"/>
                  <a:gd name="connsiteX5" fmla="*/ 908050 w 920750"/>
                  <a:gd name="connsiteY5" fmla="*/ 62441 h 525991"/>
                  <a:gd name="connsiteX6" fmla="*/ 0 w 920750"/>
                  <a:gd name="connsiteY6" fmla="*/ 62441 h 525991"/>
                  <a:gd name="connsiteX0" fmla="*/ 0 w 920750"/>
                  <a:gd name="connsiteY0" fmla="*/ 79293 h 542843"/>
                  <a:gd name="connsiteX1" fmla="*/ 0 w 920750"/>
                  <a:gd name="connsiteY1" fmla="*/ 466643 h 542843"/>
                  <a:gd name="connsiteX2" fmla="*/ 69850 w 920750"/>
                  <a:gd name="connsiteY2" fmla="*/ 530143 h 542843"/>
                  <a:gd name="connsiteX3" fmla="*/ 857250 w 920750"/>
                  <a:gd name="connsiteY3" fmla="*/ 542843 h 542843"/>
                  <a:gd name="connsiteX4" fmla="*/ 920750 w 920750"/>
                  <a:gd name="connsiteY4" fmla="*/ 479343 h 542843"/>
                  <a:gd name="connsiteX5" fmla="*/ 908050 w 920750"/>
                  <a:gd name="connsiteY5" fmla="*/ 79293 h 542843"/>
                  <a:gd name="connsiteX6" fmla="*/ 0 w 920750"/>
                  <a:gd name="connsiteY6" fmla="*/ 79293 h 542843"/>
                  <a:gd name="connsiteX0" fmla="*/ 0 w 920750"/>
                  <a:gd name="connsiteY0" fmla="*/ 103941 h 567491"/>
                  <a:gd name="connsiteX1" fmla="*/ 0 w 920750"/>
                  <a:gd name="connsiteY1" fmla="*/ 491291 h 567491"/>
                  <a:gd name="connsiteX2" fmla="*/ 69850 w 920750"/>
                  <a:gd name="connsiteY2" fmla="*/ 554791 h 567491"/>
                  <a:gd name="connsiteX3" fmla="*/ 857250 w 920750"/>
                  <a:gd name="connsiteY3" fmla="*/ 567491 h 567491"/>
                  <a:gd name="connsiteX4" fmla="*/ 920750 w 920750"/>
                  <a:gd name="connsiteY4" fmla="*/ 503991 h 567491"/>
                  <a:gd name="connsiteX5" fmla="*/ 908050 w 920750"/>
                  <a:gd name="connsiteY5" fmla="*/ 103941 h 567491"/>
                  <a:gd name="connsiteX6" fmla="*/ 0 w 920750"/>
                  <a:gd name="connsiteY6" fmla="*/ 103941 h 567491"/>
                  <a:gd name="connsiteX0" fmla="*/ 0 w 920750"/>
                  <a:gd name="connsiteY0" fmla="*/ 116717 h 580267"/>
                  <a:gd name="connsiteX1" fmla="*/ 0 w 920750"/>
                  <a:gd name="connsiteY1" fmla="*/ 504067 h 580267"/>
                  <a:gd name="connsiteX2" fmla="*/ 69850 w 920750"/>
                  <a:gd name="connsiteY2" fmla="*/ 567567 h 580267"/>
                  <a:gd name="connsiteX3" fmla="*/ 857250 w 920750"/>
                  <a:gd name="connsiteY3" fmla="*/ 580267 h 580267"/>
                  <a:gd name="connsiteX4" fmla="*/ 920750 w 920750"/>
                  <a:gd name="connsiteY4" fmla="*/ 516767 h 580267"/>
                  <a:gd name="connsiteX5" fmla="*/ 908050 w 920750"/>
                  <a:gd name="connsiteY5" fmla="*/ 116717 h 580267"/>
                  <a:gd name="connsiteX6" fmla="*/ 0 w 920750"/>
                  <a:gd name="connsiteY6" fmla="*/ 116717 h 580267"/>
                  <a:gd name="connsiteX0" fmla="*/ 0 w 920750"/>
                  <a:gd name="connsiteY0" fmla="*/ 100960 h 564510"/>
                  <a:gd name="connsiteX1" fmla="*/ 0 w 920750"/>
                  <a:gd name="connsiteY1" fmla="*/ 488310 h 564510"/>
                  <a:gd name="connsiteX2" fmla="*/ 69850 w 920750"/>
                  <a:gd name="connsiteY2" fmla="*/ 551810 h 564510"/>
                  <a:gd name="connsiteX3" fmla="*/ 857250 w 920750"/>
                  <a:gd name="connsiteY3" fmla="*/ 564510 h 564510"/>
                  <a:gd name="connsiteX4" fmla="*/ 920750 w 920750"/>
                  <a:gd name="connsiteY4" fmla="*/ 501010 h 564510"/>
                  <a:gd name="connsiteX5" fmla="*/ 908050 w 920750"/>
                  <a:gd name="connsiteY5" fmla="*/ 100960 h 564510"/>
                  <a:gd name="connsiteX6" fmla="*/ 0 w 920750"/>
                  <a:gd name="connsiteY6" fmla="*/ 100960 h 564510"/>
                  <a:gd name="connsiteX0" fmla="*/ 0 w 920750"/>
                  <a:gd name="connsiteY0" fmla="*/ 94236 h 557786"/>
                  <a:gd name="connsiteX1" fmla="*/ 0 w 920750"/>
                  <a:gd name="connsiteY1" fmla="*/ 481586 h 557786"/>
                  <a:gd name="connsiteX2" fmla="*/ 69850 w 920750"/>
                  <a:gd name="connsiteY2" fmla="*/ 545086 h 557786"/>
                  <a:gd name="connsiteX3" fmla="*/ 857250 w 920750"/>
                  <a:gd name="connsiteY3" fmla="*/ 557786 h 557786"/>
                  <a:gd name="connsiteX4" fmla="*/ 920750 w 920750"/>
                  <a:gd name="connsiteY4" fmla="*/ 494286 h 557786"/>
                  <a:gd name="connsiteX5" fmla="*/ 908050 w 920750"/>
                  <a:gd name="connsiteY5" fmla="*/ 94236 h 557786"/>
                  <a:gd name="connsiteX6" fmla="*/ 0 w 920750"/>
                  <a:gd name="connsiteY6" fmla="*/ 94236 h 557786"/>
                  <a:gd name="connsiteX0" fmla="*/ 0 w 920750"/>
                  <a:gd name="connsiteY0" fmla="*/ 94236 h 557786"/>
                  <a:gd name="connsiteX1" fmla="*/ 0 w 920750"/>
                  <a:gd name="connsiteY1" fmla="*/ 481586 h 557786"/>
                  <a:gd name="connsiteX2" fmla="*/ 69850 w 920750"/>
                  <a:gd name="connsiteY2" fmla="*/ 545086 h 557786"/>
                  <a:gd name="connsiteX3" fmla="*/ 857250 w 920750"/>
                  <a:gd name="connsiteY3" fmla="*/ 557786 h 557786"/>
                  <a:gd name="connsiteX4" fmla="*/ 920750 w 920750"/>
                  <a:gd name="connsiteY4" fmla="*/ 494286 h 557786"/>
                  <a:gd name="connsiteX5" fmla="*/ 908050 w 920750"/>
                  <a:gd name="connsiteY5" fmla="*/ 94236 h 557786"/>
                  <a:gd name="connsiteX6" fmla="*/ 0 w 920750"/>
                  <a:gd name="connsiteY6" fmla="*/ 94236 h 557786"/>
                  <a:gd name="connsiteX0" fmla="*/ 0 w 920750"/>
                  <a:gd name="connsiteY0" fmla="*/ 94236 h 557786"/>
                  <a:gd name="connsiteX1" fmla="*/ 0 w 920750"/>
                  <a:gd name="connsiteY1" fmla="*/ 481586 h 557786"/>
                  <a:gd name="connsiteX2" fmla="*/ 69850 w 920750"/>
                  <a:gd name="connsiteY2" fmla="*/ 545086 h 557786"/>
                  <a:gd name="connsiteX3" fmla="*/ 857250 w 920750"/>
                  <a:gd name="connsiteY3" fmla="*/ 557786 h 557786"/>
                  <a:gd name="connsiteX4" fmla="*/ 920750 w 920750"/>
                  <a:gd name="connsiteY4" fmla="*/ 494286 h 557786"/>
                  <a:gd name="connsiteX5" fmla="*/ 908050 w 920750"/>
                  <a:gd name="connsiteY5" fmla="*/ 94236 h 557786"/>
                  <a:gd name="connsiteX6" fmla="*/ 0 w 920750"/>
                  <a:gd name="connsiteY6" fmla="*/ 94236 h 557786"/>
                  <a:gd name="connsiteX0" fmla="*/ 9 w 920759"/>
                  <a:gd name="connsiteY0" fmla="*/ 94236 h 557786"/>
                  <a:gd name="connsiteX1" fmla="*/ 9 w 920759"/>
                  <a:gd name="connsiteY1" fmla="*/ 481586 h 557786"/>
                  <a:gd name="connsiteX2" fmla="*/ 69859 w 920759"/>
                  <a:gd name="connsiteY2" fmla="*/ 545086 h 557786"/>
                  <a:gd name="connsiteX3" fmla="*/ 857259 w 920759"/>
                  <a:gd name="connsiteY3" fmla="*/ 557786 h 557786"/>
                  <a:gd name="connsiteX4" fmla="*/ 920759 w 920759"/>
                  <a:gd name="connsiteY4" fmla="*/ 494286 h 557786"/>
                  <a:gd name="connsiteX5" fmla="*/ 908059 w 920759"/>
                  <a:gd name="connsiteY5" fmla="*/ 94236 h 557786"/>
                  <a:gd name="connsiteX6" fmla="*/ 9 w 920759"/>
                  <a:gd name="connsiteY6" fmla="*/ 94236 h 557786"/>
                  <a:gd name="connsiteX0" fmla="*/ 9 w 920759"/>
                  <a:gd name="connsiteY0" fmla="*/ 94236 h 557787"/>
                  <a:gd name="connsiteX1" fmla="*/ 9 w 920759"/>
                  <a:gd name="connsiteY1" fmla="*/ 481586 h 557787"/>
                  <a:gd name="connsiteX2" fmla="*/ 69859 w 920759"/>
                  <a:gd name="connsiteY2" fmla="*/ 545086 h 557787"/>
                  <a:gd name="connsiteX3" fmla="*/ 857259 w 920759"/>
                  <a:gd name="connsiteY3" fmla="*/ 557786 h 557787"/>
                  <a:gd name="connsiteX4" fmla="*/ 920759 w 920759"/>
                  <a:gd name="connsiteY4" fmla="*/ 494286 h 557787"/>
                  <a:gd name="connsiteX5" fmla="*/ 908059 w 920759"/>
                  <a:gd name="connsiteY5" fmla="*/ 94236 h 557787"/>
                  <a:gd name="connsiteX6" fmla="*/ 9 w 920759"/>
                  <a:gd name="connsiteY6" fmla="*/ 94236 h 557787"/>
                  <a:gd name="connsiteX0" fmla="*/ 9 w 920762"/>
                  <a:gd name="connsiteY0" fmla="*/ 94236 h 557788"/>
                  <a:gd name="connsiteX1" fmla="*/ 9 w 920762"/>
                  <a:gd name="connsiteY1" fmla="*/ 481586 h 557788"/>
                  <a:gd name="connsiteX2" fmla="*/ 69859 w 920762"/>
                  <a:gd name="connsiteY2" fmla="*/ 545086 h 557788"/>
                  <a:gd name="connsiteX3" fmla="*/ 857259 w 920762"/>
                  <a:gd name="connsiteY3" fmla="*/ 557786 h 557788"/>
                  <a:gd name="connsiteX4" fmla="*/ 920759 w 920762"/>
                  <a:gd name="connsiteY4" fmla="*/ 494286 h 557788"/>
                  <a:gd name="connsiteX5" fmla="*/ 908059 w 920762"/>
                  <a:gd name="connsiteY5" fmla="*/ 94236 h 557788"/>
                  <a:gd name="connsiteX6" fmla="*/ 9 w 920762"/>
                  <a:gd name="connsiteY6" fmla="*/ 94236 h 557788"/>
                  <a:gd name="connsiteX0" fmla="*/ 9 w 920762"/>
                  <a:gd name="connsiteY0" fmla="*/ 94236 h 557788"/>
                  <a:gd name="connsiteX1" fmla="*/ 9 w 920762"/>
                  <a:gd name="connsiteY1" fmla="*/ 481586 h 557788"/>
                  <a:gd name="connsiteX2" fmla="*/ 69859 w 920762"/>
                  <a:gd name="connsiteY2" fmla="*/ 549848 h 557788"/>
                  <a:gd name="connsiteX3" fmla="*/ 857259 w 920762"/>
                  <a:gd name="connsiteY3" fmla="*/ 557786 h 557788"/>
                  <a:gd name="connsiteX4" fmla="*/ 920759 w 920762"/>
                  <a:gd name="connsiteY4" fmla="*/ 494286 h 557788"/>
                  <a:gd name="connsiteX5" fmla="*/ 908059 w 920762"/>
                  <a:gd name="connsiteY5" fmla="*/ 94236 h 557788"/>
                  <a:gd name="connsiteX6" fmla="*/ 9 w 920762"/>
                  <a:gd name="connsiteY6" fmla="*/ 94236 h 557788"/>
                  <a:gd name="connsiteX0" fmla="*/ 9 w 920762"/>
                  <a:gd name="connsiteY0" fmla="*/ 94236 h 557788"/>
                  <a:gd name="connsiteX1" fmla="*/ 9 w 920762"/>
                  <a:gd name="connsiteY1" fmla="*/ 481586 h 557788"/>
                  <a:gd name="connsiteX2" fmla="*/ 69859 w 920762"/>
                  <a:gd name="connsiteY2" fmla="*/ 552230 h 557788"/>
                  <a:gd name="connsiteX3" fmla="*/ 857259 w 920762"/>
                  <a:gd name="connsiteY3" fmla="*/ 557786 h 557788"/>
                  <a:gd name="connsiteX4" fmla="*/ 920759 w 920762"/>
                  <a:gd name="connsiteY4" fmla="*/ 494286 h 557788"/>
                  <a:gd name="connsiteX5" fmla="*/ 908059 w 920762"/>
                  <a:gd name="connsiteY5" fmla="*/ 94236 h 557788"/>
                  <a:gd name="connsiteX6" fmla="*/ 9 w 920762"/>
                  <a:gd name="connsiteY6" fmla="*/ 94236 h 557788"/>
                  <a:gd name="connsiteX0" fmla="*/ 9 w 920762"/>
                  <a:gd name="connsiteY0" fmla="*/ 94236 h 557788"/>
                  <a:gd name="connsiteX1" fmla="*/ 9 w 920762"/>
                  <a:gd name="connsiteY1" fmla="*/ 481586 h 557788"/>
                  <a:gd name="connsiteX2" fmla="*/ 69859 w 920762"/>
                  <a:gd name="connsiteY2" fmla="*/ 552230 h 557788"/>
                  <a:gd name="connsiteX3" fmla="*/ 857259 w 920762"/>
                  <a:gd name="connsiteY3" fmla="*/ 557786 h 557788"/>
                  <a:gd name="connsiteX4" fmla="*/ 920759 w 920762"/>
                  <a:gd name="connsiteY4" fmla="*/ 494286 h 557788"/>
                  <a:gd name="connsiteX5" fmla="*/ 917584 w 920762"/>
                  <a:gd name="connsiteY5" fmla="*/ 94236 h 557788"/>
                  <a:gd name="connsiteX6" fmla="*/ 9 w 920762"/>
                  <a:gd name="connsiteY6" fmla="*/ 94236 h 557788"/>
                  <a:gd name="connsiteX0" fmla="*/ 9 w 924851"/>
                  <a:gd name="connsiteY0" fmla="*/ 92138 h 555690"/>
                  <a:gd name="connsiteX1" fmla="*/ 9 w 924851"/>
                  <a:gd name="connsiteY1" fmla="*/ 479488 h 555690"/>
                  <a:gd name="connsiteX2" fmla="*/ 69859 w 924851"/>
                  <a:gd name="connsiteY2" fmla="*/ 550132 h 555690"/>
                  <a:gd name="connsiteX3" fmla="*/ 857259 w 924851"/>
                  <a:gd name="connsiteY3" fmla="*/ 555688 h 555690"/>
                  <a:gd name="connsiteX4" fmla="*/ 920759 w 924851"/>
                  <a:gd name="connsiteY4" fmla="*/ 492188 h 555690"/>
                  <a:gd name="connsiteX5" fmla="*/ 924727 w 924851"/>
                  <a:gd name="connsiteY5" fmla="*/ 96901 h 555690"/>
                  <a:gd name="connsiteX6" fmla="*/ 9 w 924851"/>
                  <a:gd name="connsiteY6" fmla="*/ 92138 h 555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4851" h="555690">
                    <a:moveTo>
                      <a:pt x="9" y="92138"/>
                    </a:moveTo>
                    <a:lnTo>
                      <a:pt x="9" y="479488"/>
                    </a:lnTo>
                    <a:cubicBezTo>
                      <a:pt x="-521" y="522086"/>
                      <a:pt x="20383" y="545634"/>
                      <a:pt x="69859" y="550132"/>
                    </a:cubicBezTo>
                    <a:lnTo>
                      <a:pt x="857259" y="555688"/>
                    </a:lnTo>
                    <a:cubicBezTo>
                      <a:pt x="904620" y="555952"/>
                      <a:pt x="921023" y="534787"/>
                      <a:pt x="920759" y="492188"/>
                    </a:cubicBezTo>
                    <a:cubicBezTo>
                      <a:pt x="919701" y="358838"/>
                      <a:pt x="925785" y="230251"/>
                      <a:pt x="924727" y="96901"/>
                    </a:cubicBezTo>
                    <a:cubicBezTo>
                      <a:pt x="633951" y="-10256"/>
                      <a:pt x="369367" y="-50737"/>
                      <a:pt x="9" y="92138"/>
                    </a:cubicBezTo>
                    <a:close/>
                  </a:path>
                </a:pathLst>
              </a:custGeom>
              <a:pattFill prst="pct10">
                <a:fgClr>
                  <a:srgbClr val="00B0F0"/>
                </a:fgClr>
                <a:bgClr>
                  <a:schemeClr val="bg1"/>
                </a:bgClr>
              </a:pattFill>
              <a:ln w="12700">
                <a:solidFill>
                  <a:srgbClr val="00B0F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p:sp>
            <p:nvSpPr>
              <p:cNvPr id="116" name="Freeform 115"/>
              <p:cNvSpPr/>
              <p:nvPr/>
            </p:nvSpPr>
            <p:spPr>
              <a:xfrm flipV="1">
                <a:off x="7368332" y="3288043"/>
                <a:ext cx="677791" cy="407246"/>
              </a:xfrm>
              <a:custGeom>
                <a:avLst/>
                <a:gdLst>
                  <a:gd name="connsiteX0" fmla="*/ 0 w 920750"/>
                  <a:gd name="connsiteY0" fmla="*/ 0 h 463550"/>
                  <a:gd name="connsiteX1" fmla="*/ 0 w 920750"/>
                  <a:gd name="connsiteY1" fmla="*/ 387350 h 463550"/>
                  <a:gd name="connsiteX2" fmla="*/ 69850 w 920750"/>
                  <a:gd name="connsiteY2" fmla="*/ 450850 h 463550"/>
                  <a:gd name="connsiteX3" fmla="*/ 857250 w 920750"/>
                  <a:gd name="connsiteY3" fmla="*/ 463550 h 463550"/>
                  <a:gd name="connsiteX4" fmla="*/ 920750 w 920750"/>
                  <a:gd name="connsiteY4" fmla="*/ 400050 h 463550"/>
                  <a:gd name="connsiteX5" fmla="*/ 908050 w 920750"/>
                  <a:gd name="connsiteY5" fmla="*/ 0 h 463550"/>
                  <a:gd name="connsiteX6" fmla="*/ 0 w 920750"/>
                  <a:gd name="connsiteY6" fmla="*/ 0 h 463550"/>
                  <a:gd name="connsiteX0" fmla="*/ 0 w 920750"/>
                  <a:gd name="connsiteY0" fmla="*/ 62441 h 525991"/>
                  <a:gd name="connsiteX1" fmla="*/ 0 w 920750"/>
                  <a:gd name="connsiteY1" fmla="*/ 449791 h 525991"/>
                  <a:gd name="connsiteX2" fmla="*/ 69850 w 920750"/>
                  <a:gd name="connsiteY2" fmla="*/ 513291 h 525991"/>
                  <a:gd name="connsiteX3" fmla="*/ 857250 w 920750"/>
                  <a:gd name="connsiteY3" fmla="*/ 525991 h 525991"/>
                  <a:gd name="connsiteX4" fmla="*/ 920750 w 920750"/>
                  <a:gd name="connsiteY4" fmla="*/ 462491 h 525991"/>
                  <a:gd name="connsiteX5" fmla="*/ 908050 w 920750"/>
                  <a:gd name="connsiteY5" fmla="*/ 62441 h 525991"/>
                  <a:gd name="connsiteX6" fmla="*/ 0 w 920750"/>
                  <a:gd name="connsiteY6" fmla="*/ 62441 h 525991"/>
                  <a:gd name="connsiteX0" fmla="*/ 0 w 920750"/>
                  <a:gd name="connsiteY0" fmla="*/ 79293 h 542843"/>
                  <a:gd name="connsiteX1" fmla="*/ 0 w 920750"/>
                  <a:gd name="connsiteY1" fmla="*/ 466643 h 542843"/>
                  <a:gd name="connsiteX2" fmla="*/ 69850 w 920750"/>
                  <a:gd name="connsiteY2" fmla="*/ 530143 h 542843"/>
                  <a:gd name="connsiteX3" fmla="*/ 857250 w 920750"/>
                  <a:gd name="connsiteY3" fmla="*/ 542843 h 542843"/>
                  <a:gd name="connsiteX4" fmla="*/ 920750 w 920750"/>
                  <a:gd name="connsiteY4" fmla="*/ 479343 h 542843"/>
                  <a:gd name="connsiteX5" fmla="*/ 908050 w 920750"/>
                  <a:gd name="connsiteY5" fmla="*/ 79293 h 542843"/>
                  <a:gd name="connsiteX6" fmla="*/ 0 w 920750"/>
                  <a:gd name="connsiteY6" fmla="*/ 79293 h 542843"/>
                  <a:gd name="connsiteX0" fmla="*/ 0 w 920750"/>
                  <a:gd name="connsiteY0" fmla="*/ 103941 h 567491"/>
                  <a:gd name="connsiteX1" fmla="*/ 0 w 920750"/>
                  <a:gd name="connsiteY1" fmla="*/ 491291 h 567491"/>
                  <a:gd name="connsiteX2" fmla="*/ 69850 w 920750"/>
                  <a:gd name="connsiteY2" fmla="*/ 554791 h 567491"/>
                  <a:gd name="connsiteX3" fmla="*/ 857250 w 920750"/>
                  <a:gd name="connsiteY3" fmla="*/ 567491 h 567491"/>
                  <a:gd name="connsiteX4" fmla="*/ 920750 w 920750"/>
                  <a:gd name="connsiteY4" fmla="*/ 503991 h 567491"/>
                  <a:gd name="connsiteX5" fmla="*/ 908050 w 920750"/>
                  <a:gd name="connsiteY5" fmla="*/ 103941 h 567491"/>
                  <a:gd name="connsiteX6" fmla="*/ 0 w 920750"/>
                  <a:gd name="connsiteY6" fmla="*/ 103941 h 567491"/>
                  <a:gd name="connsiteX0" fmla="*/ 0 w 920750"/>
                  <a:gd name="connsiteY0" fmla="*/ 116717 h 580267"/>
                  <a:gd name="connsiteX1" fmla="*/ 0 w 920750"/>
                  <a:gd name="connsiteY1" fmla="*/ 504067 h 580267"/>
                  <a:gd name="connsiteX2" fmla="*/ 69850 w 920750"/>
                  <a:gd name="connsiteY2" fmla="*/ 567567 h 580267"/>
                  <a:gd name="connsiteX3" fmla="*/ 857250 w 920750"/>
                  <a:gd name="connsiteY3" fmla="*/ 580267 h 580267"/>
                  <a:gd name="connsiteX4" fmla="*/ 920750 w 920750"/>
                  <a:gd name="connsiteY4" fmla="*/ 516767 h 580267"/>
                  <a:gd name="connsiteX5" fmla="*/ 908050 w 920750"/>
                  <a:gd name="connsiteY5" fmla="*/ 116717 h 580267"/>
                  <a:gd name="connsiteX6" fmla="*/ 0 w 920750"/>
                  <a:gd name="connsiteY6" fmla="*/ 116717 h 580267"/>
                  <a:gd name="connsiteX0" fmla="*/ 0 w 920750"/>
                  <a:gd name="connsiteY0" fmla="*/ 100960 h 564510"/>
                  <a:gd name="connsiteX1" fmla="*/ 0 w 920750"/>
                  <a:gd name="connsiteY1" fmla="*/ 488310 h 564510"/>
                  <a:gd name="connsiteX2" fmla="*/ 69850 w 920750"/>
                  <a:gd name="connsiteY2" fmla="*/ 551810 h 564510"/>
                  <a:gd name="connsiteX3" fmla="*/ 857250 w 920750"/>
                  <a:gd name="connsiteY3" fmla="*/ 564510 h 564510"/>
                  <a:gd name="connsiteX4" fmla="*/ 920750 w 920750"/>
                  <a:gd name="connsiteY4" fmla="*/ 501010 h 564510"/>
                  <a:gd name="connsiteX5" fmla="*/ 908050 w 920750"/>
                  <a:gd name="connsiteY5" fmla="*/ 100960 h 564510"/>
                  <a:gd name="connsiteX6" fmla="*/ 0 w 920750"/>
                  <a:gd name="connsiteY6" fmla="*/ 100960 h 564510"/>
                  <a:gd name="connsiteX0" fmla="*/ 0 w 920750"/>
                  <a:gd name="connsiteY0" fmla="*/ 94236 h 557786"/>
                  <a:gd name="connsiteX1" fmla="*/ 0 w 920750"/>
                  <a:gd name="connsiteY1" fmla="*/ 481586 h 557786"/>
                  <a:gd name="connsiteX2" fmla="*/ 69850 w 920750"/>
                  <a:gd name="connsiteY2" fmla="*/ 545086 h 557786"/>
                  <a:gd name="connsiteX3" fmla="*/ 857250 w 920750"/>
                  <a:gd name="connsiteY3" fmla="*/ 557786 h 557786"/>
                  <a:gd name="connsiteX4" fmla="*/ 920750 w 920750"/>
                  <a:gd name="connsiteY4" fmla="*/ 494286 h 557786"/>
                  <a:gd name="connsiteX5" fmla="*/ 908050 w 920750"/>
                  <a:gd name="connsiteY5" fmla="*/ 94236 h 557786"/>
                  <a:gd name="connsiteX6" fmla="*/ 0 w 920750"/>
                  <a:gd name="connsiteY6" fmla="*/ 94236 h 557786"/>
                  <a:gd name="connsiteX0" fmla="*/ 0 w 920750"/>
                  <a:gd name="connsiteY0" fmla="*/ 94236 h 557786"/>
                  <a:gd name="connsiteX1" fmla="*/ 0 w 920750"/>
                  <a:gd name="connsiteY1" fmla="*/ 481586 h 557786"/>
                  <a:gd name="connsiteX2" fmla="*/ 69850 w 920750"/>
                  <a:gd name="connsiteY2" fmla="*/ 545086 h 557786"/>
                  <a:gd name="connsiteX3" fmla="*/ 857250 w 920750"/>
                  <a:gd name="connsiteY3" fmla="*/ 557786 h 557786"/>
                  <a:gd name="connsiteX4" fmla="*/ 920750 w 920750"/>
                  <a:gd name="connsiteY4" fmla="*/ 494286 h 557786"/>
                  <a:gd name="connsiteX5" fmla="*/ 908050 w 920750"/>
                  <a:gd name="connsiteY5" fmla="*/ 94236 h 557786"/>
                  <a:gd name="connsiteX6" fmla="*/ 0 w 920750"/>
                  <a:gd name="connsiteY6" fmla="*/ 94236 h 557786"/>
                  <a:gd name="connsiteX0" fmla="*/ 0 w 920750"/>
                  <a:gd name="connsiteY0" fmla="*/ 94236 h 557786"/>
                  <a:gd name="connsiteX1" fmla="*/ 0 w 920750"/>
                  <a:gd name="connsiteY1" fmla="*/ 481586 h 557786"/>
                  <a:gd name="connsiteX2" fmla="*/ 69850 w 920750"/>
                  <a:gd name="connsiteY2" fmla="*/ 545086 h 557786"/>
                  <a:gd name="connsiteX3" fmla="*/ 857250 w 920750"/>
                  <a:gd name="connsiteY3" fmla="*/ 557786 h 557786"/>
                  <a:gd name="connsiteX4" fmla="*/ 920750 w 920750"/>
                  <a:gd name="connsiteY4" fmla="*/ 494286 h 557786"/>
                  <a:gd name="connsiteX5" fmla="*/ 908050 w 920750"/>
                  <a:gd name="connsiteY5" fmla="*/ 94236 h 557786"/>
                  <a:gd name="connsiteX6" fmla="*/ 0 w 920750"/>
                  <a:gd name="connsiteY6" fmla="*/ 94236 h 557786"/>
                  <a:gd name="connsiteX0" fmla="*/ 9 w 920759"/>
                  <a:gd name="connsiteY0" fmla="*/ 94236 h 557786"/>
                  <a:gd name="connsiteX1" fmla="*/ 9 w 920759"/>
                  <a:gd name="connsiteY1" fmla="*/ 481586 h 557786"/>
                  <a:gd name="connsiteX2" fmla="*/ 69859 w 920759"/>
                  <a:gd name="connsiteY2" fmla="*/ 545086 h 557786"/>
                  <a:gd name="connsiteX3" fmla="*/ 857259 w 920759"/>
                  <a:gd name="connsiteY3" fmla="*/ 557786 h 557786"/>
                  <a:gd name="connsiteX4" fmla="*/ 920759 w 920759"/>
                  <a:gd name="connsiteY4" fmla="*/ 494286 h 557786"/>
                  <a:gd name="connsiteX5" fmla="*/ 908059 w 920759"/>
                  <a:gd name="connsiteY5" fmla="*/ 94236 h 557786"/>
                  <a:gd name="connsiteX6" fmla="*/ 9 w 920759"/>
                  <a:gd name="connsiteY6" fmla="*/ 94236 h 557786"/>
                  <a:gd name="connsiteX0" fmla="*/ 9 w 920759"/>
                  <a:gd name="connsiteY0" fmla="*/ 94236 h 557787"/>
                  <a:gd name="connsiteX1" fmla="*/ 9 w 920759"/>
                  <a:gd name="connsiteY1" fmla="*/ 481586 h 557787"/>
                  <a:gd name="connsiteX2" fmla="*/ 69859 w 920759"/>
                  <a:gd name="connsiteY2" fmla="*/ 545086 h 557787"/>
                  <a:gd name="connsiteX3" fmla="*/ 857259 w 920759"/>
                  <a:gd name="connsiteY3" fmla="*/ 557786 h 557787"/>
                  <a:gd name="connsiteX4" fmla="*/ 920759 w 920759"/>
                  <a:gd name="connsiteY4" fmla="*/ 494286 h 557787"/>
                  <a:gd name="connsiteX5" fmla="*/ 908059 w 920759"/>
                  <a:gd name="connsiteY5" fmla="*/ 94236 h 557787"/>
                  <a:gd name="connsiteX6" fmla="*/ 9 w 920759"/>
                  <a:gd name="connsiteY6" fmla="*/ 94236 h 557787"/>
                  <a:gd name="connsiteX0" fmla="*/ 9 w 920762"/>
                  <a:gd name="connsiteY0" fmla="*/ 94236 h 557788"/>
                  <a:gd name="connsiteX1" fmla="*/ 9 w 920762"/>
                  <a:gd name="connsiteY1" fmla="*/ 481586 h 557788"/>
                  <a:gd name="connsiteX2" fmla="*/ 69859 w 920762"/>
                  <a:gd name="connsiteY2" fmla="*/ 545086 h 557788"/>
                  <a:gd name="connsiteX3" fmla="*/ 857259 w 920762"/>
                  <a:gd name="connsiteY3" fmla="*/ 557786 h 557788"/>
                  <a:gd name="connsiteX4" fmla="*/ 920759 w 920762"/>
                  <a:gd name="connsiteY4" fmla="*/ 494286 h 557788"/>
                  <a:gd name="connsiteX5" fmla="*/ 908059 w 920762"/>
                  <a:gd name="connsiteY5" fmla="*/ 94236 h 557788"/>
                  <a:gd name="connsiteX6" fmla="*/ 9 w 920762"/>
                  <a:gd name="connsiteY6" fmla="*/ 94236 h 557788"/>
                  <a:gd name="connsiteX0" fmla="*/ 9 w 920762"/>
                  <a:gd name="connsiteY0" fmla="*/ 94236 h 557788"/>
                  <a:gd name="connsiteX1" fmla="*/ 9 w 920762"/>
                  <a:gd name="connsiteY1" fmla="*/ 481586 h 557788"/>
                  <a:gd name="connsiteX2" fmla="*/ 69859 w 920762"/>
                  <a:gd name="connsiteY2" fmla="*/ 549848 h 557788"/>
                  <a:gd name="connsiteX3" fmla="*/ 857259 w 920762"/>
                  <a:gd name="connsiteY3" fmla="*/ 557786 h 557788"/>
                  <a:gd name="connsiteX4" fmla="*/ 920759 w 920762"/>
                  <a:gd name="connsiteY4" fmla="*/ 494286 h 557788"/>
                  <a:gd name="connsiteX5" fmla="*/ 908059 w 920762"/>
                  <a:gd name="connsiteY5" fmla="*/ 94236 h 557788"/>
                  <a:gd name="connsiteX6" fmla="*/ 9 w 920762"/>
                  <a:gd name="connsiteY6" fmla="*/ 94236 h 557788"/>
                  <a:gd name="connsiteX0" fmla="*/ 9 w 920762"/>
                  <a:gd name="connsiteY0" fmla="*/ 94236 h 557788"/>
                  <a:gd name="connsiteX1" fmla="*/ 9 w 920762"/>
                  <a:gd name="connsiteY1" fmla="*/ 481586 h 557788"/>
                  <a:gd name="connsiteX2" fmla="*/ 69859 w 920762"/>
                  <a:gd name="connsiteY2" fmla="*/ 552230 h 557788"/>
                  <a:gd name="connsiteX3" fmla="*/ 857259 w 920762"/>
                  <a:gd name="connsiteY3" fmla="*/ 557786 h 557788"/>
                  <a:gd name="connsiteX4" fmla="*/ 920759 w 920762"/>
                  <a:gd name="connsiteY4" fmla="*/ 494286 h 557788"/>
                  <a:gd name="connsiteX5" fmla="*/ 908059 w 920762"/>
                  <a:gd name="connsiteY5" fmla="*/ 94236 h 557788"/>
                  <a:gd name="connsiteX6" fmla="*/ 9 w 920762"/>
                  <a:gd name="connsiteY6" fmla="*/ 94236 h 557788"/>
                  <a:gd name="connsiteX0" fmla="*/ 9 w 920762"/>
                  <a:gd name="connsiteY0" fmla="*/ 94236 h 557788"/>
                  <a:gd name="connsiteX1" fmla="*/ 9 w 920762"/>
                  <a:gd name="connsiteY1" fmla="*/ 481586 h 557788"/>
                  <a:gd name="connsiteX2" fmla="*/ 69859 w 920762"/>
                  <a:gd name="connsiteY2" fmla="*/ 552230 h 557788"/>
                  <a:gd name="connsiteX3" fmla="*/ 857259 w 920762"/>
                  <a:gd name="connsiteY3" fmla="*/ 557786 h 557788"/>
                  <a:gd name="connsiteX4" fmla="*/ 920759 w 920762"/>
                  <a:gd name="connsiteY4" fmla="*/ 494286 h 557788"/>
                  <a:gd name="connsiteX5" fmla="*/ 917584 w 920762"/>
                  <a:gd name="connsiteY5" fmla="*/ 94236 h 557788"/>
                  <a:gd name="connsiteX6" fmla="*/ 9 w 920762"/>
                  <a:gd name="connsiteY6" fmla="*/ 94236 h 557788"/>
                  <a:gd name="connsiteX0" fmla="*/ 9 w 924851"/>
                  <a:gd name="connsiteY0" fmla="*/ 92138 h 555690"/>
                  <a:gd name="connsiteX1" fmla="*/ 9 w 924851"/>
                  <a:gd name="connsiteY1" fmla="*/ 479488 h 555690"/>
                  <a:gd name="connsiteX2" fmla="*/ 69859 w 924851"/>
                  <a:gd name="connsiteY2" fmla="*/ 550132 h 555690"/>
                  <a:gd name="connsiteX3" fmla="*/ 857259 w 924851"/>
                  <a:gd name="connsiteY3" fmla="*/ 555688 h 555690"/>
                  <a:gd name="connsiteX4" fmla="*/ 920759 w 924851"/>
                  <a:gd name="connsiteY4" fmla="*/ 492188 h 555690"/>
                  <a:gd name="connsiteX5" fmla="*/ 924727 w 924851"/>
                  <a:gd name="connsiteY5" fmla="*/ 96901 h 555690"/>
                  <a:gd name="connsiteX6" fmla="*/ 9 w 924851"/>
                  <a:gd name="connsiteY6" fmla="*/ 92138 h 5556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4851" h="555690">
                    <a:moveTo>
                      <a:pt x="9" y="92138"/>
                    </a:moveTo>
                    <a:lnTo>
                      <a:pt x="9" y="479488"/>
                    </a:lnTo>
                    <a:cubicBezTo>
                      <a:pt x="-521" y="522086"/>
                      <a:pt x="20383" y="545634"/>
                      <a:pt x="69859" y="550132"/>
                    </a:cubicBezTo>
                    <a:lnTo>
                      <a:pt x="857259" y="555688"/>
                    </a:lnTo>
                    <a:cubicBezTo>
                      <a:pt x="904620" y="555952"/>
                      <a:pt x="921023" y="534787"/>
                      <a:pt x="920759" y="492188"/>
                    </a:cubicBezTo>
                    <a:cubicBezTo>
                      <a:pt x="919701" y="358838"/>
                      <a:pt x="925785" y="230251"/>
                      <a:pt x="924727" y="96901"/>
                    </a:cubicBezTo>
                    <a:cubicBezTo>
                      <a:pt x="633951" y="-10256"/>
                      <a:pt x="369367" y="-50737"/>
                      <a:pt x="9" y="92138"/>
                    </a:cubicBezTo>
                    <a:close/>
                  </a:path>
                </a:pathLst>
              </a:custGeom>
              <a:pattFill prst="pct10">
                <a:fgClr>
                  <a:srgbClr val="00B0F0"/>
                </a:fgClr>
                <a:bgClr>
                  <a:schemeClr val="bg1"/>
                </a:bgClr>
              </a:pattFill>
              <a:ln w="12700">
                <a:solidFill>
                  <a:srgbClr val="00B0F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 sz="1600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7" name="Rectangle 116"/>
                  <p:cNvSpPr/>
                  <p:nvPr/>
                </p:nvSpPr>
                <p:spPr>
                  <a:xfrm>
                    <a:off x="7525844" y="2873510"/>
                    <a:ext cx="431982" cy="2844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36576" indent="0" algn="ctr"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oMath>
                      </m:oMathPara>
                    </a14:m>
                    <a:endParaRPr lang="en-GB" sz="1600" dirty="0"/>
                  </a:p>
                </p:txBody>
              </p:sp>
            </mc:Choice>
            <mc:Fallback xmlns="">
              <p:sp>
                <p:nvSpPr>
                  <p:cNvPr id="117" name="Rectangle 116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25844" y="2873510"/>
                    <a:ext cx="431982" cy="284468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8" name="Rectangle 117"/>
                  <p:cNvSpPr/>
                  <p:nvPr/>
                </p:nvSpPr>
                <p:spPr>
                  <a:xfrm>
                    <a:off x="7507122" y="2151097"/>
                    <a:ext cx="476431" cy="2844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36576" indent="0" algn="ctr"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600" i="1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0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solidFill>
                                    <a:srgbClr val="00B0F0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sub>
                          </m:sSub>
                        </m:oMath>
                      </m:oMathPara>
                    </a14:m>
                    <a:endParaRPr lang="en-GB" sz="1600" dirty="0">
                      <a:solidFill>
                        <a:srgbClr val="00B0F0"/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18" name="Rectangle 11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07122" y="2151097"/>
                    <a:ext cx="476431" cy="284468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9" name="Rectangle 118"/>
                  <p:cNvSpPr/>
                  <p:nvPr/>
                </p:nvSpPr>
                <p:spPr>
                  <a:xfrm>
                    <a:off x="7288948" y="2620613"/>
                    <a:ext cx="422554" cy="284468"/>
                  </a:xfrm>
                  <a:prstGeom prst="rect">
                    <a:avLst/>
                  </a:prstGeom>
                </p:spPr>
                <p:txBody>
                  <a:bodyPr wrap="none">
                    <a:spAutoFit/>
                  </a:bodyPr>
                  <a:lstStyle/>
                  <a:p>
                    <a:pPr marL="36576" indent="0" algn="ctr">
                      <a:buNone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160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sub>
                          </m:sSub>
                        </m:oMath>
                      </m:oMathPara>
                    </a14:m>
                    <a:endParaRPr lang="en-GB" sz="1600" dirty="0">
                      <a:solidFill>
                        <a:schemeClr val="bg1">
                          <a:lumMod val="50000"/>
                        </a:schemeClr>
                      </a:solidFill>
                    </a:endParaRPr>
                  </a:p>
                </p:txBody>
              </p:sp>
            </mc:Choice>
            <mc:Fallback xmlns="">
              <p:sp>
                <p:nvSpPr>
                  <p:cNvPr id="119" name="Rectangle 118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288948" y="2620613"/>
                    <a:ext cx="422554" cy="284468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28" name="Rectangle 127"/>
            <p:cNvSpPr/>
            <p:nvPr/>
          </p:nvSpPr>
          <p:spPr>
            <a:xfrm>
              <a:off x="4585697" y="1342648"/>
              <a:ext cx="3435779" cy="2841013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Dot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</p:grpSp>
    </p:spTree>
    <p:extLst>
      <p:ext uri="{BB962C8B-B14F-4D97-AF65-F5344CB8AC3E}">
        <p14:creationId xmlns:p14="http://schemas.microsoft.com/office/powerpoint/2010/main" val="308194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Modelling of </a:t>
                </a:r>
                <a:r>
                  <a:rPr lang="en-US" dirty="0" err="1" smtClean="0"/>
                  <a:t>Jc</a:t>
                </a:r>
                <a:r>
                  <a:rPr lang="en-US" dirty="0" smtClean="0"/>
                  <a:t> (T, B,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θ</m:t>
                    </m:r>
                  </m:oMath>
                </a14:m>
                <a:r>
                  <a:rPr lang="en-US" dirty="0" smtClean="0"/>
                  <a:t>)</a:t>
                </a:r>
                <a:endParaRPr lang="it-IT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444" b="-19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available only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T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=77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K</m:t>
                    </m:r>
                  </m:oMath>
                </a14:m>
                <a:r>
                  <a:rPr lang="en-US" dirty="0">
                    <a:solidFill>
                      <a:srgbClr val="0055A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rgbClr val="0055A0"/>
                    </a:solidFill>
                    <a:ea typeface="Cambria Math" panose="02040503050406030204" pitchFamily="18" charset="0"/>
                  </a:rPr>
                  <a:t> </a:t>
                </a:r>
                <a:r>
                  <a:rPr lang="en-US" dirty="0" smtClean="0">
                    <a:solidFill>
                      <a:srgbClr val="0055A0"/>
                    </a:solidFill>
                    <a:ea typeface="Cambria Math" panose="02040503050406030204" pitchFamily="18" charset="0"/>
                  </a:rPr>
                  <a:t>Need for a </a:t>
                </a:r>
                <a:r>
                  <a:rPr lang="en-US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l</a:t>
                </a:r>
                <a:r>
                  <a:rPr lang="en-US" dirty="0" smtClean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ift factor </a:t>
                </a:r>
              </a:p>
              <a:p>
                <a:r>
                  <a:rPr lang="en-US" dirty="0" smtClean="0">
                    <a:solidFill>
                      <a:srgbClr val="0055A0"/>
                    </a:solidFill>
                    <a:ea typeface="Cambria Math" panose="02040503050406030204" pitchFamily="18" charset="0"/>
                  </a:rPr>
                  <a:t>Calibrated </a:t>
                </a:r>
                <a:r>
                  <a:rPr lang="en-US" dirty="0">
                    <a:solidFill>
                      <a:srgbClr val="0055A0"/>
                    </a:solidFill>
                    <a:ea typeface="Cambria Math" panose="02040503050406030204" pitchFamily="18" charset="0"/>
                  </a:rPr>
                  <a:t>with </a:t>
                </a:r>
                <a:r>
                  <a:rPr lang="en-US" dirty="0" smtClean="0">
                    <a:solidFill>
                      <a:srgbClr val="0055A0"/>
                    </a:solidFill>
                    <a:ea typeface="Cambria Math" panose="02040503050406030204" pitchFamily="18" charset="0"/>
                  </a:rPr>
                  <a:t>the measured critical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endParaRPr lang="en-US" dirty="0">
                  <a:solidFill>
                    <a:srgbClr val="0055A0"/>
                  </a:solidFill>
                  <a:ea typeface="Cambria Math" panose="02040503050406030204" pitchFamily="18" charset="0"/>
                </a:endParaRPr>
              </a:p>
              <a:p>
                <a:r>
                  <a:rPr lang="en-US" dirty="0">
                    <a:solidFill>
                      <a:srgbClr val="0055A0"/>
                    </a:solidFill>
                    <a:ea typeface="Cambria Math" panose="02040503050406030204" pitchFamily="18" charset="0"/>
                  </a:rPr>
                  <a:t>G</a:t>
                </a:r>
                <a:r>
                  <a:rPr lang="en-US" dirty="0" smtClean="0">
                    <a:solidFill>
                      <a:srgbClr val="0055A0"/>
                    </a:solidFill>
                    <a:ea typeface="Cambria Math" panose="02040503050406030204" pitchFamily="18" charset="0"/>
                  </a:rPr>
                  <a:t>auged with</a:t>
                </a:r>
                <a:r>
                  <a:rPr lang="en-US" i="1" dirty="0" smtClean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θ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=30</m:t>
                    </m:r>
                    <m:r>
                      <m:rPr>
                        <m:nor/>
                      </m:rPr>
                      <a:rPr lang="it-IT"/>
                      <m:t>°</m:t>
                    </m:r>
                  </m:oMath>
                </a14:m>
                <a:r>
                  <a:rPr lang="it-IT" dirty="0" smtClean="0">
                    <a:solidFill>
                      <a:srgbClr val="0055A0"/>
                    </a:solidFill>
                  </a:rPr>
                  <a:t> (magnetostatic simulation)</a:t>
                </a:r>
                <a:endParaRPr lang="it-IT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  <a:tabLst>
                    <a:tab pos="7085013" algn="l"/>
                  </a:tabLst>
                </a:pPr>
                <a:endParaRPr lang="en-US" dirty="0"/>
              </a:p>
              <a:p>
                <a:pPr marL="36576" indent="0">
                  <a:buNone/>
                  <a:tabLst>
                    <a:tab pos="7085013" algn="l"/>
                  </a:tabLst>
                </a:pPr>
                <a:endParaRPr lang="en-US" dirty="0" smtClean="0"/>
              </a:p>
              <a:p>
                <a:pPr marL="36576" indent="0">
                  <a:buNone/>
                  <a:tabLst>
                    <a:tab pos="7085013" algn="l"/>
                  </a:tabLst>
                </a:pPr>
                <a:endParaRPr lang="en-US" dirty="0"/>
              </a:p>
              <a:p>
                <a:pPr marL="36576" indent="0">
                  <a:buNone/>
                  <a:tabLst>
                    <a:tab pos="7085013" algn="l"/>
                  </a:tabLst>
                </a:pPr>
                <a:endParaRPr lang="en-US" dirty="0" smtClean="0"/>
              </a:p>
              <a:p>
                <a:pPr marL="36576" indent="0">
                  <a:buNone/>
                  <a:tabLst>
                    <a:tab pos="7085013" algn="l"/>
                  </a:tabLst>
                </a:pPr>
                <a:endParaRPr lang="en-US" dirty="0"/>
              </a:p>
              <a:p>
                <a:pPr marL="36576" indent="0">
                  <a:buNone/>
                  <a:tabLst>
                    <a:tab pos="7085013" algn="l"/>
                  </a:tabLst>
                </a:pPr>
                <a:endParaRPr lang="en-US" dirty="0" smtClean="0"/>
              </a:p>
              <a:p>
                <a:pPr marL="36576" indent="0">
                  <a:buNone/>
                  <a:tabLst>
                    <a:tab pos="7085013" algn="l"/>
                  </a:tabLst>
                </a:pPr>
                <a:endParaRPr lang="en-US" dirty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1730" y="2066607"/>
            <a:ext cx="4333419" cy="3606931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6596463" y="3091996"/>
            <a:ext cx="1151428" cy="906449"/>
            <a:chOff x="3436629" y="4204849"/>
            <a:chExt cx="1151428" cy="906449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3436629" y="5111298"/>
              <a:ext cx="1060057" cy="0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3966657" y="4551905"/>
              <a:ext cx="0" cy="540000"/>
            </a:xfrm>
            <a:prstGeom prst="straightConnector1">
              <a:avLst/>
            </a:prstGeom>
            <a:ln w="19050">
              <a:solidFill>
                <a:schemeClr val="bg1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3977089" y="4533905"/>
              <a:ext cx="540000" cy="576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3909111" y="4593572"/>
                  <a:ext cx="354584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09111" y="4593572"/>
                  <a:ext cx="354584" cy="33855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/>
                <p:cNvSpPr/>
                <p:nvPr/>
              </p:nvSpPr>
              <p:spPr>
                <a:xfrm>
                  <a:off x="3786506" y="4204849"/>
                  <a:ext cx="356187" cy="338554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60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</m:acc>
                      </m:oMath>
                    </m:oMathPara>
                  </a14:m>
                  <a:endParaRPr lang="it-IT" sz="16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4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6506" y="4204849"/>
                  <a:ext cx="356187" cy="338554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4405315" y="4211142"/>
                  <a:ext cx="182742" cy="2761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it-IT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</m:acc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05315" y="4211142"/>
                  <a:ext cx="182742" cy="276166"/>
                </a:xfrm>
                <a:prstGeom prst="rect">
                  <a:avLst/>
                </a:prstGeom>
                <a:blipFill>
                  <a:blip r:embed="rId10"/>
                  <a:stretch>
                    <a:fillRect l="-20000" r="-23333" b="-65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7" name="TextBox 26"/>
          <p:cNvSpPr txBox="1"/>
          <p:nvPr/>
        </p:nvSpPr>
        <p:spPr>
          <a:xfrm>
            <a:off x="802777" y="5470988"/>
            <a:ext cx="77332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US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algn="ctr"/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US" dirty="0">
                <a:solidFill>
                  <a:srgbClr val="00B050"/>
                </a:solidFill>
              </a:rPr>
              <a:t>Anisotropy </a:t>
            </a:r>
            <a:r>
              <a:rPr lang="en-US" dirty="0" smtClean="0">
                <a:solidFill>
                  <a:srgbClr val="00B050"/>
                </a:solidFill>
              </a:rPr>
              <a:t>included in the model, </a:t>
            </a:r>
            <a:r>
              <a:rPr lang="en-GB" dirty="0"/>
              <a:t>but </a:t>
            </a:r>
            <a:r>
              <a:rPr lang="en-GB" dirty="0" smtClean="0"/>
              <a:t>uncertainty on material properties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583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Field Quality Assessment</a:t>
                </a:r>
                <a:endParaRPr lang="it-IT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1182726"/>
                <a:ext cx="4400551" cy="508026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Pre-cycle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 first magnetization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solidFill>
                      <a:srgbClr val="5B9BD5"/>
                    </a:solidFill>
                  </a:rPr>
                  <a:t>Steps of 250 A, plateaus of 120 s:</a:t>
                </a:r>
                <a:br>
                  <a:rPr lang="en-US" dirty="0" smtClean="0">
                    <a:solidFill>
                      <a:srgbClr val="5B9BD5"/>
                    </a:solidFill>
                  </a:rPr>
                </a:br>
                <a:r>
                  <a:rPr lang="en-US" dirty="0" smtClean="0">
                    <a:solidFill>
                      <a:srgbClr val="5B9BD5"/>
                    </a:solidFill>
                  </a:rPr>
                  <a:t>decay of inductive effects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solidFill>
                      <a:srgbClr val="00B050"/>
                    </a:solidFill>
                  </a:rPr>
                  <a:t>Evaluation points  </a:t>
                </a:r>
                <a14:m>
                  <m:oMath xmlns:m="http://schemas.openxmlformats.org/officeDocument/2006/math">
                    <m:r>
                      <a:rPr lang="en-US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{</m:t>
                    </m:r>
                    <m:sSub>
                      <m:sSubPr>
                        <m:ctrlPr>
                          <a:rPr lang="it-IT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up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B050"/>
                    </a:solidFill>
                  </a:rPr>
                  <a:t>,</a:t>
                </a:r>
                <a:r>
                  <a:rPr lang="it-IT" dirty="0">
                    <a:solidFill>
                      <a:srgbClr val="00B05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  <m:sub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dn</m:t>
                        </m:r>
                      </m:sub>
                    </m:sSub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}</m:t>
                    </m:r>
                  </m:oMath>
                </a14:m>
                <a:r>
                  <a:rPr lang="en-US" dirty="0" smtClean="0">
                    <a:solidFill>
                      <a:srgbClr val="FF0000"/>
                    </a:solidFill>
                  </a:rPr>
                  <a:t/>
                </a:r>
                <a:br>
                  <a:rPr lang="en-US" dirty="0" smtClean="0">
                    <a:solidFill>
                      <a:srgbClr val="FF0000"/>
                    </a:solidFill>
                  </a:rPr>
                </a:br>
                <a:endParaRPr lang="en-US" dirty="0" smtClean="0"/>
              </a:p>
              <a:p>
                <a:pPr marL="379476" indent="-342900">
                  <a:buFont typeface="+mj-lt"/>
                  <a:buAutoNum type="arabicPeriod"/>
                </a:pPr>
                <a:r>
                  <a:rPr lang="en-US" dirty="0"/>
                  <a:t>FEM </a:t>
                </a:r>
                <a:r>
                  <a:rPr lang="en-US" dirty="0" smtClean="0"/>
                  <a:t>simulation </a:t>
                </a:r>
              </a:p>
              <a:p>
                <a:pPr marL="379476" indent="-342900">
                  <a:buFont typeface="+mj-lt"/>
                  <a:buAutoNum type="arabicPeriod"/>
                </a:pPr>
                <a:endParaRPr lang="en-US" dirty="0" smtClean="0"/>
              </a:p>
              <a:p>
                <a:pPr marL="379476" indent="-342900">
                  <a:buFont typeface="+mj-lt"/>
                  <a:buAutoNum type="arabicPeriod"/>
                </a:pPr>
                <a:r>
                  <a:rPr lang="en-US" dirty="0" smtClean="0">
                    <a:solidFill>
                      <a:srgbClr val="0055A0"/>
                    </a:solidFill>
                  </a:rPr>
                  <a:t>Magnetic field quality</a:t>
                </a:r>
                <a:r>
                  <a:rPr lang="en-US" dirty="0">
                    <a:solidFill>
                      <a:srgbClr val="0055A0"/>
                    </a:solidFill>
                  </a:rPr>
                  <a:t> </a:t>
                </a:r>
                <a:r>
                  <a:rPr lang="en-US" dirty="0" smtClean="0">
                    <a:solidFill>
                      <a:srgbClr val="0055A0"/>
                    </a:solidFill>
                  </a:rPr>
                  <a:t>calculation</a:t>
                </a:r>
                <a:br>
                  <a:rPr lang="en-US" dirty="0" smtClean="0">
                    <a:solidFill>
                      <a:srgbClr val="0055A0"/>
                    </a:solidFill>
                  </a:rPr>
                </a:br>
                <a:endParaRPr lang="en-US" dirty="0">
                  <a:solidFill>
                    <a:srgbClr val="0055A0"/>
                  </a:solidFill>
                </a:endParaRPr>
              </a:p>
              <a:p>
                <a:pPr marL="379476" indent="-342900">
                  <a:buFont typeface="+mj-lt"/>
                  <a:buAutoNum type="arabicPeriod"/>
                </a:pPr>
                <a:r>
                  <a:rPr lang="en-US" dirty="0" smtClean="0">
                    <a:solidFill>
                      <a:srgbClr val="0055A0"/>
                    </a:solidFill>
                  </a:rPr>
                  <a:t>Persistent screening currents contribution:  </a:t>
                </a:r>
                <a:br>
                  <a:rPr lang="en-US" dirty="0" smtClean="0">
                    <a:solidFill>
                      <a:srgbClr val="0055A0"/>
                    </a:solidFill>
                  </a:rPr>
                </a:br>
                <a:r>
                  <a:rPr lang="en-US" dirty="0" smtClean="0">
                    <a:solidFill>
                      <a:srgbClr val="0055A0"/>
                    </a:solidFill>
                  </a:rPr>
                  <a:t/>
                </a:r>
                <a:br>
                  <a:rPr lang="en-US" dirty="0" smtClean="0">
                    <a:solidFill>
                      <a:srgbClr val="0055A0"/>
                    </a:solidFill>
                  </a:rPr>
                </a:br>
                <a:r>
                  <a:rPr lang="it-IT" dirty="0" smtClean="0">
                    <a:solidFill>
                      <a:srgbClr val="0055A0"/>
                    </a:solidFill>
                  </a:rPr>
                  <a:t>Calculation of change in magnetic field quality (assuming screening currents as dominant mechanism)</a:t>
                </a:r>
                <a:r>
                  <a:rPr lang="it-IT" sz="1800" dirty="0" smtClean="0">
                    <a:solidFill>
                      <a:srgbClr val="0055A0"/>
                    </a:solidFill>
                  </a:rPr>
                  <a:t/>
                </a:r>
                <a:br>
                  <a:rPr lang="it-IT" sz="1800" dirty="0" smtClean="0">
                    <a:solidFill>
                      <a:srgbClr val="0055A0"/>
                    </a:solidFill>
                  </a:rPr>
                </a:br>
                <a:endParaRPr lang="it-IT" sz="1800" dirty="0" smtClean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182726"/>
                <a:ext cx="4400551" cy="5080264"/>
              </a:xfrm>
              <a:blipFill>
                <a:blip r:embed="rId4"/>
                <a:stretch>
                  <a:fillRect t="-360" r="-22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graphicFrame>
        <p:nvGraphicFramePr>
          <p:cNvPr id="36" name="Char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67120424"/>
              </p:ext>
            </p:extLst>
          </p:nvPr>
        </p:nvGraphicFramePr>
        <p:xfrm>
          <a:off x="4857750" y="1146630"/>
          <a:ext cx="3826303" cy="2209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7" name="Oval 36"/>
          <p:cNvSpPr/>
          <p:nvPr/>
        </p:nvSpPr>
        <p:spPr>
          <a:xfrm>
            <a:off x="6753317" y="1911818"/>
            <a:ext cx="180000" cy="180000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p:sp>
        <p:nvSpPr>
          <p:cNvPr id="38" name="Oval 37"/>
          <p:cNvSpPr/>
          <p:nvPr/>
        </p:nvSpPr>
        <p:spPr>
          <a:xfrm>
            <a:off x="7586825" y="1916375"/>
            <a:ext cx="180000" cy="180000"/>
          </a:xfrm>
          <a:prstGeom prst="ellipse">
            <a:avLst/>
          </a:prstGeom>
          <a:noFill/>
          <a:ln w="19050">
            <a:solidFill>
              <a:srgbClr val="00B050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it-IT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6142920" y="1830528"/>
                <a:ext cx="582916" cy="32694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up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42920" y="1830528"/>
                <a:ext cx="582916" cy="32694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770725" y="1840688"/>
                <a:ext cx="582916" cy="31720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sz="14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4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p</m:t>
                          </m:r>
                        </m:e>
                        <m:sub>
                          <m:r>
                            <a:rPr lang="en-US" sz="14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4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dn</m:t>
                          </m:r>
                        </m:sub>
                      </m:sSub>
                    </m:oMath>
                  </m:oMathPara>
                </a14:m>
                <a:endParaRPr lang="it-IT" sz="14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70725" y="1840688"/>
                <a:ext cx="582916" cy="31720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9"/>
          <p:cNvSpPr/>
          <p:nvPr/>
        </p:nvSpPr>
        <p:spPr>
          <a:xfrm>
            <a:off x="5045884" y="5519321"/>
            <a:ext cx="358885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Total magnetic flux density (T), </a:t>
            </a:r>
            <a:br>
              <a:rPr lang="en-US" sz="1600" dirty="0" smtClean="0"/>
            </a:br>
            <a:r>
              <a:rPr lang="en-US" sz="1600" dirty="0" smtClean="0"/>
              <a:t>1 quadrant</a:t>
            </a:r>
            <a:endParaRPr lang="it-IT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856" y="3356606"/>
            <a:ext cx="2880000" cy="216271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7378179" y="3555981"/>
            <a:ext cx="581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B(T) </a:t>
            </a:r>
            <a:endParaRPr lang="en-GB" sz="12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2417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– </a:t>
            </a:r>
            <a:r>
              <a:rPr lang="en-US" dirty="0" smtClean="0"/>
              <a:t>FEM Simulation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1095374" y="5437809"/>
            <a:ext cx="7176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Normalized current density in the coil, shown for the first quadrant</a:t>
            </a:r>
            <a:endParaRPr lang="it-IT" sz="1600" dirty="0"/>
          </a:p>
        </p:txBody>
      </p:sp>
      <p:sp>
        <p:nvSpPr>
          <p:cNvPr id="53" name="Rectangle 52"/>
          <p:cNvSpPr/>
          <p:nvPr/>
        </p:nvSpPr>
        <p:spPr>
          <a:xfrm>
            <a:off x="1995738" y="5012061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a)</a:t>
            </a:r>
            <a:endParaRPr lang="it-IT" dirty="0"/>
          </a:p>
        </p:txBody>
      </p:sp>
      <p:sp>
        <p:nvSpPr>
          <p:cNvPr id="54" name="Rectangle 53"/>
          <p:cNvSpPr/>
          <p:nvPr/>
        </p:nvSpPr>
        <p:spPr>
          <a:xfrm>
            <a:off x="4427847" y="5032968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b)</a:t>
            </a:r>
            <a:endParaRPr lang="it-IT" dirty="0"/>
          </a:p>
        </p:txBody>
      </p:sp>
      <p:sp>
        <p:nvSpPr>
          <p:cNvPr id="55" name="Rectangle 54"/>
          <p:cNvSpPr/>
          <p:nvPr/>
        </p:nvSpPr>
        <p:spPr>
          <a:xfrm>
            <a:off x="6870864" y="5012061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)</a:t>
            </a:r>
            <a:endParaRPr lang="it-IT" dirty="0"/>
          </a:p>
        </p:txBody>
      </p:sp>
      <p:pic>
        <p:nvPicPr>
          <p:cNvPr id="97" name="Picture 9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0277" y="2635226"/>
            <a:ext cx="1800000" cy="2403529"/>
          </a:xfrm>
          <a:prstGeom prst="rect">
            <a:avLst/>
          </a:prstGeom>
        </p:spPr>
      </p:pic>
      <p:pic>
        <p:nvPicPr>
          <p:cNvPr id="98" name="Picture 9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6697" y="2635226"/>
            <a:ext cx="1800000" cy="2403529"/>
          </a:xfrm>
          <a:prstGeom prst="rect">
            <a:avLst/>
          </a:prstGeom>
        </p:spPr>
      </p:pic>
      <p:pic>
        <p:nvPicPr>
          <p:cNvPr id="99" name="Picture 9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2489" y="2635226"/>
            <a:ext cx="1800000" cy="2403529"/>
          </a:xfrm>
          <a:prstGeom prst="rect">
            <a:avLst/>
          </a:prstGeom>
        </p:spPr>
      </p:pic>
      <p:sp>
        <p:nvSpPr>
          <p:cNvPr id="100" name="Content Placeholder 99"/>
          <p:cNvSpPr>
            <a:spLocks noGrp="1"/>
          </p:cNvSpPr>
          <p:nvPr>
            <p:ph idx="1"/>
          </p:nvPr>
        </p:nvSpPr>
        <p:spPr>
          <a:xfrm>
            <a:off x="457200" y="1182726"/>
            <a:ext cx="4107532" cy="5080264"/>
          </a:xfrm>
        </p:spPr>
        <p:txBody>
          <a:bodyPr/>
          <a:lstStyle/>
          <a:p>
            <a:pPr marL="36576" indent="0">
              <a:buNone/>
            </a:pPr>
            <a:r>
              <a:rPr lang="en-US" dirty="0" smtClean="0"/>
              <a:t>Current density distribution in the coil:</a:t>
            </a:r>
          </a:p>
          <a:p>
            <a:pPr marL="36576" indent="0">
              <a:buNone/>
            </a:pPr>
            <a:r>
              <a:rPr lang="en-US" dirty="0" smtClean="0"/>
              <a:t>Same external current, different time steps</a:t>
            </a:r>
            <a:br>
              <a:rPr lang="en-US" dirty="0" smtClean="0"/>
            </a:br>
            <a:endParaRPr lang="en-US" dirty="0" smtClean="0"/>
          </a:p>
          <a:p>
            <a:pPr marL="36576" indent="0">
              <a:buNone/>
            </a:pPr>
            <a:r>
              <a:rPr lang="en-US" dirty="0" smtClean="0"/>
              <a:t>Computational time: 120k </a:t>
            </a:r>
            <a:r>
              <a:rPr lang="en-US" dirty="0" err="1" smtClean="0"/>
              <a:t>DoF</a:t>
            </a:r>
            <a:r>
              <a:rPr lang="en-US" dirty="0" smtClean="0"/>
              <a:t>, 0.9 h (*)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5721809" y="1382220"/>
            <a:ext cx="2499964" cy="557050"/>
            <a:chOff x="2975275" y="1627358"/>
            <a:chExt cx="2499964" cy="752201"/>
          </a:xfrm>
        </p:grpSpPr>
        <p:cxnSp>
          <p:nvCxnSpPr>
            <p:cNvPr id="44" name="Straight Connector 43"/>
            <p:cNvCxnSpPr/>
            <p:nvPr/>
          </p:nvCxnSpPr>
          <p:spPr>
            <a:xfrm flipV="1">
              <a:off x="3634656" y="1632451"/>
              <a:ext cx="892679" cy="747108"/>
            </a:xfrm>
            <a:prstGeom prst="line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4527639" y="1634210"/>
              <a:ext cx="61700" cy="1416"/>
            </a:xfrm>
            <a:prstGeom prst="line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V="1">
              <a:off x="3585423" y="2379559"/>
              <a:ext cx="46777" cy="0"/>
            </a:xfrm>
            <a:prstGeom prst="line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47" name="Group 46"/>
            <p:cNvGrpSpPr/>
            <p:nvPr/>
          </p:nvGrpSpPr>
          <p:grpSpPr>
            <a:xfrm>
              <a:off x="2975275" y="1627358"/>
              <a:ext cx="614704" cy="752201"/>
              <a:chOff x="2975275" y="1627358"/>
              <a:chExt cx="614704" cy="752201"/>
            </a:xfrm>
          </p:grpSpPr>
          <p:cxnSp>
            <p:nvCxnSpPr>
              <p:cNvPr id="49" name="Straight Connector 48"/>
              <p:cNvCxnSpPr/>
              <p:nvPr/>
            </p:nvCxnSpPr>
            <p:spPr>
              <a:xfrm flipV="1">
                <a:off x="2975275" y="1627358"/>
                <a:ext cx="262296" cy="752201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 flipH="1" flipV="1">
                <a:off x="3327683" y="1627358"/>
                <a:ext cx="262296" cy="752201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H="1" flipV="1">
                <a:off x="3230428" y="1632120"/>
                <a:ext cx="97255" cy="1"/>
              </a:xfrm>
              <a:prstGeom prst="line">
                <a:avLst/>
              </a:prstGeom>
              <a:ln w="19050">
                <a:solidFill>
                  <a:schemeClr val="bg1">
                    <a:lumMod val="50000"/>
                  </a:schemeClr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48" name="Straight Connector 47"/>
            <p:cNvCxnSpPr/>
            <p:nvPr/>
          </p:nvCxnSpPr>
          <p:spPr>
            <a:xfrm>
              <a:off x="4582560" y="1631743"/>
              <a:ext cx="892679" cy="747108"/>
            </a:xfrm>
            <a:prstGeom prst="line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6" name="Rectangle 55"/>
          <p:cNvSpPr/>
          <p:nvPr/>
        </p:nvSpPr>
        <p:spPr>
          <a:xfrm>
            <a:off x="5665239" y="1975748"/>
            <a:ext cx="3674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a)</a:t>
            </a:r>
            <a:endParaRPr lang="it-IT" sz="1600" dirty="0"/>
          </a:p>
        </p:txBody>
      </p:sp>
      <p:cxnSp>
        <p:nvCxnSpPr>
          <p:cNvPr id="57" name="Straight Connector 56"/>
          <p:cNvCxnSpPr/>
          <p:nvPr/>
        </p:nvCxnSpPr>
        <p:spPr>
          <a:xfrm>
            <a:off x="5487772" y="1697119"/>
            <a:ext cx="2925866" cy="0"/>
          </a:xfrm>
          <a:prstGeom prst="line">
            <a:avLst/>
          </a:prstGeom>
          <a:ln w="19050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Rectangle 60"/>
          <p:cNvSpPr/>
          <p:nvPr/>
        </p:nvSpPr>
        <p:spPr>
          <a:xfrm>
            <a:off x="6581754" y="1970334"/>
            <a:ext cx="3674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b)</a:t>
            </a:r>
            <a:endParaRPr lang="it-IT" sz="1600" dirty="0"/>
          </a:p>
        </p:txBody>
      </p:sp>
      <p:sp>
        <p:nvSpPr>
          <p:cNvPr id="62" name="Rectangle 61"/>
          <p:cNvSpPr/>
          <p:nvPr/>
        </p:nvSpPr>
        <p:spPr>
          <a:xfrm>
            <a:off x="7665113" y="1964007"/>
            <a:ext cx="3561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c)</a:t>
            </a:r>
            <a:endParaRPr lang="it-IT" sz="1600" dirty="0"/>
          </a:p>
        </p:txBody>
      </p:sp>
      <p:cxnSp>
        <p:nvCxnSpPr>
          <p:cNvPr id="63" name="Straight Connector 62"/>
          <p:cNvCxnSpPr>
            <a:endCxn id="56" idx="0"/>
          </p:cNvCxnSpPr>
          <p:nvPr/>
        </p:nvCxnSpPr>
        <p:spPr>
          <a:xfrm flipH="1">
            <a:off x="5848943" y="1439564"/>
            <a:ext cx="10920" cy="536184"/>
          </a:xfrm>
          <a:prstGeom prst="line">
            <a:avLst/>
          </a:prstGeom>
          <a:ln w="19050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6753024" y="1444816"/>
            <a:ext cx="302" cy="536184"/>
          </a:xfrm>
          <a:prstGeom prst="line">
            <a:avLst/>
          </a:prstGeom>
          <a:ln w="19050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7838741" y="1434150"/>
            <a:ext cx="302" cy="536184"/>
          </a:xfrm>
          <a:prstGeom prst="line">
            <a:avLst/>
          </a:prstGeom>
          <a:ln w="19050">
            <a:solidFill>
              <a:srgbClr val="00B050"/>
            </a:solidFill>
            <a:prstDash val="sysDot"/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036826" y="1511487"/>
                <a:ext cx="38074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i</m:t>
                          </m:r>
                        </m:e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p>
                    </m:oMath>
                  </m:oMathPara>
                </a14:m>
                <a:endParaRPr lang="it-IT" sz="16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6826" y="1511487"/>
                <a:ext cx="380745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7" name="Straight Arrow Connector 36"/>
          <p:cNvCxnSpPr/>
          <p:nvPr/>
        </p:nvCxnSpPr>
        <p:spPr>
          <a:xfrm>
            <a:off x="5559964" y="1974877"/>
            <a:ext cx="2880000" cy="0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5628545" y="1226079"/>
            <a:ext cx="0" cy="1038358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Rectangle 65"/>
              <p:cNvSpPr/>
              <p:nvPr/>
            </p:nvSpPr>
            <p:spPr>
              <a:xfrm>
                <a:off x="8413638" y="1946682"/>
                <a:ext cx="61427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s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3638" y="1946682"/>
                <a:ext cx="614271" cy="338554"/>
              </a:xfrm>
              <a:prstGeom prst="rect">
                <a:avLst/>
              </a:prstGeom>
              <a:blipFill>
                <a:blip r:embed="rId7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Rectangle 37"/>
          <p:cNvSpPr/>
          <p:nvPr/>
        </p:nvSpPr>
        <p:spPr>
          <a:xfrm>
            <a:off x="2482239" y="2566156"/>
            <a:ext cx="83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>
                <a:solidFill>
                  <a:srgbClr val="080808"/>
                </a:solidFill>
              </a:rPr>
              <a:t>J/J</a:t>
            </a:r>
            <a:r>
              <a:rPr lang="it-IT" sz="1200" baseline="-25000" dirty="0" smtClean="0">
                <a:solidFill>
                  <a:srgbClr val="080808"/>
                </a:solidFill>
              </a:rPr>
              <a:t>c</a:t>
            </a:r>
            <a:r>
              <a:rPr lang="it-IT" sz="1200" dirty="0">
                <a:solidFill>
                  <a:srgbClr val="080808"/>
                </a:solidFill>
              </a:rPr>
              <a:t> </a:t>
            </a:r>
            <a:r>
              <a:rPr lang="it-IT" sz="1200" dirty="0" smtClean="0">
                <a:solidFill>
                  <a:srgbClr val="080808"/>
                </a:solidFill>
              </a:rPr>
              <a:t>(-)</a:t>
            </a:r>
            <a:endParaRPr lang="it-IT" sz="1200" dirty="0">
              <a:solidFill>
                <a:srgbClr val="080808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920332" y="2566156"/>
            <a:ext cx="83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>
                <a:solidFill>
                  <a:srgbClr val="080808"/>
                </a:solidFill>
              </a:rPr>
              <a:t>J/J</a:t>
            </a:r>
            <a:r>
              <a:rPr lang="it-IT" sz="1200" baseline="-25000" dirty="0" smtClean="0">
                <a:solidFill>
                  <a:srgbClr val="080808"/>
                </a:solidFill>
              </a:rPr>
              <a:t>c</a:t>
            </a:r>
            <a:r>
              <a:rPr lang="it-IT" sz="1200" dirty="0">
                <a:solidFill>
                  <a:srgbClr val="080808"/>
                </a:solidFill>
              </a:rPr>
              <a:t> </a:t>
            </a:r>
            <a:r>
              <a:rPr lang="it-IT" sz="1200" dirty="0" smtClean="0">
                <a:solidFill>
                  <a:srgbClr val="080808"/>
                </a:solidFill>
              </a:rPr>
              <a:t>(-)</a:t>
            </a:r>
            <a:endParaRPr lang="it-IT" sz="1200" dirty="0">
              <a:solidFill>
                <a:srgbClr val="080808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392599" y="2566156"/>
            <a:ext cx="838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200" dirty="0" smtClean="0">
                <a:solidFill>
                  <a:srgbClr val="080808"/>
                </a:solidFill>
              </a:rPr>
              <a:t>J/J</a:t>
            </a:r>
            <a:r>
              <a:rPr lang="it-IT" sz="1200" baseline="-25000" dirty="0" smtClean="0">
                <a:solidFill>
                  <a:srgbClr val="080808"/>
                </a:solidFill>
              </a:rPr>
              <a:t>c</a:t>
            </a:r>
            <a:r>
              <a:rPr lang="it-IT" sz="1200" dirty="0">
                <a:solidFill>
                  <a:srgbClr val="080808"/>
                </a:solidFill>
              </a:rPr>
              <a:t> </a:t>
            </a:r>
            <a:r>
              <a:rPr lang="it-IT" sz="1200" dirty="0" smtClean="0">
                <a:solidFill>
                  <a:srgbClr val="080808"/>
                </a:solidFill>
              </a:rPr>
              <a:t>(-)</a:t>
            </a:r>
            <a:endParaRPr lang="it-IT" sz="1200" dirty="0">
              <a:solidFill>
                <a:srgbClr val="080808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5016814" y="1101180"/>
                <a:ext cx="64312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i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(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A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6814" y="1101180"/>
                <a:ext cx="643125" cy="338554"/>
              </a:xfrm>
              <a:prstGeom prst="rect">
                <a:avLst/>
              </a:prstGeom>
              <a:blipFill>
                <a:blip r:embed="rId8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Rectangle 57"/>
          <p:cNvSpPr/>
          <p:nvPr/>
        </p:nvSpPr>
        <p:spPr>
          <a:xfrm>
            <a:off x="1819506" y="6280208"/>
            <a:ext cx="6706267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050" dirty="0" smtClean="0">
                <a:latin typeface="Arial" panose="020B0604020202020204" pitchFamily="34" charset="0"/>
              </a:rPr>
              <a:t>(*) CPU</a:t>
            </a:r>
            <a:r>
              <a:rPr lang="pt-BR" sz="1050" dirty="0">
                <a:latin typeface="Arial" panose="020B0604020202020204" pitchFamily="34" charset="0"/>
              </a:rPr>
              <a:t>: Intel Core i7-3770 @ 3.40GHz. RAM: 32 Gb. OS: Win 10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67044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– 4. </a:t>
            </a:r>
            <a:r>
              <a:rPr lang="en-US" dirty="0"/>
              <a:t>M</a:t>
            </a:r>
            <a:r>
              <a:rPr lang="en-US" dirty="0" smtClean="0"/>
              <a:t>agnetic Field </a:t>
            </a:r>
            <a:r>
              <a:rPr lang="en-US" dirty="0"/>
              <a:t>Q</a:t>
            </a:r>
            <a:r>
              <a:rPr lang="en-US" dirty="0" smtClean="0"/>
              <a:t>uality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 smtClean="0"/>
                  <a:t> field multipoles, as function of the normalized staircase time </a:t>
                </a:r>
                <a:endParaRPr lang="it-IT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40" name="Chart 3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9386698"/>
              </p:ext>
            </p:extLst>
          </p:nvPr>
        </p:nvGraphicFramePr>
        <p:xfrm>
          <a:off x="971350" y="1961174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1" name="Chart 4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5470735"/>
              </p:ext>
            </p:extLst>
          </p:nvPr>
        </p:nvGraphicFramePr>
        <p:xfrm>
          <a:off x="971350" y="3166719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2" name="Chart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6791301"/>
              </p:ext>
            </p:extLst>
          </p:nvPr>
        </p:nvGraphicFramePr>
        <p:xfrm>
          <a:off x="971350" y="4372940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3" name="Chart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9845681"/>
              </p:ext>
            </p:extLst>
          </p:nvPr>
        </p:nvGraphicFramePr>
        <p:xfrm>
          <a:off x="3409460" y="1961174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44" name="Chart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5490124"/>
              </p:ext>
            </p:extLst>
          </p:nvPr>
        </p:nvGraphicFramePr>
        <p:xfrm>
          <a:off x="3409460" y="3166719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45" name="Chart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07910293"/>
              </p:ext>
            </p:extLst>
          </p:nvPr>
        </p:nvGraphicFramePr>
        <p:xfrm>
          <a:off x="3409460" y="4372940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46" name="Chart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4732085"/>
              </p:ext>
            </p:extLst>
          </p:nvPr>
        </p:nvGraphicFramePr>
        <p:xfrm>
          <a:off x="5829021" y="1961174"/>
          <a:ext cx="2524075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47" name="Chart 4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0564133"/>
              </p:ext>
            </p:extLst>
          </p:nvPr>
        </p:nvGraphicFramePr>
        <p:xfrm>
          <a:off x="5829021" y="3166719"/>
          <a:ext cx="2524075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48" name="Chart 4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01559108"/>
              </p:ext>
            </p:extLst>
          </p:nvPr>
        </p:nvGraphicFramePr>
        <p:xfrm>
          <a:off x="5829021" y="4372940"/>
          <a:ext cx="2524075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49" name="Rectangle 48"/>
          <p:cNvSpPr/>
          <p:nvPr/>
        </p:nvSpPr>
        <p:spPr>
          <a:xfrm rot="16200000">
            <a:off x="-3515" y="1834462"/>
            <a:ext cx="15736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(T)</a:t>
            </a:r>
            <a:endParaRPr lang="it-IT" sz="16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Rectangle 49"/>
          <p:cNvSpPr/>
          <p:nvPr/>
        </p:nvSpPr>
        <p:spPr>
          <a:xfrm rot="16200000">
            <a:off x="405688" y="3466163"/>
            <a:ext cx="7473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(units)</a:t>
            </a:r>
            <a:endParaRPr lang="it-IT" sz="16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Rectangle 50"/>
          <p:cNvSpPr/>
          <p:nvPr/>
        </p:nvSpPr>
        <p:spPr>
          <a:xfrm rot="16200000">
            <a:off x="414927" y="4677710"/>
            <a:ext cx="7473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(units)</a:t>
            </a:r>
            <a:endParaRPr lang="it-IT" sz="16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932652" y="1722544"/>
            <a:ext cx="6639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cs typeface="Times New Roman" panose="02020603050405020304" pitchFamily="18" charset="0"/>
              </a:rPr>
              <a:t>4.5 K</a:t>
            </a:r>
            <a:endParaRPr lang="it-IT" sz="1600" dirty="0"/>
          </a:p>
        </p:txBody>
      </p:sp>
      <p:sp>
        <p:nvSpPr>
          <p:cNvPr id="53" name="Rectangle 52"/>
          <p:cNvSpPr/>
          <p:nvPr/>
        </p:nvSpPr>
        <p:spPr>
          <a:xfrm>
            <a:off x="4285001" y="1721937"/>
            <a:ext cx="777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cs typeface="Times New Roman" panose="02020603050405020304" pitchFamily="18" charset="0"/>
              </a:rPr>
              <a:t>25.0 K</a:t>
            </a:r>
            <a:endParaRPr lang="it-IT" sz="1600" dirty="0"/>
          </a:p>
        </p:txBody>
      </p:sp>
      <p:sp>
        <p:nvSpPr>
          <p:cNvPr id="54" name="Rectangle 53"/>
          <p:cNvSpPr/>
          <p:nvPr/>
        </p:nvSpPr>
        <p:spPr>
          <a:xfrm>
            <a:off x="6777044" y="1721937"/>
            <a:ext cx="777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cs typeface="Times New Roman" panose="02020603050405020304" pitchFamily="18" charset="0"/>
              </a:rPr>
              <a:t>68.0 K</a:t>
            </a:r>
            <a:endParaRPr lang="it-IT" sz="1600" dirty="0"/>
          </a:p>
        </p:txBody>
      </p:sp>
      <p:sp>
        <p:nvSpPr>
          <p:cNvPr id="21" name="Rectangle 20"/>
          <p:cNvSpPr/>
          <p:nvPr/>
        </p:nvSpPr>
        <p:spPr>
          <a:xfrm>
            <a:off x="2231422" y="5503787"/>
            <a:ext cx="4283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(s)</a:t>
            </a:r>
            <a:endParaRPr lang="it-IT" sz="12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4648316" y="5503787"/>
            <a:ext cx="4283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(s)</a:t>
            </a:r>
            <a:endParaRPr lang="it-IT" sz="12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7092876" y="5503787"/>
            <a:ext cx="4283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 (s)</a:t>
            </a:r>
            <a:endParaRPr lang="it-IT" sz="12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296775" y="5811325"/>
            <a:ext cx="4745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Very good agreement with measurements</a:t>
            </a:r>
            <a:endParaRPr lang="en-GB" dirty="0">
              <a:solidFill>
                <a:srgbClr val="00B05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6730332" y="1050769"/>
            <a:ext cx="1880586" cy="584775"/>
            <a:chOff x="6946900" y="1038736"/>
            <a:chExt cx="1880586" cy="584775"/>
          </a:xfrm>
        </p:grpSpPr>
        <p:sp>
          <p:nvSpPr>
            <p:cNvPr id="6" name="Oval 5"/>
            <p:cNvSpPr/>
            <p:nvPr/>
          </p:nvSpPr>
          <p:spPr>
            <a:xfrm>
              <a:off x="7091058" y="1151059"/>
              <a:ext cx="133424" cy="131724"/>
            </a:xfrm>
            <a:prstGeom prst="ellipse">
              <a:avLst/>
            </a:prstGeom>
            <a:solidFill>
              <a:srgbClr val="5B9BD5"/>
            </a:solidFill>
            <a:ln>
              <a:solidFill>
                <a:srgbClr val="5B9BD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6946900" y="1460500"/>
              <a:ext cx="431800" cy="0"/>
            </a:xfrm>
            <a:prstGeom prst="line">
              <a:avLst/>
            </a:prstGeom>
            <a:ln w="19050">
              <a:solidFill>
                <a:srgbClr val="ED8013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7387668" y="1038736"/>
              <a:ext cx="14398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Measurement</a:t>
              </a:r>
            </a:p>
            <a:p>
              <a:r>
                <a:rPr lang="en-US" sz="1600" dirty="0" smtClean="0"/>
                <a:t>Simulation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87290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5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14:m>
                  <m:oMath xmlns:m="http://schemas.openxmlformats.org/officeDocument/2006/math">
                    <m:r>
                      <a:rPr lang="it-I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>
                      <m:sSubPr>
                        <m:ctrlPr>
                          <a:rPr lang="it-IT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b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dirty="0"/>
                  <a:t> field multipole variations, as function of current (in kA)</a:t>
                </a:r>
                <a:endParaRPr lang="it-IT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Content Placeholder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9" name="Chart 2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4487307"/>
              </p:ext>
            </p:extLst>
          </p:nvPr>
        </p:nvGraphicFramePr>
        <p:xfrm>
          <a:off x="1045005" y="1954915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0" name="Char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3818886"/>
              </p:ext>
            </p:extLst>
          </p:nvPr>
        </p:nvGraphicFramePr>
        <p:xfrm>
          <a:off x="1028980" y="3164527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1" name="Char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4962656"/>
              </p:ext>
            </p:extLst>
          </p:nvPr>
        </p:nvGraphicFramePr>
        <p:xfrm>
          <a:off x="1028980" y="4376761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32" name="Char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98344969"/>
              </p:ext>
            </p:extLst>
          </p:nvPr>
        </p:nvGraphicFramePr>
        <p:xfrm>
          <a:off x="3473841" y="1948979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33" name="Chart 3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1388997"/>
              </p:ext>
            </p:extLst>
          </p:nvPr>
        </p:nvGraphicFramePr>
        <p:xfrm>
          <a:off x="3473841" y="3158591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34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7465801"/>
              </p:ext>
            </p:extLst>
          </p:nvPr>
        </p:nvGraphicFramePr>
        <p:xfrm>
          <a:off x="3473841" y="4379274"/>
          <a:ext cx="2495260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5" name="Chart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2539544"/>
              </p:ext>
            </p:extLst>
          </p:nvPr>
        </p:nvGraphicFramePr>
        <p:xfrm>
          <a:off x="5888784" y="1975596"/>
          <a:ext cx="2524075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36" name="Char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60161750"/>
              </p:ext>
            </p:extLst>
          </p:nvPr>
        </p:nvGraphicFramePr>
        <p:xfrm>
          <a:off x="5889887" y="3182635"/>
          <a:ext cx="2524075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37" name="Char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9201396"/>
              </p:ext>
            </p:extLst>
          </p:nvPr>
        </p:nvGraphicFramePr>
        <p:xfrm>
          <a:off x="5889887" y="4391128"/>
          <a:ext cx="2524075" cy="126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Validation – 5. Screening Currents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85166" y="5515833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</a:t>
            </a:r>
            <a:endParaRPr lang="it-IT" sz="12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601635" y="5520328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</a:t>
            </a:r>
            <a:endParaRPr lang="it-IT" sz="12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096895" y="5515833"/>
            <a:ext cx="3722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kA</a:t>
            </a:r>
            <a:endParaRPr lang="it-IT" sz="12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662968" y="5803617"/>
                <a:ext cx="80128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 Good agreement with measurements, considering uncertainty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d>
                      <m:d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  <m: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  <m: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l-GR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θ</m:t>
                        </m:r>
                      </m:e>
                    </m:d>
                  </m:oMath>
                </a14:m>
                <a:endParaRPr lang="en-GB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968" y="5803617"/>
                <a:ext cx="8012899" cy="369332"/>
              </a:xfrm>
              <a:prstGeom prst="rect">
                <a:avLst/>
              </a:prstGeom>
              <a:blipFill>
                <a:blip r:embed="rId13"/>
                <a:stretch>
                  <a:fillRect l="-228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Content Placeholder 2"/>
          <p:cNvSpPr txBox="1">
            <a:spLocks/>
          </p:cNvSpPr>
          <p:nvPr/>
        </p:nvSpPr>
        <p:spPr>
          <a:xfrm>
            <a:off x="457200" y="1418338"/>
            <a:ext cx="8226854" cy="50802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endParaRPr lang="it-IT" dirty="0"/>
          </a:p>
        </p:txBody>
      </p:sp>
      <p:sp>
        <p:nvSpPr>
          <p:cNvPr id="45" name="Rectangle 44"/>
          <p:cNvSpPr/>
          <p:nvPr/>
        </p:nvSpPr>
        <p:spPr>
          <a:xfrm rot="16200000">
            <a:off x="-3515" y="1834462"/>
            <a:ext cx="15736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(T)</a:t>
            </a:r>
            <a:endParaRPr lang="it-IT" sz="16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Rectangle 45"/>
          <p:cNvSpPr/>
          <p:nvPr/>
        </p:nvSpPr>
        <p:spPr>
          <a:xfrm rot="16200000">
            <a:off x="405688" y="3466163"/>
            <a:ext cx="7473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(units)</a:t>
            </a:r>
            <a:endParaRPr lang="it-IT" sz="16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7" name="Rectangle 46"/>
          <p:cNvSpPr/>
          <p:nvPr/>
        </p:nvSpPr>
        <p:spPr>
          <a:xfrm rot="16200000">
            <a:off x="414927" y="4677710"/>
            <a:ext cx="7473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(units)</a:t>
            </a:r>
            <a:endParaRPr lang="it-IT" sz="16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1932652" y="1722544"/>
            <a:ext cx="6639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cs typeface="Times New Roman" panose="02020603050405020304" pitchFamily="18" charset="0"/>
              </a:rPr>
              <a:t>4.5 K</a:t>
            </a:r>
            <a:endParaRPr lang="it-IT" sz="1600" dirty="0"/>
          </a:p>
        </p:txBody>
      </p:sp>
      <p:sp>
        <p:nvSpPr>
          <p:cNvPr id="55" name="Rectangle 54"/>
          <p:cNvSpPr/>
          <p:nvPr/>
        </p:nvSpPr>
        <p:spPr>
          <a:xfrm>
            <a:off x="4285001" y="1721937"/>
            <a:ext cx="777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cs typeface="Times New Roman" panose="02020603050405020304" pitchFamily="18" charset="0"/>
              </a:rPr>
              <a:t>25.0 K</a:t>
            </a:r>
            <a:endParaRPr lang="it-IT" sz="1600" dirty="0"/>
          </a:p>
        </p:txBody>
      </p:sp>
      <p:sp>
        <p:nvSpPr>
          <p:cNvPr id="56" name="Rectangle 55"/>
          <p:cNvSpPr/>
          <p:nvPr/>
        </p:nvSpPr>
        <p:spPr>
          <a:xfrm>
            <a:off x="6777044" y="1721937"/>
            <a:ext cx="7777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cs typeface="Times New Roman" panose="02020603050405020304" pitchFamily="18" charset="0"/>
              </a:rPr>
              <a:t>68.0 K</a:t>
            </a:r>
            <a:endParaRPr lang="it-IT" sz="16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6730332" y="1050769"/>
            <a:ext cx="1880586" cy="584775"/>
            <a:chOff x="6946900" y="1038736"/>
            <a:chExt cx="1880586" cy="584775"/>
          </a:xfrm>
        </p:grpSpPr>
        <p:sp>
          <p:nvSpPr>
            <p:cNvPr id="28" name="Oval 27"/>
            <p:cNvSpPr/>
            <p:nvPr/>
          </p:nvSpPr>
          <p:spPr>
            <a:xfrm>
              <a:off x="7091058" y="1151059"/>
              <a:ext cx="133424" cy="131724"/>
            </a:xfrm>
            <a:prstGeom prst="ellipse">
              <a:avLst/>
            </a:prstGeom>
            <a:solidFill>
              <a:srgbClr val="5B9BD5"/>
            </a:solidFill>
            <a:ln>
              <a:solidFill>
                <a:srgbClr val="5B9BD5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6946900" y="1460500"/>
              <a:ext cx="431800" cy="0"/>
            </a:xfrm>
            <a:prstGeom prst="line">
              <a:avLst/>
            </a:prstGeom>
            <a:ln w="19050">
              <a:solidFill>
                <a:srgbClr val="ED8013"/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7387668" y="1038736"/>
              <a:ext cx="143981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Measurement</a:t>
              </a:r>
            </a:p>
            <a:p>
              <a:r>
                <a:rPr lang="en-US" sz="1600" dirty="0" smtClean="0"/>
                <a:t>Simulation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99187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Outlook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2726"/>
                <a:ext cx="6230288" cy="5016148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b="1" dirty="0" smtClean="0">
                    <a:solidFill>
                      <a:srgbClr val="00B050"/>
                    </a:solidFill>
                  </a:rPr>
                  <a:t>Summary</a:t>
                </a:r>
              </a:p>
              <a:p>
                <a:pPr marL="36576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acc>
                  </m:oMath>
                </a14:m>
                <a:r>
                  <a:rPr lang="en-US" dirty="0" smtClean="0"/>
                  <a:t>-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en-US" dirty="0" smtClean="0"/>
                  <a:t> weak formulation for FEM:</a:t>
                </a:r>
              </a:p>
              <a:p>
                <a:pPr>
                  <a:buFont typeface="+mj-lt"/>
                  <a:buAutoNum type="arabicPeriod"/>
                </a:pPr>
                <a:r>
                  <a:rPr lang="en-US" dirty="0" smtClean="0"/>
                  <a:t>Excellent agreement with theory</a:t>
                </a:r>
              </a:p>
              <a:p>
                <a:pPr>
                  <a:buFont typeface="+mj-lt"/>
                  <a:buAutoNum type="arabicPeriod"/>
                </a:pPr>
                <a:r>
                  <a:rPr lang="en-US" dirty="0" smtClean="0"/>
                  <a:t>Consistency with Feather2 measurements</a:t>
                </a:r>
              </a:p>
              <a:p>
                <a:pPr>
                  <a:buFont typeface="+mj-lt"/>
                  <a:buAutoNum type="arabicPeriod"/>
                </a:pPr>
                <a:r>
                  <a:rPr lang="en-US" dirty="0" smtClean="0">
                    <a:cs typeface="Times New Roman" panose="02020603050405020304" pitchFamily="18" charset="0"/>
                  </a:rPr>
                  <a:t>Stable, </a:t>
                </a:r>
                <a:r>
                  <a:rPr lang="en-US" dirty="0">
                    <a:cs typeface="Times New Roman" panose="02020603050405020304" pitchFamily="18" charset="0"/>
                  </a:rPr>
                  <a:t>s</a:t>
                </a:r>
                <a:r>
                  <a:rPr lang="en-US" dirty="0" smtClean="0">
                    <a:cs typeface="Times New Roman" panose="02020603050405020304" pitchFamily="18" charset="0"/>
                  </a:rPr>
                  <a:t>calable </a:t>
                </a:r>
                <a:r>
                  <a:rPr lang="en-US" dirty="0">
                    <a:cs typeface="Times New Roman" panose="02020603050405020304" pitchFamily="18" charset="0"/>
                  </a:rPr>
                  <a:t>and </a:t>
                </a:r>
                <a:r>
                  <a:rPr lang="en-US" dirty="0"/>
                  <a:t>fast (few hours for 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dirty="0"/>
                  <a:t> tapes in 2D models)</a:t>
                </a:r>
              </a:p>
              <a:p>
                <a:endParaRPr lang="en-US" dirty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2726"/>
                <a:ext cx="6230288" cy="5016148"/>
              </a:xfrm>
              <a:blipFill>
                <a:blip r:embed="rId3"/>
                <a:stretch>
                  <a:fillRect t="-3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41169" y="5709106"/>
            <a:ext cx="56589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cs typeface="Times New Roman" panose="02020603050405020304" pitchFamily="18" charset="0"/>
              </a:rPr>
              <a:t>Thank you for your attention!</a:t>
            </a:r>
            <a:endParaRPr lang="it-IT" sz="2800" dirty="0"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366" y="3425183"/>
            <a:ext cx="1918079" cy="19180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39841" y="50466"/>
            <a:ext cx="2654584" cy="20413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1268" y="1974570"/>
            <a:ext cx="2458412" cy="1967977"/>
          </a:xfrm>
          <a:prstGeom prst="rect">
            <a:avLst/>
          </a:prstGeom>
        </p:spPr>
      </p:pic>
      <p:sp>
        <p:nvSpPr>
          <p:cNvPr id="10" name="Content Placeholder 2"/>
          <p:cNvSpPr txBox="1">
            <a:spLocks/>
          </p:cNvSpPr>
          <p:nvPr/>
        </p:nvSpPr>
        <p:spPr>
          <a:xfrm>
            <a:off x="449937" y="2897782"/>
            <a:ext cx="5521057" cy="222840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pPr marL="36576" indent="0">
              <a:buFont typeface="Arial"/>
              <a:buNone/>
            </a:pPr>
            <a:endParaRPr lang="en-US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324077" y="3172158"/>
            <a:ext cx="6230288" cy="233049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b="1" dirty="0" smtClean="0">
                <a:solidFill>
                  <a:srgbClr val="00B050"/>
                </a:solidFill>
              </a:rPr>
              <a:t>Outlook</a:t>
            </a:r>
            <a:endParaRPr lang="en-US" dirty="0"/>
          </a:p>
          <a:p>
            <a:pPr marL="379476" indent="-342900">
              <a:buFont typeface="+mj-lt"/>
              <a:buAutoNum type="arabicPeriod"/>
            </a:pPr>
            <a:r>
              <a:rPr lang="en-US" dirty="0"/>
              <a:t>Include heat </a:t>
            </a:r>
            <a:r>
              <a:rPr lang="en-US" dirty="0" smtClean="0"/>
              <a:t>balance equation </a:t>
            </a:r>
            <a:endParaRPr lang="en-US" dirty="0"/>
          </a:p>
          <a:p>
            <a:pPr marL="379476" indent="-342900">
              <a:buFont typeface="+mj-lt"/>
              <a:buAutoNum type="arabicPeriod"/>
            </a:pPr>
            <a:r>
              <a:rPr lang="en-US" dirty="0"/>
              <a:t>Develop field-circuit coupling interface</a:t>
            </a:r>
          </a:p>
          <a:p>
            <a:pPr marL="379476" indent="-342900">
              <a:buFont typeface="+mj-lt"/>
              <a:buAutoNum type="arabicPeriod"/>
            </a:pPr>
            <a:r>
              <a:rPr lang="en-US" dirty="0" smtClean="0"/>
              <a:t>Include the models in the STEAM co-simulation framework</a:t>
            </a:r>
            <a:endParaRPr lang="en-US" dirty="0"/>
          </a:p>
          <a:p>
            <a:pPr marL="36576" indent="0">
              <a:buFont typeface="Arial"/>
              <a:buNone/>
            </a:pPr>
            <a:endParaRPr lang="en-US" dirty="0" smtClean="0"/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US" dirty="0"/>
              <a:t>Run field quality analysis and optimization</a:t>
            </a:r>
          </a:p>
          <a:p>
            <a:pPr marL="322326" indent="-285750">
              <a:buFont typeface="Arial" panose="020B0604020202020204" pitchFamily="34" charset="0"/>
              <a:buChar char="•"/>
            </a:pPr>
            <a:r>
              <a:rPr lang="en-US" dirty="0"/>
              <a:t>Run quench protection studies (e.g., Feather2 in FRESCA2)</a:t>
            </a:r>
          </a:p>
          <a:p>
            <a:pPr marL="36576" indent="0">
              <a:buFont typeface="Arial"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602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>
              <a:buFont typeface="+mj-lt"/>
              <a:buAutoNum type="arabicPeriod"/>
            </a:pPr>
            <a:r>
              <a:rPr lang="en-GB" sz="1200" dirty="0" err="1" smtClean="0"/>
              <a:t>Bíró</a:t>
            </a:r>
            <a:r>
              <a:rPr lang="en-GB" sz="1200" dirty="0"/>
              <a:t>, O. "Edge element formulations of eddy current problems." </a:t>
            </a:r>
            <a:r>
              <a:rPr lang="en-GB" sz="1200" i="1" dirty="0"/>
              <a:t>CMAM</a:t>
            </a:r>
            <a:r>
              <a:rPr lang="en-GB" sz="1200" dirty="0"/>
              <a:t> 169.3-4 (1999): 391-405</a:t>
            </a:r>
            <a:r>
              <a:rPr lang="en-GB" sz="1200" dirty="0" smtClean="0"/>
              <a:t>.</a:t>
            </a:r>
          </a:p>
          <a:p>
            <a:pPr algn="just">
              <a:buFont typeface="+mj-lt"/>
              <a:buAutoNum type="arabicPeriod"/>
            </a:pPr>
            <a:endParaRPr lang="en-GB" sz="1200" dirty="0"/>
          </a:p>
          <a:p>
            <a:pPr algn="just">
              <a:buFont typeface="+mj-lt"/>
              <a:buAutoNum type="arabicPeriod"/>
            </a:pPr>
            <a:r>
              <a:rPr lang="en-GB" sz="1200" dirty="0" smtClean="0"/>
              <a:t>Carpenter</a:t>
            </a:r>
            <a:r>
              <a:rPr lang="en-GB" sz="1200" dirty="0"/>
              <a:t>, C. J. "Comparison of alternative formulations of 3-dimensional magnetic-field and eddy-current problems at power frequencies." </a:t>
            </a:r>
            <a:r>
              <a:rPr lang="en-GB" sz="1200" i="1" dirty="0"/>
              <a:t>Proceedings of the Institution of Electrical Engineers</a:t>
            </a:r>
            <a:r>
              <a:rPr lang="en-GB" sz="1200" dirty="0"/>
              <a:t>. Vol. 124. No. 11. IET Digital Library, 1977</a:t>
            </a:r>
            <a:r>
              <a:rPr lang="en-GB" sz="1200" dirty="0" smtClean="0"/>
              <a:t>.</a:t>
            </a:r>
          </a:p>
          <a:p>
            <a:pPr algn="just">
              <a:buFont typeface="+mj-lt"/>
              <a:buAutoNum type="arabicPeriod"/>
            </a:pPr>
            <a:endParaRPr lang="en-GB" sz="1200" dirty="0" smtClean="0"/>
          </a:p>
          <a:p>
            <a:pPr algn="just">
              <a:buFont typeface="+mj-lt"/>
              <a:buAutoNum type="arabicPeriod"/>
            </a:pPr>
            <a:r>
              <a:rPr lang="en-GB" sz="1200" dirty="0" err="1"/>
              <a:t>Brambilla</a:t>
            </a:r>
            <a:r>
              <a:rPr lang="en-GB" sz="1200" dirty="0"/>
              <a:t>, R., </a:t>
            </a:r>
            <a:r>
              <a:rPr lang="en-GB" sz="1200" dirty="0" err="1"/>
              <a:t>Grilli</a:t>
            </a:r>
            <a:r>
              <a:rPr lang="en-GB" sz="1200" dirty="0"/>
              <a:t>, F., Martini, L., </a:t>
            </a:r>
            <a:r>
              <a:rPr lang="en-GB" sz="1200" dirty="0" err="1"/>
              <a:t>Bocchi</a:t>
            </a:r>
            <a:r>
              <a:rPr lang="en-GB" sz="1200" dirty="0"/>
              <a:t>, M., &amp; </a:t>
            </a:r>
            <a:r>
              <a:rPr lang="en-GB" sz="1200" dirty="0" err="1"/>
              <a:t>Angeli</a:t>
            </a:r>
            <a:r>
              <a:rPr lang="en-GB" sz="1200" dirty="0"/>
              <a:t>, G. (2018). A finite-element method framework for </a:t>
            </a:r>
            <a:r>
              <a:rPr lang="en-GB" sz="1200" dirty="0" err="1"/>
              <a:t>modeling</a:t>
            </a:r>
            <a:r>
              <a:rPr lang="en-GB" sz="1200" dirty="0"/>
              <a:t> rotating machines with superconducting windings. </a:t>
            </a:r>
            <a:r>
              <a:rPr lang="en-GB" sz="1200" i="1" dirty="0"/>
              <a:t>IEEE Transactions on Applied Superconductivity</a:t>
            </a:r>
            <a:r>
              <a:rPr lang="en-GB" sz="1200" dirty="0"/>
              <a:t>, </a:t>
            </a:r>
            <a:r>
              <a:rPr lang="en-GB" sz="1200" i="1" dirty="0"/>
              <a:t>28</a:t>
            </a:r>
            <a:r>
              <a:rPr lang="en-GB" sz="1200" dirty="0"/>
              <a:t>(5), 1-11</a:t>
            </a:r>
            <a:r>
              <a:rPr lang="en-GB" sz="1200" dirty="0" smtClean="0"/>
              <a:t>.</a:t>
            </a:r>
          </a:p>
          <a:p>
            <a:pPr algn="just">
              <a:buFont typeface="+mj-lt"/>
              <a:buAutoNum type="arabicPeriod"/>
            </a:pPr>
            <a:endParaRPr lang="en-GB" sz="1200" dirty="0"/>
          </a:p>
          <a:p>
            <a:pPr algn="just">
              <a:buFont typeface="+mj-lt"/>
              <a:buAutoNum type="arabicPeriod"/>
            </a:pPr>
            <a:r>
              <a:rPr lang="en-GB" sz="1200" dirty="0" smtClean="0"/>
              <a:t>Zhang</a:t>
            </a:r>
            <a:r>
              <a:rPr lang="en-GB" sz="1200" dirty="0"/>
              <a:t>, H., et al. "An efficient 3D finite element method model based on the T–A formulation for superconducting coated conductors.“  </a:t>
            </a:r>
            <a:r>
              <a:rPr lang="en-GB" sz="1200" i="1" dirty="0" err="1"/>
              <a:t>SuST</a:t>
            </a:r>
            <a:r>
              <a:rPr lang="en-GB" sz="1200" dirty="0"/>
              <a:t>, 30.2 (2016): </a:t>
            </a:r>
            <a:r>
              <a:rPr lang="en-GB" sz="1200" dirty="0" smtClean="0"/>
              <a:t>024005</a:t>
            </a:r>
          </a:p>
          <a:p>
            <a:pPr algn="just">
              <a:buFont typeface="+mj-lt"/>
              <a:buAutoNum type="arabicPeriod"/>
            </a:pPr>
            <a:endParaRPr lang="en-GB" sz="1200" dirty="0" smtClean="0"/>
          </a:p>
          <a:p>
            <a:pPr algn="just">
              <a:buFont typeface="+mj-lt"/>
              <a:buAutoNum type="arabicPeriod"/>
            </a:pPr>
            <a:r>
              <a:rPr lang="en-GB" sz="1200" dirty="0" smtClean="0"/>
              <a:t>Schöps</a:t>
            </a:r>
            <a:r>
              <a:rPr lang="en-GB" sz="1200" dirty="0"/>
              <a:t>, S., et al. "Winding functions in transient </a:t>
            </a:r>
            <a:r>
              <a:rPr lang="en-GB" sz="1200" dirty="0" err="1"/>
              <a:t>magnetoquasistatic</a:t>
            </a:r>
            <a:r>
              <a:rPr lang="en-GB" sz="1200" dirty="0"/>
              <a:t> field-circuit coupled simulations." </a:t>
            </a:r>
            <a:r>
              <a:rPr lang="en-GB" sz="1200" i="1" dirty="0"/>
              <a:t>COMPEL: The International Journal for Computation and Mathematics in Electrical and Electronic Engineering</a:t>
            </a:r>
            <a:r>
              <a:rPr lang="en-GB" sz="1200" dirty="0"/>
              <a:t> 32.6 (2013): </a:t>
            </a:r>
            <a:r>
              <a:rPr lang="en-GB" sz="1200" dirty="0" smtClean="0"/>
              <a:t>2063-2083</a:t>
            </a:r>
          </a:p>
          <a:p>
            <a:pPr algn="just">
              <a:buFont typeface="+mj-lt"/>
              <a:buAutoNum type="arabicPeriod"/>
            </a:pPr>
            <a:endParaRPr lang="en-GB" sz="1200" dirty="0" smtClean="0"/>
          </a:p>
          <a:p>
            <a:pPr algn="just">
              <a:buFont typeface="+mj-lt"/>
              <a:buAutoNum type="arabicPeriod"/>
            </a:pPr>
            <a:r>
              <a:rPr lang="en-GB" sz="1200" dirty="0" err="1" smtClean="0"/>
              <a:t>Russenschuck</a:t>
            </a:r>
            <a:r>
              <a:rPr lang="en-GB" sz="1200" dirty="0"/>
              <a:t>, S. </a:t>
            </a:r>
            <a:r>
              <a:rPr lang="en-GB" sz="1200" i="1" dirty="0"/>
              <a:t>Field computation for accelerator magnets: analytical and numerical methods for electromagnetic design and optimization</a:t>
            </a:r>
            <a:r>
              <a:rPr lang="en-GB" sz="1200" dirty="0"/>
              <a:t>. John Wiley &amp; Sons, 2011</a:t>
            </a:r>
            <a:r>
              <a:rPr lang="en-GB" sz="1200" dirty="0" smtClean="0"/>
              <a:t>.</a:t>
            </a:r>
          </a:p>
          <a:p>
            <a:pPr algn="just">
              <a:buFont typeface="+mj-lt"/>
              <a:buAutoNum type="arabicPeriod"/>
            </a:pPr>
            <a:endParaRPr lang="en-GB" sz="1200" dirty="0"/>
          </a:p>
          <a:p>
            <a:pPr algn="just">
              <a:buFont typeface="+mj-lt"/>
              <a:buAutoNum type="arabicPeriod"/>
            </a:pPr>
            <a:r>
              <a:rPr lang="en-GB" sz="1200" dirty="0" err="1" smtClean="0"/>
              <a:t>Knoepfel</a:t>
            </a:r>
            <a:r>
              <a:rPr lang="en-GB" sz="1200" dirty="0"/>
              <a:t>, H. E., Magnetic fields: a comprehensive theoretical treatise for practical use. John Wiley &amp; Sons, </a:t>
            </a:r>
            <a:r>
              <a:rPr lang="en-GB" sz="1200" dirty="0" smtClean="0"/>
              <a:t>2008</a:t>
            </a:r>
          </a:p>
          <a:p>
            <a:pPr algn="just">
              <a:buFont typeface="+mj-lt"/>
              <a:buAutoNum type="arabicPeriod"/>
            </a:pPr>
            <a:endParaRPr lang="en-GB" sz="1200" dirty="0" smtClean="0"/>
          </a:p>
          <a:p>
            <a:pPr algn="just">
              <a:buFont typeface="+mj-lt"/>
              <a:buAutoNum type="arabicPeriod"/>
            </a:pPr>
            <a:r>
              <a:rPr lang="en-GB" sz="1200" dirty="0" smtClean="0"/>
              <a:t>Brandt</a:t>
            </a:r>
            <a:r>
              <a:rPr lang="en-GB" sz="1200" dirty="0"/>
              <a:t>, E H., "Superconductors of finite thickness in a perpendicular magnetic field: Strips and slabs." </a:t>
            </a:r>
            <a:r>
              <a:rPr lang="en-GB" sz="1200" i="1" dirty="0"/>
              <a:t>Physical review B</a:t>
            </a:r>
            <a:r>
              <a:rPr lang="en-GB" sz="1200" dirty="0"/>
              <a:t> 54.6 (1996): </a:t>
            </a:r>
            <a:r>
              <a:rPr lang="en-GB" sz="1200" dirty="0" smtClean="0"/>
              <a:t>4246</a:t>
            </a:r>
          </a:p>
          <a:p>
            <a:pPr algn="just">
              <a:buFont typeface="+mj-lt"/>
              <a:buAutoNum type="arabicPeriod"/>
            </a:pPr>
            <a:endParaRPr lang="en-GB" sz="1200" dirty="0" smtClean="0"/>
          </a:p>
          <a:p>
            <a:pPr algn="just">
              <a:buFont typeface="+mj-lt"/>
              <a:buAutoNum type="arabicPeriod"/>
            </a:pPr>
            <a:r>
              <a:rPr lang="en-GB" sz="1200" dirty="0" smtClean="0"/>
              <a:t>Van </a:t>
            </a:r>
            <a:r>
              <a:rPr lang="en-GB" sz="1200" dirty="0"/>
              <a:t>Nugteren, J., et al. "Powering of an HTS dipole insert-magnet operated standalone in helium gas between 5 and 85 K." </a:t>
            </a:r>
            <a:r>
              <a:rPr lang="en-GB" sz="1200" i="1" dirty="0" err="1"/>
              <a:t>SuST</a:t>
            </a:r>
            <a:r>
              <a:rPr lang="en-GB" sz="1200" dirty="0"/>
              <a:t> 31.6 (2018): 065002.</a:t>
            </a:r>
            <a:endParaRPr lang="it-IT" sz="1200" dirty="0">
              <a:solidFill>
                <a:srgbClr val="0055A0"/>
              </a:solidFill>
              <a:ea typeface="Times New Roman" panose="02020603050405020304" pitchFamily="18" charset="0"/>
            </a:endParaRPr>
          </a:p>
          <a:p>
            <a:pPr algn="just"/>
            <a:endParaRPr lang="en-GB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41879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7007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14" name="Rectangle 13"/>
          <p:cNvSpPr/>
          <p:nvPr/>
        </p:nvSpPr>
        <p:spPr>
          <a:xfrm>
            <a:off x="457200" y="1199095"/>
            <a:ext cx="550376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/>
              <a:t>Introduction </a:t>
            </a:r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/>
          </a:p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/>
              <a:t>Motivation</a:t>
            </a:r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/>
          </a:p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/>
              <a:t>Formulation</a:t>
            </a:r>
            <a:endParaRPr lang="en-US" sz="1600" b="1" dirty="0"/>
          </a:p>
          <a:p>
            <a:pPr marL="342900" indent="-342900" algn="just">
              <a:buFont typeface="+mj-lt"/>
              <a:buAutoNum type="alphaUcPeriod"/>
            </a:pPr>
            <a:endParaRPr lang="en-US" sz="1600" b="1" dirty="0" smtClean="0"/>
          </a:p>
          <a:p>
            <a:pPr marL="342900" indent="-342900">
              <a:buFont typeface="+mj-lt"/>
              <a:buAutoNum type="alphaUcPeriod"/>
            </a:pPr>
            <a:r>
              <a:rPr lang="en-US" sz="1600" b="1" dirty="0" smtClean="0"/>
              <a:t>Verification </a:t>
            </a:r>
            <a:br>
              <a:rPr lang="en-US" sz="1600" b="1" dirty="0" smtClean="0"/>
            </a:br>
            <a:r>
              <a:rPr lang="en-US" sz="1600" dirty="0" smtClean="0"/>
              <a:t>Theoretical references</a:t>
            </a:r>
            <a:endParaRPr lang="en-US" sz="1600" b="1" dirty="0" smtClean="0"/>
          </a:p>
          <a:p>
            <a:pPr marL="1257300" lvl="2" indent="-342900" algn="just">
              <a:buFont typeface="+mj-lt"/>
              <a:buAutoNum type="alphaUcPeriod"/>
            </a:pPr>
            <a:endParaRPr lang="en-US" sz="1600" b="1" dirty="0"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+mj-lt"/>
              <a:buAutoNum type="alphaUcPeriod"/>
            </a:pPr>
            <a:r>
              <a:rPr lang="en-US" sz="1600" b="1" dirty="0" smtClean="0">
                <a:ea typeface="Cambria Math" panose="02040503050406030204" pitchFamily="18" charset="0"/>
                <a:cs typeface="Times New Roman" panose="02020603050405020304" pitchFamily="18" charset="0"/>
              </a:rPr>
              <a:t>Validation </a:t>
            </a:r>
            <a:br>
              <a:rPr lang="en-US" sz="1600" b="1" dirty="0" smtClean="0">
                <a:ea typeface="Cambria Math" panose="02040503050406030204" pitchFamily="18" charset="0"/>
                <a:cs typeface="Times New Roman" panose="02020603050405020304" pitchFamily="18" charset="0"/>
              </a:rPr>
            </a:br>
            <a:r>
              <a:rPr lang="en-US" sz="1600" dirty="0" smtClean="0">
                <a:ea typeface="Cambria Math" panose="02040503050406030204" pitchFamily="18" charset="0"/>
                <a:cs typeface="Times New Roman" panose="02020603050405020304" pitchFamily="18" charset="0"/>
              </a:rPr>
              <a:t>M</a:t>
            </a:r>
            <a:r>
              <a:rPr lang="en-US" sz="1600" dirty="0" smtClean="0">
                <a:cs typeface="Times New Roman" panose="02020603050405020304" pitchFamily="18" charset="0"/>
              </a:rPr>
              <a:t>easurements from Feather2</a:t>
            </a:r>
          </a:p>
          <a:p>
            <a:pPr marL="800100" lvl="1" indent="-342900" algn="just">
              <a:buFont typeface="+mj-lt"/>
              <a:buAutoNum type="alphaUcPeriod"/>
            </a:pPr>
            <a:endParaRPr lang="en-US" sz="1600" dirty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+mj-lt"/>
              <a:buAutoNum type="alphaUcPeriod"/>
            </a:pPr>
            <a:r>
              <a:rPr lang="en-US" sz="1600" b="1" dirty="0" smtClean="0">
                <a:latin typeface="+mj-lt"/>
                <a:ea typeface="Cambria Math" panose="02040503050406030204" pitchFamily="18" charset="0"/>
                <a:cs typeface="Times New Roman" panose="02020603050405020304" pitchFamily="18" charset="0"/>
              </a:rPr>
              <a:t>Summary and Outlook</a:t>
            </a:r>
          </a:p>
          <a:p>
            <a:pPr algn="just"/>
            <a:endParaRPr lang="en-US" sz="1600" dirty="0" smtClean="0">
              <a:latin typeface="+mj-lt"/>
              <a:ea typeface="Cambria Math" panose="020405030504060302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9395" y="2912679"/>
            <a:ext cx="2880000" cy="216271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316456" y="5184801"/>
            <a:ext cx="332735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cs typeface="Times New Roman" panose="02020603050405020304" pitchFamily="18" charset="0"/>
              </a:rPr>
              <a:t>Feather2 magnet: n</a:t>
            </a:r>
            <a:r>
              <a:rPr lang="en-US" sz="1600" dirty="0" smtClean="0"/>
              <a:t>et magnetic </a:t>
            </a:r>
            <a:r>
              <a:rPr lang="en-US" sz="1600" dirty="0"/>
              <a:t>flux density </a:t>
            </a:r>
            <a:r>
              <a:rPr lang="en-US" sz="1600" dirty="0" smtClean="0"/>
              <a:t>contribution due to screening currents (first quadrant)</a:t>
            </a:r>
            <a:endParaRPr lang="it-IT" sz="1600" dirty="0"/>
          </a:p>
        </p:txBody>
      </p:sp>
      <p:grpSp>
        <p:nvGrpSpPr>
          <p:cNvPr id="6" name="Group 5"/>
          <p:cNvGrpSpPr/>
          <p:nvPr/>
        </p:nvGrpSpPr>
        <p:grpSpPr>
          <a:xfrm>
            <a:off x="6022723" y="1889676"/>
            <a:ext cx="1668573" cy="503968"/>
            <a:chOff x="2975275" y="1627358"/>
            <a:chExt cx="2499964" cy="752201"/>
          </a:xfrm>
        </p:grpSpPr>
        <p:cxnSp>
          <p:nvCxnSpPr>
            <p:cNvPr id="8" name="Straight Connector 7"/>
            <p:cNvCxnSpPr/>
            <p:nvPr/>
          </p:nvCxnSpPr>
          <p:spPr>
            <a:xfrm flipV="1">
              <a:off x="3634656" y="1632451"/>
              <a:ext cx="892679" cy="74710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4527639" y="1634210"/>
              <a:ext cx="61700" cy="141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3585423" y="2379559"/>
              <a:ext cx="46777" cy="0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11" name="Group 10"/>
            <p:cNvGrpSpPr/>
            <p:nvPr/>
          </p:nvGrpSpPr>
          <p:grpSpPr>
            <a:xfrm>
              <a:off x="2975275" y="1627358"/>
              <a:ext cx="614704" cy="752201"/>
              <a:chOff x="2975275" y="1627358"/>
              <a:chExt cx="614704" cy="752201"/>
            </a:xfrm>
          </p:grpSpPr>
          <p:cxnSp>
            <p:nvCxnSpPr>
              <p:cNvPr id="13" name="Straight Connector 12"/>
              <p:cNvCxnSpPr/>
              <p:nvPr/>
            </p:nvCxnSpPr>
            <p:spPr>
              <a:xfrm flipV="1">
                <a:off x="2975275" y="1627358"/>
                <a:ext cx="262296" cy="752201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3327683" y="1627358"/>
                <a:ext cx="262296" cy="752201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H="1" flipV="1">
                <a:off x="3230428" y="1632120"/>
                <a:ext cx="97255" cy="1"/>
              </a:xfrm>
              <a:prstGeom prst="line">
                <a:avLst/>
              </a:prstGeom>
              <a:ln w="19050">
                <a:solidFill>
                  <a:srgbClr val="00B050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Connector 11"/>
            <p:cNvCxnSpPr/>
            <p:nvPr/>
          </p:nvCxnSpPr>
          <p:spPr>
            <a:xfrm>
              <a:off x="4582560" y="1631743"/>
              <a:ext cx="892679" cy="74710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cxnSp>
        <p:nvCxnSpPr>
          <p:cNvPr id="17" name="Straight Arrow Connector 16"/>
          <p:cNvCxnSpPr/>
          <p:nvPr/>
        </p:nvCxnSpPr>
        <p:spPr>
          <a:xfrm>
            <a:off x="5643798" y="2479871"/>
            <a:ext cx="2340000" cy="0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5735823" y="1688648"/>
            <a:ext cx="0" cy="869772"/>
          </a:xfrm>
          <a:prstGeom prst="straightConnector1">
            <a:avLst/>
          </a:prstGeom>
          <a:ln w="1270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5119436" y="1540250"/>
                <a:ext cx="61638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i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A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9436" y="1540250"/>
                <a:ext cx="616387" cy="338554"/>
              </a:xfrm>
              <a:prstGeom prst="rect">
                <a:avLst/>
              </a:prstGeom>
              <a:blipFill>
                <a:blip r:embed="rId4"/>
                <a:stretch>
                  <a:fillRect b="-127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7920171" y="2457201"/>
                <a:ext cx="56938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s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0171" y="2457201"/>
                <a:ext cx="569387" cy="338554"/>
              </a:xfrm>
              <a:prstGeom prst="rect">
                <a:avLst/>
              </a:prstGeom>
              <a:blipFill>
                <a:blip r:embed="rId5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5925916" y="2261712"/>
            <a:ext cx="96537" cy="285638"/>
            <a:chOff x="5526418" y="1961421"/>
            <a:chExt cx="96537" cy="285638"/>
          </a:xfrm>
        </p:grpSpPr>
        <p:sp>
          <p:nvSpPr>
            <p:cNvPr id="22" name="Isosceles Triangle 21"/>
            <p:cNvSpPr/>
            <p:nvPr/>
          </p:nvSpPr>
          <p:spPr>
            <a:xfrm>
              <a:off x="5526418" y="2066762"/>
              <a:ext cx="96537" cy="180297"/>
            </a:xfrm>
            <a:prstGeom prst="triangl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23" name="Straight Connector 22"/>
            <p:cNvCxnSpPr>
              <a:stCxn id="22" idx="0"/>
            </p:cNvCxnSpPr>
            <p:nvPr/>
          </p:nvCxnSpPr>
          <p:spPr>
            <a:xfrm flipV="1">
              <a:off x="5574687" y="1961421"/>
              <a:ext cx="0" cy="105341"/>
            </a:xfrm>
            <a:prstGeom prst="line">
              <a:avLst/>
            </a:prstGeom>
            <a:ln>
              <a:noFill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4" name="Rectangle 23"/>
          <p:cNvSpPr/>
          <p:nvPr/>
        </p:nvSpPr>
        <p:spPr>
          <a:xfrm>
            <a:off x="7400533" y="3110360"/>
            <a:ext cx="58152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B(T) </a:t>
            </a:r>
            <a:endParaRPr lang="en-GB" sz="120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512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4444E-6 L 0.18837 -0.00138 " pathEditMode="relative" rAng="0" ptsTypes="AA">
                                      <p:cBhvr>
                                        <p:cTn id="6" dur="1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410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782248" y="4887017"/>
            <a:ext cx="214674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5400" dirty="0" smtClean="0"/>
              <a:t>Annex</a:t>
            </a:r>
            <a:endParaRPr lang="it-IT" sz="5400" dirty="0"/>
          </a:p>
        </p:txBody>
      </p:sp>
    </p:spTree>
    <p:extLst>
      <p:ext uri="{BB962C8B-B14F-4D97-AF65-F5344CB8AC3E}">
        <p14:creationId xmlns:p14="http://schemas.microsoft.com/office/powerpoint/2010/main" val="14413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…Why </a:t>
            </a:r>
            <a:r>
              <a:rPr lang="en-US" dirty="0" err="1" smtClean="0"/>
              <a:t>HTS</a:t>
            </a:r>
            <a:r>
              <a:rPr lang="en-US" dirty="0" smtClean="0"/>
              <a:t>?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Circular accelerators for particle physics: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circular orbit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Lorentz</m:t>
                        </m:r>
                      </m:sub>
                    </m:sSub>
                    <m:r>
                      <a:rPr lang="en-US" i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1" i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centripetal</m:t>
                        </m:r>
                      </m:sub>
                    </m:sSub>
                  </m:oMath>
                </a14:m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q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𝐯</m:t>
                          </m:r>
                          <m: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×</m:t>
                          </m:r>
                          <m:r>
                            <a:rPr lang="en-US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𝐁</m:t>
                          </m:r>
                        </m:e>
                      </m:d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v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𝐫</m:t>
                          </m:r>
                        </m:den>
                      </m:f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  →</m:t>
                      </m:r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r</m:t>
                      </m:r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m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v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qvB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i="1" dirty="0" smtClean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r</m:t>
                          </m:r>
                        </m:e>
                        <m:sub>
                          <m:d>
                            <m:dPr>
                              <m:begChr m:val="["/>
                              <m:endChr m:val="]"/>
                              <m:ctrlP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US" i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km</m:t>
                              </m:r>
                            </m:e>
                          </m:d>
                        </m:sub>
                      </m:sSub>
                      <m:r>
                        <a:rPr lang="en-US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 </m:t>
                      </m:r>
                      <m:r>
                        <a:rPr lang="en-US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≈</m:t>
                      </m:r>
                      <m:r>
                        <a:rPr lang="en-US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3 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p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 [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TeV</m:t>
                              </m:r>
                              <m:r>
                                <a:rPr lang="en-US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/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  <m: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]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B</m:t>
                              </m:r>
                            </m:e>
                            <m:sub>
                              <m:r>
                                <a:rPr lang="en-US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[</m:t>
                              </m:r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T</m:t>
                              </m:r>
                              <m:r>
                                <a:rPr lang="en-US" b="0" i="0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]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 algn="just">
                  <a:buNone/>
                </a:pPr>
                <a:r>
                  <a:rPr lang="en-US" b="1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Just for fun</a:t>
                </a:r>
              </a:p>
              <a:p>
                <a:pPr marL="36576" indent="0" algn="just">
                  <a:buNone/>
                </a:pPr>
                <a:r>
                  <a:rPr lang="en-US" dirty="0" err="1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LHC</a:t>
                </a: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tunnel </a:t>
                </a: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+ </a:t>
                </a:r>
                <a:r>
                  <a:rPr lang="en-US" dirty="0" err="1">
                    <a:ea typeface="Cambria Math" panose="02040503050406030204" pitchFamily="18" charset="0"/>
                    <a:cs typeface="Times New Roman" panose="02020603050405020304" pitchFamily="18" charset="0"/>
                  </a:rPr>
                  <a:t>HTS</a:t>
                </a:r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dipoles everywhere </a:t>
                </a:r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@ </a:t>
                </a: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4.2 K</a:t>
                </a:r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, 30 T:</a:t>
                </a:r>
              </a:p>
              <a:p>
                <a:pPr algn="just"/>
                <a:endParaRPr lang="en-US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 algn="just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p</m:t>
                      </m:r>
                      <m: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≈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∙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27</m:t>
                          </m:r>
                        </m:num>
                        <m:den>
                          <m:r>
                            <a:rPr lang="en-US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2</m:t>
                          </m:r>
                          <m:r>
                            <m:rPr>
                              <m:sty m:val="p"/>
                            </m:rPr>
                            <a:rPr lang="en-US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π</m:t>
                          </m:r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∙30 ≈40 [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TeV</m:t>
                      </m:r>
                      <m: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c</m:t>
                      </m:r>
                      <m:r>
                        <a:rPr lang="en-US" i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]</m:t>
                      </m:r>
                    </m:oMath>
                  </m:oMathPara>
                </a14:m>
                <a:endParaRPr lang="en-US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just"/>
                <a:endParaRPr lang="en-US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 algn="just">
                  <a:buNone/>
                </a:pP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Collision energy of the Future Circular Collider (FCC):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p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=50 [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TeV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c</m:t>
                    </m:r>
                  </m:oMath>
                </a14:m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]</a:t>
                </a:r>
              </a:p>
              <a:p>
                <a:pPr marL="36576" indent="0" algn="just">
                  <a:buNone/>
                </a:pPr>
                <a:r>
                  <a:rPr lang="en-US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… not so far away after all!</a:t>
                </a:r>
              </a:p>
              <a:p>
                <a:pPr marL="36576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5624471" y="1182726"/>
            <a:ext cx="1885748" cy="1986966"/>
            <a:chOff x="344705" y="2238741"/>
            <a:chExt cx="1885748" cy="1986966"/>
          </a:xfrm>
        </p:grpSpPr>
        <p:sp>
          <p:nvSpPr>
            <p:cNvPr id="6" name="Oval 5"/>
            <p:cNvSpPr/>
            <p:nvPr/>
          </p:nvSpPr>
          <p:spPr>
            <a:xfrm>
              <a:off x="873858" y="3725259"/>
              <a:ext cx="252000" cy="252000"/>
            </a:xfrm>
            <a:prstGeom prst="ellipse">
              <a:avLst/>
            </a:prstGeom>
            <a:solidFill>
              <a:srgbClr val="0055A0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Rectangle 6"/>
                <p:cNvSpPr/>
                <p:nvPr/>
              </p:nvSpPr>
              <p:spPr>
                <a:xfrm>
                  <a:off x="344705" y="3638892"/>
                  <a:ext cx="55393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q</m:t>
                        </m:r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0" name="Rectangle 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4705" y="3638892"/>
                  <a:ext cx="553934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8197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/>
            <p:cNvCxnSpPr/>
            <p:nvPr/>
          </p:nvCxnSpPr>
          <p:spPr>
            <a:xfrm flipV="1">
              <a:off x="1182720" y="3117260"/>
              <a:ext cx="914400" cy="606045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Rectangle 8"/>
                <p:cNvSpPr/>
                <p:nvPr/>
              </p:nvSpPr>
              <p:spPr>
                <a:xfrm>
                  <a:off x="1571283" y="2784077"/>
                  <a:ext cx="45544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b="1" i="0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𝐳</m:t>
                            </m:r>
                          </m:sub>
                        </m:sSub>
                      </m:oMath>
                    </m:oMathPara>
                  </a14:m>
                  <a:endParaRPr lang="it-IT" b="1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71283" y="2784077"/>
                  <a:ext cx="455446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0" name="Straight Arrow Connector 9"/>
            <p:cNvCxnSpPr/>
            <p:nvPr/>
          </p:nvCxnSpPr>
          <p:spPr>
            <a:xfrm flipV="1">
              <a:off x="999858" y="2672699"/>
              <a:ext cx="0" cy="923307"/>
            </a:xfrm>
            <a:prstGeom prst="straightConnector1">
              <a:avLst/>
            </a:prstGeom>
            <a:ln w="19050">
              <a:solidFill>
                <a:srgbClr val="7030A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792109" y="2238741"/>
                  <a:ext cx="526041" cy="39478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𝐁</m:t>
                            </m:r>
                          </m:e>
                          <m:sub>
                            <m:r>
                              <a:rPr lang="en-US" b="1" i="0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𝐲</m:t>
                            </m:r>
                          </m:sub>
                        </m:sSub>
                      </m:oMath>
                    </m:oMathPara>
                  </a14:m>
                  <a:endParaRPr lang="it-IT" b="1" dirty="0"/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92109" y="2238741"/>
                  <a:ext cx="526041" cy="394788"/>
                </a:xfrm>
                <a:prstGeom prst="rect">
                  <a:avLst/>
                </a:prstGeom>
                <a:blipFill>
                  <a:blip r:embed="rId5"/>
                  <a:stretch>
                    <a:fillRect b="-4615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2" name="Straight Arrow Connector 11"/>
            <p:cNvCxnSpPr/>
            <p:nvPr/>
          </p:nvCxnSpPr>
          <p:spPr>
            <a:xfrm>
              <a:off x="1225450" y="3842713"/>
              <a:ext cx="1005003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1538645" y="3856375"/>
                  <a:ext cx="46320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𝐅</m:t>
                            </m:r>
                          </m:e>
                          <m:sub>
                            <m:r>
                              <a:rPr lang="en-US" b="1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𝐱</m:t>
                            </m:r>
                          </m:sub>
                        </m:sSub>
                      </m:oMath>
                    </m:oMathPara>
                  </a14:m>
                  <a:endParaRPr lang="it-IT" b="1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538645" y="3856375"/>
                  <a:ext cx="463204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2584694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Verification –  Current </a:t>
            </a:r>
            <a:r>
              <a:rPr lang="en-US" dirty="0"/>
              <a:t>dependency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82726"/>
                <a:ext cx="4369442" cy="508026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b="1" dirty="0" smtClean="0"/>
                  <a:t>Scenario: </a:t>
                </a:r>
                <a:r>
                  <a:rPr lang="en-US" dirty="0"/>
                  <a:t>AC loss due to screening currents</a:t>
                </a:r>
                <a:endParaRPr lang="en-US" b="1" i="1" dirty="0"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a:rPr lang="en-US" sz="16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1&lt;</m:t>
                    </m:r>
                    <m:r>
                      <m:rPr>
                        <m:sty m:val="p"/>
                      </m:rPr>
                      <a:rPr lang="en-US" sz="16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n</m:t>
                    </m:r>
                    <m:r>
                      <a:rPr lang="en-US" sz="160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r>
                      <m:rPr>
                        <m:nor/>
                      </m:rPr>
                      <a:rPr lang="en-US" sz="1600" dirty="0">
                        <a:solidFill>
                          <a:srgbClr val="00B050"/>
                        </a:solidFill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a:rPr lang="en-US" sz="1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∞</m:t>
                    </m:r>
                  </m:oMath>
                </a14:m>
                <a:r>
                  <a:rPr lang="en-US" sz="16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sz="1600" dirty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a:rPr lang="en-US" sz="160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ρ</m:t>
                    </m:r>
                  </m:oMath>
                </a14:m>
                <a:r>
                  <a:rPr lang="en-US" sz="1600" dirty="0"/>
                  <a:t> as </a:t>
                </a:r>
                <a:r>
                  <a:rPr lang="en-GB" sz="1600" dirty="0"/>
                  <a:t>power </a:t>
                </a:r>
                <a:r>
                  <a:rPr lang="en-GB" sz="1600" dirty="0" smtClean="0"/>
                  <a:t>law</a:t>
                </a:r>
                <a:endParaRPr lang="en-GB" sz="1600" dirty="0"/>
              </a:p>
              <a:p>
                <a:endParaRPr lang="en-US" dirty="0" smtClean="0"/>
              </a:p>
              <a:p>
                <a:pPr marL="36576" indent="0">
                  <a:buNone/>
                </a:pPr>
                <a:r>
                  <a:rPr lang="en-US" b="1" dirty="0"/>
                  <a:t>Geometry:</a:t>
                </a:r>
                <a:r>
                  <a:rPr lang="en-US" dirty="0"/>
                  <a:t> single tape</a:t>
                </a:r>
              </a:p>
              <a:p>
                <a:pPr marL="36576" indent="0">
                  <a:buNone/>
                </a:pPr>
                <a:endParaRPr lang="en-US" b="1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Source</a:t>
                </a:r>
                <a:r>
                  <a:rPr lang="en-US" b="1" dirty="0"/>
                  <a:t>:</a:t>
                </a:r>
                <a:r>
                  <a:rPr lang="en-US" dirty="0"/>
                  <a:t> </a:t>
                </a:r>
                <a:r>
                  <a:rPr lang="en-US" dirty="0" smtClean="0"/>
                  <a:t>External </a:t>
                </a:r>
                <a:r>
                  <a:rPr lang="en-US" dirty="0"/>
                  <a:t>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sz="1600" b="1" dirty="0" smtClean="0"/>
              </a:p>
              <a:p>
                <a:pPr marL="36576" indent="0">
                  <a:buNone/>
                </a:pPr>
                <a:r>
                  <a:rPr lang="en-US" sz="1600" dirty="0" smtClean="0"/>
                  <a:t/>
                </a:r>
                <a:br>
                  <a:rPr lang="en-US" sz="1600" dirty="0" smtClean="0"/>
                </a:br>
                <a:r>
                  <a:rPr lang="en-US" b="1" dirty="0" smtClean="0"/>
                  <a:t>Reference: </a:t>
                </a:r>
                <a:r>
                  <a:rPr lang="en-US" dirty="0" smtClean="0"/>
                  <a:t>previous work, e.g. [ref1]:</a:t>
                </a:r>
                <a:endParaRPr lang="en-US" sz="1600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endParaRPr lang="en-US" sz="1600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r>
                  <a:rPr lang="en-US" sz="16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if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  <m:r>
                      <a:rPr lang="en-US" sz="16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: 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AC</m:t>
                        </m:r>
                      </m:sub>
                    </m:sSub>
                    <m:r>
                      <a:rPr lang="en-US" sz="160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</m:t>
                    </m:r>
                    <m:r>
                      <a:rPr lang="en-US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I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</m:sub>
                        </m:sSub>
                      </m:e>
                      <m:sup>
                        <m: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US" sz="1600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endParaRPr lang="en-US" sz="1600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r>
                  <a:rPr lang="en-US" sz="1600" dirty="0" smtClean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s</m:t>
                        </m:r>
                      </m:sub>
                    </m:sSub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&gt;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: </m:t>
                    </m:r>
                    <m:sSub>
                      <m:sSubPr>
                        <m:ctrlPr>
                          <a:rPr lang="en-US" sz="16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Q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AC</m:t>
                        </m:r>
                      </m:sub>
                    </m:sSub>
                    <m:r>
                      <a:rPr lang="en-US" sz="1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∝ 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sz="1600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I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s</m:t>
                            </m:r>
                          </m:sub>
                        </m:sSub>
                      </m:e>
                      <m:sup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  <m:r>
                          <a:rPr lang="en-US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+1</m:t>
                        </m:r>
                      </m:sup>
                    </m:sSup>
                  </m:oMath>
                </a14:m>
                <a:r>
                  <a:rPr lang="en-US" sz="16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br>
                  <a:rPr lang="en-US" sz="16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:r>
                  <a:rPr lang="en-US" sz="16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field fully penetrated,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J</m:t>
                    </m:r>
                  </m:oMath>
                </a14:m>
                <a:r>
                  <a:rPr lang="en-US" sz="1600" dirty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const</a:t>
                </a:r>
                <a:endParaRPr lang="en-GB" sz="1600" dirty="0" smtClean="0">
                  <a:solidFill>
                    <a:srgbClr val="00B050"/>
                  </a:solidFill>
                </a:endParaRPr>
              </a:p>
              <a:p>
                <a:pPr marL="448056" lvl="1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82726"/>
                <a:ext cx="4369442" cy="5080264"/>
              </a:xfrm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674956" y="4702992"/>
                <a:ext cx="39344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4956" y="4702992"/>
                <a:ext cx="393441" cy="33855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29" name="Chart 28"/>
          <p:cNvGraphicFramePr>
            <a:graphicFrameLocks/>
          </p:cNvGraphicFramePr>
          <p:nvPr>
            <p:extLst/>
          </p:nvPr>
        </p:nvGraphicFramePr>
        <p:xfrm>
          <a:off x="6014213" y="4934161"/>
          <a:ext cx="1838567" cy="894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7662757" y="2280538"/>
                <a:ext cx="50289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62757" y="2280538"/>
                <a:ext cx="502895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Rectangle 40"/>
              <p:cNvSpPr/>
              <p:nvPr/>
            </p:nvSpPr>
            <p:spPr>
              <a:xfrm>
                <a:off x="7202045" y="3206549"/>
                <a:ext cx="1482009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sz="1600" dirty="0" smtClean="0"/>
                  <a:t> : air</a:t>
                </a:r>
                <a:endParaRPr lang="en-GB" sz="16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GB" sz="1600" dirty="0" smtClean="0"/>
                  <a:t> : conductor</a:t>
                </a:r>
                <a:endParaRPr lang="en-GB" sz="1600" dirty="0"/>
              </a:p>
            </p:txBody>
          </p:sp>
        </mc:Choice>
        <mc:Fallback xmlns="">
          <p:sp>
            <p:nvSpPr>
              <p:cNvPr id="41" name="Rectangle 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2045" y="3206549"/>
                <a:ext cx="1482009" cy="584775"/>
              </a:xfrm>
              <a:prstGeom prst="rect">
                <a:avLst/>
              </a:prstGeom>
              <a:blipFill>
                <a:blip r:embed="rId6"/>
                <a:stretch>
                  <a:fillRect t="-312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Rectangle 46"/>
              <p:cNvSpPr/>
              <p:nvPr/>
            </p:nvSpPr>
            <p:spPr>
              <a:xfrm>
                <a:off x="5578909" y="1405945"/>
                <a:ext cx="51411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e>
                        <m:sub>
                          <m: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7" name="Rectangle 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8909" y="1405945"/>
                <a:ext cx="514115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8" name="Group 47"/>
          <p:cNvGrpSpPr/>
          <p:nvPr/>
        </p:nvGrpSpPr>
        <p:grpSpPr>
          <a:xfrm>
            <a:off x="5282839" y="2598545"/>
            <a:ext cx="1136807" cy="1051101"/>
            <a:chOff x="4630093" y="3240404"/>
            <a:chExt cx="1136807" cy="1051101"/>
          </a:xfrm>
        </p:grpSpPr>
        <p:cxnSp>
          <p:nvCxnSpPr>
            <p:cNvPr id="50" name="Straight Arrow Connector 49"/>
            <p:cNvCxnSpPr/>
            <p:nvPr/>
          </p:nvCxnSpPr>
          <p:spPr>
            <a:xfrm rot="5400000" flipV="1">
              <a:off x="5281292" y="3622214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Rectangle 50"/>
                <p:cNvSpPr/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x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2" name="Rectangle 4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353287" y="3898790"/>
                  <a:ext cx="413613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52" name="Straight Arrow Connector 51"/>
            <p:cNvCxnSpPr/>
            <p:nvPr/>
          </p:nvCxnSpPr>
          <p:spPr>
            <a:xfrm flipV="1">
              <a:off x="5037452" y="3403199"/>
              <a:ext cx="0" cy="644855"/>
            </a:xfrm>
            <a:prstGeom prst="straightConnector1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Rectangle 54"/>
                <p:cNvSpPr/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y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7" name="Rectangle 4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630093" y="3240404"/>
                  <a:ext cx="365806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6" name="Rectangle 55"/>
                <p:cNvSpPr/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80808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z</m:t>
                        </m:r>
                      </m:oMath>
                    </m:oMathPara>
                  </a14:m>
                  <a:endParaRPr lang="en-GB" dirty="0">
                    <a:solidFill>
                      <a:srgbClr val="080808"/>
                    </a:solidFill>
                  </a:endParaRPr>
                </a:p>
              </p:txBody>
            </p:sp>
          </mc:Choice>
          <mc:Fallback xmlns="">
            <p:sp>
              <p:nvSpPr>
                <p:cNvPr id="48" name="Rectangle 4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01221" y="3922173"/>
                  <a:ext cx="352981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7" name="Oval 56"/>
            <p:cNvSpPr/>
            <p:nvPr/>
          </p:nvSpPr>
          <p:spPr>
            <a:xfrm>
              <a:off x="4984502" y="3888517"/>
              <a:ext cx="108000" cy="108000"/>
            </a:xfrm>
            <a:prstGeom prst="ellipse">
              <a:avLst/>
            </a:prstGeom>
            <a:ln w="9525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58" name="Straight Connector 57"/>
          <p:cNvCxnSpPr/>
          <p:nvPr/>
        </p:nvCxnSpPr>
        <p:spPr>
          <a:xfrm>
            <a:off x="6402757" y="2475167"/>
            <a:ext cx="1260000" cy="0"/>
          </a:xfrm>
          <a:prstGeom prst="line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5" name="Rectangle 64"/>
              <p:cNvSpPr/>
              <p:nvPr/>
            </p:nvSpPr>
            <p:spPr>
              <a:xfrm>
                <a:off x="6305967" y="2450739"/>
                <a:ext cx="59086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AC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65" name="Rectangle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5967" y="2450739"/>
                <a:ext cx="590867" cy="338554"/>
              </a:xfrm>
              <a:prstGeom prst="rect">
                <a:avLst/>
              </a:prstGeom>
              <a:blipFill>
                <a:blip r:embed="rId11"/>
                <a:stretch>
                  <a:fillRect b="-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6" name="Group 65"/>
          <p:cNvGrpSpPr/>
          <p:nvPr/>
        </p:nvGrpSpPr>
        <p:grpSpPr>
          <a:xfrm>
            <a:off x="6126340" y="1946671"/>
            <a:ext cx="2021825" cy="1030261"/>
            <a:chOff x="6276959" y="2516884"/>
            <a:chExt cx="1518445" cy="749867"/>
          </a:xfrm>
        </p:grpSpPr>
        <p:sp>
          <p:nvSpPr>
            <p:cNvPr id="67" name="Oval 66"/>
            <p:cNvSpPr/>
            <p:nvPr/>
          </p:nvSpPr>
          <p:spPr>
            <a:xfrm>
              <a:off x="6276959" y="2516884"/>
              <a:ext cx="1518445" cy="749867"/>
            </a:xfrm>
            <a:prstGeom prst="ellipse">
              <a:avLst/>
            </a:prstGeom>
            <a:noFill/>
            <a:ln w="12700">
              <a:solidFill>
                <a:srgbClr val="00B050"/>
              </a:solidFill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Isosceles Triangle 67"/>
            <p:cNvSpPr/>
            <p:nvPr/>
          </p:nvSpPr>
          <p:spPr>
            <a:xfrm rot="4260730">
              <a:off x="6603209" y="2513530"/>
              <a:ext cx="95250" cy="124304"/>
            </a:xfrm>
            <a:prstGeom prst="triangle">
              <a:avLst/>
            </a:prstGeom>
            <a:solidFill>
              <a:srgbClr val="00B050"/>
            </a:solidFill>
            <a:ln w="12700">
              <a:solidFill>
                <a:srgbClr val="00B050"/>
              </a:solidFill>
              <a:prstDash val="soli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2" name="Group 71"/>
          <p:cNvGrpSpPr>
            <a:grpSpLocks noChangeAspect="1"/>
          </p:cNvGrpSpPr>
          <p:nvPr/>
        </p:nvGrpSpPr>
        <p:grpSpPr>
          <a:xfrm>
            <a:off x="6829653" y="2372962"/>
            <a:ext cx="211736" cy="211736"/>
            <a:chOff x="7339272" y="1305345"/>
            <a:chExt cx="288000" cy="288000"/>
          </a:xfrm>
        </p:grpSpPr>
        <p:sp>
          <p:nvSpPr>
            <p:cNvPr id="73" name="Oval 72"/>
            <p:cNvSpPr/>
            <p:nvPr/>
          </p:nvSpPr>
          <p:spPr>
            <a:xfrm>
              <a:off x="7339272" y="1305345"/>
              <a:ext cx="288000" cy="288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4" name="Straight Connector 73"/>
            <p:cNvCxnSpPr>
              <a:stCxn id="73" idx="3"/>
              <a:endCxn id="73" idx="7"/>
            </p:cNvCxnSpPr>
            <p:nvPr/>
          </p:nvCxnSpPr>
          <p:spPr>
            <a:xfrm flipV="1">
              <a:off x="7381449" y="1347522"/>
              <a:ext cx="203646" cy="20364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>
              <a:stCxn id="73" idx="5"/>
              <a:endCxn id="73" idx="1"/>
            </p:cNvCxnSpPr>
            <p:nvPr/>
          </p:nvCxnSpPr>
          <p:spPr>
            <a:xfrm flipH="1" flipV="1">
              <a:off x="7381449" y="1347522"/>
              <a:ext cx="203646" cy="20364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Rectangle 75"/>
              <p:cNvSpPr/>
              <p:nvPr/>
            </p:nvSpPr>
            <p:spPr>
              <a:xfrm>
                <a:off x="7010380" y="2438509"/>
                <a:ext cx="39196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s</m:t>
                          </m:r>
                        </m:sub>
                      </m:sSub>
                    </m:oMath>
                  </m:oMathPara>
                </a14:m>
                <a:endParaRPr lang="en-GB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6" name="Rectangle 7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0380" y="2438509"/>
                <a:ext cx="391967" cy="338554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77" name="Chart 76"/>
          <p:cNvGraphicFramePr>
            <a:graphicFrameLocks/>
          </p:cNvGraphicFramePr>
          <p:nvPr>
            <p:extLst/>
          </p:nvPr>
        </p:nvGraphicFramePr>
        <p:xfrm>
          <a:off x="6870446" y="2026055"/>
          <a:ext cx="748698" cy="527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5917132" y="1779187"/>
            <a:ext cx="2478741" cy="1348074"/>
            <a:chOff x="9649759" y="1779187"/>
            <a:chExt cx="2478741" cy="1348074"/>
          </a:xfrm>
        </p:grpSpPr>
        <p:sp>
          <p:nvSpPr>
            <p:cNvPr id="70" name="Oval 69"/>
            <p:cNvSpPr/>
            <p:nvPr/>
          </p:nvSpPr>
          <p:spPr>
            <a:xfrm>
              <a:off x="9649759" y="1786172"/>
              <a:ext cx="2478741" cy="1341089"/>
            </a:xfrm>
            <a:prstGeom prst="ellipse">
              <a:avLst/>
            </a:prstGeom>
            <a:noFill/>
            <a:ln w="12700">
              <a:solidFill>
                <a:srgbClr val="00B050"/>
              </a:solidFill>
              <a:prstDash val="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Isosceles Triangle 77"/>
            <p:cNvSpPr/>
            <p:nvPr/>
          </p:nvSpPr>
          <p:spPr>
            <a:xfrm rot="4260730">
              <a:off x="10357023" y="1761864"/>
              <a:ext cx="130866" cy="165512"/>
            </a:xfrm>
            <a:prstGeom prst="triangle">
              <a:avLst/>
            </a:prstGeom>
            <a:solidFill>
              <a:srgbClr val="00B050"/>
            </a:solidFill>
            <a:ln w="12700">
              <a:solidFill>
                <a:srgbClr val="00B050"/>
              </a:solidFill>
              <a:prstDash val="soli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79" name="Straight Arrow Connector 78"/>
          <p:cNvCxnSpPr/>
          <p:nvPr/>
        </p:nvCxnSpPr>
        <p:spPr>
          <a:xfrm>
            <a:off x="6068397" y="5381214"/>
            <a:ext cx="2090983" cy="0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flipV="1">
            <a:off x="6136977" y="4801002"/>
            <a:ext cx="0" cy="869772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2" name="Rectangle 81"/>
              <p:cNvSpPr/>
              <p:nvPr/>
            </p:nvSpPr>
            <p:spPr>
              <a:xfrm>
                <a:off x="8007780" y="5411127"/>
                <a:ext cx="31130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t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2" name="Rectangle 8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7780" y="5411127"/>
                <a:ext cx="311304" cy="33855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3" name="Rectangle 82"/>
          <p:cNvSpPr/>
          <p:nvPr/>
        </p:nvSpPr>
        <p:spPr>
          <a:xfrm>
            <a:off x="5215608" y="5773936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Source term</a:t>
            </a:r>
            <a:endParaRPr lang="it-IT" sz="1600" dirty="0"/>
          </a:p>
        </p:txBody>
      </p:sp>
      <p:sp>
        <p:nvSpPr>
          <p:cNvPr id="13" name="Rectangle 12"/>
          <p:cNvSpPr/>
          <p:nvPr/>
        </p:nvSpPr>
        <p:spPr>
          <a:xfrm>
            <a:off x="457200" y="6262990"/>
            <a:ext cx="5940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800" dirty="0" smtClean="0"/>
              <a:t>[ref1] </a:t>
            </a:r>
            <a:r>
              <a:rPr lang="en-GB" sz="800" dirty="0"/>
              <a:t>Grilli, </a:t>
            </a:r>
            <a:r>
              <a:rPr lang="en-GB" sz="800" dirty="0" smtClean="0"/>
              <a:t>F, </a:t>
            </a:r>
            <a:r>
              <a:rPr lang="en-GB" sz="800" dirty="0"/>
              <a:t>et al. "Computation of Losses in </a:t>
            </a:r>
            <a:r>
              <a:rPr lang="en-GB" sz="800" dirty="0" err="1"/>
              <a:t>HTS</a:t>
            </a:r>
            <a:r>
              <a:rPr lang="en-GB" sz="800" dirty="0"/>
              <a:t> Under the Action of Varying Magnetic Fields and Currents." IEEE Transactions on Applied Superconductivity 24.1 (2014): 78-110</a:t>
            </a:r>
            <a:r>
              <a:rPr lang="en-GB" sz="800" dirty="0" smtClean="0"/>
              <a:t>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248274" y="4121764"/>
            <a:ext cx="343577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/>
              <a:t>Computational domain</a:t>
            </a:r>
            <a:endParaRPr lang="it-IT" sz="1600" dirty="0"/>
          </a:p>
        </p:txBody>
      </p:sp>
      <p:sp>
        <p:nvSpPr>
          <p:cNvPr id="39" name="Rectangle 38"/>
          <p:cNvSpPr/>
          <p:nvPr/>
        </p:nvSpPr>
        <p:spPr>
          <a:xfrm>
            <a:off x="5248275" y="1277332"/>
            <a:ext cx="3435779" cy="2841013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69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Verification – Current </a:t>
            </a:r>
            <a:r>
              <a:rPr lang="en-US" dirty="0"/>
              <a:t>dependency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Solution of the transport </a:t>
            </a:r>
            <a:r>
              <a:rPr lang="en-US" dirty="0"/>
              <a:t>+ screening currents problem</a:t>
            </a:r>
            <a:endParaRPr lang="en-US" b="1" i="1" dirty="0">
              <a:latin typeface="Cambria Math" panose="02040503050406030204" pitchFamily="18" charset="0"/>
              <a:ea typeface="Cambria Math" panose="02040503050406030204" pitchFamily="18" charset="0"/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570627" y="4693021"/>
                <a:ext cx="4140000" cy="85292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600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Ac loss per cycle,</a:t>
                </a:r>
                <a:r>
                  <a:rPr lang="en-US" sz="1600" dirty="0"/>
                  <a:t> as function of frequency,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I</m:t>
                    </m:r>
                    <m:r>
                      <a:rPr lang="en-US" sz="1600" i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I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</m:oMath>
                </a14:m>
                <a:r>
                  <a:rPr lang="en-US" sz="1600" dirty="0" smtClean="0"/>
                  <a:t>. Trends </a:t>
                </a:r>
                <a:r>
                  <a:rPr lang="en-US" sz="1600" dirty="0"/>
                  <a:t>are highlighted with dashed lines</a:t>
                </a:r>
                <a:endParaRPr lang="it-IT" sz="16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0627" y="4693021"/>
                <a:ext cx="4140000" cy="852926"/>
              </a:xfrm>
              <a:prstGeom prst="rect">
                <a:avLst/>
              </a:prstGeom>
              <a:blipFill>
                <a:blip r:embed="rId2"/>
                <a:stretch>
                  <a:fillRect t="-2143" r="-1031" b="-5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7497775"/>
              </p:ext>
            </p:extLst>
          </p:nvPr>
        </p:nvGraphicFramePr>
        <p:xfrm>
          <a:off x="457200" y="1611736"/>
          <a:ext cx="4160544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Rectangle 21"/>
          <p:cNvSpPr/>
          <p:nvPr/>
        </p:nvSpPr>
        <p:spPr>
          <a:xfrm>
            <a:off x="457200" y="4687043"/>
            <a:ext cx="4140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ea typeface="Cambria Math" panose="02040503050406030204" pitchFamily="18" charset="0"/>
                <a:cs typeface="Times New Roman" panose="02020603050405020304" pitchFamily="18" charset="0"/>
              </a:rPr>
              <a:t>Ac loss per cycle, </a:t>
            </a:r>
            <a:r>
              <a:rPr lang="en-US" sz="1600" dirty="0"/>
              <a:t>as function of the </a:t>
            </a:r>
            <a:r>
              <a:rPr lang="en-US" sz="1600" dirty="0" smtClean="0"/>
              <a:t>applied current. </a:t>
            </a:r>
            <a:r>
              <a:rPr lang="en-US" sz="1600" dirty="0"/>
              <a:t>Trends are highlighted with dashed lines</a:t>
            </a:r>
            <a:endParaRPr lang="it-IT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1"/>
              <p:cNvSpPr txBox="1"/>
              <p:nvPr/>
            </p:nvSpPr>
            <p:spPr>
              <a:xfrm>
                <a:off x="3160948" y="2468134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</m:e>
                        <m:sup>
                          <m: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0948" y="2468134"/>
                <a:ext cx="490416" cy="28460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Chart 9"/>
          <p:cNvGraphicFramePr>
            <a:graphicFrameLocks/>
          </p:cNvGraphicFramePr>
          <p:nvPr>
            <p:extLst/>
          </p:nvPr>
        </p:nvGraphicFramePr>
        <p:xfrm>
          <a:off x="4570081" y="1611736"/>
          <a:ext cx="4141091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"/>
              <p:cNvSpPr txBox="1"/>
              <p:nvPr/>
            </p:nvSpPr>
            <p:spPr>
              <a:xfrm>
                <a:off x="2698024" y="3609134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8024" y="3609134"/>
                <a:ext cx="490416" cy="28460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"/>
              <p:cNvSpPr txBox="1"/>
              <p:nvPr/>
            </p:nvSpPr>
            <p:spPr>
              <a:xfrm>
                <a:off x="7196551" y="2238949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c</m:t>
                          </m:r>
                        </m:sub>
                      </m:sSub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551" y="2238949"/>
                <a:ext cx="490416" cy="28460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Straight Connector 13"/>
          <p:cNvCxnSpPr/>
          <p:nvPr/>
        </p:nvCxnSpPr>
        <p:spPr>
          <a:xfrm flipH="1">
            <a:off x="5524501" y="2379980"/>
            <a:ext cx="1689099" cy="0"/>
          </a:xfrm>
          <a:prstGeom prst="line">
            <a:avLst/>
          </a:prstGeom>
          <a:ln w="9525">
            <a:solidFill>
              <a:srgbClr val="080808"/>
            </a:solidFill>
            <a:prstDash val="soli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"/>
              <p:cNvSpPr txBox="1"/>
              <p:nvPr/>
            </p:nvSpPr>
            <p:spPr>
              <a:xfrm>
                <a:off x="7196551" y="2618014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6551" y="2618014"/>
                <a:ext cx="490416" cy="28460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2943232" y="5713347"/>
            <a:ext cx="3937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 </a:t>
            </a:r>
            <a:r>
              <a:rPr lang="en-US" dirty="0" smtClean="0">
                <a:solidFill>
                  <a:srgbClr val="00B050"/>
                </a:solidFill>
              </a:rPr>
              <a:t>Consistent with previous research</a:t>
            </a:r>
            <a:endParaRPr lang="en-GB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"/>
              <p:cNvSpPr txBox="1"/>
              <p:nvPr/>
            </p:nvSpPr>
            <p:spPr>
              <a:xfrm>
                <a:off x="3050115" y="2100989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I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</m:t>
                          </m:r>
                          <m: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+1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50115" y="2100989"/>
                <a:ext cx="490416" cy="284602"/>
              </a:xfrm>
              <a:prstGeom prst="rect">
                <a:avLst/>
              </a:prstGeom>
              <a:blipFill>
                <a:blip r:embed="rId8"/>
                <a:stretch>
                  <a:fillRect r="-98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2747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Magnetic field </a:t>
            </a:r>
            <a:r>
              <a:rPr lang="en-US" dirty="0" smtClean="0"/>
              <a:t>dynamics in superconductors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1" y="1182726"/>
                <a:ext cx="4132959" cy="5069582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it-IT" b="1" dirty="0" smtClean="0"/>
                  <a:t>Type I</a:t>
                </a:r>
                <a:r>
                  <a:rPr lang="it-IT" dirty="0" smtClean="0"/>
                  <a:t>: Meißner Effect</a:t>
                </a:r>
              </a:p>
              <a:p>
                <a:r>
                  <a:rPr lang="it-IT" dirty="0" smtClean="0"/>
                  <a:t>Thermodynamical state, reversible </a:t>
                </a:r>
              </a:p>
              <a:p>
                <a:r>
                  <a:rPr lang="it-IT" dirty="0" smtClean="0"/>
                  <a:t>London equation</a:t>
                </a:r>
              </a:p>
              <a:p>
                <a:endParaRPr lang="en-US" sz="1600" i="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 xmlns:m="http://schemas.openxmlformats.org/officeDocument/2006/math">
                    <m:r>
                      <a:rPr lang="en-US" sz="160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acc>
                      <m:accPr>
                        <m:chr m:val="⃗"/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e>
                    </m:acc>
                    <m:r>
                      <a:rPr lang="en-US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sSup>
                      <m:sSup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λ</m:t>
                        </m:r>
                      </m:e>
                      <m:sup>
                        <m: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</m:t>
                        </m:r>
                        <m: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acc>
                      <m:accPr>
                        <m:chr m:val="⃗"/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e>
                    </m:acc>
                    <m:r>
                      <a:rPr lang="en-US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US" sz="1600" dirty="0" smtClean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,    </a:t>
                </a:r>
                <a:r>
                  <a:rPr lang="en-US" sz="1600" dirty="0">
                    <a:solidFill>
                      <a:srgbClr val="00B050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if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B</m:t>
                    </m:r>
                    <m:r>
                      <a:rPr lang="en-US" sz="160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&lt;</m:t>
                    </m:r>
                    <m:sSub>
                      <m:sSubPr>
                        <m:ctrlPr>
                          <a:rPr lang="en-US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a:rPr lang="en-US" sz="160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160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 smtClean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r>
                  <a:rPr lang="en-US" b="1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Type II</a:t>
                </a: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: </a:t>
                </a:r>
                <a:r>
                  <a:rPr lang="en-US" dirty="0" err="1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Abrikosov</a:t>
                </a: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 err="1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fluxons</a:t>
                </a:r>
                <a:endParaRPr lang="en-US" dirty="0" smtClean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Flux pinning and motion, irreversible</a:t>
                </a:r>
              </a:p>
              <a:p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Power-law (phenomenological)</a:t>
                </a:r>
                <a:endParaRPr lang="en-US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:endParaRPr lang="en-US" sz="1600" dirty="0" smtClean="0">
                  <a:solidFill>
                    <a:srgbClr val="00B050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448056" lvl="1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ρ</m:t>
                      </m:r>
                      <m:d>
                        <m:d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B</m:t>
                              </m:r>
                            </m:e>
                          </m:acc>
                          <m: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T</m:t>
                          </m:r>
                        </m:e>
                      </m:d>
                      <m:r>
                        <a:rPr lang="en-US" sz="16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sub>
                          </m:sSub>
                          <m: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US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60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B</m:t>
                              </m:r>
                            </m:e>
                          </m:acc>
                          <m: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T</m:t>
                          </m:r>
                          <m: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  <m:sSup>
                        <m:sSupPr>
                          <m:ctrlPr>
                            <a:rPr lang="en-US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J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J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c</m:t>
                                      </m:r>
                                    </m:sub>
                                  </m:sSub>
                                  <m:r>
                                    <a:rPr lang="en-US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(</m:t>
                                  </m:r>
                                  <m:acc>
                                    <m:accPr>
                                      <m:chr m:val="⃗"/>
                                      <m:ctrlPr>
                                        <a:rPr lang="en-US" sz="1600" i="1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1600">
                                          <a:solidFill>
                                            <a:srgbClr val="00B05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B</m:t>
                                      </m:r>
                                    </m:e>
                                  </m:acc>
                                  <m:r>
                                    <a:rPr lang="en-US" sz="16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1600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T</m:t>
                                  </m:r>
                                  <m:r>
                                    <a:rPr lang="en-US" sz="1600" i="1">
                                      <a:solidFill>
                                        <a:srgbClr val="00B05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)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</m:t>
                          </m:r>
                          <m:r>
                            <a:rPr lang="en-US" sz="160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:endParaRPr lang="en-US" dirty="0" smtClean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endParaRPr lang="en-US" dirty="0" smtClean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Faraday Law (eddy currents)</a:t>
                </a:r>
              </a:p>
              <a:p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/>
                </a:r>
                <a:b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r>
                      <a:rPr lang="en-US" b="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∆</m:t>
                    </m:r>
                    <m:acc>
                      <m:accPr>
                        <m:chr m:val="⃗"/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</m:acc>
                    <m:r>
                      <a:rPr lang="en-US" b="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  <m:r>
                      <m:rPr>
                        <m:sty m:val="p"/>
                      </m:rPr>
                      <a:rPr lang="en-US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μ</m:t>
                    </m:r>
                    <m:sSup>
                      <m:sSup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ρ</m:t>
                        </m:r>
                      </m:e>
                      <m:sup>
                        <m:r>
                          <a:rPr lang="en-US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−1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𝜕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t</m:t>
                        </m:r>
                      </m:sub>
                    </m:sSub>
                    <m:acc>
                      <m:accPr>
                        <m:chr m:val="⃗"/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e>
                    </m:acc>
                    <m:r>
                      <a:rPr lang="en-US" b="0" i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endParaRPr lang="it-IT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1" y="1182726"/>
                <a:ext cx="4132959" cy="5069582"/>
              </a:xfrm>
              <a:blipFill>
                <a:blip r:embed="rId2"/>
                <a:stretch>
                  <a:fillRect t="-3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  <p:grpSp>
        <p:nvGrpSpPr>
          <p:cNvPr id="83" name="Group 82"/>
          <p:cNvGrpSpPr/>
          <p:nvPr/>
        </p:nvGrpSpPr>
        <p:grpSpPr>
          <a:xfrm>
            <a:off x="4878201" y="1643505"/>
            <a:ext cx="3883663" cy="3382329"/>
            <a:chOff x="4511040" y="1182726"/>
            <a:chExt cx="3883663" cy="3382329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4929110" y="4140532"/>
              <a:ext cx="3180862" cy="0"/>
            </a:xfrm>
            <a:prstGeom prst="straightConnector1">
              <a:avLst/>
            </a:prstGeom>
            <a:ln w="12700">
              <a:solidFill>
                <a:srgbClr val="0055A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4983818" y="1319178"/>
              <a:ext cx="0" cy="2907323"/>
            </a:xfrm>
            <a:prstGeom prst="straightConnector1">
              <a:avLst/>
            </a:prstGeom>
            <a:ln w="12700">
              <a:solidFill>
                <a:srgbClr val="0055A0"/>
              </a:solidFill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50" name="Group 49"/>
            <p:cNvGrpSpPr>
              <a:grpSpLocks noChangeAspect="1"/>
            </p:cNvGrpSpPr>
            <p:nvPr/>
          </p:nvGrpSpPr>
          <p:grpSpPr>
            <a:xfrm>
              <a:off x="5168693" y="3372132"/>
              <a:ext cx="672376" cy="613474"/>
              <a:chOff x="5407323" y="2506112"/>
              <a:chExt cx="1236532" cy="1221338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5545824" y="3016738"/>
                <a:ext cx="953991" cy="205887"/>
              </a:xfrm>
              <a:prstGeom prst="rect">
                <a:avLst/>
              </a:prstGeom>
              <a:ln w="12700">
                <a:solidFill>
                  <a:srgbClr val="0055A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5407323" y="2506112"/>
                <a:ext cx="593233" cy="1221338"/>
                <a:chOff x="5293271" y="2436262"/>
                <a:chExt cx="694779" cy="1434490"/>
              </a:xfrm>
            </p:grpSpPr>
            <p:sp>
              <p:nvSpPr>
                <p:cNvPr id="21" name="Freeform 20"/>
                <p:cNvSpPr/>
                <p:nvPr/>
              </p:nvSpPr>
              <p:spPr>
                <a:xfrm>
                  <a:off x="5293271" y="2436262"/>
                  <a:ext cx="178051" cy="1434490"/>
                </a:xfrm>
                <a:custGeom>
                  <a:avLst/>
                  <a:gdLst>
                    <a:gd name="connsiteX0" fmla="*/ 23446 w 23446"/>
                    <a:gd name="connsiteY0" fmla="*/ 0 h 1563077"/>
                    <a:gd name="connsiteX1" fmla="*/ 0 w 23446"/>
                    <a:gd name="connsiteY1" fmla="*/ 1563077 h 1563077"/>
                    <a:gd name="connsiteX0" fmla="*/ 23446 w 23446"/>
                    <a:gd name="connsiteY0" fmla="*/ 0 h 1563077"/>
                    <a:gd name="connsiteX1" fmla="*/ 23446 w 23446"/>
                    <a:gd name="connsiteY1" fmla="*/ 343877 h 1563077"/>
                    <a:gd name="connsiteX2" fmla="*/ 0 w 23446"/>
                    <a:gd name="connsiteY2" fmla="*/ 1563077 h 1563077"/>
                    <a:gd name="connsiteX0" fmla="*/ 32133 w 32133"/>
                    <a:gd name="connsiteY0" fmla="*/ 0 h 1563077"/>
                    <a:gd name="connsiteX1" fmla="*/ 32133 w 32133"/>
                    <a:gd name="connsiteY1" fmla="*/ 343877 h 1563077"/>
                    <a:gd name="connsiteX2" fmla="*/ 871 w 32133"/>
                    <a:gd name="connsiteY2" fmla="*/ 1281723 h 1563077"/>
                    <a:gd name="connsiteX3" fmla="*/ 8687 w 32133"/>
                    <a:gd name="connsiteY3" fmla="*/ 1563077 h 1563077"/>
                    <a:gd name="connsiteX0" fmla="*/ 187689 w 187689"/>
                    <a:gd name="connsiteY0" fmla="*/ 0 h 1563077"/>
                    <a:gd name="connsiteX1" fmla="*/ 120 w 187689"/>
                    <a:gd name="connsiteY1" fmla="*/ 500184 h 1563077"/>
                    <a:gd name="connsiteX2" fmla="*/ 156427 w 187689"/>
                    <a:gd name="connsiteY2" fmla="*/ 1281723 h 1563077"/>
                    <a:gd name="connsiteX3" fmla="*/ 164243 w 187689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93969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563077"/>
                    <a:gd name="connsiteX1" fmla="*/ 157963 w 189223"/>
                    <a:gd name="connsiteY1" fmla="*/ 289170 h 1563077"/>
                    <a:gd name="connsiteX2" fmla="*/ 1654 w 189223"/>
                    <a:gd name="connsiteY2" fmla="*/ 593969 h 1563077"/>
                    <a:gd name="connsiteX3" fmla="*/ 1654 w 189223"/>
                    <a:gd name="connsiteY3" fmla="*/ 844061 h 1563077"/>
                    <a:gd name="connsiteX4" fmla="*/ 165777 w 189223"/>
                    <a:gd name="connsiteY4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434490"/>
                    <a:gd name="connsiteX1" fmla="*/ 1654 w 189223"/>
                    <a:gd name="connsiteY1" fmla="*/ 593969 h 1434490"/>
                    <a:gd name="connsiteX2" fmla="*/ 1654 w 189223"/>
                    <a:gd name="connsiteY2" fmla="*/ 844061 h 1434490"/>
                    <a:gd name="connsiteX3" fmla="*/ 182446 w 189223"/>
                    <a:gd name="connsiteY3" fmla="*/ 1434490 h 1434490"/>
                    <a:gd name="connsiteX0" fmla="*/ 187631 w 187631"/>
                    <a:gd name="connsiteY0" fmla="*/ 0 h 1434490"/>
                    <a:gd name="connsiteX1" fmla="*/ 9587 w 187631"/>
                    <a:gd name="connsiteY1" fmla="*/ 593969 h 1434490"/>
                    <a:gd name="connsiteX2" fmla="*/ 62 w 187631"/>
                    <a:gd name="connsiteY2" fmla="*/ 844061 h 1434490"/>
                    <a:gd name="connsiteX3" fmla="*/ 180854 w 187631"/>
                    <a:gd name="connsiteY3" fmla="*/ 1434490 h 1434490"/>
                    <a:gd name="connsiteX0" fmla="*/ 178971 w 178971"/>
                    <a:gd name="connsiteY0" fmla="*/ 0 h 1434490"/>
                    <a:gd name="connsiteX1" fmla="*/ 927 w 178971"/>
                    <a:gd name="connsiteY1" fmla="*/ 593969 h 1434490"/>
                    <a:gd name="connsiteX2" fmla="*/ 10452 w 178971"/>
                    <a:gd name="connsiteY2" fmla="*/ 853586 h 1434490"/>
                    <a:gd name="connsiteX3" fmla="*/ 172194 w 178971"/>
                    <a:gd name="connsiteY3" fmla="*/ 1434490 h 1434490"/>
                    <a:gd name="connsiteX0" fmla="*/ 172281 w 172281"/>
                    <a:gd name="connsiteY0" fmla="*/ 0 h 1434490"/>
                    <a:gd name="connsiteX1" fmla="*/ 1381 w 172281"/>
                    <a:gd name="connsiteY1" fmla="*/ 593969 h 1434490"/>
                    <a:gd name="connsiteX2" fmla="*/ 3762 w 172281"/>
                    <a:gd name="connsiteY2" fmla="*/ 853586 h 1434490"/>
                    <a:gd name="connsiteX3" fmla="*/ 165504 w 172281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65 w 175728"/>
                    <a:gd name="connsiteY1" fmla="*/ 853586 h 1434490"/>
                    <a:gd name="connsiteX2" fmla="*/ 168951 w 17572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2618 h 1434490"/>
                    <a:gd name="connsiteX2" fmla="*/ 171331 w 17810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4999 h 1434490"/>
                    <a:gd name="connsiteX2" fmla="*/ 171331 w 178108"/>
                    <a:gd name="connsiteY2" fmla="*/ 1434490 h 1434490"/>
                    <a:gd name="connsiteX0" fmla="*/ 178044 w 178044"/>
                    <a:gd name="connsiteY0" fmla="*/ 0 h 1434490"/>
                    <a:gd name="connsiteX1" fmla="*/ 0 w 178044"/>
                    <a:gd name="connsiteY1" fmla="*/ 724999 h 1434490"/>
                    <a:gd name="connsiteX2" fmla="*/ 171267 w 178044"/>
                    <a:gd name="connsiteY2" fmla="*/ 1434490 h 1434490"/>
                    <a:gd name="connsiteX0" fmla="*/ 178052 w 178052"/>
                    <a:gd name="connsiteY0" fmla="*/ 0 h 1434490"/>
                    <a:gd name="connsiteX1" fmla="*/ 8 w 178052"/>
                    <a:gd name="connsiteY1" fmla="*/ 724999 h 1434490"/>
                    <a:gd name="connsiteX2" fmla="*/ 171275 w 178052"/>
                    <a:gd name="connsiteY2" fmla="*/ 1434490 h 1434490"/>
                    <a:gd name="connsiteX0" fmla="*/ 178051 w 178051"/>
                    <a:gd name="connsiteY0" fmla="*/ 0 h 1434490"/>
                    <a:gd name="connsiteX1" fmla="*/ 7 w 178051"/>
                    <a:gd name="connsiteY1" fmla="*/ 724999 h 1434490"/>
                    <a:gd name="connsiteX2" fmla="*/ 171274 w 178051"/>
                    <a:gd name="connsiteY2" fmla="*/ 1434490 h 14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8051" h="1434490">
                      <a:moveTo>
                        <a:pt x="178051" y="0"/>
                      </a:moveTo>
                      <a:cubicBezTo>
                        <a:pt x="174793" y="308800"/>
                        <a:pt x="-1244" y="309705"/>
                        <a:pt x="7" y="724999"/>
                      </a:cubicBezTo>
                      <a:cubicBezTo>
                        <a:pt x="3243" y="1132987"/>
                        <a:pt x="172352" y="1139947"/>
                        <a:pt x="171274" y="1434490"/>
                      </a:cubicBezTo>
                    </a:path>
                  </a:pathLst>
                </a:custGeom>
                <a:ln>
                  <a:solidFill>
                    <a:srgbClr val="00B0F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" name="Freeform 26"/>
                <p:cNvSpPr/>
                <p:nvPr/>
              </p:nvSpPr>
              <p:spPr>
                <a:xfrm>
                  <a:off x="5442867" y="2436262"/>
                  <a:ext cx="545183" cy="1434490"/>
                </a:xfrm>
                <a:custGeom>
                  <a:avLst/>
                  <a:gdLst>
                    <a:gd name="connsiteX0" fmla="*/ 23446 w 23446"/>
                    <a:gd name="connsiteY0" fmla="*/ 0 h 1563077"/>
                    <a:gd name="connsiteX1" fmla="*/ 0 w 23446"/>
                    <a:gd name="connsiteY1" fmla="*/ 1563077 h 1563077"/>
                    <a:gd name="connsiteX0" fmla="*/ 23446 w 23446"/>
                    <a:gd name="connsiteY0" fmla="*/ 0 h 1563077"/>
                    <a:gd name="connsiteX1" fmla="*/ 23446 w 23446"/>
                    <a:gd name="connsiteY1" fmla="*/ 343877 h 1563077"/>
                    <a:gd name="connsiteX2" fmla="*/ 0 w 23446"/>
                    <a:gd name="connsiteY2" fmla="*/ 1563077 h 1563077"/>
                    <a:gd name="connsiteX0" fmla="*/ 32133 w 32133"/>
                    <a:gd name="connsiteY0" fmla="*/ 0 h 1563077"/>
                    <a:gd name="connsiteX1" fmla="*/ 32133 w 32133"/>
                    <a:gd name="connsiteY1" fmla="*/ 343877 h 1563077"/>
                    <a:gd name="connsiteX2" fmla="*/ 871 w 32133"/>
                    <a:gd name="connsiteY2" fmla="*/ 1281723 h 1563077"/>
                    <a:gd name="connsiteX3" fmla="*/ 8687 w 32133"/>
                    <a:gd name="connsiteY3" fmla="*/ 1563077 h 1563077"/>
                    <a:gd name="connsiteX0" fmla="*/ 187689 w 187689"/>
                    <a:gd name="connsiteY0" fmla="*/ 0 h 1563077"/>
                    <a:gd name="connsiteX1" fmla="*/ 120 w 187689"/>
                    <a:gd name="connsiteY1" fmla="*/ 500184 h 1563077"/>
                    <a:gd name="connsiteX2" fmla="*/ 156427 w 187689"/>
                    <a:gd name="connsiteY2" fmla="*/ 1281723 h 1563077"/>
                    <a:gd name="connsiteX3" fmla="*/ 164243 w 187689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93969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563077"/>
                    <a:gd name="connsiteX1" fmla="*/ 157963 w 189223"/>
                    <a:gd name="connsiteY1" fmla="*/ 289170 h 1563077"/>
                    <a:gd name="connsiteX2" fmla="*/ 1654 w 189223"/>
                    <a:gd name="connsiteY2" fmla="*/ 593969 h 1563077"/>
                    <a:gd name="connsiteX3" fmla="*/ 1654 w 189223"/>
                    <a:gd name="connsiteY3" fmla="*/ 844061 h 1563077"/>
                    <a:gd name="connsiteX4" fmla="*/ 165777 w 189223"/>
                    <a:gd name="connsiteY4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434490"/>
                    <a:gd name="connsiteX1" fmla="*/ 1654 w 189223"/>
                    <a:gd name="connsiteY1" fmla="*/ 593969 h 1434490"/>
                    <a:gd name="connsiteX2" fmla="*/ 1654 w 189223"/>
                    <a:gd name="connsiteY2" fmla="*/ 844061 h 1434490"/>
                    <a:gd name="connsiteX3" fmla="*/ 182446 w 189223"/>
                    <a:gd name="connsiteY3" fmla="*/ 1434490 h 1434490"/>
                    <a:gd name="connsiteX0" fmla="*/ 187631 w 187631"/>
                    <a:gd name="connsiteY0" fmla="*/ 0 h 1434490"/>
                    <a:gd name="connsiteX1" fmla="*/ 9587 w 187631"/>
                    <a:gd name="connsiteY1" fmla="*/ 593969 h 1434490"/>
                    <a:gd name="connsiteX2" fmla="*/ 62 w 187631"/>
                    <a:gd name="connsiteY2" fmla="*/ 844061 h 1434490"/>
                    <a:gd name="connsiteX3" fmla="*/ 180854 w 187631"/>
                    <a:gd name="connsiteY3" fmla="*/ 1434490 h 1434490"/>
                    <a:gd name="connsiteX0" fmla="*/ 178971 w 178971"/>
                    <a:gd name="connsiteY0" fmla="*/ 0 h 1434490"/>
                    <a:gd name="connsiteX1" fmla="*/ 927 w 178971"/>
                    <a:gd name="connsiteY1" fmla="*/ 593969 h 1434490"/>
                    <a:gd name="connsiteX2" fmla="*/ 10452 w 178971"/>
                    <a:gd name="connsiteY2" fmla="*/ 853586 h 1434490"/>
                    <a:gd name="connsiteX3" fmla="*/ 172194 w 178971"/>
                    <a:gd name="connsiteY3" fmla="*/ 1434490 h 1434490"/>
                    <a:gd name="connsiteX0" fmla="*/ 172281 w 172281"/>
                    <a:gd name="connsiteY0" fmla="*/ 0 h 1434490"/>
                    <a:gd name="connsiteX1" fmla="*/ 1381 w 172281"/>
                    <a:gd name="connsiteY1" fmla="*/ 593969 h 1434490"/>
                    <a:gd name="connsiteX2" fmla="*/ 3762 w 172281"/>
                    <a:gd name="connsiteY2" fmla="*/ 853586 h 1434490"/>
                    <a:gd name="connsiteX3" fmla="*/ 165504 w 172281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65 w 175728"/>
                    <a:gd name="connsiteY1" fmla="*/ 853586 h 1434490"/>
                    <a:gd name="connsiteX2" fmla="*/ 168951 w 17572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2618 h 1434490"/>
                    <a:gd name="connsiteX2" fmla="*/ 171331 w 17810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4999 h 1434490"/>
                    <a:gd name="connsiteX2" fmla="*/ 171331 w 178108"/>
                    <a:gd name="connsiteY2" fmla="*/ 1434490 h 1434490"/>
                    <a:gd name="connsiteX0" fmla="*/ 178044 w 178044"/>
                    <a:gd name="connsiteY0" fmla="*/ 0 h 1434490"/>
                    <a:gd name="connsiteX1" fmla="*/ 0 w 178044"/>
                    <a:gd name="connsiteY1" fmla="*/ 724999 h 1434490"/>
                    <a:gd name="connsiteX2" fmla="*/ 171267 w 178044"/>
                    <a:gd name="connsiteY2" fmla="*/ 1434490 h 1434490"/>
                    <a:gd name="connsiteX0" fmla="*/ 178052 w 178052"/>
                    <a:gd name="connsiteY0" fmla="*/ 0 h 1434490"/>
                    <a:gd name="connsiteX1" fmla="*/ 8 w 178052"/>
                    <a:gd name="connsiteY1" fmla="*/ 724999 h 1434490"/>
                    <a:gd name="connsiteX2" fmla="*/ 171275 w 178052"/>
                    <a:gd name="connsiteY2" fmla="*/ 1434490 h 1434490"/>
                    <a:gd name="connsiteX0" fmla="*/ 178051 w 178051"/>
                    <a:gd name="connsiteY0" fmla="*/ 0 h 1434490"/>
                    <a:gd name="connsiteX1" fmla="*/ 7 w 178051"/>
                    <a:gd name="connsiteY1" fmla="*/ 724999 h 1434490"/>
                    <a:gd name="connsiteX2" fmla="*/ 171274 w 178051"/>
                    <a:gd name="connsiteY2" fmla="*/ 1434490 h 14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8051" h="1434490">
                      <a:moveTo>
                        <a:pt x="178051" y="0"/>
                      </a:moveTo>
                      <a:cubicBezTo>
                        <a:pt x="174793" y="308800"/>
                        <a:pt x="-1244" y="309705"/>
                        <a:pt x="7" y="724999"/>
                      </a:cubicBezTo>
                      <a:cubicBezTo>
                        <a:pt x="3243" y="1132987"/>
                        <a:pt x="172352" y="1139947"/>
                        <a:pt x="171274" y="1434490"/>
                      </a:cubicBezTo>
                    </a:path>
                  </a:pathLst>
                </a:custGeom>
                <a:ln>
                  <a:solidFill>
                    <a:srgbClr val="00B0F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" name="Freeform 27"/>
                <p:cNvSpPr/>
                <p:nvPr/>
              </p:nvSpPr>
              <p:spPr>
                <a:xfrm>
                  <a:off x="5395790" y="2436262"/>
                  <a:ext cx="426431" cy="1434490"/>
                </a:xfrm>
                <a:custGeom>
                  <a:avLst/>
                  <a:gdLst>
                    <a:gd name="connsiteX0" fmla="*/ 23446 w 23446"/>
                    <a:gd name="connsiteY0" fmla="*/ 0 h 1563077"/>
                    <a:gd name="connsiteX1" fmla="*/ 0 w 23446"/>
                    <a:gd name="connsiteY1" fmla="*/ 1563077 h 1563077"/>
                    <a:gd name="connsiteX0" fmla="*/ 23446 w 23446"/>
                    <a:gd name="connsiteY0" fmla="*/ 0 h 1563077"/>
                    <a:gd name="connsiteX1" fmla="*/ 23446 w 23446"/>
                    <a:gd name="connsiteY1" fmla="*/ 343877 h 1563077"/>
                    <a:gd name="connsiteX2" fmla="*/ 0 w 23446"/>
                    <a:gd name="connsiteY2" fmla="*/ 1563077 h 1563077"/>
                    <a:gd name="connsiteX0" fmla="*/ 32133 w 32133"/>
                    <a:gd name="connsiteY0" fmla="*/ 0 h 1563077"/>
                    <a:gd name="connsiteX1" fmla="*/ 32133 w 32133"/>
                    <a:gd name="connsiteY1" fmla="*/ 343877 h 1563077"/>
                    <a:gd name="connsiteX2" fmla="*/ 871 w 32133"/>
                    <a:gd name="connsiteY2" fmla="*/ 1281723 h 1563077"/>
                    <a:gd name="connsiteX3" fmla="*/ 8687 w 32133"/>
                    <a:gd name="connsiteY3" fmla="*/ 1563077 h 1563077"/>
                    <a:gd name="connsiteX0" fmla="*/ 187689 w 187689"/>
                    <a:gd name="connsiteY0" fmla="*/ 0 h 1563077"/>
                    <a:gd name="connsiteX1" fmla="*/ 120 w 187689"/>
                    <a:gd name="connsiteY1" fmla="*/ 500184 h 1563077"/>
                    <a:gd name="connsiteX2" fmla="*/ 156427 w 187689"/>
                    <a:gd name="connsiteY2" fmla="*/ 1281723 h 1563077"/>
                    <a:gd name="connsiteX3" fmla="*/ 164243 w 187689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93969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563077"/>
                    <a:gd name="connsiteX1" fmla="*/ 157963 w 189223"/>
                    <a:gd name="connsiteY1" fmla="*/ 289170 h 1563077"/>
                    <a:gd name="connsiteX2" fmla="*/ 1654 w 189223"/>
                    <a:gd name="connsiteY2" fmla="*/ 593969 h 1563077"/>
                    <a:gd name="connsiteX3" fmla="*/ 1654 w 189223"/>
                    <a:gd name="connsiteY3" fmla="*/ 844061 h 1563077"/>
                    <a:gd name="connsiteX4" fmla="*/ 165777 w 189223"/>
                    <a:gd name="connsiteY4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434490"/>
                    <a:gd name="connsiteX1" fmla="*/ 1654 w 189223"/>
                    <a:gd name="connsiteY1" fmla="*/ 593969 h 1434490"/>
                    <a:gd name="connsiteX2" fmla="*/ 1654 w 189223"/>
                    <a:gd name="connsiteY2" fmla="*/ 844061 h 1434490"/>
                    <a:gd name="connsiteX3" fmla="*/ 182446 w 189223"/>
                    <a:gd name="connsiteY3" fmla="*/ 1434490 h 1434490"/>
                    <a:gd name="connsiteX0" fmla="*/ 187631 w 187631"/>
                    <a:gd name="connsiteY0" fmla="*/ 0 h 1434490"/>
                    <a:gd name="connsiteX1" fmla="*/ 9587 w 187631"/>
                    <a:gd name="connsiteY1" fmla="*/ 593969 h 1434490"/>
                    <a:gd name="connsiteX2" fmla="*/ 62 w 187631"/>
                    <a:gd name="connsiteY2" fmla="*/ 844061 h 1434490"/>
                    <a:gd name="connsiteX3" fmla="*/ 180854 w 187631"/>
                    <a:gd name="connsiteY3" fmla="*/ 1434490 h 1434490"/>
                    <a:gd name="connsiteX0" fmla="*/ 178971 w 178971"/>
                    <a:gd name="connsiteY0" fmla="*/ 0 h 1434490"/>
                    <a:gd name="connsiteX1" fmla="*/ 927 w 178971"/>
                    <a:gd name="connsiteY1" fmla="*/ 593969 h 1434490"/>
                    <a:gd name="connsiteX2" fmla="*/ 10452 w 178971"/>
                    <a:gd name="connsiteY2" fmla="*/ 853586 h 1434490"/>
                    <a:gd name="connsiteX3" fmla="*/ 172194 w 178971"/>
                    <a:gd name="connsiteY3" fmla="*/ 1434490 h 1434490"/>
                    <a:gd name="connsiteX0" fmla="*/ 172281 w 172281"/>
                    <a:gd name="connsiteY0" fmla="*/ 0 h 1434490"/>
                    <a:gd name="connsiteX1" fmla="*/ 1381 w 172281"/>
                    <a:gd name="connsiteY1" fmla="*/ 593969 h 1434490"/>
                    <a:gd name="connsiteX2" fmla="*/ 3762 w 172281"/>
                    <a:gd name="connsiteY2" fmla="*/ 853586 h 1434490"/>
                    <a:gd name="connsiteX3" fmla="*/ 165504 w 172281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65 w 175728"/>
                    <a:gd name="connsiteY1" fmla="*/ 853586 h 1434490"/>
                    <a:gd name="connsiteX2" fmla="*/ 168951 w 17572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2618 h 1434490"/>
                    <a:gd name="connsiteX2" fmla="*/ 171331 w 17810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4999 h 1434490"/>
                    <a:gd name="connsiteX2" fmla="*/ 171331 w 178108"/>
                    <a:gd name="connsiteY2" fmla="*/ 1434490 h 1434490"/>
                    <a:gd name="connsiteX0" fmla="*/ 178044 w 178044"/>
                    <a:gd name="connsiteY0" fmla="*/ 0 h 1434490"/>
                    <a:gd name="connsiteX1" fmla="*/ 0 w 178044"/>
                    <a:gd name="connsiteY1" fmla="*/ 724999 h 1434490"/>
                    <a:gd name="connsiteX2" fmla="*/ 171267 w 178044"/>
                    <a:gd name="connsiteY2" fmla="*/ 1434490 h 1434490"/>
                    <a:gd name="connsiteX0" fmla="*/ 178052 w 178052"/>
                    <a:gd name="connsiteY0" fmla="*/ 0 h 1434490"/>
                    <a:gd name="connsiteX1" fmla="*/ 8 w 178052"/>
                    <a:gd name="connsiteY1" fmla="*/ 724999 h 1434490"/>
                    <a:gd name="connsiteX2" fmla="*/ 171275 w 178052"/>
                    <a:gd name="connsiteY2" fmla="*/ 1434490 h 1434490"/>
                    <a:gd name="connsiteX0" fmla="*/ 178051 w 178051"/>
                    <a:gd name="connsiteY0" fmla="*/ 0 h 1434490"/>
                    <a:gd name="connsiteX1" fmla="*/ 7 w 178051"/>
                    <a:gd name="connsiteY1" fmla="*/ 724999 h 1434490"/>
                    <a:gd name="connsiteX2" fmla="*/ 171274 w 178051"/>
                    <a:gd name="connsiteY2" fmla="*/ 1434490 h 14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8051" h="1434490">
                      <a:moveTo>
                        <a:pt x="178051" y="0"/>
                      </a:moveTo>
                      <a:cubicBezTo>
                        <a:pt x="174793" y="308800"/>
                        <a:pt x="-1244" y="309705"/>
                        <a:pt x="7" y="724999"/>
                      </a:cubicBezTo>
                      <a:cubicBezTo>
                        <a:pt x="3243" y="1132987"/>
                        <a:pt x="172352" y="1139947"/>
                        <a:pt x="171274" y="1434490"/>
                      </a:cubicBezTo>
                    </a:path>
                  </a:pathLst>
                </a:custGeom>
                <a:ln>
                  <a:solidFill>
                    <a:srgbClr val="00B0F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36" name="Freeform 35"/>
                <p:cNvSpPr/>
                <p:nvPr/>
              </p:nvSpPr>
              <p:spPr>
                <a:xfrm>
                  <a:off x="5345974" y="2436262"/>
                  <a:ext cx="315146" cy="1434490"/>
                </a:xfrm>
                <a:custGeom>
                  <a:avLst/>
                  <a:gdLst>
                    <a:gd name="connsiteX0" fmla="*/ 23446 w 23446"/>
                    <a:gd name="connsiteY0" fmla="*/ 0 h 1563077"/>
                    <a:gd name="connsiteX1" fmla="*/ 0 w 23446"/>
                    <a:gd name="connsiteY1" fmla="*/ 1563077 h 1563077"/>
                    <a:gd name="connsiteX0" fmla="*/ 23446 w 23446"/>
                    <a:gd name="connsiteY0" fmla="*/ 0 h 1563077"/>
                    <a:gd name="connsiteX1" fmla="*/ 23446 w 23446"/>
                    <a:gd name="connsiteY1" fmla="*/ 343877 h 1563077"/>
                    <a:gd name="connsiteX2" fmla="*/ 0 w 23446"/>
                    <a:gd name="connsiteY2" fmla="*/ 1563077 h 1563077"/>
                    <a:gd name="connsiteX0" fmla="*/ 32133 w 32133"/>
                    <a:gd name="connsiteY0" fmla="*/ 0 h 1563077"/>
                    <a:gd name="connsiteX1" fmla="*/ 32133 w 32133"/>
                    <a:gd name="connsiteY1" fmla="*/ 343877 h 1563077"/>
                    <a:gd name="connsiteX2" fmla="*/ 871 w 32133"/>
                    <a:gd name="connsiteY2" fmla="*/ 1281723 h 1563077"/>
                    <a:gd name="connsiteX3" fmla="*/ 8687 w 32133"/>
                    <a:gd name="connsiteY3" fmla="*/ 1563077 h 1563077"/>
                    <a:gd name="connsiteX0" fmla="*/ 187689 w 187689"/>
                    <a:gd name="connsiteY0" fmla="*/ 0 h 1563077"/>
                    <a:gd name="connsiteX1" fmla="*/ 120 w 187689"/>
                    <a:gd name="connsiteY1" fmla="*/ 500184 h 1563077"/>
                    <a:gd name="connsiteX2" fmla="*/ 156427 w 187689"/>
                    <a:gd name="connsiteY2" fmla="*/ 1281723 h 1563077"/>
                    <a:gd name="connsiteX3" fmla="*/ 164243 w 187689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93969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563077"/>
                    <a:gd name="connsiteX1" fmla="*/ 157963 w 189223"/>
                    <a:gd name="connsiteY1" fmla="*/ 289170 h 1563077"/>
                    <a:gd name="connsiteX2" fmla="*/ 1654 w 189223"/>
                    <a:gd name="connsiteY2" fmla="*/ 593969 h 1563077"/>
                    <a:gd name="connsiteX3" fmla="*/ 1654 w 189223"/>
                    <a:gd name="connsiteY3" fmla="*/ 844061 h 1563077"/>
                    <a:gd name="connsiteX4" fmla="*/ 165777 w 189223"/>
                    <a:gd name="connsiteY4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434490"/>
                    <a:gd name="connsiteX1" fmla="*/ 1654 w 189223"/>
                    <a:gd name="connsiteY1" fmla="*/ 593969 h 1434490"/>
                    <a:gd name="connsiteX2" fmla="*/ 1654 w 189223"/>
                    <a:gd name="connsiteY2" fmla="*/ 844061 h 1434490"/>
                    <a:gd name="connsiteX3" fmla="*/ 182446 w 189223"/>
                    <a:gd name="connsiteY3" fmla="*/ 1434490 h 1434490"/>
                    <a:gd name="connsiteX0" fmla="*/ 187631 w 187631"/>
                    <a:gd name="connsiteY0" fmla="*/ 0 h 1434490"/>
                    <a:gd name="connsiteX1" fmla="*/ 9587 w 187631"/>
                    <a:gd name="connsiteY1" fmla="*/ 593969 h 1434490"/>
                    <a:gd name="connsiteX2" fmla="*/ 62 w 187631"/>
                    <a:gd name="connsiteY2" fmla="*/ 844061 h 1434490"/>
                    <a:gd name="connsiteX3" fmla="*/ 180854 w 187631"/>
                    <a:gd name="connsiteY3" fmla="*/ 1434490 h 1434490"/>
                    <a:gd name="connsiteX0" fmla="*/ 178971 w 178971"/>
                    <a:gd name="connsiteY0" fmla="*/ 0 h 1434490"/>
                    <a:gd name="connsiteX1" fmla="*/ 927 w 178971"/>
                    <a:gd name="connsiteY1" fmla="*/ 593969 h 1434490"/>
                    <a:gd name="connsiteX2" fmla="*/ 10452 w 178971"/>
                    <a:gd name="connsiteY2" fmla="*/ 853586 h 1434490"/>
                    <a:gd name="connsiteX3" fmla="*/ 172194 w 178971"/>
                    <a:gd name="connsiteY3" fmla="*/ 1434490 h 1434490"/>
                    <a:gd name="connsiteX0" fmla="*/ 172281 w 172281"/>
                    <a:gd name="connsiteY0" fmla="*/ 0 h 1434490"/>
                    <a:gd name="connsiteX1" fmla="*/ 1381 w 172281"/>
                    <a:gd name="connsiteY1" fmla="*/ 593969 h 1434490"/>
                    <a:gd name="connsiteX2" fmla="*/ 3762 w 172281"/>
                    <a:gd name="connsiteY2" fmla="*/ 853586 h 1434490"/>
                    <a:gd name="connsiteX3" fmla="*/ 165504 w 172281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65 w 175728"/>
                    <a:gd name="connsiteY1" fmla="*/ 853586 h 1434490"/>
                    <a:gd name="connsiteX2" fmla="*/ 168951 w 17572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2618 h 1434490"/>
                    <a:gd name="connsiteX2" fmla="*/ 171331 w 17810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4999 h 1434490"/>
                    <a:gd name="connsiteX2" fmla="*/ 171331 w 178108"/>
                    <a:gd name="connsiteY2" fmla="*/ 1434490 h 1434490"/>
                    <a:gd name="connsiteX0" fmla="*/ 178044 w 178044"/>
                    <a:gd name="connsiteY0" fmla="*/ 0 h 1434490"/>
                    <a:gd name="connsiteX1" fmla="*/ 0 w 178044"/>
                    <a:gd name="connsiteY1" fmla="*/ 724999 h 1434490"/>
                    <a:gd name="connsiteX2" fmla="*/ 171267 w 178044"/>
                    <a:gd name="connsiteY2" fmla="*/ 1434490 h 1434490"/>
                    <a:gd name="connsiteX0" fmla="*/ 178052 w 178052"/>
                    <a:gd name="connsiteY0" fmla="*/ 0 h 1434490"/>
                    <a:gd name="connsiteX1" fmla="*/ 8 w 178052"/>
                    <a:gd name="connsiteY1" fmla="*/ 724999 h 1434490"/>
                    <a:gd name="connsiteX2" fmla="*/ 171275 w 178052"/>
                    <a:gd name="connsiteY2" fmla="*/ 1434490 h 1434490"/>
                    <a:gd name="connsiteX0" fmla="*/ 178051 w 178051"/>
                    <a:gd name="connsiteY0" fmla="*/ 0 h 1434490"/>
                    <a:gd name="connsiteX1" fmla="*/ 7 w 178051"/>
                    <a:gd name="connsiteY1" fmla="*/ 724999 h 1434490"/>
                    <a:gd name="connsiteX2" fmla="*/ 171274 w 178051"/>
                    <a:gd name="connsiteY2" fmla="*/ 1434490 h 14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8051" h="1434490">
                      <a:moveTo>
                        <a:pt x="178051" y="0"/>
                      </a:moveTo>
                      <a:cubicBezTo>
                        <a:pt x="174793" y="308800"/>
                        <a:pt x="-1244" y="309705"/>
                        <a:pt x="7" y="724999"/>
                      </a:cubicBezTo>
                      <a:cubicBezTo>
                        <a:pt x="3243" y="1132987"/>
                        <a:pt x="172352" y="1139947"/>
                        <a:pt x="171274" y="1434490"/>
                      </a:cubicBezTo>
                    </a:path>
                  </a:pathLst>
                </a:custGeom>
                <a:ln>
                  <a:solidFill>
                    <a:srgbClr val="00B0F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5" name="Group 44"/>
              <p:cNvGrpSpPr/>
              <p:nvPr/>
            </p:nvGrpSpPr>
            <p:grpSpPr>
              <a:xfrm flipH="1">
                <a:off x="6050622" y="2506112"/>
                <a:ext cx="593233" cy="1221338"/>
                <a:chOff x="5293271" y="2436262"/>
                <a:chExt cx="694779" cy="1434490"/>
              </a:xfrm>
            </p:grpSpPr>
            <p:sp>
              <p:nvSpPr>
                <p:cNvPr id="46" name="Freeform 45"/>
                <p:cNvSpPr/>
                <p:nvPr/>
              </p:nvSpPr>
              <p:spPr>
                <a:xfrm>
                  <a:off x="5293271" y="2436262"/>
                  <a:ext cx="178051" cy="1434490"/>
                </a:xfrm>
                <a:custGeom>
                  <a:avLst/>
                  <a:gdLst>
                    <a:gd name="connsiteX0" fmla="*/ 23446 w 23446"/>
                    <a:gd name="connsiteY0" fmla="*/ 0 h 1563077"/>
                    <a:gd name="connsiteX1" fmla="*/ 0 w 23446"/>
                    <a:gd name="connsiteY1" fmla="*/ 1563077 h 1563077"/>
                    <a:gd name="connsiteX0" fmla="*/ 23446 w 23446"/>
                    <a:gd name="connsiteY0" fmla="*/ 0 h 1563077"/>
                    <a:gd name="connsiteX1" fmla="*/ 23446 w 23446"/>
                    <a:gd name="connsiteY1" fmla="*/ 343877 h 1563077"/>
                    <a:gd name="connsiteX2" fmla="*/ 0 w 23446"/>
                    <a:gd name="connsiteY2" fmla="*/ 1563077 h 1563077"/>
                    <a:gd name="connsiteX0" fmla="*/ 32133 w 32133"/>
                    <a:gd name="connsiteY0" fmla="*/ 0 h 1563077"/>
                    <a:gd name="connsiteX1" fmla="*/ 32133 w 32133"/>
                    <a:gd name="connsiteY1" fmla="*/ 343877 h 1563077"/>
                    <a:gd name="connsiteX2" fmla="*/ 871 w 32133"/>
                    <a:gd name="connsiteY2" fmla="*/ 1281723 h 1563077"/>
                    <a:gd name="connsiteX3" fmla="*/ 8687 w 32133"/>
                    <a:gd name="connsiteY3" fmla="*/ 1563077 h 1563077"/>
                    <a:gd name="connsiteX0" fmla="*/ 187689 w 187689"/>
                    <a:gd name="connsiteY0" fmla="*/ 0 h 1563077"/>
                    <a:gd name="connsiteX1" fmla="*/ 120 w 187689"/>
                    <a:gd name="connsiteY1" fmla="*/ 500184 h 1563077"/>
                    <a:gd name="connsiteX2" fmla="*/ 156427 w 187689"/>
                    <a:gd name="connsiteY2" fmla="*/ 1281723 h 1563077"/>
                    <a:gd name="connsiteX3" fmla="*/ 164243 w 187689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93969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563077"/>
                    <a:gd name="connsiteX1" fmla="*/ 157963 w 189223"/>
                    <a:gd name="connsiteY1" fmla="*/ 289170 h 1563077"/>
                    <a:gd name="connsiteX2" fmla="*/ 1654 w 189223"/>
                    <a:gd name="connsiteY2" fmla="*/ 593969 h 1563077"/>
                    <a:gd name="connsiteX3" fmla="*/ 1654 w 189223"/>
                    <a:gd name="connsiteY3" fmla="*/ 844061 h 1563077"/>
                    <a:gd name="connsiteX4" fmla="*/ 165777 w 189223"/>
                    <a:gd name="connsiteY4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434490"/>
                    <a:gd name="connsiteX1" fmla="*/ 1654 w 189223"/>
                    <a:gd name="connsiteY1" fmla="*/ 593969 h 1434490"/>
                    <a:gd name="connsiteX2" fmla="*/ 1654 w 189223"/>
                    <a:gd name="connsiteY2" fmla="*/ 844061 h 1434490"/>
                    <a:gd name="connsiteX3" fmla="*/ 182446 w 189223"/>
                    <a:gd name="connsiteY3" fmla="*/ 1434490 h 1434490"/>
                    <a:gd name="connsiteX0" fmla="*/ 187631 w 187631"/>
                    <a:gd name="connsiteY0" fmla="*/ 0 h 1434490"/>
                    <a:gd name="connsiteX1" fmla="*/ 9587 w 187631"/>
                    <a:gd name="connsiteY1" fmla="*/ 593969 h 1434490"/>
                    <a:gd name="connsiteX2" fmla="*/ 62 w 187631"/>
                    <a:gd name="connsiteY2" fmla="*/ 844061 h 1434490"/>
                    <a:gd name="connsiteX3" fmla="*/ 180854 w 187631"/>
                    <a:gd name="connsiteY3" fmla="*/ 1434490 h 1434490"/>
                    <a:gd name="connsiteX0" fmla="*/ 178971 w 178971"/>
                    <a:gd name="connsiteY0" fmla="*/ 0 h 1434490"/>
                    <a:gd name="connsiteX1" fmla="*/ 927 w 178971"/>
                    <a:gd name="connsiteY1" fmla="*/ 593969 h 1434490"/>
                    <a:gd name="connsiteX2" fmla="*/ 10452 w 178971"/>
                    <a:gd name="connsiteY2" fmla="*/ 853586 h 1434490"/>
                    <a:gd name="connsiteX3" fmla="*/ 172194 w 178971"/>
                    <a:gd name="connsiteY3" fmla="*/ 1434490 h 1434490"/>
                    <a:gd name="connsiteX0" fmla="*/ 172281 w 172281"/>
                    <a:gd name="connsiteY0" fmla="*/ 0 h 1434490"/>
                    <a:gd name="connsiteX1" fmla="*/ 1381 w 172281"/>
                    <a:gd name="connsiteY1" fmla="*/ 593969 h 1434490"/>
                    <a:gd name="connsiteX2" fmla="*/ 3762 w 172281"/>
                    <a:gd name="connsiteY2" fmla="*/ 853586 h 1434490"/>
                    <a:gd name="connsiteX3" fmla="*/ 165504 w 172281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65 w 175728"/>
                    <a:gd name="connsiteY1" fmla="*/ 853586 h 1434490"/>
                    <a:gd name="connsiteX2" fmla="*/ 168951 w 17572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2618 h 1434490"/>
                    <a:gd name="connsiteX2" fmla="*/ 171331 w 17810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4999 h 1434490"/>
                    <a:gd name="connsiteX2" fmla="*/ 171331 w 178108"/>
                    <a:gd name="connsiteY2" fmla="*/ 1434490 h 1434490"/>
                    <a:gd name="connsiteX0" fmla="*/ 178044 w 178044"/>
                    <a:gd name="connsiteY0" fmla="*/ 0 h 1434490"/>
                    <a:gd name="connsiteX1" fmla="*/ 0 w 178044"/>
                    <a:gd name="connsiteY1" fmla="*/ 724999 h 1434490"/>
                    <a:gd name="connsiteX2" fmla="*/ 171267 w 178044"/>
                    <a:gd name="connsiteY2" fmla="*/ 1434490 h 1434490"/>
                    <a:gd name="connsiteX0" fmla="*/ 178052 w 178052"/>
                    <a:gd name="connsiteY0" fmla="*/ 0 h 1434490"/>
                    <a:gd name="connsiteX1" fmla="*/ 8 w 178052"/>
                    <a:gd name="connsiteY1" fmla="*/ 724999 h 1434490"/>
                    <a:gd name="connsiteX2" fmla="*/ 171275 w 178052"/>
                    <a:gd name="connsiteY2" fmla="*/ 1434490 h 1434490"/>
                    <a:gd name="connsiteX0" fmla="*/ 178051 w 178051"/>
                    <a:gd name="connsiteY0" fmla="*/ 0 h 1434490"/>
                    <a:gd name="connsiteX1" fmla="*/ 7 w 178051"/>
                    <a:gd name="connsiteY1" fmla="*/ 724999 h 1434490"/>
                    <a:gd name="connsiteX2" fmla="*/ 171274 w 178051"/>
                    <a:gd name="connsiteY2" fmla="*/ 1434490 h 14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8051" h="1434490">
                      <a:moveTo>
                        <a:pt x="178051" y="0"/>
                      </a:moveTo>
                      <a:cubicBezTo>
                        <a:pt x="174793" y="308800"/>
                        <a:pt x="-1244" y="309705"/>
                        <a:pt x="7" y="724999"/>
                      </a:cubicBezTo>
                      <a:cubicBezTo>
                        <a:pt x="3243" y="1132987"/>
                        <a:pt x="172352" y="1139947"/>
                        <a:pt x="171274" y="1434490"/>
                      </a:cubicBezTo>
                    </a:path>
                  </a:pathLst>
                </a:custGeom>
                <a:ln>
                  <a:solidFill>
                    <a:srgbClr val="00B0F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7" name="Freeform 46"/>
                <p:cNvSpPr/>
                <p:nvPr/>
              </p:nvSpPr>
              <p:spPr>
                <a:xfrm>
                  <a:off x="5442867" y="2436262"/>
                  <a:ext cx="545183" cy="1434490"/>
                </a:xfrm>
                <a:custGeom>
                  <a:avLst/>
                  <a:gdLst>
                    <a:gd name="connsiteX0" fmla="*/ 23446 w 23446"/>
                    <a:gd name="connsiteY0" fmla="*/ 0 h 1563077"/>
                    <a:gd name="connsiteX1" fmla="*/ 0 w 23446"/>
                    <a:gd name="connsiteY1" fmla="*/ 1563077 h 1563077"/>
                    <a:gd name="connsiteX0" fmla="*/ 23446 w 23446"/>
                    <a:gd name="connsiteY0" fmla="*/ 0 h 1563077"/>
                    <a:gd name="connsiteX1" fmla="*/ 23446 w 23446"/>
                    <a:gd name="connsiteY1" fmla="*/ 343877 h 1563077"/>
                    <a:gd name="connsiteX2" fmla="*/ 0 w 23446"/>
                    <a:gd name="connsiteY2" fmla="*/ 1563077 h 1563077"/>
                    <a:gd name="connsiteX0" fmla="*/ 32133 w 32133"/>
                    <a:gd name="connsiteY0" fmla="*/ 0 h 1563077"/>
                    <a:gd name="connsiteX1" fmla="*/ 32133 w 32133"/>
                    <a:gd name="connsiteY1" fmla="*/ 343877 h 1563077"/>
                    <a:gd name="connsiteX2" fmla="*/ 871 w 32133"/>
                    <a:gd name="connsiteY2" fmla="*/ 1281723 h 1563077"/>
                    <a:gd name="connsiteX3" fmla="*/ 8687 w 32133"/>
                    <a:gd name="connsiteY3" fmla="*/ 1563077 h 1563077"/>
                    <a:gd name="connsiteX0" fmla="*/ 187689 w 187689"/>
                    <a:gd name="connsiteY0" fmla="*/ 0 h 1563077"/>
                    <a:gd name="connsiteX1" fmla="*/ 120 w 187689"/>
                    <a:gd name="connsiteY1" fmla="*/ 500184 h 1563077"/>
                    <a:gd name="connsiteX2" fmla="*/ 156427 w 187689"/>
                    <a:gd name="connsiteY2" fmla="*/ 1281723 h 1563077"/>
                    <a:gd name="connsiteX3" fmla="*/ 164243 w 187689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93969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563077"/>
                    <a:gd name="connsiteX1" fmla="*/ 157963 w 189223"/>
                    <a:gd name="connsiteY1" fmla="*/ 289170 h 1563077"/>
                    <a:gd name="connsiteX2" fmla="*/ 1654 w 189223"/>
                    <a:gd name="connsiteY2" fmla="*/ 593969 h 1563077"/>
                    <a:gd name="connsiteX3" fmla="*/ 1654 w 189223"/>
                    <a:gd name="connsiteY3" fmla="*/ 844061 h 1563077"/>
                    <a:gd name="connsiteX4" fmla="*/ 165777 w 189223"/>
                    <a:gd name="connsiteY4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434490"/>
                    <a:gd name="connsiteX1" fmla="*/ 1654 w 189223"/>
                    <a:gd name="connsiteY1" fmla="*/ 593969 h 1434490"/>
                    <a:gd name="connsiteX2" fmla="*/ 1654 w 189223"/>
                    <a:gd name="connsiteY2" fmla="*/ 844061 h 1434490"/>
                    <a:gd name="connsiteX3" fmla="*/ 182446 w 189223"/>
                    <a:gd name="connsiteY3" fmla="*/ 1434490 h 1434490"/>
                    <a:gd name="connsiteX0" fmla="*/ 187631 w 187631"/>
                    <a:gd name="connsiteY0" fmla="*/ 0 h 1434490"/>
                    <a:gd name="connsiteX1" fmla="*/ 9587 w 187631"/>
                    <a:gd name="connsiteY1" fmla="*/ 593969 h 1434490"/>
                    <a:gd name="connsiteX2" fmla="*/ 62 w 187631"/>
                    <a:gd name="connsiteY2" fmla="*/ 844061 h 1434490"/>
                    <a:gd name="connsiteX3" fmla="*/ 180854 w 187631"/>
                    <a:gd name="connsiteY3" fmla="*/ 1434490 h 1434490"/>
                    <a:gd name="connsiteX0" fmla="*/ 178971 w 178971"/>
                    <a:gd name="connsiteY0" fmla="*/ 0 h 1434490"/>
                    <a:gd name="connsiteX1" fmla="*/ 927 w 178971"/>
                    <a:gd name="connsiteY1" fmla="*/ 593969 h 1434490"/>
                    <a:gd name="connsiteX2" fmla="*/ 10452 w 178971"/>
                    <a:gd name="connsiteY2" fmla="*/ 853586 h 1434490"/>
                    <a:gd name="connsiteX3" fmla="*/ 172194 w 178971"/>
                    <a:gd name="connsiteY3" fmla="*/ 1434490 h 1434490"/>
                    <a:gd name="connsiteX0" fmla="*/ 172281 w 172281"/>
                    <a:gd name="connsiteY0" fmla="*/ 0 h 1434490"/>
                    <a:gd name="connsiteX1" fmla="*/ 1381 w 172281"/>
                    <a:gd name="connsiteY1" fmla="*/ 593969 h 1434490"/>
                    <a:gd name="connsiteX2" fmla="*/ 3762 w 172281"/>
                    <a:gd name="connsiteY2" fmla="*/ 853586 h 1434490"/>
                    <a:gd name="connsiteX3" fmla="*/ 165504 w 172281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65 w 175728"/>
                    <a:gd name="connsiteY1" fmla="*/ 853586 h 1434490"/>
                    <a:gd name="connsiteX2" fmla="*/ 168951 w 17572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2618 h 1434490"/>
                    <a:gd name="connsiteX2" fmla="*/ 171331 w 17810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4999 h 1434490"/>
                    <a:gd name="connsiteX2" fmla="*/ 171331 w 178108"/>
                    <a:gd name="connsiteY2" fmla="*/ 1434490 h 1434490"/>
                    <a:gd name="connsiteX0" fmla="*/ 178044 w 178044"/>
                    <a:gd name="connsiteY0" fmla="*/ 0 h 1434490"/>
                    <a:gd name="connsiteX1" fmla="*/ 0 w 178044"/>
                    <a:gd name="connsiteY1" fmla="*/ 724999 h 1434490"/>
                    <a:gd name="connsiteX2" fmla="*/ 171267 w 178044"/>
                    <a:gd name="connsiteY2" fmla="*/ 1434490 h 1434490"/>
                    <a:gd name="connsiteX0" fmla="*/ 178052 w 178052"/>
                    <a:gd name="connsiteY0" fmla="*/ 0 h 1434490"/>
                    <a:gd name="connsiteX1" fmla="*/ 8 w 178052"/>
                    <a:gd name="connsiteY1" fmla="*/ 724999 h 1434490"/>
                    <a:gd name="connsiteX2" fmla="*/ 171275 w 178052"/>
                    <a:gd name="connsiteY2" fmla="*/ 1434490 h 1434490"/>
                    <a:gd name="connsiteX0" fmla="*/ 178051 w 178051"/>
                    <a:gd name="connsiteY0" fmla="*/ 0 h 1434490"/>
                    <a:gd name="connsiteX1" fmla="*/ 7 w 178051"/>
                    <a:gd name="connsiteY1" fmla="*/ 724999 h 1434490"/>
                    <a:gd name="connsiteX2" fmla="*/ 171274 w 178051"/>
                    <a:gd name="connsiteY2" fmla="*/ 1434490 h 14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8051" h="1434490">
                      <a:moveTo>
                        <a:pt x="178051" y="0"/>
                      </a:moveTo>
                      <a:cubicBezTo>
                        <a:pt x="174793" y="308800"/>
                        <a:pt x="-1244" y="309705"/>
                        <a:pt x="7" y="724999"/>
                      </a:cubicBezTo>
                      <a:cubicBezTo>
                        <a:pt x="3243" y="1132987"/>
                        <a:pt x="172352" y="1139947"/>
                        <a:pt x="171274" y="1434490"/>
                      </a:cubicBezTo>
                    </a:path>
                  </a:pathLst>
                </a:custGeom>
                <a:ln>
                  <a:solidFill>
                    <a:srgbClr val="00B0F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8" name="Freeform 47"/>
                <p:cNvSpPr/>
                <p:nvPr/>
              </p:nvSpPr>
              <p:spPr>
                <a:xfrm>
                  <a:off x="5395790" y="2436262"/>
                  <a:ext cx="426431" cy="1434490"/>
                </a:xfrm>
                <a:custGeom>
                  <a:avLst/>
                  <a:gdLst>
                    <a:gd name="connsiteX0" fmla="*/ 23446 w 23446"/>
                    <a:gd name="connsiteY0" fmla="*/ 0 h 1563077"/>
                    <a:gd name="connsiteX1" fmla="*/ 0 w 23446"/>
                    <a:gd name="connsiteY1" fmla="*/ 1563077 h 1563077"/>
                    <a:gd name="connsiteX0" fmla="*/ 23446 w 23446"/>
                    <a:gd name="connsiteY0" fmla="*/ 0 h 1563077"/>
                    <a:gd name="connsiteX1" fmla="*/ 23446 w 23446"/>
                    <a:gd name="connsiteY1" fmla="*/ 343877 h 1563077"/>
                    <a:gd name="connsiteX2" fmla="*/ 0 w 23446"/>
                    <a:gd name="connsiteY2" fmla="*/ 1563077 h 1563077"/>
                    <a:gd name="connsiteX0" fmla="*/ 32133 w 32133"/>
                    <a:gd name="connsiteY0" fmla="*/ 0 h 1563077"/>
                    <a:gd name="connsiteX1" fmla="*/ 32133 w 32133"/>
                    <a:gd name="connsiteY1" fmla="*/ 343877 h 1563077"/>
                    <a:gd name="connsiteX2" fmla="*/ 871 w 32133"/>
                    <a:gd name="connsiteY2" fmla="*/ 1281723 h 1563077"/>
                    <a:gd name="connsiteX3" fmla="*/ 8687 w 32133"/>
                    <a:gd name="connsiteY3" fmla="*/ 1563077 h 1563077"/>
                    <a:gd name="connsiteX0" fmla="*/ 187689 w 187689"/>
                    <a:gd name="connsiteY0" fmla="*/ 0 h 1563077"/>
                    <a:gd name="connsiteX1" fmla="*/ 120 w 187689"/>
                    <a:gd name="connsiteY1" fmla="*/ 500184 h 1563077"/>
                    <a:gd name="connsiteX2" fmla="*/ 156427 w 187689"/>
                    <a:gd name="connsiteY2" fmla="*/ 1281723 h 1563077"/>
                    <a:gd name="connsiteX3" fmla="*/ 164243 w 187689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93969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563077"/>
                    <a:gd name="connsiteX1" fmla="*/ 157963 w 189223"/>
                    <a:gd name="connsiteY1" fmla="*/ 289170 h 1563077"/>
                    <a:gd name="connsiteX2" fmla="*/ 1654 w 189223"/>
                    <a:gd name="connsiteY2" fmla="*/ 593969 h 1563077"/>
                    <a:gd name="connsiteX3" fmla="*/ 1654 w 189223"/>
                    <a:gd name="connsiteY3" fmla="*/ 844061 h 1563077"/>
                    <a:gd name="connsiteX4" fmla="*/ 165777 w 189223"/>
                    <a:gd name="connsiteY4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434490"/>
                    <a:gd name="connsiteX1" fmla="*/ 1654 w 189223"/>
                    <a:gd name="connsiteY1" fmla="*/ 593969 h 1434490"/>
                    <a:gd name="connsiteX2" fmla="*/ 1654 w 189223"/>
                    <a:gd name="connsiteY2" fmla="*/ 844061 h 1434490"/>
                    <a:gd name="connsiteX3" fmla="*/ 182446 w 189223"/>
                    <a:gd name="connsiteY3" fmla="*/ 1434490 h 1434490"/>
                    <a:gd name="connsiteX0" fmla="*/ 187631 w 187631"/>
                    <a:gd name="connsiteY0" fmla="*/ 0 h 1434490"/>
                    <a:gd name="connsiteX1" fmla="*/ 9587 w 187631"/>
                    <a:gd name="connsiteY1" fmla="*/ 593969 h 1434490"/>
                    <a:gd name="connsiteX2" fmla="*/ 62 w 187631"/>
                    <a:gd name="connsiteY2" fmla="*/ 844061 h 1434490"/>
                    <a:gd name="connsiteX3" fmla="*/ 180854 w 187631"/>
                    <a:gd name="connsiteY3" fmla="*/ 1434490 h 1434490"/>
                    <a:gd name="connsiteX0" fmla="*/ 178971 w 178971"/>
                    <a:gd name="connsiteY0" fmla="*/ 0 h 1434490"/>
                    <a:gd name="connsiteX1" fmla="*/ 927 w 178971"/>
                    <a:gd name="connsiteY1" fmla="*/ 593969 h 1434490"/>
                    <a:gd name="connsiteX2" fmla="*/ 10452 w 178971"/>
                    <a:gd name="connsiteY2" fmla="*/ 853586 h 1434490"/>
                    <a:gd name="connsiteX3" fmla="*/ 172194 w 178971"/>
                    <a:gd name="connsiteY3" fmla="*/ 1434490 h 1434490"/>
                    <a:gd name="connsiteX0" fmla="*/ 172281 w 172281"/>
                    <a:gd name="connsiteY0" fmla="*/ 0 h 1434490"/>
                    <a:gd name="connsiteX1" fmla="*/ 1381 w 172281"/>
                    <a:gd name="connsiteY1" fmla="*/ 593969 h 1434490"/>
                    <a:gd name="connsiteX2" fmla="*/ 3762 w 172281"/>
                    <a:gd name="connsiteY2" fmla="*/ 853586 h 1434490"/>
                    <a:gd name="connsiteX3" fmla="*/ 165504 w 172281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65 w 175728"/>
                    <a:gd name="connsiteY1" fmla="*/ 853586 h 1434490"/>
                    <a:gd name="connsiteX2" fmla="*/ 168951 w 17572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2618 h 1434490"/>
                    <a:gd name="connsiteX2" fmla="*/ 171331 w 17810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4999 h 1434490"/>
                    <a:gd name="connsiteX2" fmla="*/ 171331 w 178108"/>
                    <a:gd name="connsiteY2" fmla="*/ 1434490 h 1434490"/>
                    <a:gd name="connsiteX0" fmla="*/ 178044 w 178044"/>
                    <a:gd name="connsiteY0" fmla="*/ 0 h 1434490"/>
                    <a:gd name="connsiteX1" fmla="*/ 0 w 178044"/>
                    <a:gd name="connsiteY1" fmla="*/ 724999 h 1434490"/>
                    <a:gd name="connsiteX2" fmla="*/ 171267 w 178044"/>
                    <a:gd name="connsiteY2" fmla="*/ 1434490 h 1434490"/>
                    <a:gd name="connsiteX0" fmla="*/ 178052 w 178052"/>
                    <a:gd name="connsiteY0" fmla="*/ 0 h 1434490"/>
                    <a:gd name="connsiteX1" fmla="*/ 8 w 178052"/>
                    <a:gd name="connsiteY1" fmla="*/ 724999 h 1434490"/>
                    <a:gd name="connsiteX2" fmla="*/ 171275 w 178052"/>
                    <a:gd name="connsiteY2" fmla="*/ 1434490 h 1434490"/>
                    <a:gd name="connsiteX0" fmla="*/ 178051 w 178051"/>
                    <a:gd name="connsiteY0" fmla="*/ 0 h 1434490"/>
                    <a:gd name="connsiteX1" fmla="*/ 7 w 178051"/>
                    <a:gd name="connsiteY1" fmla="*/ 724999 h 1434490"/>
                    <a:gd name="connsiteX2" fmla="*/ 171274 w 178051"/>
                    <a:gd name="connsiteY2" fmla="*/ 1434490 h 14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8051" h="1434490">
                      <a:moveTo>
                        <a:pt x="178051" y="0"/>
                      </a:moveTo>
                      <a:cubicBezTo>
                        <a:pt x="174793" y="308800"/>
                        <a:pt x="-1244" y="309705"/>
                        <a:pt x="7" y="724999"/>
                      </a:cubicBezTo>
                      <a:cubicBezTo>
                        <a:pt x="3243" y="1132987"/>
                        <a:pt x="172352" y="1139947"/>
                        <a:pt x="171274" y="1434490"/>
                      </a:cubicBezTo>
                    </a:path>
                  </a:pathLst>
                </a:custGeom>
                <a:ln>
                  <a:solidFill>
                    <a:srgbClr val="00B0F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9" name="Freeform 48"/>
                <p:cNvSpPr/>
                <p:nvPr/>
              </p:nvSpPr>
              <p:spPr>
                <a:xfrm>
                  <a:off x="5345974" y="2436262"/>
                  <a:ext cx="315146" cy="1434490"/>
                </a:xfrm>
                <a:custGeom>
                  <a:avLst/>
                  <a:gdLst>
                    <a:gd name="connsiteX0" fmla="*/ 23446 w 23446"/>
                    <a:gd name="connsiteY0" fmla="*/ 0 h 1563077"/>
                    <a:gd name="connsiteX1" fmla="*/ 0 w 23446"/>
                    <a:gd name="connsiteY1" fmla="*/ 1563077 h 1563077"/>
                    <a:gd name="connsiteX0" fmla="*/ 23446 w 23446"/>
                    <a:gd name="connsiteY0" fmla="*/ 0 h 1563077"/>
                    <a:gd name="connsiteX1" fmla="*/ 23446 w 23446"/>
                    <a:gd name="connsiteY1" fmla="*/ 343877 h 1563077"/>
                    <a:gd name="connsiteX2" fmla="*/ 0 w 23446"/>
                    <a:gd name="connsiteY2" fmla="*/ 1563077 h 1563077"/>
                    <a:gd name="connsiteX0" fmla="*/ 32133 w 32133"/>
                    <a:gd name="connsiteY0" fmla="*/ 0 h 1563077"/>
                    <a:gd name="connsiteX1" fmla="*/ 32133 w 32133"/>
                    <a:gd name="connsiteY1" fmla="*/ 343877 h 1563077"/>
                    <a:gd name="connsiteX2" fmla="*/ 871 w 32133"/>
                    <a:gd name="connsiteY2" fmla="*/ 1281723 h 1563077"/>
                    <a:gd name="connsiteX3" fmla="*/ 8687 w 32133"/>
                    <a:gd name="connsiteY3" fmla="*/ 1563077 h 1563077"/>
                    <a:gd name="connsiteX0" fmla="*/ 187689 w 187689"/>
                    <a:gd name="connsiteY0" fmla="*/ 0 h 1563077"/>
                    <a:gd name="connsiteX1" fmla="*/ 120 w 187689"/>
                    <a:gd name="connsiteY1" fmla="*/ 500184 h 1563077"/>
                    <a:gd name="connsiteX2" fmla="*/ 156427 w 187689"/>
                    <a:gd name="connsiteY2" fmla="*/ 1281723 h 1563077"/>
                    <a:gd name="connsiteX3" fmla="*/ 164243 w 187689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00184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8574 w 188574"/>
                    <a:gd name="connsiteY0" fmla="*/ 0 h 1563077"/>
                    <a:gd name="connsiteX1" fmla="*/ 1005 w 188574"/>
                    <a:gd name="connsiteY1" fmla="*/ 593969 h 1563077"/>
                    <a:gd name="connsiteX2" fmla="*/ 8820 w 188574"/>
                    <a:gd name="connsiteY2" fmla="*/ 1242646 h 1563077"/>
                    <a:gd name="connsiteX3" fmla="*/ 165128 w 188574"/>
                    <a:gd name="connsiteY3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563077"/>
                    <a:gd name="connsiteX1" fmla="*/ 157963 w 189223"/>
                    <a:gd name="connsiteY1" fmla="*/ 289170 h 1563077"/>
                    <a:gd name="connsiteX2" fmla="*/ 1654 w 189223"/>
                    <a:gd name="connsiteY2" fmla="*/ 593969 h 1563077"/>
                    <a:gd name="connsiteX3" fmla="*/ 1654 w 189223"/>
                    <a:gd name="connsiteY3" fmla="*/ 844061 h 1563077"/>
                    <a:gd name="connsiteX4" fmla="*/ 165777 w 189223"/>
                    <a:gd name="connsiteY4" fmla="*/ 1563077 h 1563077"/>
                    <a:gd name="connsiteX0" fmla="*/ 189223 w 189223"/>
                    <a:gd name="connsiteY0" fmla="*/ 0 h 1563077"/>
                    <a:gd name="connsiteX1" fmla="*/ 1654 w 189223"/>
                    <a:gd name="connsiteY1" fmla="*/ 593969 h 1563077"/>
                    <a:gd name="connsiteX2" fmla="*/ 1654 w 189223"/>
                    <a:gd name="connsiteY2" fmla="*/ 844061 h 1563077"/>
                    <a:gd name="connsiteX3" fmla="*/ 165777 w 189223"/>
                    <a:gd name="connsiteY3" fmla="*/ 1563077 h 1563077"/>
                    <a:gd name="connsiteX0" fmla="*/ 189223 w 189223"/>
                    <a:gd name="connsiteY0" fmla="*/ 0 h 1434490"/>
                    <a:gd name="connsiteX1" fmla="*/ 1654 w 189223"/>
                    <a:gd name="connsiteY1" fmla="*/ 593969 h 1434490"/>
                    <a:gd name="connsiteX2" fmla="*/ 1654 w 189223"/>
                    <a:gd name="connsiteY2" fmla="*/ 844061 h 1434490"/>
                    <a:gd name="connsiteX3" fmla="*/ 182446 w 189223"/>
                    <a:gd name="connsiteY3" fmla="*/ 1434490 h 1434490"/>
                    <a:gd name="connsiteX0" fmla="*/ 187631 w 187631"/>
                    <a:gd name="connsiteY0" fmla="*/ 0 h 1434490"/>
                    <a:gd name="connsiteX1" fmla="*/ 9587 w 187631"/>
                    <a:gd name="connsiteY1" fmla="*/ 593969 h 1434490"/>
                    <a:gd name="connsiteX2" fmla="*/ 62 w 187631"/>
                    <a:gd name="connsiteY2" fmla="*/ 844061 h 1434490"/>
                    <a:gd name="connsiteX3" fmla="*/ 180854 w 187631"/>
                    <a:gd name="connsiteY3" fmla="*/ 1434490 h 1434490"/>
                    <a:gd name="connsiteX0" fmla="*/ 178971 w 178971"/>
                    <a:gd name="connsiteY0" fmla="*/ 0 h 1434490"/>
                    <a:gd name="connsiteX1" fmla="*/ 927 w 178971"/>
                    <a:gd name="connsiteY1" fmla="*/ 593969 h 1434490"/>
                    <a:gd name="connsiteX2" fmla="*/ 10452 w 178971"/>
                    <a:gd name="connsiteY2" fmla="*/ 853586 h 1434490"/>
                    <a:gd name="connsiteX3" fmla="*/ 172194 w 178971"/>
                    <a:gd name="connsiteY3" fmla="*/ 1434490 h 1434490"/>
                    <a:gd name="connsiteX0" fmla="*/ 172281 w 172281"/>
                    <a:gd name="connsiteY0" fmla="*/ 0 h 1434490"/>
                    <a:gd name="connsiteX1" fmla="*/ 1381 w 172281"/>
                    <a:gd name="connsiteY1" fmla="*/ 593969 h 1434490"/>
                    <a:gd name="connsiteX2" fmla="*/ 3762 w 172281"/>
                    <a:gd name="connsiteY2" fmla="*/ 853586 h 1434490"/>
                    <a:gd name="connsiteX3" fmla="*/ 165504 w 172281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4828 w 175728"/>
                    <a:gd name="connsiteY1" fmla="*/ 593969 h 1434490"/>
                    <a:gd name="connsiteX2" fmla="*/ 65 w 175728"/>
                    <a:gd name="connsiteY2" fmla="*/ 853586 h 1434490"/>
                    <a:gd name="connsiteX3" fmla="*/ 168951 w 175728"/>
                    <a:gd name="connsiteY3" fmla="*/ 1434490 h 1434490"/>
                    <a:gd name="connsiteX0" fmla="*/ 175728 w 175728"/>
                    <a:gd name="connsiteY0" fmla="*/ 0 h 1434490"/>
                    <a:gd name="connsiteX1" fmla="*/ 65 w 175728"/>
                    <a:gd name="connsiteY1" fmla="*/ 853586 h 1434490"/>
                    <a:gd name="connsiteX2" fmla="*/ 168951 w 17572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2618 h 1434490"/>
                    <a:gd name="connsiteX2" fmla="*/ 171331 w 178108"/>
                    <a:gd name="connsiteY2" fmla="*/ 1434490 h 1434490"/>
                    <a:gd name="connsiteX0" fmla="*/ 178108 w 178108"/>
                    <a:gd name="connsiteY0" fmla="*/ 0 h 1434490"/>
                    <a:gd name="connsiteX1" fmla="*/ 64 w 178108"/>
                    <a:gd name="connsiteY1" fmla="*/ 724999 h 1434490"/>
                    <a:gd name="connsiteX2" fmla="*/ 171331 w 178108"/>
                    <a:gd name="connsiteY2" fmla="*/ 1434490 h 1434490"/>
                    <a:gd name="connsiteX0" fmla="*/ 178044 w 178044"/>
                    <a:gd name="connsiteY0" fmla="*/ 0 h 1434490"/>
                    <a:gd name="connsiteX1" fmla="*/ 0 w 178044"/>
                    <a:gd name="connsiteY1" fmla="*/ 724999 h 1434490"/>
                    <a:gd name="connsiteX2" fmla="*/ 171267 w 178044"/>
                    <a:gd name="connsiteY2" fmla="*/ 1434490 h 1434490"/>
                    <a:gd name="connsiteX0" fmla="*/ 178052 w 178052"/>
                    <a:gd name="connsiteY0" fmla="*/ 0 h 1434490"/>
                    <a:gd name="connsiteX1" fmla="*/ 8 w 178052"/>
                    <a:gd name="connsiteY1" fmla="*/ 724999 h 1434490"/>
                    <a:gd name="connsiteX2" fmla="*/ 171275 w 178052"/>
                    <a:gd name="connsiteY2" fmla="*/ 1434490 h 1434490"/>
                    <a:gd name="connsiteX0" fmla="*/ 178051 w 178051"/>
                    <a:gd name="connsiteY0" fmla="*/ 0 h 1434490"/>
                    <a:gd name="connsiteX1" fmla="*/ 7 w 178051"/>
                    <a:gd name="connsiteY1" fmla="*/ 724999 h 1434490"/>
                    <a:gd name="connsiteX2" fmla="*/ 171274 w 178051"/>
                    <a:gd name="connsiteY2" fmla="*/ 1434490 h 1434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78051" h="1434490">
                      <a:moveTo>
                        <a:pt x="178051" y="0"/>
                      </a:moveTo>
                      <a:cubicBezTo>
                        <a:pt x="174793" y="308800"/>
                        <a:pt x="-1244" y="309705"/>
                        <a:pt x="7" y="724999"/>
                      </a:cubicBezTo>
                      <a:cubicBezTo>
                        <a:pt x="3243" y="1132987"/>
                        <a:pt x="172352" y="1139947"/>
                        <a:pt x="171274" y="1434490"/>
                      </a:cubicBezTo>
                    </a:path>
                  </a:pathLst>
                </a:custGeom>
                <a:ln>
                  <a:solidFill>
                    <a:srgbClr val="00B0F0"/>
                  </a:solidFill>
                  <a:headEnd type="triangle" w="med" len="med"/>
                  <a:tailEnd type="none" w="med" len="med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  <p:grpSp>
          <p:nvGrpSpPr>
            <p:cNvPr id="71" name="Group 70"/>
            <p:cNvGrpSpPr>
              <a:grpSpLocks noChangeAspect="1"/>
            </p:cNvGrpSpPr>
            <p:nvPr/>
          </p:nvGrpSpPr>
          <p:grpSpPr>
            <a:xfrm>
              <a:off x="5210107" y="2317106"/>
              <a:ext cx="556712" cy="615023"/>
              <a:chOff x="5265394" y="3458308"/>
              <a:chExt cx="948948" cy="1048342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5294067" y="3896607"/>
                <a:ext cx="886457" cy="176724"/>
              </a:xfrm>
              <a:prstGeom prst="rect">
                <a:avLst/>
              </a:prstGeom>
              <a:ln w="12700">
                <a:solidFill>
                  <a:srgbClr val="0055A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Freeform 58"/>
              <p:cNvSpPr/>
              <p:nvPr/>
            </p:nvSpPr>
            <p:spPr>
              <a:xfrm>
                <a:off x="5265394" y="3458308"/>
                <a:ext cx="95725" cy="1048342"/>
              </a:xfrm>
              <a:custGeom>
                <a:avLst/>
                <a:gdLst>
                  <a:gd name="connsiteX0" fmla="*/ 23446 w 23446"/>
                  <a:gd name="connsiteY0" fmla="*/ 0 h 1563077"/>
                  <a:gd name="connsiteX1" fmla="*/ 0 w 23446"/>
                  <a:gd name="connsiteY1" fmla="*/ 1563077 h 1563077"/>
                  <a:gd name="connsiteX0" fmla="*/ 23446 w 23446"/>
                  <a:gd name="connsiteY0" fmla="*/ 0 h 1563077"/>
                  <a:gd name="connsiteX1" fmla="*/ 23446 w 23446"/>
                  <a:gd name="connsiteY1" fmla="*/ 343877 h 1563077"/>
                  <a:gd name="connsiteX2" fmla="*/ 0 w 23446"/>
                  <a:gd name="connsiteY2" fmla="*/ 1563077 h 1563077"/>
                  <a:gd name="connsiteX0" fmla="*/ 32133 w 32133"/>
                  <a:gd name="connsiteY0" fmla="*/ 0 h 1563077"/>
                  <a:gd name="connsiteX1" fmla="*/ 32133 w 32133"/>
                  <a:gd name="connsiteY1" fmla="*/ 343877 h 1563077"/>
                  <a:gd name="connsiteX2" fmla="*/ 871 w 32133"/>
                  <a:gd name="connsiteY2" fmla="*/ 1281723 h 1563077"/>
                  <a:gd name="connsiteX3" fmla="*/ 8687 w 32133"/>
                  <a:gd name="connsiteY3" fmla="*/ 1563077 h 1563077"/>
                  <a:gd name="connsiteX0" fmla="*/ 187689 w 187689"/>
                  <a:gd name="connsiteY0" fmla="*/ 0 h 1563077"/>
                  <a:gd name="connsiteX1" fmla="*/ 120 w 187689"/>
                  <a:gd name="connsiteY1" fmla="*/ 500184 h 1563077"/>
                  <a:gd name="connsiteX2" fmla="*/ 156427 w 187689"/>
                  <a:gd name="connsiteY2" fmla="*/ 1281723 h 1563077"/>
                  <a:gd name="connsiteX3" fmla="*/ 164243 w 187689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93969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563077"/>
                  <a:gd name="connsiteX1" fmla="*/ 157963 w 189223"/>
                  <a:gd name="connsiteY1" fmla="*/ 289170 h 1563077"/>
                  <a:gd name="connsiteX2" fmla="*/ 1654 w 189223"/>
                  <a:gd name="connsiteY2" fmla="*/ 593969 h 1563077"/>
                  <a:gd name="connsiteX3" fmla="*/ 1654 w 189223"/>
                  <a:gd name="connsiteY3" fmla="*/ 844061 h 1563077"/>
                  <a:gd name="connsiteX4" fmla="*/ 165777 w 189223"/>
                  <a:gd name="connsiteY4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434490"/>
                  <a:gd name="connsiteX1" fmla="*/ 1654 w 189223"/>
                  <a:gd name="connsiteY1" fmla="*/ 593969 h 1434490"/>
                  <a:gd name="connsiteX2" fmla="*/ 1654 w 189223"/>
                  <a:gd name="connsiteY2" fmla="*/ 844061 h 1434490"/>
                  <a:gd name="connsiteX3" fmla="*/ 182446 w 189223"/>
                  <a:gd name="connsiteY3" fmla="*/ 1434490 h 1434490"/>
                  <a:gd name="connsiteX0" fmla="*/ 187631 w 187631"/>
                  <a:gd name="connsiteY0" fmla="*/ 0 h 1434490"/>
                  <a:gd name="connsiteX1" fmla="*/ 9587 w 187631"/>
                  <a:gd name="connsiteY1" fmla="*/ 593969 h 1434490"/>
                  <a:gd name="connsiteX2" fmla="*/ 62 w 187631"/>
                  <a:gd name="connsiteY2" fmla="*/ 844061 h 1434490"/>
                  <a:gd name="connsiteX3" fmla="*/ 180854 w 187631"/>
                  <a:gd name="connsiteY3" fmla="*/ 1434490 h 1434490"/>
                  <a:gd name="connsiteX0" fmla="*/ 178971 w 178971"/>
                  <a:gd name="connsiteY0" fmla="*/ 0 h 1434490"/>
                  <a:gd name="connsiteX1" fmla="*/ 927 w 178971"/>
                  <a:gd name="connsiteY1" fmla="*/ 593969 h 1434490"/>
                  <a:gd name="connsiteX2" fmla="*/ 10452 w 178971"/>
                  <a:gd name="connsiteY2" fmla="*/ 853586 h 1434490"/>
                  <a:gd name="connsiteX3" fmla="*/ 172194 w 178971"/>
                  <a:gd name="connsiteY3" fmla="*/ 1434490 h 1434490"/>
                  <a:gd name="connsiteX0" fmla="*/ 172281 w 172281"/>
                  <a:gd name="connsiteY0" fmla="*/ 0 h 1434490"/>
                  <a:gd name="connsiteX1" fmla="*/ 1381 w 172281"/>
                  <a:gd name="connsiteY1" fmla="*/ 593969 h 1434490"/>
                  <a:gd name="connsiteX2" fmla="*/ 3762 w 172281"/>
                  <a:gd name="connsiteY2" fmla="*/ 853586 h 1434490"/>
                  <a:gd name="connsiteX3" fmla="*/ 165504 w 172281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65 w 175728"/>
                  <a:gd name="connsiteY1" fmla="*/ 853586 h 1434490"/>
                  <a:gd name="connsiteX2" fmla="*/ 168951 w 17572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2618 h 1434490"/>
                  <a:gd name="connsiteX2" fmla="*/ 171331 w 17810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4999 h 1434490"/>
                  <a:gd name="connsiteX2" fmla="*/ 171331 w 178108"/>
                  <a:gd name="connsiteY2" fmla="*/ 1434490 h 1434490"/>
                  <a:gd name="connsiteX0" fmla="*/ 178044 w 178044"/>
                  <a:gd name="connsiteY0" fmla="*/ 0 h 1434490"/>
                  <a:gd name="connsiteX1" fmla="*/ 0 w 178044"/>
                  <a:gd name="connsiteY1" fmla="*/ 724999 h 1434490"/>
                  <a:gd name="connsiteX2" fmla="*/ 171267 w 178044"/>
                  <a:gd name="connsiteY2" fmla="*/ 1434490 h 1434490"/>
                  <a:gd name="connsiteX0" fmla="*/ 178052 w 178052"/>
                  <a:gd name="connsiteY0" fmla="*/ 0 h 1434490"/>
                  <a:gd name="connsiteX1" fmla="*/ 8 w 178052"/>
                  <a:gd name="connsiteY1" fmla="*/ 724999 h 1434490"/>
                  <a:gd name="connsiteX2" fmla="*/ 171275 w 178052"/>
                  <a:gd name="connsiteY2" fmla="*/ 1434490 h 1434490"/>
                  <a:gd name="connsiteX0" fmla="*/ 178051 w 178051"/>
                  <a:gd name="connsiteY0" fmla="*/ 0 h 1434490"/>
                  <a:gd name="connsiteX1" fmla="*/ 7 w 178051"/>
                  <a:gd name="connsiteY1" fmla="*/ 724999 h 1434490"/>
                  <a:gd name="connsiteX2" fmla="*/ 171274 w 178051"/>
                  <a:gd name="connsiteY2" fmla="*/ 1434490 h 14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051" h="1434490">
                    <a:moveTo>
                      <a:pt x="178051" y="0"/>
                    </a:moveTo>
                    <a:cubicBezTo>
                      <a:pt x="174793" y="308800"/>
                      <a:pt x="-1244" y="309705"/>
                      <a:pt x="7" y="724999"/>
                    </a:cubicBezTo>
                    <a:cubicBezTo>
                      <a:pt x="3243" y="1132987"/>
                      <a:pt x="172352" y="1139947"/>
                      <a:pt x="171274" y="1434490"/>
                    </a:cubicBezTo>
                  </a:path>
                </a:pathLst>
              </a:custGeom>
              <a:ln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Freeform 54"/>
              <p:cNvSpPr/>
              <p:nvPr/>
            </p:nvSpPr>
            <p:spPr>
              <a:xfrm flipH="1">
                <a:off x="6118618" y="3458308"/>
                <a:ext cx="95724" cy="1048342"/>
              </a:xfrm>
              <a:custGeom>
                <a:avLst/>
                <a:gdLst>
                  <a:gd name="connsiteX0" fmla="*/ 23446 w 23446"/>
                  <a:gd name="connsiteY0" fmla="*/ 0 h 1563077"/>
                  <a:gd name="connsiteX1" fmla="*/ 0 w 23446"/>
                  <a:gd name="connsiteY1" fmla="*/ 1563077 h 1563077"/>
                  <a:gd name="connsiteX0" fmla="*/ 23446 w 23446"/>
                  <a:gd name="connsiteY0" fmla="*/ 0 h 1563077"/>
                  <a:gd name="connsiteX1" fmla="*/ 23446 w 23446"/>
                  <a:gd name="connsiteY1" fmla="*/ 343877 h 1563077"/>
                  <a:gd name="connsiteX2" fmla="*/ 0 w 23446"/>
                  <a:gd name="connsiteY2" fmla="*/ 1563077 h 1563077"/>
                  <a:gd name="connsiteX0" fmla="*/ 32133 w 32133"/>
                  <a:gd name="connsiteY0" fmla="*/ 0 h 1563077"/>
                  <a:gd name="connsiteX1" fmla="*/ 32133 w 32133"/>
                  <a:gd name="connsiteY1" fmla="*/ 343877 h 1563077"/>
                  <a:gd name="connsiteX2" fmla="*/ 871 w 32133"/>
                  <a:gd name="connsiteY2" fmla="*/ 1281723 h 1563077"/>
                  <a:gd name="connsiteX3" fmla="*/ 8687 w 32133"/>
                  <a:gd name="connsiteY3" fmla="*/ 1563077 h 1563077"/>
                  <a:gd name="connsiteX0" fmla="*/ 187689 w 187689"/>
                  <a:gd name="connsiteY0" fmla="*/ 0 h 1563077"/>
                  <a:gd name="connsiteX1" fmla="*/ 120 w 187689"/>
                  <a:gd name="connsiteY1" fmla="*/ 500184 h 1563077"/>
                  <a:gd name="connsiteX2" fmla="*/ 156427 w 187689"/>
                  <a:gd name="connsiteY2" fmla="*/ 1281723 h 1563077"/>
                  <a:gd name="connsiteX3" fmla="*/ 164243 w 187689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93969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563077"/>
                  <a:gd name="connsiteX1" fmla="*/ 157963 w 189223"/>
                  <a:gd name="connsiteY1" fmla="*/ 289170 h 1563077"/>
                  <a:gd name="connsiteX2" fmla="*/ 1654 w 189223"/>
                  <a:gd name="connsiteY2" fmla="*/ 593969 h 1563077"/>
                  <a:gd name="connsiteX3" fmla="*/ 1654 w 189223"/>
                  <a:gd name="connsiteY3" fmla="*/ 844061 h 1563077"/>
                  <a:gd name="connsiteX4" fmla="*/ 165777 w 189223"/>
                  <a:gd name="connsiteY4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434490"/>
                  <a:gd name="connsiteX1" fmla="*/ 1654 w 189223"/>
                  <a:gd name="connsiteY1" fmla="*/ 593969 h 1434490"/>
                  <a:gd name="connsiteX2" fmla="*/ 1654 w 189223"/>
                  <a:gd name="connsiteY2" fmla="*/ 844061 h 1434490"/>
                  <a:gd name="connsiteX3" fmla="*/ 182446 w 189223"/>
                  <a:gd name="connsiteY3" fmla="*/ 1434490 h 1434490"/>
                  <a:gd name="connsiteX0" fmla="*/ 187631 w 187631"/>
                  <a:gd name="connsiteY0" fmla="*/ 0 h 1434490"/>
                  <a:gd name="connsiteX1" fmla="*/ 9587 w 187631"/>
                  <a:gd name="connsiteY1" fmla="*/ 593969 h 1434490"/>
                  <a:gd name="connsiteX2" fmla="*/ 62 w 187631"/>
                  <a:gd name="connsiteY2" fmla="*/ 844061 h 1434490"/>
                  <a:gd name="connsiteX3" fmla="*/ 180854 w 187631"/>
                  <a:gd name="connsiteY3" fmla="*/ 1434490 h 1434490"/>
                  <a:gd name="connsiteX0" fmla="*/ 178971 w 178971"/>
                  <a:gd name="connsiteY0" fmla="*/ 0 h 1434490"/>
                  <a:gd name="connsiteX1" fmla="*/ 927 w 178971"/>
                  <a:gd name="connsiteY1" fmla="*/ 593969 h 1434490"/>
                  <a:gd name="connsiteX2" fmla="*/ 10452 w 178971"/>
                  <a:gd name="connsiteY2" fmla="*/ 853586 h 1434490"/>
                  <a:gd name="connsiteX3" fmla="*/ 172194 w 178971"/>
                  <a:gd name="connsiteY3" fmla="*/ 1434490 h 1434490"/>
                  <a:gd name="connsiteX0" fmla="*/ 172281 w 172281"/>
                  <a:gd name="connsiteY0" fmla="*/ 0 h 1434490"/>
                  <a:gd name="connsiteX1" fmla="*/ 1381 w 172281"/>
                  <a:gd name="connsiteY1" fmla="*/ 593969 h 1434490"/>
                  <a:gd name="connsiteX2" fmla="*/ 3762 w 172281"/>
                  <a:gd name="connsiteY2" fmla="*/ 853586 h 1434490"/>
                  <a:gd name="connsiteX3" fmla="*/ 165504 w 172281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65 w 175728"/>
                  <a:gd name="connsiteY1" fmla="*/ 853586 h 1434490"/>
                  <a:gd name="connsiteX2" fmla="*/ 168951 w 17572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2618 h 1434490"/>
                  <a:gd name="connsiteX2" fmla="*/ 171331 w 17810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4999 h 1434490"/>
                  <a:gd name="connsiteX2" fmla="*/ 171331 w 178108"/>
                  <a:gd name="connsiteY2" fmla="*/ 1434490 h 1434490"/>
                  <a:gd name="connsiteX0" fmla="*/ 178044 w 178044"/>
                  <a:gd name="connsiteY0" fmla="*/ 0 h 1434490"/>
                  <a:gd name="connsiteX1" fmla="*/ 0 w 178044"/>
                  <a:gd name="connsiteY1" fmla="*/ 724999 h 1434490"/>
                  <a:gd name="connsiteX2" fmla="*/ 171267 w 178044"/>
                  <a:gd name="connsiteY2" fmla="*/ 1434490 h 1434490"/>
                  <a:gd name="connsiteX0" fmla="*/ 178052 w 178052"/>
                  <a:gd name="connsiteY0" fmla="*/ 0 h 1434490"/>
                  <a:gd name="connsiteX1" fmla="*/ 8 w 178052"/>
                  <a:gd name="connsiteY1" fmla="*/ 724999 h 1434490"/>
                  <a:gd name="connsiteX2" fmla="*/ 171275 w 178052"/>
                  <a:gd name="connsiteY2" fmla="*/ 1434490 h 1434490"/>
                  <a:gd name="connsiteX0" fmla="*/ 178051 w 178051"/>
                  <a:gd name="connsiteY0" fmla="*/ 0 h 1434490"/>
                  <a:gd name="connsiteX1" fmla="*/ 7 w 178051"/>
                  <a:gd name="connsiteY1" fmla="*/ 724999 h 1434490"/>
                  <a:gd name="connsiteX2" fmla="*/ 171274 w 178051"/>
                  <a:gd name="connsiteY2" fmla="*/ 1434490 h 14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051" h="1434490">
                    <a:moveTo>
                      <a:pt x="178051" y="0"/>
                    </a:moveTo>
                    <a:cubicBezTo>
                      <a:pt x="174793" y="308800"/>
                      <a:pt x="-1244" y="309705"/>
                      <a:pt x="7" y="724999"/>
                    </a:cubicBezTo>
                    <a:cubicBezTo>
                      <a:pt x="3243" y="1132987"/>
                      <a:pt x="172352" y="1139947"/>
                      <a:pt x="171274" y="1434490"/>
                    </a:cubicBezTo>
                  </a:path>
                </a:pathLst>
              </a:custGeom>
              <a:ln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5" name="Freeform 64"/>
              <p:cNvSpPr/>
              <p:nvPr/>
            </p:nvSpPr>
            <p:spPr>
              <a:xfrm>
                <a:off x="5977352" y="3458308"/>
                <a:ext cx="70633" cy="1048342"/>
              </a:xfrm>
              <a:custGeom>
                <a:avLst/>
                <a:gdLst>
                  <a:gd name="connsiteX0" fmla="*/ 23446 w 23446"/>
                  <a:gd name="connsiteY0" fmla="*/ 0 h 1563077"/>
                  <a:gd name="connsiteX1" fmla="*/ 0 w 23446"/>
                  <a:gd name="connsiteY1" fmla="*/ 1563077 h 1563077"/>
                  <a:gd name="connsiteX0" fmla="*/ 23446 w 23446"/>
                  <a:gd name="connsiteY0" fmla="*/ 0 h 1563077"/>
                  <a:gd name="connsiteX1" fmla="*/ 23446 w 23446"/>
                  <a:gd name="connsiteY1" fmla="*/ 343877 h 1563077"/>
                  <a:gd name="connsiteX2" fmla="*/ 0 w 23446"/>
                  <a:gd name="connsiteY2" fmla="*/ 1563077 h 1563077"/>
                  <a:gd name="connsiteX0" fmla="*/ 32133 w 32133"/>
                  <a:gd name="connsiteY0" fmla="*/ 0 h 1563077"/>
                  <a:gd name="connsiteX1" fmla="*/ 32133 w 32133"/>
                  <a:gd name="connsiteY1" fmla="*/ 343877 h 1563077"/>
                  <a:gd name="connsiteX2" fmla="*/ 871 w 32133"/>
                  <a:gd name="connsiteY2" fmla="*/ 1281723 h 1563077"/>
                  <a:gd name="connsiteX3" fmla="*/ 8687 w 32133"/>
                  <a:gd name="connsiteY3" fmla="*/ 1563077 h 1563077"/>
                  <a:gd name="connsiteX0" fmla="*/ 187689 w 187689"/>
                  <a:gd name="connsiteY0" fmla="*/ 0 h 1563077"/>
                  <a:gd name="connsiteX1" fmla="*/ 120 w 187689"/>
                  <a:gd name="connsiteY1" fmla="*/ 500184 h 1563077"/>
                  <a:gd name="connsiteX2" fmla="*/ 156427 w 187689"/>
                  <a:gd name="connsiteY2" fmla="*/ 1281723 h 1563077"/>
                  <a:gd name="connsiteX3" fmla="*/ 164243 w 187689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93969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563077"/>
                  <a:gd name="connsiteX1" fmla="*/ 157963 w 189223"/>
                  <a:gd name="connsiteY1" fmla="*/ 289170 h 1563077"/>
                  <a:gd name="connsiteX2" fmla="*/ 1654 w 189223"/>
                  <a:gd name="connsiteY2" fmla="*/ 593969 h 1563077"/>
                  <a:gd name="connsiteX3" fmla="*/ 1654 w 189223"/>
                  <a:gd name="connsiteY3" fmla="*/ 844061 h 1563077"/>
                  <a:gd name="connsiteX4" fmla="*/ 165777 w 189223"/>
                  <a:gd name="connsiteY4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434490"/>
                  <a:gd name="connsiteX1" fmla="*/ 1654 w 189223"/>
                  <a:gd name="connsiteY1" fmla="*/ 593969 h 1434490"/>
                  <a:gd name="connsiteX2" fmla="*/ 1654 w 189223"/>
                  <a:gd name="connsiteY2" fmla="*/ 844061 h 1434490"/>
                  <a:gd name="connsiteX3" fmla="*/ 182446 w 189223"/>
                  <a:gd name="connsiteY3" fmla="*/ 1434490 h 1434490"/>
                  <a:gd name="connsiteX0" fmla="*/ 187631 w 187631"/>
                  <a:gd name="connsiteY0" fmla="*/ 0 h 1434490"/>
                  <a:gd name="connsiteX1" fmla="*/ 9587 w 187631"/>
                  <a:gd name="connsiteY1" fmla="*/ 593969 h 1434490"/>
                  <a:gd name="connsiteX2" fmla="*/ 62 w 187631"/>
                  <a:gd name="connsiteY2" fmla="*/ 844061 h 1434490"/>
                  <a:gd name="connsiteX3" fmla="*/ 180854 w 187631"/>
                  <a:gd name="connsiteY3" fmla="*/ 1434490 h 1434490"/>
                  <a:gd name="connsiteX0" fmla="*/ 178971 w 178971"/>
                  <a:gd name="connsiteY0" fmla="*/ 0 h 1434490"/>
                  <a:gd name="connsiteX1" fmla="*/ 927 w 178971"/>
                  <a:gd name="connsiteY1" fmla="*/ 593969 h 1434490"/>
                  <a:gd name="connsiteX2" fmla="*/ 10452 w 178971"/>
                  <a:gd name="connsiteY2" fmla="*/ 853586 h 1434490"/>
                  <a:gd name="connsiteX3" fmla="*/ 172194 w 178971"/>
                  <a:gd name="connsiteY3" fmla="*/ 1434490 h 1434490"/>
                  <a:gd name="connsiteX0" fmla="*/ 172281 w 172281"/>
                  <a:gd name="connsiteY0" fmla="*/ 0 h 1434490"/>
                  <a:gd name="connsiteX1" fmla="*/ 1381 w 172281"/>
                  <a:gd name="connsiteY1" fmla="*/ 593969 h 1434490"/>
                  <a:gd name="connsiteX2" fmla="*/ 3762 w 172281"/>
                  <a:gd name="connsiteY2" fmla="*/ 853586 h 1434490"/>
                  <a:gd name="connsiteX3" fmla="*/ 165504 w 172281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65 w 175728"/>
                  <a:gd name="connsiteY1" fmla="*/ 853586 h 1434490"/>
                  <a:gd name="connsiteX2" fmla="*/ 168951 w 17572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2618 h 1434490"/>
                  <a:gd name="connsiteX2" fmla="*/ 171331 w 17810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4999 h 1434490"/>
                  <a:gd name="connsiteX2" fmla="*/ 171331 w 178108"/>
                  <a:gd name="connsiteY2" fmla="*/ 1434490 h 1434490"/>
                  <a:gd name="connsiteX0" fmla="*/ 178044 w 178044"/>
                  <a:gd name="connsiteY0" fmla="*/ 0 h 1434490"/>
                  <a:gd name="connsiteX1" fmla="*/ 0 w 178044"/>
                  <a:gd name="connsiteY1" fmla="*/ 724999 h 1434490"/>
                  <a:gd name="connsiteX2" fmla="*/ 171267 w 178044"/>
                  <a:gd name="connsiteY2" fmla="*/ 1434490 h 1434490"/>
                  <a:gd name="connsiteX0" fmla="*/ 178052 w 178052"/>
                  <a:gd name="connsiteY0" fmla="*/ 0 h 1434490"/>
                  <a:gd name="connsiteX1" fmla="*/ 8 w 178052"/>
                  <a:gd name="connsiteY1" fmla="*/ 724999 h 1434490"/>
                  <a:gd name="connsiteX2" fmla="*/ 171275 w 178052"/>
                  <a:gd name="connsiteY2" fmla="*/ 1434490 h 1434490"/>
                  <a:gd name="connsiteX0" fmla="*/ 178051 w 178051"/>
                  <a:gd name="connsiteY0" fmla="*/ 0 h 1434490"/>
                  <a:gd name="connsiteX1" fmla="*/ 7 w 178051"/>
                  <a:gd name="connsiteY1" fmla="*/ 724999 h 1434490"/>
                  <a:gd name="connsiteX2" fmla="*/ 171274 w 178051"/>
                  <a:gd name="connsiteY2" fmla="*/ 1434490 h 14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051" h="1434490">
                    <a:moveTo>
                      <a:pt x="178051" y="0"/>
                    </a:moveTo>
                    <a:cubicBezTo>
                      <a:pt x="174793" y="308800"/>
                      <a:pt x="-1244" y="309705"/>
                      <a:pt x="7" y="724999"/>
                    </a:cubicBezTo>
                    <a:cubicBezTo>
                      <a:pt x="3243" y="1132987"/>
                      <a:pt x="172352" y="1139947"/>
                      <a:pt x="171274" y="1434490"/>
                    </a:cubicBezTo>
                  </a:path>
                </a:pathLst>
              </a:custGeom>
              <a:ln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Freeform 65"/>
              <p:cNvSpPr/>
              <p:nvPr/>
            </p:nvSpPr>
            <p:spPr>
              <a:xfrm flipH="1">
                <a:off x="5906719" y="3458308"/>
                <a:ext cx="70633" cy="1048342"/>
              </a:xfrm>
              <a:custGeom>
                <a:avLst/>
                <a:gdLst>
                  <a:gd name="connsiteX0" fmla="*/ 23446 w 23446"/>
                  <a:gd name="connsiteY0" fmla="*/ 0 h 1563077"/>
                  <a:gd name="connsiteX1" fmla="*/ 0 w 23446"/>
                  <a:gd name="connsiteY1" fmla="*/ 1563077 h 1563077"/>
                  <a:gd name="connsiteX0" fmla="*/ 23446 w 23446"/>
                  <a:gd name="connsiteY0" fmla="*/ 0 h 1563077"/>
                  <a:gd name="connsiteX1" fmla="*/ 23446 w 23446"/>
                  <a:gd name="connsiteY1" fmla="*/ 343877 h 1563077"/>
                  <a:gd name="connsiteX2" fmla="*/ 0 w 23446"/>
                  <a:gd name="connsiteY2" fmla="*/ 1563077 h 1563077"/>
                  <a:gd name="connsiteX0" fmla="*/ 32133 w 32133"/>
                  <a:gd name="connsiteY0" fmla="*/ 0 h 1563077"/>
                  <a:gd name="connsiteX1" fmla="*/ 32133 w 32133"/>
                  <a:gd name="connsiteY1" fmla="*/ 343877 h 1563077"/>
                  <a:gd name="connsiteX2" fmla="*/ 871 w 32133"/>
                  <a:gd name="connsiteY2" fmla="*/ 1281723 h 1563077"/>
                  <a:gd name="connsiteX3" fmla="*/ 8687 w 32133"/>
                  <a:gd name="connsiteY3" fmla="*/ 1563077 h 1563077"/>
                  <a:gd name="connsiteX0" fmla="*/ 187689 w 187689"/>
                  <a:gd name="connsiteY0" fmla="*/ 0 h 1563077"/>
                  <a:gd name="connsiteX1" fmla="*/ 120 w 187689"/>
                  <a:gd name="connsiteY1" fmla="*/ 500184 h 1563077"/>
                  <a:gd name="connsiteX2" fmla="*/ 156427 w 187689"/>
                  <a:gd name="connsiteY2" fmla="*/ 1281723 h 1563077"/>
                  <a:gd name="connsiteX3" fmla="*/ 164243 w 187689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93969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563077"/>
                  <a:gd name="connsiteX1" fmla="*/ 157963 w 189223"/>
                  <a:gd name="connsiteY1" fmla="*/ 289170 h 1563077"/>
                  <a:gd name="connsiteX2" fmla="*/ 1654 w 189223"/>
                  <a:gd name="connsiteY2" fmla="*/ 593969 h 1563077"/>
                  <a:gd name="connsiteX3" fmla="*/ 1654 w 189223"/>
                  <a:gd name="connsiteY3" fmla="*/ 844061 h 1563077"/>
                  <a:gd name="connsiteX4" fmla="*/ 165777 w 189223"/>
                  <a:gd name="connsiteY4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434490"/>
                  <a:gd name="connsiteX1" fmla="*/ 1654 w 189223"/>
                  <a:gd name="connsiteY1" fmla="*/ 593969 h 1434490"/>
                  <a:gd name="connsiteX2" fmla="*/ 1654 w 189223"/>
                  <a:gd name="connsiteY2" fmla="*/ 844061 h 1434490"/>
                  <a:gd name="connsiteX3" fmla="*/ 182446 w 189223"/>
                  <a:gd name="connsiteY3" fmla="*/ 1434490 h 1434490"/>
                  <a:gd name="connsiteX0" fmla="*/ 187631 w 187631"/>
                  <a:gd name="connsiteY0" fmla="*/ 0 h 1434490"/>
                  <a:gd name="connsiteX1" fmla="*/ 9587 w 187631"/>
                  <a:gd name="connsiteY1" fmla="*/ 593969 h 1434490"/>
                  <a:gd name="connsiteX2" fmla="*/ 62 w 187631"/>
                  <a:gd name="connsiteY2" fmla="*/ 844061 h 1434490"/>
                  <a:gd name="connsiteX3" fmla="*/ 180854 w 187631"/>
                  <a:gd name="connsiteY3" fmla="*/ 1434490 h 1434490"/>
                  <a:gd name="connsiteX0" fmla="*/ 178971 w 178971"/>
                  <a:gd name="connsiteY0" fmla="*/ 0 h 1434490"/>
                  <a:gd name="connsiteX1" fmla="*/ 927 w 178971"/>
                  <a:gd name="connsiteY1" fmla="*/ 593969 h 1434490"/>
                  <a:gd name="connsiteX2" fmla="*/ 10452 w 178971"/>
                  <a:gd name="connsiteY2" fmla="*/ 853586 h 1434490"/>
                  <a:gd name="connsiteX3" fmla="*/ 172194 w 178971"/>
                  <a:gd name="connsiteY3" fmla="*/ 1434490 h 1434490"/>
                  <a:gd name="connsiteX0" fmla="*/ 172281 w 172281"/>
                  <a:gd name="connsiteY0" fmla="*/ 0 h 1434490"/>
                  <a:gd name="connsiteX1" fmla="*/ 1381 w 172281"/>
                  <a:gd name="connsiteY1" fmla="*/ 593969 h 1434490"/>
                  <a:gd name="connsiteX2" fmla="*/ 3762 w 172281"/>
                  <a:gd name="connsiteY2" fmla="*/ 853586 h 1434490"/>
                  <a:gd name="connsiteX3" fmla="*/ 165504 w 172281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65 w 175728"/>
                  <a:gd name="connsiteY1" fmla="*/ 853586 h 1434490"/>
                  <a:gd name="connsiteX2" fmla="*/ 168951 w 17572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2618 h 1434490"/>
                  <a:gd name="connsiteX2" fmla="*/ 171331 w 17810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4999 h 1434490"/>
                  <a:gd name="connsiteX2" fmla="*/ 171331 w 178108"/>
                  <a:gd name="connsiteY2" fmla="*/ 1434490 h 1434490"/>
                  <a:gd name="connsiteX0" fmla="*/ 178044 w 178044"/>
                  <a:gd name="connsiteY0" fmla="*/ 0 h 1434490"/>
                  <a:gd name="connsiteX1" fmla="*/ 0 w 178044"/>
                  <a:gd name="connsiteY1" fmla="*/ 724999 h 1434490"/>
                  <a:gd name="connsiteX2" fmla="*/ 171267 w 178044"/>
                  <a:gd name="connsiteY2" fmla="*/ 1434490 h 1434490"/>
                  <a:gd name="connsiteX0" fmla="*/ 178052 w 178052"/>
                  <a:gd name="connsiteY0" fmla="*/ 0 h 1434490"/>
                  <a:gd name="connsiteX1" fmla="*/ 8 w 178052"/>
                  <a:gd name="connsiteY1" fmla="*/ 724999 h 1434490"/>
                  <a:gd name="connsiteX2" fmla="*/ 171275 w 178052"/>
                  <a:gd name="connsiteY2" fmla="*/ 1434490 h 1434490"/>
                  <a:gd name="connsiteX0" fmla="*/ 178051 w 178051"/>
                  <a:gd name="connsiteY0" fmla="*/ 0 h 1434490"/>
                  <a:gd name="connsiteX1" fmla="*/ 7 w 178051"/>
                  <a:gd name="connsiteY1" fmla="*/ 724999 h 1434490"/>
                  <a:gd name="connsiteX2" fmla="*/ 171274 w 178051"/>
                  <a:gd name="connsiteY2" fmla="*/ 1434490 h 14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051" h="1434490">
                    <a:moveTo>
                      <a:pt x="178051" y="0"/>
                    </a:moveTo>
                    <a:cubicBezTo>
                      <a:pt x="174793" y="308800"/>
                      <a:pt x="-1244" y="309705"/>
                      <a:pt x="7" y="724999"/>
                    </a:cubicBezTo>
                    <a:cubicBezTo>
                      <a:pt x="3243" y="1132987"/>
                      <a:pt x="172352" y="1139947"/>
                      <a:pt x="171274" y="1434490"/>
                    </a:cubicBezTo>
                  </a:path>
                </a:pathLst>
              </a:custGeom>
              <a:ln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Freeform 66"/>
              <p:cNvSpPr/>
              <p:nvPr/>
            </p:nvSpPr>
            <p:spPr>
              <a:xfrm>
                <a:off x="5742078" y="3458308"/>
                <a:ext cx="70633" cy="1048342"/>
              </a:xfrm>
              <a:custGeom>
                <a:avLst/>
                <a:gdLst>
                  <a:gd name="connsiteX0" fmla="*/ 23446 w 23446"/>
                  <a:gd name="connsiteY0" fmla="*/ 0 h 1563077"/>
                  <a:gd name="connsiteX1" fmla="*/ 0 w 23446"/>
                  <a:gd name="connsiteY1" fmla="*/ 1563077 h 1563077"/>
                  <a:gd name="connsiteX0" fmla="*/ 23446 w 23446"/>
                  <a:gd name="connsiteY0" fmla="*/ 0 h 1563077"/>
                  <a:gd name="connsiteX1" fmla="*/ 23446 w 23446"/>
                  <a:gd name="connsiteY1" fmla="*/ 343877 h 1563077"/>
                  <a:gd name="connsiteX2" fmla="*/ 0 w 23446"/>
                  <a:gd name="connsiteY2" fmla="*/ 1563077 h 1563077"/>
                  <a:gd name="connsiteX0" fmla="*/ 32133 w 32133"/>
                  <a:gd name="connsiteY0" fmla="*/ 0 h 1563077"/>
                  <a:gd name="connsiteX1" fmla="*/ 32133 w 32133"/>
                  <a:gd name="connsiteY1" fmla="*/ 343877 h 1563077"/>
                  <a:gd name="connsiteX2" fmla="*/ 871 w 32133"/>
                  <a:gd name="connsiteY2" fmla="*/ 1281723 h 1563077"/>
                  <a:gd name="connsiteX3" fmla="*/ 8687 w 32133"/>
                  <a:gd name="connsiteY3" fmla="*/ 1563077 h 1563077"/>
                  <a:gd name="connsiteX0" fmla="*/ 187689 w 187689"/>
                  <a:gd name="connsiteY0" fmla="*/ 0 h 1563077"/>
                  <a:gd name="connsiteX1" fmla="*/ 120 w 187689"/>
                  <a:gd name="connsiteY1" fmla="*/ 500184 h 1563077"/>
                  <a:gd name="connsiteX2" fmla="*/ 156427 w 187689"/>
                  <a:gd name="connsiteY2" fmla="*/ 1281723 h 1563077"/>
                  <a:gd name="connsiteX3" fmla="*/ 164243 w 187689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93969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563077"/>
                  <a:gd name="connsiteX1" fmla="*/ 157963 w 189223"/>
                  <a:gd name="connsiteY1" fmla="*/ 289170 h 1563077"/>
                  <a:gd name="connsiteX2" fmla="*/ 1654 w 189223"/>
                  <a:gd name="connsiteY2" fmla="*/ 593969 h 1563077"/>
                  <a:gd name="connsiteX3" fmla="*/ 1654 w 189223"/>
                  <a:gd name="connsiteY3" fmla="*/ 844061 h 1563077"/>
                  <a:gd name="connsiteX4" fmla="*/ 165777 w 189223"/>
                  <a:gd name="connsiteY4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434490"/>
                  <a:gd name="connsiteX1" fmla="*/ 1654 w 189223"/>
                  <a:gd name="connsiteY1" fmla="*/ 593969 h 1434490"/>
                  <a:gd name="connsiteX2" fmla="*/ 1654 w 189223"/>
                  <a:gd name="connsiteY2" fmla="*/ 844061 h 1434490"/>
                  <a:gd name="connsiteX3" fmla="*/ 182446 w 189223"/>
                  <a:gd name="connsiteY3" fmla="*/ 1434490 h 1434490"/>
                  <a:gd name="connsiteX0" fmla="*/ 187631 w 187631"/>
                  <a:gd name="connsiteY0" fmla="*/ 0 h 1434490"/>
                  <a:gd name="connsiteX1" fmla="*/ 9587 w 187631"/>
                  <a:gd name="connsiteY1" fmla="*/ 593969 h 1434490"/>
                  <a:gd name="connsiteX2" fmla="*/ 62 w 187631"/>
                  <a:gd name="connsiteY2" fmla="*/ 844061 h 1434490"/>
                  <a:gd name="connsiteX3" fmla="*/ 180854 w 187631"/>
                  <a:gd name="connsiteY3" fmla="*/ 1434490 h 1434490"/>
                  <a:gd name="connsiteX0" fmla="*/ 178971 w 178971"/>
                  <a:gd name="connsiteY0" fmla="*/ 0 h 1434490"/>
                  <a:gd name="connsiteX1" fmla="*/ 927 w 178971"/>
                  <a:gd name="connsiteY1" fmla="*/ 593969 h 1434490"/>
                  <a:gd name="connsiteX2" fmla="*/ 10452 w 178971"/>
                  <a:gd name="connsiteY2" fmla="*/ 853586 h 1434490"/>
                  <a:gd name="connsiteX3" fmla="*/ 172194 w 178971"/>
                  <a:gd name="connsiteY3" fmla="*/ 1434490 h 1434490"/>
                  <a:gd name="connsiteX0" fmla="*/ 172281 w 172281"/>
                  <a:gd name="connsiteY0" fmla="*/ 0 h 1434490"/>
                  <a:gd name="connsiteX1" fmla="*/ 1381 w 172281"/>
                  <a:gd name="connsiteY1" fmla="*/ 593969 h 1434490"/>
                  <a:gd name="connsiteX2" fmla="*/ 3762 w 172281"/>
                  <a:gd name="connsiteY2" fmla="*/ 853586 h 1434490"/>
                  <a:gd name="connsiteX3" fmla="*/ 165504 w 172281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65 w 175728"/>
                  <a:gd name="connsiteY1" fmla="*/ 853586 h 1434490"/>
                  <a:gd name="connsiteX2" fmla="*/ 168951 w 17572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2618 h 1434490"/>
                  <a:gd name="connsiteX2" fmla="*/ 171331 w 17810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4999 h 1434490"/>
                  <a:gd name="connsiteX2" fmla="*/ 171331 w 178108"/>
                  <a:gd name="connsiteY2" fmla="*/ 1434490 h 1434490"/>
                  <a:gd name="connsiteX0" fmla="*/ 178044 w 178044"/>
                  <a:gd name="connsiteY0" fmla="*/ 0 h 1434490"/>
                  <a:gd name="connsiteX1" fmla="*/ 0 w 178044"/>
                  <a:gd name="connsiteY1" fmla="*/ 724999 h 1434490"/>
                  <a:gd name="connsiteX2" fmla="*/ 171267 w 178044"/>
                  <a:gd name="connsiteY2" fmla="*/ 1434490 h 1434490"/>
                  <a:gd name="connsiteX0" fmla="*/ 178052 w 178052"/>
                  <a:gd name="connsiteY0" fmla="*/ 0 h 1434490"/>
                  <a:gd name="connsiteX1" fmla="*/ 8 w 178052"/>
                  <a:gd name="connsiteY1" fmla="*/ 724999 h 1434490"/>
                  <a:gd name="connsiteX2" fmla="*/ 171275 w 178052"/>
                  <a:gd name="connsiteY2" fmla="*/ 1434490 h 1434490"/>
                  <a:gd name="connsiteX0" fmla="*/ 178051 w 178051"/>
                  <a:gd name="connsiteY0" fmla="*/ 0 h 1434490"/>
                  <a:gd name="connsiteX1" fmla="*/ 7 w 178051"/>
                  <a:gd name="connsiteY1" fmla="*/ 724999 h 1434490"/>
                  <a:gd name="connsiteX2" fmla="*/ 171274 w 178051"/>
                  <a:gd name="connsiteY2" fmla="*/ 1434490 h 14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051" h="1434490">
                    <a:moveTo>
                      <a:pt x="178051" y="0"/>
                    </a:moveTo>
                    <a:cubicBezTo>
                      <a:pt x="174793" y="308800"/>
                      <a:pt x="-1244" y="309705"/>
                      <a:pt x="7" y="724999"/>
                    </a:cubicBezTo>
                    <a:cubicBezTo>
                      <a:pt x="3243" y="1132987"/>
                      <a:pt x="172352" y="1139947"/>
                      <a:pt x="171274" y="1434490"/>
                    </a:cubicBezTo>
                  </a:path>
                </a:pathLst>
              </a:custGeom>
              <a:ln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Freeform 67"/>
              <p:cNvSpPr/>
              <p:nvPr/>
            </p:nvSpPr>
            <p:spPr>
              <a:xfrm flipH="1">
                <a:off x="5671445" y="3458308"/>
                <a:ext cx="70633" cy="1048342"/>
              </a:xfrm>
              <a:custGeom>
                <a:avLst/>
                <a:gdLst>
                  <a:gd name="connsiteX0" fmla="*/ 23446 w 23446"/>
                  <a:gd name="connsiteY0" fmla="*/ 0 h 1563077"/>
                  <a:gd name="connsiteX1" fmla="*/ 0 w 23446"/>
                  <a:gd name="connsiteY1" fmla="*/ 1563077 h 1563077"/>
                  <a:gd name="connsiteX0" fmla="*/ 23446 w 23446"/>
                  <a:gd name="connsiteY0" fmla="*/ 0 h 1563077"/>
                  <a:gd name="connsiteX1" fmla="*/ 23446 w 23446"/>
                  <a:gd name="connsiteY1" fmla="*/ 343877 h 1563077"/>
                  <a:gd name="connsiteX2" fmla="*/ 0 w 23446"/>
                  <a:gd name="connsiteY2" fmla="*/ 1563077 h 1563077"/>
                  <a:gd name="connsiteX0" fmla="*/ 32133 w 32133"/>
                  <a:gd name="connsiteY0" fmla="*/ 0 h 1563077"/>
                  <a:gd name="connsiteX1" fmla="*/ 32133 w 32133"/>
                  <a:gd name="connsiteY1" fmla="*/ 343877 h 1563077"/>
                  <a:gd name="connsiteX2" fmla="*/ 871 w 32133"/>
                  <a:gd name="connsiteY2" fmla="*/ 1281723 h 1563077"/>
                  <a:gd name="connsiteX3" fmla="*/ 8687 w 32133"/>
                  <a:gd name="connsiteY3" fmla="*/ 1563077 h 1563077"/>
                  <a:gd name="connsiteX0" fmla="*/ 187689 w 187689"/>
                  <a:gd name="connsiteY0" fmla="*/ 0 h 1563077"/>
                  <a:gd name="connsiteX1" fmla="*/ 120 w 187689"/>
                  <a:gd name="connsiteY1" fmla="*/ 500184 h 1563077"/>
                  <a:gd name="connsiteX2" fmla="*/ 156427 w 187689"/>
                  <a:gd name="connsiteY2" fmla="*/ 1281723 h 1563077"/>
                  <a:gd name="connsiteX3" fmla="*/ 164243 w 187689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93969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563077"/>
                  <a:gd name="connsiteX1" fmla="*/ 157963 w 189223"/>
                  <a:gd name="connsiteY1" fmla="*/ 289170 h 1563077"/>
                  <a:gd name="connsiteX2" fmla="*/ 1654 w 189223"/>
                  <a:gd name="connsiteY2" fmla="*/ 593969 h 1563077"/>
                  <a:gd name="connsiteX3" fmla="*/ 1654 w 189223"/>
                  <a:gd name="connsiteY3" fmla="*/ 844061 h 1563077"/>
                  <a:gd name="connsiteX4" fmla="*/ 165777 w 189223"/>
                  <a:gd name="connsiteY4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434490"/>
                  <a:gd name="connsiteX1" fmla="*/ 1654 w 189223"/>
                  <a:gd name="connsiteY1" fmla="*/ 593969 h 1434490"/>
                  <a:gd name="connsiteX2" fmla="*/ 1654 w 189223"/>
                  <a:gd name="connsiteY2" fmla="*/ 844061 h 1434490"/>
                  <a:gd name="connsiteX3" fmla="*/ 182446 w 189223"/>
                  <a:gd name="connsiteY3" fmla="*/ 1434490 h 1434490"/>
                  <a:gd name="connsiteX0" fmla="*/ 187631 w 187631"/>
                  <a:gd name="connsiteY0" fmla="*/ 0 h 1434490"/>
                  <a:gd name="connsiteX1" fmla="*/ 9587 w 187631"/>
                  <a:gd name="connsiteY1" fmla="*/ 593969 h 1434490"/>
                  <a:gd name="connsiteX2" fmla="*/ 62 w 187631"/>
                  <a:gd name="connsiteY2" fmla="*/ 844061 h 1434490"/>
                  <a:gd name="connsiteX3" fmla="*/ 180854 w 187631"/>
                  <a:gd name="connsiteY3" fmla="*/ 1434490 h 1434490"/>
                  <a:gd name="connsiteX0" fmla="*/ 178971 w 178971"/>
                  <a:gd name="connsiteY0" fmla="*/ 0 h 1434490"/>
                  <a:gd name="connsiteX1" fmla="*/ 927 w 178971"/>
                  <a:gd name="connsiteY1" fmla="*/ 593969 h 1434490"/>
                  <a:gd name="connsiteX2" fmla="*/ 10452 w 178971"/>
                  <a:gd name="connsiteY2" fmla="*/ 853586 h 1434490"/>
                  <a:gd name="connsiteX3" fmla="*/ 172194 w 178971"/>
                  <a:gd name="connsiteY3" fmla="*/ 1434490 h 1434490"/>
                  <a:gd name="connsiteX0" fmla="*/ 172281 w 172281"/>
                  <a:gd name="connsiteY0" fmla="*/ 0 h 1434490"/>
                  <a:gd name="connsiteX1" fmla="*/ 1381 w 172281"/>
                  <a:gd name="connsiteY1" fmla="*/ 593969 h 1434490"/>
                  <a:gd name="connsiteX2" fmla="*/ 3762 w 172281"/>
                  <a:gd name="connsiteY2" fmla="*/ 853586 h 1434490"/>
                  <a:gd name="connsiteX3" fmla="*/ 165504 w 172281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65 w 175728"/>
                  <a:gd name="connsiteY1" fmla="*/ 853586 h 1434490"/>
                  <a:gd name="connsiteX2" fmla="*/ 168951 w 17572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2618 h 1434490"/>
                  <a:gd name="connsiteX2" fmla="*/ 171331 w 17810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4999 h 1434490"/>
                  <a:gd name="connsiteX2" fmla="*/ 171331 w 178108"/>
                  <a:gd name="connsiteY2" fmla="*/ 1434490 h 1434490"/>
                  <a:gd name="connsiteX0" fmla="*/ 178044 w 178044"/>
                  <a:gd name="connsiteY0" fmla="*/ 0 h 1434490"/>
                  <a:gd name="connsiteX1" fmla="*/ 0 w 178044"/>
                  <a:gd name="connsiteY1" fmla="*/ 724999 h 1434490"/>
                  <a:gd name="connsiteX2" fmla="*/ 171267 w 178044"/>
                  <a:gd name="connsiteY2" fmla="*/ 1434490 h 1434490"/>
                  <a:gd name="connsiteX0" fmla="*/ 178052 w 178052"/>
                  <a:gd name="connsiteY0" fmla="*/ 0 h 1434490"/>
                  <a:gd name="connsiteX1" fmla="*/ 8 w 178052"/>
                  <a:gd name="connsiteY1" fmla="*/ 724999 h 1434490"/>
                  <a:gd name="connsiteX2" fmla="*/ 171275 w 178052"/>
                  <a:gd name="connsiteY2" fmla="*/ 1434490 h 1434490"/>
                  <a:gd name="connsiteX0" fmla="*/ 178051 w 178051"/>
                  <a:gd name="connsiteY0" fmla="*/ 0 h 1434490"/>
                  <a:gd name="connsiteX1" fmla="*/ 7 w 178051"/>
                  <a:gd name="connsiteY1" fmla="*/ 724999 h 1434490"/>
                  <a:gd name="connsiteX2" fmla="*/ 171274 w 178051"/>
                  <a:gd name="connsiteY2" fmla="*/ 1434490 h 14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051" h="1434490">
                    <a:moveTo>
                      <a:pt x="178051" y="0"/>
                    </a:moveTo>
                    <a:cubicBezTo>
                      <a:pt x="174793" y="308800"/>
                      <a:pt x="-1244" y="309705"/>
                      <a:pt x="7" y="724999"/>
                    </a:cubicBezTo>
                    <a:cubicBezTo>
                      <a:pt x="3243" y="1132987"/>
                      <a:pt x="172352" y="1139947"/>
                      <a:pt x="171274" y="1434490"/>
                    </a:cubicBezTo>
                  </a:path>
                </a:pathLst>
              </a:custGeom>
              <a:ln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Freeform 68"/>
              <p:cNvSpPr/>
              <p:nvPr/>
            </p:nvSpPr>
            <p:spPr>
              <a:xfrm>
                <a:off x="5502385" y="3458308"/>
                <a:ext cx="70633" cy="1048342"/>
              </a:xfrm>
              <a:custGeom>
                <a:avLst/>
                <a:gdLst>
                  <a:gd name="connsiteX0" fmla="*/ 23446 w 23446"/>
                  <a:gd name="connsiteY0" fmla="*/ 0 h 1563077"/>
                  <a:gd name="connsiteX1" fmla="*/ 0 w 23446"/>
                  <a:gd name="connsiteY1" fmla="*/ 1563077 h 1563077"/>
                  <a:gd name="connsiteX0" fmla="*/ 23446 w 23446"/>
                  <a:gd name="connsiteY0" fmla="*/ 0 h 1563077"/>
                  <a:gd name="connsiteX1" fmla="*/ 23446 w 23446"/>
                  <a:gd name="connsiteY1" fmla="*/ 343877 h 1563077"/>
                  <a:gd name="connsiteX2" fmla="*/ 0 w 23446"/>
                  <a:gd name="connsiteY2" fmla="*/ 1563077 h 1563077"/>
                  <a:gd name="connsiteX0" fmla="*/ 32133 w 32133"/>
                  <a:gd name="connsiteY0" fmla="*/ 0 h 1563077"/>
                  <a:gd name="connsiteX1" fmla="*/ 32133 w 32133"/>
                  <a:gd name="connsiteY1" fmla="*/ 343877 h 1563077"/>
                  <a:gd name="connsiteX2" fmla="*/ 871 w 32133"/>
                  <a:gd name="connsiteY2" fmla="*/ 1281723 h 1563077"/>
                  <a:gd name="connsiteX3" fmla="*/ 8687 w 32133"/>
                  <a:gd name="connsiteY3" fmla="*/ 1563077 h 1563077"/>
                  <a:gd name="connsiteX0" fmla="*/ 187689 w 187689"/>
                  <a:gd name="connsiteY0" fmla="*/ 0 h 1563077"/>
                  <a:gd name="connsiteX1" fmla="*/ 120 w 187689"/>
                  <a:gd name="connsiteY1" fmla="*/ 500184 h 1563077"/>
                  <a:gd name="connsiteX2" fmla="*/ 156427 w 187689"/>
                  <a:gd name="connsiteY2" fmla="*/ 1281723 h 1563077"/>
                  <a:gd name="connsiteX3" fmla="*/ 164243 w 187689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93969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563077"/>
                  <a:gd name="connsiteX1" fmla="*/ 157963 w 189223"/>
                  <a:gd name="connsiteY1" fmla="*/ 289170 h 1563077"/>
                  <a:gd name="connsiteX2" fmla="*/ 1654 w 189223"/>
                  <a:gd name="connsiteY2" fmla="*/ 593969 h 1563077"/>
                  <a:gd name="connsiteX3" fmla="*/ 1654 w 189223"/>
                  <a:gd name="connsiteY3" fmla="*/ 844061 h 1563077"/>
                  <a:gd name="connsiteX4" fmla="*/ 165777 w 189223"/>
                  <a:gd name="connsiteY4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434490"/>
                  <a:gd name="connsiteX1" fmla="*/ 1654 w 189223"/>
                  <a:gd name="connsiteY1" fmla="*/ 593969 h 1434490"/>
                  <a:gd name="connsiteX2" fmla="*/ 1654 w 189223"/>
                  <a:gd name="connsiteY2" fmla="*/ 844061 h 1434490"/>
                  <a:gd name="connsiteX3" fmla="*/ 182446 w 189223"/>
                  <a:gd name="connsiteY3" fmla="*/ 1434490 h 1434490"/>
                  <a:gd name="connsiteX0" fmla="*/ 187631 w 187631"/>
                  <a:gd name="connsiteY0" fmla="*/ 0 h 1434490"/>
                  <a:gd name="connsiteX1" fmla="*/ 9587 w 187631"/>
                  <a:gd name="connsiteY1" fmla="*/ 593969 h 1434490"/>
                  <a:gd name="connsiteX2" fmla="*/ 62 w 187631"/>
                  <a:gd name="connsiteY2" fmla="*/ 844061 h 1434490"/>
                  <a:gd name="connsiteX3" fmla="*/ 180854 w 187631"/>
                  <a:gd name="connsiteY3" fmla="*/ 1434490 h 1434490"/>
                  <a:gd name="connsiteX0" fmla="*/ 178971 w 178971"/>
                  <a:gd name="connsiteY0" fmla="*/ 0 h 1434490"/>
                  <a:gd name="connsiteX1" fmla="*/ 927 w 178971"/>
                  <a:gd name="connsiteY1" fmla="*/ 593969 h 1434490"/>
                  <a:gd name="connsiteX2" fmla="*/ 10452 w 178971"/>
                  <a:gd name="connsiteY2" fmla="*/ 853586 h 1434490"/>
                  <a:gd name="connsiteX3" fmla="*/ 172194 w 178971"/>
                  <a:gd name="connsiteY3" fmla="*/ 1434490 h 1434490"/>
                  <a:gd name="connsiteX0" fmla="*/ 172281 w 172281"/>
                  <a:gd name="connsiteY0" fmla="*/ 0 h 1434490"/>
                  <a:gd name="connsiteX1" fmla="*/ 1381 w 172281"/>
                  <a:gd name="connsiteY1" fmla="*/ 593969 h 1434490"/>
                  <a:gd name="connsiteX2" fmla="*/ 3762 w 172281"/>
                  <a:gd name="connsiteY2" fmla="*/ 853586 h 1434490"/>
                  <a:gd name="connsiteX3" fmla="*/ 165504 w 172281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65 w 175728"/>
                  <a:gd name="connsiteY1" fmla="*/ 853586 h 1434490"/>
                  <a:gd name="connsiteX2" fmla="*/ 168951 w 17572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2618 h 1434490"/>
                  <a:gd name="connsiteX2" fmla="*/ 171331 w 17810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4999 h 1434490"/>
                  <a:gd name="connsiteX2" fmla="*/ 171331 w 178108"/>
                  <a:gd name="connsiteY2" fmla="*/ 1434490 h 1434490"/>
                  <a:gd name="connsiteX0" fmla="*/ 178044 w 178044"/>
                  <a:gd name="connsiteY0" fmla="*/ 0 h 1434490"/>
                  <a:gd name="connsiteX1" fmla="*/ 0 w 178044"/>
                  <a:gd name="connsiteY1" fmla="*/ 724999 h 1434490"/>
                  <a:gd name="connsiteX2" fmla="*/ 171267 w 178044"/>
                  <a:gd name="connsiteY2" fmla="*/ 1434490 h 1434490"/>
                  <a:gd name="connsiteX0" fmla="*/ 178052 w 178052"/>
                  <a:gd name="connsiteY0" fmla="*/ 0 h 1434490"/>
                  <a:gd name="connsiteX1" fmla="*/ 8 w 178052"/>
                  <a:gd name="connsiteY1" fmla="*/ 724999 h 1434490"/>
                  <a:gd name="connsiteX2" fmla="*/ 171275 w 178052"/>
                  <a:gd name="connsiteY2" fmla="*/ 1434490 h 1434490"/>
                  <a:gd name="connsiteX0" fmla="*/ 178051 w 178051"/>
                  <a:gd name="connsiteY0" fmla="*/ 0 h 1434490"/>
                  <a:gd name="connsiteX1" fmla="*/ 7 w 178051"/>
                  <a:gd name="connsiteY1" fmla="*/ 724999 h 1434490"/>
                  <a:gd name="connsiteX2" fmla="*/ 171274 w 178051"/>
                  <a:gd name="connsiteY2" fmla="*/ 1434490 h 14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051" h="1434490">
                    <a:moveTo>
                      <a:pt x="178051" y="0"/>
                    </a:moveTo>
                    <a:cubicBezTo>
                      <a:pt x="174793" y="308800"/>
                      <a:pt x="-1244" y="309705"/>
                      <a:pt x="7" y="724999"/>
                    </a:cubicBezTo>
                    <a:cubicBezTo>
                      <a:pt x="3243" y="1132987"/>
                      <a:pt x="172352" y="1139947"/>
                      <a:pt x="171274" y="1434490"/>
                    </a:cubicBezTo>
                  </a:path>
                </a:pathLst>
              </a:custGeom>
              <a:ln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Freeform 69"/>
              <p:cNvSpPr/>
              <p:nvPr/>
            </p:nvSpPr>
            <p:spPr>
              <a:xfrm flipH="1">
                <a:off x="5431752" y="3458308"/>
                <a:ext cx="70633" cy="1048342"/>
              </a:xfrm>
              <a:custGeom>
                <a:avLst/>
                <a:gdLst>
                  <a:gd name="connsiteX0" fmla="*/ 23446 w 23446"/>
                  <a:gd name="connsiteY0" fmla="*/ 0 h 1563077"/>
                  <a:gd name="connsiteX1" fmla="*/ 0 w 23446"/>
                  <a:gd name="connsiteY1" fmla="*/ 1563077 h 1563077"/>
                  <a:gd name="connsiteX0" fmla="*/ 23446 w 23446"/>
                  <a:gd name="connsiteY0" fmla="*/ 0 h 1563077"/>
                  <a:gd name="connsiteX1" fmla="*/ 23446 w 23446"/>
                  <a:gd name="connsiteY1" fmla="*/ 343877 h 1563077"/>
                  <a:gd name="connsiteX2" fmla="*/ 0 w 23446"/>
                  <a:gd name="connsiteY2" fmla="*/ 1563077 h 1563077"/>
                  <a:gd name="connsiteX0" fmla="*/ 32133 w 32133"/>
                  <a:gd name="connsiteY0" fmla="*/ 0 h 1563077"/>
                  <a:gd name="connsiteX1" fmla="*/ 32133 w 32133"/>
                  <a:gd name="connsiteY1" fmla="*/ 343877 h 1563077"/>
                  <a:gd name="connsiteX2" fmla="*/ 871 w 32133"/>
                  <a:gd name="connsiteY2" fmla="*/ 1281723 h 1563077"/>
                  <a:gd name="connsiteX3" fmla="*/ 8687 w 32133"/>
                  <a:gd name="connsiteY3" fmla="*/ 1563077 h 1563077"/>
                  <a:gd name="connsiteX0" fmla="*/ 187689 w 187689"/>
                  <a:gd name="connsiteY0" fmla="*/ 0 h 1563077"/>
                  <a:gd name="connsiteX1" fmla="*/ 120 w 187689"/>
                  <a:gd name="connsiteY1" fmla="*/ 500184 h 1563077"/>
                  <a:gd name="connsiteX2" fmla="*/ 156427 w 187689"/>
                  <a:gd name="connsiteY2" fmla="*/ 1281723 h 1563077"/>
                  <a:gd name="connsiteX3" fmla="*/ 164243 w 187689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00184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8574 w 188574"/>
                  <a:gd name="connsiteY0" fmla="*/ 0 h 1563077"/>
                  <a:gd name="connsiteX1" fmla="*/ 1005 w 188574"/>
                  <a:gd name="connsiteY1" fmla="*/ 593969 h 1563077"/>
                  <a:gd name="connsiteX2" fmla="*/ 8820 w 188574"/>
                  <a:gd name="connsiteY2" fmla="*/ 1242646 h 1563077"/>
                  <a:gd name="connsiteX3" fmla="*/ 165128 w 188574"/>
                  <a:gd name="connsiteY3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563077"/>
                  <a:gd name="connsiteX1" fmla="*/ 157963 w 189223"/>
                  <a:gd name="connsiteY1" fmla="*/ 289170 h 1563077"/>
                  <a:gd name="connsiteX2" fmla="*/ 1654 w 189223"/>
                  <a:gd name="connsiteY2" fmla="*/ 593969 h 1563077"/>
                  <a:gd name="connsiteX3" fmla="*/ 1654 w 189223"/>
                  <a:gd name="connsiteY3" fmla="*/ 844061 h 1563077"/>
                  <a:gd name="connsiteX4" fmla="*/ 165777 w 189223"/>
                  <a:gd name="connsiteY4" fmla="*/ 1563077 h 1563077"/>
                  <a:gd name="connsiteX0" fmla="*/ 189223 w 189223"/>
                  <a:gd name="connsiteY0" fmla="*/ 0 h 1563077"/>
                  <a:gd name="connsiteX1" fmla="*/ 1654 w 189223"/>
                  <a:gd name="connsiteY1" fmla="*/ 593969 h 1563077"/>
                  <a:gd name="connsiteX2" fmla="*/ 1654 w 189223"/>
                  <a:gd name="connsiteY2" fmla="*/ 844061 h 1563077"/>
                  <a:gd name="connsiteX3" fmla="*/ 165777 w 189223"/>
                  <a:gd name="connsiteY3" fmla="*/ 1563077 h 1563077"/>
                  <a:gd name="connsiteX0" fmla="*/ 189223 w 189223"/>
                  <a:gd name="connsiteY0" fmla="*/ 0 h 1434490"/>
                  <a:gd name="connsiteX1" fmla="*/ 1654 w 189223"/>
                  <a:gd name="connsiteY1" fmla="*/ 593969 h 1434490"/>
                  <a:gd name="connsiteX2" fmla="*/ 1654 w 189223"/>
                  <a:gd name="connsiteY2" fmla="*/ 844061 h 1434490"/>
                  <a:gd name="connsiteX3" fmla="*/ 182446 w 189223"/>
                  <a:gd name="connsiteY3" fmla="*/ 1434490 h 1434490"/>
                  <a:gd name="connsiteX0" fmla="*/ 187631 w 187631"/>
                  <a:gd name="connsiteY0" fmla="*/ 0 h 1434490"/>
                  <a:gd name="connsiteX1" fmla="*/ 9587 w 187631"/>
                  <a:gd name="connsiteY1" fmla="*/ 593969 h 1434490"/>
                  <a:gd name="connsiteX2" fmla="*/ 62 w 187631"/>
                  <a:gd name="connsiteY2" fmla="*/ 844061 h 1434490"/>
                  <a:gd name="connsiteX3" fmla="*/ 180854 w 187631"/>
                  <a:gd name="connsiteY3" fmla="*/ 1434490 h 1434490"/>
                  <a:gd name="connsiteX0" fmla="*/ 178971 w 178971"/>
                  <a:gd name="connsiteY0" fmla="*/ 0 h 1434490"/>
                  <a:gd name="connsiteX1" fmla="*/ 927 w 178971"/>
                  <a:gd name="connsiteY1" fmla="*/ 593969 h 1434490"/>
                  <a:gd name="connsiteX2" fmla="*/ 10452 w 178971"/>
                  <a:gd name="connsiteY2" fmla="*/ 853586 h 1434490"/>
                  <a:gd name="connsiteX3" fmla="*/ 172194 w 178971"/>
                  <a:gd name="connsiteY3" fmla="*/ 1434490 h 1434490"/>
                  <a:gd name="connsiteX0" fmla="*/ 172281 w 172281"/>
                  <a:gd name="connsiteY0" fmla="*/ 0 h 1434490"/>
                  <a:gd name="connsiteX1" fmla="*/ 1381 w 172281"/>
                  <a:gd name="connsiteY1" fmla="*/ 593969 h 1434490"/>
                  <a:gd name="connsiteX2" fmla="*/ 3762 w 172281"/>
                  <a:gd name="connsiteY2" fmla="*/ 853586 h 1434490"/>
                  <a:gd name="connsiteX3" fmla="*/ 165504 w 172281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4828 w 175728"/>
                  <a:gd name="connsiteY1" fmla="*/ 593969 h 1434490"/>
                  <a:gd name="connsiteX2" fmla="*/ 65 w 175728"/>
                  <a:gd name="connsiteY2" fmla="*/ 853586 h 1434490"/>
                  <a:gd name="connsiteX3" fmla="*/ 168951 w 175728"/>
                  <a:gd name="connsiteY3" fmla="*/ 1434490 h 1434490"/>
                  <a:gd name="connsiteX0" fmla="*/ 175728 w 175728"/>
                  <a:gd name="connsiteY0" fmla="*/ 0 h 1434490"/>
                  <a:gd name="connsiteX1" fmla="*/ 65 w 175728"/>
                  <a:gd name="connsiteY1" fmla="*/ 853586 h 1434490"/>
                  <a:gd name="connsiteX2" fmla="*/ 168951 w 17572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2618 h 1434490"/>
                  <a:gd name="connsiteX2" fmla="*/ 171331 w 178108"/>
                  <a:gd name="connsiteY2" fmla="*/ 1434490 h 1434490"/>
                  <a:gd name="connsiteX0" fmla="*/ 178108 w 178108"/>
                  <a:gd name="connsiteY0" fmla="*/ 0 h 1434490"/>
                  <a:gd name="connsiteX1" fmla="*/ 64 w 178108"/>
                  <a:gd name="connsiteY1" fmla="*/ 724999 h 1434490"/>
                  <a:gd name="connsiteX2" fmla="*/ 171331 w 178108"/>
                  <a:gd name="connsiteY2" fmla="*/ 1434490 h 1434490"/>
                  <a:gd name="connsiteX0" fmla="*/ 178044 w 178044"/>
                  <a:gd name="connsiteY0" fmla="*/ 0 h 1434490"/>
                  <a:gd name="connsiteX1" fmla="*/ 0 w 178044"/>
                  <a:gd name="connsiteY1" fmla="*/ 724999 h 1434490"/>
                  <a:gd name="connsiteX2" fmla="*/ 171267 w 178044"/>
                  <a:gd name="connsiteY2" fmla="*/ 1434490 h 1434490"/>
                  <a:gd name="connsiteX0" fmla="*/ 178052 w 178052"/>
                  <a:gd name="connsiteY0" fmla="*/ 0 h 1434490"/>
                  <a:gd name="connsiteX1" fmla="*/ 8 w 178052"/>
                  <a:gd name="connsiteY1" fmla="*/ 724999 h 1434490"/>
                  <a:gd name="connsiteX2" fmla="*/ 171275 w 178052"/>
                  <a:gd name="connsiteY2" fmla="*/ 1434490 h 1434490"/>
                  <a:gd name="connsiteX0" fmla="*/ 178051 w 178051"/>
                  <a:gd name="connsiteY0" fmla="*/ 0 h 1434490"/>
                  <a:gd name="connsiteX1" fmla="*/ 7 w 178051"/>
                  <a:gd name="connsiteY1" fmla="*/ 724999 h 1434490"/>
                  <a:gd name="connsiteX2" fmla="*/ 171274 w 178051"/>
                  <a:gd name="connsiteY2" fmla="*/ 1434490 h 1434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78051" h="1434490">
                    <a:moveTo>
                      <a:pt x="178051" y="0"/>
                    </a:moveTo>
                    <a:cubicBezTo>
                      <a:pt x="174793" y="308800"/>
                      <a:pt x="-1244" y="309705"/>
                      <a:pt x="7" y="724999"/>
                    </a:cubicBezTo>
                    <a:cubicBezTo>
                      <a:pt x="3243" y="1132987"/>
                      <a:pt x="172352" y="1139947"/>
                      <a:pt x="171274" y="1434490"/>
                    </a:cubicBezTo>
                  </a:path>
                </a:pathLst>
              </a:custGeom>
              <a:ln>
                <a:solidFill>
                  <a:srgbClr val="00B0F0"/>
                </a:solidFill>
                <a:headEnd type="triangle" w="med" len="med"/>
                <a:tailEnd type="none" w="med" len="med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3" name="Freeform 72"/>
            <p:cNvSpPr/>
            <p:nvPr/>
          </p:nvSpPr>
          <p:spPr>
            <a:xfrm>
              <a:off x="4977468" y="3154490"/>
              <a:ext cx="2476064" cy="988484"/>
            </a:xfrm>
            <a:custGeom>
              <a:avLst/>
              <a:gdLst>
                <a:gd name="connsiteX0" fmla="*/ 0 w 1905000"/>
                <a:gd name="connsiteY0" fmla="*/ 0 h 901700"/>
                <a:gd name="connsiteX1" fmla="*/ 1905000 w 1905000"/>
                <a:gd name="connsiteY1" fmla="*/ 901700 h 901700"/>
                <a:gd name="connsiteX2" fmla="*/ 1905000 w 1905000"/>
                <a:gd name="connsiteY2" fmla="*/ 901700 h 901700"/>
                <a:gd name="connsiteX3" fmla="*/ 1905000 w 1905000"/>
                <a:gd name="connsiteY3" fmla="*/ 901700 h 901700"/>
                <a:gd name="connsiteX0" fmla="*/ 0 w 1905000"/>
                <a:gd name="connsiteY0" fmla="*/ 0 h 901700"/>
                <a:gd name="connsiteX1" fmla="*/ 1905000 w 1905000"/>
                <a:gd name="connsiteY1" fmla="*/ 901700 h 901700"/>
                <a:gd name="connsiteX2" fmla="*/ 1905000 w 1905000"/>
                <a:gd name="connsiteY2" fmla="*/ 901700 h 901700"/>
                <a:gd name="connsiteX3" fmla="*/ 1905000 w 1905000"/>
                <a:gd name="connsiteY3" fmla="*/ 901700 h 901700"/>
                <a:gd name="connsiteX0" fmla="*/ 0 w 1905000"/>
                <a:gd name="connsiteY0" fmla="*/ 0 h 901700"/>
                <a:gd name="connsiteX1" fmla="*/ 1905000 w 1905000"/>
                <a:gd name="connsiteY1" fmla="*/ 901700 h 901700"/>
                <a:gd name="connsiteX2" fmla="*/ 1905000 w 1905000"/>
                <a:gd name="connsiteY2" fmla="*/ 901700 h 901700"/>
                <a:gd name="connsiteX3" fmla="*/ 1905000 w 1905000"/>
                <a:gd name="connsiteY3" fmla="*/ 90170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0" h="901700">
                  <a:moveTo>
                    <a:pt x="0" y="0"/>
                  </a:moveTo>
                  <a:cubicBezTo>
                    <a:pt x="844550" y="21167"/>
                    <a:pt x="1301750" y="334433"/>
                    <a:pt x="1905000" y="901700"/>
                  </a:cubicBezTo>
                  <a:lnTo>
                    <a:pt x="1905000" y="901700"/>
                  </a:lnTo>
                  <a:lnTo>
                    <a:pt x="1905000" y="901700"/>
                  </a:lnTo>
                </a:path>
              </a:pathLst>
            </a:custGeom>
            <a:ln w="1270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Freeform 73"/>
            <p:cNvSpPr/>
            <p:nvPr/>
          </p:nvSpPr>
          <p:spPr>
            <a:xfrm>
              <a:off x="4983818" y="1897961"/>
              <a:ext cx="2469186" cy="2240130"/>
            </a:xfrm>
            <a:custGeom>
              <a:avLst/>
              <a:gdLst>
                <a:gd name="connsiteX0" fmla="*/ 0 w 1905000"/>
                <a:gd name="connsiteY0" fmla="*/ 0 h 901700"/>
                <a:gd name="connsiteX1" fmla="*/ 1905000 w 1905000"/>
                <a:gd name="connsiteY1" fmla="*/ 901700 h 901700"/>
                <a:gd name="connsiteX2" fmla="*/ 1905000 w 1905000"/>
                <a:gd name="connsiteY2" fmla="*/ 901700 h 901700"/>
                <a:gd name="connsiteX3" fmla="*/ 1905000 w 1905000"/>
                <a:gd name="connsiteY3" fmla="*/ 901700 h 901700"/>
                <a:gd name="connsiteX0" fmla="*/ 0 w 1905000"/>
                <a:gd name="connsiteY0" fmla="*/ 0 h 901700"/>
                <a:gd name="connsiteX1" fmla="*/ 1905000 w 1905000"/>
                <a:gd name="connsiteY1" fmla="*/ 901700 h 901700"/>
                <a:gd name="connsiteX2" fmla="*/ 1905000 w 1905000"/>
                <a:gd name="connsiteY2" fmla="*/ 901700 h 901700"/>
                <a:gd name="connsiteX3" fmla="*/ 1905000 w 1905000"/>
                <a:gd name="connsiteY3" fmla="*/ 901700 h 901700"/>
                <a:gd name="connsiteX0" fmla="*/ 0 w 1905000"/>
                <a:gd name="connsiteY0" fmla="*/ 0 h 901700"/>
                <a:gd name="connsiteX1" fmla="*/ 1905000 w 1905000"/>
                <a:gd name="connsiteY1" fmla="*/ 901700 h 901700"/>
                <a:gd name="connsiteX2" fmla="*/ 1905000 w 1905000"/>
                <a:gd name="connsiteY2" fmla="*/ 901700 h 901700"/>
                <a:gd name="connsiteX3" fmla="*/ 1905000 w 1905000"/>
                <a:gd name="connsiteY3" fmla="*/ 901700 h 901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0" h="901700">
                  <a:moveTo>
                    <a:pt x="0" y="0"/>
                  </a:moveTo>
                  <a:cubicBezTo>
                    <a:pt x="844550" y="21167"/>
                    <a:pt x="1301750" y="334433"/>
                    <a:pt x="1905000" y="901700"/>
                  </a:cubicBezTo>
                  <a:lnTo>
                    <a:pt x="1905000" y="901700"/>
                  </a:lnTo>
                  <a:lnTo>
                    <a:pt x="1905000" y="901700"/>
                  </a:lnTo>
                </a:path>
              </a:pathLst>
            </a:custGeom>
            <a:ln w="12700">
              <a:solidFill>
                <a:srgbClr val="00B05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4511040" y="3080350"/>
              <a:ext cx="52531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dirty="0" smtClean="0"/>
                <a:t>B</a:t>
              </a:r>
              <a:r>
                <a:rPr lang="en-US" sz="1600" baseline="-25000" dirty="0" smtClean="0"/>
                <a:t>c1</a:t>
              </a:r>
              <a:endParaRPr lang="it-IT" sz="1600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4511040" y="2034602"/>
              <a:ext cx="52531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dirty="0" smtClean="0"/>
                <a:t>B</a:t>
              </a:r>
              <a:r>
                <a:rPr lang="en-US" sz="1600" baseline="-25000" dirty="0" smtClean="0"/>
                <a:t>c2</a:t>
              </a:r>
              <a:endParaRPr lang="it-IT" sz="1600" dirty="0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7325421" y="4214673"/>
              <a:ext cx="52531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dirty="0" smtClean="0"/>
                <a:t>T</a:t>
              </a:r>
              <a:r>
                <a:rPr lang="en-US" sz="1600" baseline="-25000" dirty="0" smtClean="0"/>
                <a:t>c</a:t>
              </a:r>
              <a:endParaRPr lang="it-IT" sz="1600" dirty="0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4513781" y="1182726"/>
              <a:ext cx="52531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dirty="0" smtClean="0"/>
                <a:t>B</a:t>
              </a:r>
              <a:endParaRPr lang="it-IT" sz="1600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7869387" y="4226501"/>
              <a:ext cx="52531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dirty="0" smtClean="0"/>
                <a:t>T</a:t>
              </a:r>
              <a:endParaRPr lang="it-IT" sz="1600" dirty="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5837543" y="3739203"/>
              <a:ext cx="86960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dirty="0" smtClean="0"/>
                <a:t>Type I</a:t>
              </a:r>
              <a:endParaRPr lang="it-IT" sz="1600" dirty="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5834017" y="2873858"/>
              <a:ext cx="869601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it-IT" sz="1600" dirty="0" smtClean="0"/>
                <a:t>Type II</a:t>
              </a:r>
              <a:endParaRPr lang="it-IT" sz="1600" dirty="0"/>
            </a:p>
          </p:txBody>
        </p:sp>
      </p:grpSp>
      <p:sp>
        <p:nvSpPr>
          <p:cNvPr id="87" name="Rectangle 86"/>
          <p:cNvSpPr/>
          <p:nvPr/>
        </p:nvSpPr>
        <p:spPr>
          <a:xfrm>
            <a:off x="6816507" y="1773863"/>
            <a:ext cx="13431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 smtClean="0"/>
              <a:t>B-T Diagram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94937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Formulation - Mixed potentials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</m:acc>
                    <m:r>
                      <a:rPr lang="en-US" b="1" i="0" smtClean="0">
                        <a:latin typeface="Cambria Math" panose="02040503050406030204" pitchFamily="18" charset="0"/>
                      </a:rPr>
                      <m:t>−</m:t>
                    </m:r>
                    <m:acc>
                      <m:accPr>
                        <m:chr m:val="⃗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</m:acc>
                  </m:oMath>
                </a14:m>
                <a:r>
                  <a:rPr lang="it-IT" b="1" dirty="0" smtClean="0"/>
                  <a:t> formulation, weak form:</a:t>
                </a:r>
                <a:endParaRPr lang="en-US" b="1" dirty="0" smtClean="0"/>
              </a:p>
              <a:p>
                <a:pPr marL="379476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0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a:rPr lang="en-US" i="0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i="0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Ampere-Maxwell Law</a:t>
                </a:r>
              </a:p>
              <a:p>
                <a:pPr marL="379476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0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 i="0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Faraday Law</a:t>
                </a:r>
              </a:p>
              <a:p>
                <a:pPr marL="379476" indent="-342900"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0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en-US" b="0" i="0" ker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→ </m:t>
                    </m:r>
                  </m:oMath>
                </a14:m>
                <a:r>
                  <a:rPr lang="en-US" dirty="0"/>
                  <a:t>Constraint on transport </a:t>
                </a:r>
                <a:r>
                  <a:rPr lang="en-US" dirty="0" smtClean="0"/>
                  <a:t>current</a:t>
                </a:r>
              </a:p>
              <a:p>
                <a:pPr marL="36576" indent="0">
                  <a:buNone/>
                </a:pPr>
                <a:endParaRPr lang="en-US" dirty="0"/>
              </a:p>
              <a:p>
                <a:pPr marL="379476" indent="-342900">
                  <a:buFont typeface="+mj-lt"/>
                  <a:buAutoNum type="arabicPeriod"/>
                </a:pPr>
                <a:r>
                  <a:rPr lang="en-US" dirty="0"/>
                  <a:t> </a:t>
                </a:r>
                <a:endParaRPr lang="en-US" dirty="0" smtClean="0"/>
              </a:p>
              <a:p>
                <a:pPr marL="379476" indent="-342900">
                  <a:buFont typeface="+mj-lt"/>
                  <a:buAutoNum type="arabicPeriod"/>
                </a:pPr>
                <a:r>
                  <a:rPr lang="en-US" dirty="0"/>
                  <a:t> </a:t>
                </a:r>
                <a:endParaRPr lang="en-US" dirty="0" smtClean="0"/>
              </a:p>
              <a:p>
                <a:pPr marL="379476" indent="-342900">
                  <a:buFont typeface="+mj-lt"/>
                  <a:buAutoNum type="arabicPeriod"/>
                </a:pPr>
                <a:r>
                  <a:rPr lang="en-US" dirty="0"/>
                  <a:t> </a:t>
                </a:r>
                <a:endParaRPr lang="it-IT" dirty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79476" indent="-342900">
                  <a:buFont typeface="+mj-lt"/>
                  <a:buAutoNum type="arabicPeriod"/>
                </a:pPr>
                <a:endParaRPr lang="it-IT" dirty="0"/>
              </a:p>
              <a:p>
                <a:pPr marL="379476" indent="-342900">
                  <a:buFont typeface="+mj-lt"/>
                  <a:buAutoNum type="arabicPeriod"/>
                </a:pPr>
                <a:endParaRPr lang="it-IT" dirty="0"/>
              </a:p>
              <a:p>
                <a:pPr marL="379476" indent="-342900">
                  <a:buFont typeface="+mj-lt"/>
                  <a:buAutoNum type="arabicPeriod"/>
                </a:pPr>
                <a:endParaRPr lang="it-IT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8010" y="2678517"/>
            <a:ext cx="4380779" cy="9043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046" y="3865175"/>
            <a:ext cx="2433470" cy="19662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3371832" y="3888885"/>
                <a:ext cx="1856957" cy="187301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0" smtClean="0">
                            <a:latin typeface="Cambria Math" panose="02040503050406030204" pitchFamily="18" charset="0"/>
                          </a:rPr>
                          <m:t>𝐌</m:t>
                        </m:r>
                      </m:e>
                      <m:sub>
                        <m:r>
                          <a:rPr lang="it-IT" sz="16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it-IT" sz="1600" dirty="0" smtClean="0"/>
                  <a:t>   reluctance</a:t>
                </a:r>
              </a:p>
              <a:p>
                <a:endParaRPr lang="it-IT" sz="900" dirty="0" smtClean="0"/>
              </a:p>
              <a:p>
                <a14:m>
                  <m:oMath xmlns:m="http://schemas.openxmlformats.org/officeDocument/2006/math">
                    <m:r>
                      <a:rPr lang="en-US" sz="1600" b="1">
                        <a:latin typeface="Cambria Math" panose="02040503050406030204" pitchFamily="18" charset="0"/>
                      </a:rPr>
                      <m:t>𝐐</m:t>
                    </m:r>
                  </m:oMath>
                </a14:m>
                <a:r>
                  <a:rPr lang="it-IT" sz="1600" dirty="0"/>
                  <a:t>     current</a:t>
                </a:r>
              </a:p>
              <a:p>
                <a:endParaRPr lang="it-IT" sz="800" i="1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>
                            <a:latin typeface="Cambria Math" panose="02040503050406030204" pitchFamily="18" charset="0"/>
                          </a:rPr>
                          <m:t>𝐌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sub>
                    </m:sSub>
                  </m:oMath>
                </a14:m>
                <a:r>
                  <a:rPr lang="it-IT" sz="1600" dirty="0"/>
                  <a:t>   resistance </a:t>
                </a:r>
                <a:endParaRPr lang="it-IT" sz="1050" dirty="0"/>
              </a:p>
              <a:p>
                <a:endParaRPr lang="en-US" sz="800" b="1" i="0" dirty="0" smtClean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>
                            <a:latin typeface="Cambria Math" panose="02040503050406030204" pitchFamily="18" charset="0"/>
                          </a:rPr>
                          <m:t>𝐌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it-IT" sz="1600" dirty="0"/>
                  <a:t>   </a:t>
                </a:r>
                <a:r>
                  <a:rPr lang="it-IT" sz="1600" dirty="0" smtClean="0"/>
                  <a:t>flux</a:t>
                </a:r>
                <a:endParaRPr lang="it-IT" sz="1050" dirty="0"/>
              </a:p>
              <a:p>
                <a:endParaRPr lang="it-IT" sz="800" dirty="0" smtClean="0"/>
              </a:p>
              <a:p>
                <a14:m>
                  <m:oMath xmlns:m="http://schemas.openxmlformats.org/officeDocument/2006/math">
                    <m:r>
                      <a:rPr lang="en-US" sz="1600" b="1" i="0" smtClean="0">
                        <a:latin typeface="Cambria Math" panose="02040503050406030204" pitchFamily="18" charset="0"/>
                      </a:rPr>
                      <m:t>𝐗</m:t>
                    </m:r>
                  </m:oMath>
                </a14:m>
                <a:r>
                  <a:rPr lang="it-IT" sz="1600" dirty="0" smtClean="0"/>
                  <a:t>     voltage</a:t>
                </a:r>
                <a:endParaRPr lang="it-IT" sz="1600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71832" y="3888885"/>
                <a:ext cx="1856957" cy="1873013"/>
              </a:xfrm>
              <a:prstGeom prst="rect">
                <a:avLst/>
              </a:prstGeom>
              <a:blipFill>
                <a:blip r:embed="rId5"/>
                <a:stretch>
                  <a:fillRect t="-977" b="-35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5457905" y="4286449"/>
                <a:ext cx="3520534" cy="16231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dirty="0" smtClean="0">
                    <a:solidFill>
                      <a:srgbClr val="00B050"/>
                    </a:solidFill>
                  </a:rPr>
                  <a:t>Advantages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it-IT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sub>
                    </m:sSub>
                    <m:d>
                      <m:dPr>
                        <m:ctrlPr>
                          <a:rPr lang="en-US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6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ρ</m:t>
                        </m:r>
                      </m:e>
                    </m:d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1600" dirty="0" smtClean="0">
                    <a:solidFill>
                      <a:schemeClr val="tx1"/>
                    </a:solidFill>
                  </a:rPr>
                  <a:t>  finite conditon number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1600" b="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acc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      </m:t>
                    </m:r>
                    <m:r>
                      <a:rPr lang="en-US" sz="16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1600" dirty="0" smtClean="0">
                    <a:solidFill>
                      <a:schemeClr val="tx1"/>
                    </a:solidFill>
                  </a:rPr>
                  <a:t>  magnetostatic problem</a:t>
                </a:r>
              </a:p>
              <a:p>
                <a:endParaRPr lang="it-IT" sz="1600" dirty="0">
                  <a:solidFill>
                    <a:schemeClr val="tx1"/>
                  </a:solidFill>
                </a:endParaRPr>
              </a:p>
              <a:p>
                <a:r>
                  <a:rPr lang="it-IT" sz="1600" dirty="0" smtClean="0">
                    <a:solidFill>
                      <a:srgbClr val="FF0000"/>
                    </a:solidFill>
                  </a:rPr>
                  <a:t>Drawback</a:t>
                </a:r>
                <a:endParaRPr lang="it-IT" sz="1600" dirty="0">
                  <a:solidFill>
                    <a:srgbClr val="FF0000"/>
                  </a:solidFill>
                </a:endParaRPr>
              </a:p>
              <a:p>
                <a:r>
                  <a:rPr lang="it-IT" sz="1600" dirty="0" smtClean="0">
                    <a:solidFill>
                      <a:schemeClr val="tx1"/>
                    </a:solidFill>
                  </a:rPr>
                  <a:t>Weak form to be implemented</a:t>
                </a:r>
                <a:endParaRPr lang="it-IT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7905" y="4286449"/>
                <a:ext cx="3520534" cy="1623137"/>
              </a:xfrm>
              <a:prstGeom prst="rect">
                <a:avLst/>
              </a:prstGeom>
              <a:blipFill>
                <a:blip r:embed="rId6"/>
                <a:stretch>
                  <a:fillRect l="-865" t="-1128" b="-41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7" name="Group 56"/>
          <p:cNvGrpSpPr/>
          <p:nvPr/>
        </p:nvGrpSpPr>
        <p:grpSpPr>
          <a:xfrm>
            <a:off x="6205752" y="1286174"/>
            <a:ext cx="2478302" cy="2351079"/>
            <a:chOff x="953245" y="1420785"/>
            <a:chExt cx="2478302" cy="2351079"/>
          </a:xfrm>
        </p:grpSpPr>
        <p:grpSp>
          <p:nvGrpSpPr>
            <p:cNvPr id="58" name="Group 57"/>
            <p:cNvGrpSpPr/>
            <p:nvPr/>
          </p:nvGrpSpPr>
          <p:grpSpPr>
            <a:xfrm>
              <a:off x="953245" y="1420785"/>
              <a:ext cx="1904498" cy="1898762"/>
              <a:chOff x="1435140" y="27322317"/>
              <a:chExt cx="4694951" cy="4702573"/>
            </a:xfrm>
          </p:grpSpPr>
          <p:pic>
            <p:nvPicPr>
              <p:cNvPr id="68" name="Picture 67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435140" y="27322317"/>
                <a:ext cx="4694951" cy="4702573"/>
              </a:xfrm>
              <a:prstGeom prst="rect">
                <a:avLst/>
              </a:prstGeom>
            </p:spPr>
          </p:pic>
          <p:sp>
            <p:nvSpPr>
              <p:cNvPr id="69" name="Freeform 68"/>
              <p:cNvSpPr/>
              <p:nvPr/>
            </p:nvSpPr>
            <p:spPr>
              <a:xfrm>
                <a:off x="2375497" y="28873583"/>
                <a:ext cx="2754792" cy="2046542"/>
              </a:xfrm>
              <a:custGeom>
                <a:avLst/>
                <a:gdLst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34809 h 1349259"/>
                  <a:gd name="connsiteX1" fmla="*/ 1552575 w 3081337"/>
                  <a:gd name="connsiteY1" fmla="*/ 1349259 h 1349259"/>
                  <a:gd name="connsiteX2" fmla="*/ 0 w 3081337"/>
                  <a:gd name="connsiteY2" fmla="*/ 592022 h 1349259"/>
                  <a:gd name="connsiteX3" fmla="*/ 3081337 w 3081337"/>
                  <a:gd name="connsiteY3" fmla="*/ 34809 h 1349259"/>
                  <a:gd name="connsiteX0" fmla="*/ 3081337 w 3081337"/>
                  <a:gd name="connsiteY0" fmla="*/ 327841 h 1642291"/>
                  <a:gd name="connsiteX1" fmla="*/ 1552575 w 3081337"/>
                  <a:gd name="connsiteY1" fmla="*/ 1642291 h 1642291"/>
                  <a:gd name="connsiteX2" fmla="*/ 0 w 3081337"/>
                  <a:gd name="connsiteY2" fmla="*/ 885054 h 1642291"/>
                  <a:gd name="connsiteX3" fmla="*/ 3081337 w 3081337"/>
                  <a:gd name="connsiteY3" fmla="*/ 327841 h 1642291"/>
                  <a:gd name="connsiteX0" fmla="*/ 3081337 w 3081337"/>
                  <a:gd name="connsiteY0" fmla="*/ 397949 h 1712399"/>
                  <a:gd name="connsiteX1" fmla="*/ 1552575 w 3081337"/>
                  <a:gd name="connsiteY1" fmla="*/ 1712399 h 1712399"/>
                  <a:gd name="connsiteX2" fmla="*/ 0 w 3081337"/>
                  <a:gd name="connsiteY2" fmla="*/ 955162 h 1712399"/>
                  <a:gd name="connsiteX3" fmla="*/ 3081337 w 3081337"/>
                  <a:gd name="connsiteY3" fmla="*/ 397949 h 1712399"/>
                  <a:gd name="connsiteX0" fmla="*/ 3047001 w 3047001"/>
                  <a:gd name="connsiteY0" fmla="*/ 537683 h 1559028"/>
                  <a:gd name="connsiteX1" fmla="*/ 1552575 w 3047001"/>
                  <a:gd name="connsiteY1" fmla="*/ 1559028 h 1559028"/>
                  <a:gd name="connsiteX2" fmla="*/ 0 w 3047001"/>
                  <a:gd name="connsiteY2" fmla="*/ 801791 h 1559028"/>
                  <a:gd name="connsiteX3" fmla="*/ 3047001 w 3047001"/>
                  <a:gd name="connsiteY3" fmla="*/ 537683 h 1559028"/>
                  <a:gd name="connsiteX0" fmla="*/ 3047001 w 3047001"/>
                  <a:gd name="connsiteY0" fmla="*/ 537683 h 1559028"/>
                  <a:gd name="connsiteX1" fmla="*/ 1552575 w 3047001"/>
                  <a:gd name="connsiteY1" fmla="*/ 1559028 h 1559028"/>
                  <a:gd name="connsiteX2" fmla="*/ 0 w 3047001"/>
                  <a:gd name="connsiteY2" fmla="*/ 801791 h 1559028"/>
                  <a:gd name="connsiteX3" fmla="*/ 3047001 w 3047001"/>
                  <a:gd name="connsiteY3" fmla="*/ 537683 h 1559028"/>
                  <a:gd name="connsiteX0" fmla="*/ 3047001 w 3047001"/>
                  <a:gd name="connsiteY0" fmla="*/ 537683 h 1567948"/>
                  <a:gd name="connsiteX1" fmla="*/ 1552575 w 3047001"/>
                  <a:gd name="connsiteY1" fmla="*/ 1559028 h 1567948"/>
                  <a:gd name="connsiteX2" fmla="*/ 0 w 3047001"/>
                  <a:gd name="connsiteY2" fmla="*/ 801791 h 1567948"/>
                  <a:gd name="connsiteX3" fmla="*/ 3047001 w 3047001"/>
                  <a:gd name="connsiteY3" fmla="*/ 537683 h 1567948"/>
                  <a:gd name="connsiteX0" fmla="*/ 2669322 w 2669322"/>
                  <a:gd name="connsiteY0" fmla="*/ 557671 h 1587575"/>
                  <a:gd name="connsiteX1" fmla="*/ 1174896 w 2669322"/>
                  <a:gd name="connsiteY1" fmla="*/ 1579016 h 1587575"/>
                  <a:gd name="connsiteX2" fmla="*/ 0 w 2669322"/>
                  <a:gd name="connsiteY2" fmla="*/ 785141 h 1587575"/>
                  <a:gd name="connsiteX3" fmla="*/ 2669322 w 2669322"/>
                  <a:gd name="connsiteY3" fmla="*/ 557671 h 1587575"/>
                  <a:gd name="connsiteX0" fmla="*/ 2669322 w 2669322"/>
                  <a:gd name="connsiteY0" fmla="*/ 587118 h 1617022"/>
                  <a:gd name="connsiteX1" fmla="*/ 1174896 w 2669322"/>
                  <a:gd name="connsiteY1" fmla="*/ 1608463 h 1617022"/>
                  <a:gd name="connsiteX2" fmla="*/ 0 w 2669322"/>
                  <a:gd name="connsiteY2" fmla="*/ 814588 h 1617022"/>
                  <a:gd name="connsiteX3" fmla="*/ 2669322 w 2669322"/>
                  <a:gd name="connsiteY3" fmla="*/ 587118 h 1617022"/>
                  <a:gd name="connsiteX0" fmla="*/ 2743523 w 2743523"/>
                  <a:gd name="connsiteY0" fmla="*/ 587120 h 1624792"/>
                  <a:gd name="connsiteX1" fmla="*/ 1249097 w 2743523"/>
                  <a:gd name="connsiteY1" fmla="*/ 1608465 h 1624792"/>
                  <a:gd name="connsiteX2" fmla="*/ 74201 w 2743523"/>
                  <a:gd name="connsiteY2" fmla="*/ 814590 h 1624792"/>
                  <a:gd name="connsiteX3" fmla="*/ 2743523 w 2743523"/>
                  <a:gd name="connsiteY3" fmla="*/ 587120 h 1624792"/>
                  <a:gd name="connsiteX0" fmla="*/ 2981356 w 2981356"/>
                  <a:gd name="connsiteY0" fmla="*/ 679250 h 1712987"/>
                  <a:gd name="connsiteX1" fmla="*/ 1486930 w 2981356"/>
                  <a:gd name="connsiteY1" fmla="*/ 1700595 h 1712987"/>
                  <a:gd name="connsiteX2" fmla="*/ 60248 w 2981356"/>
                  <a:gd name="connsiteY2" fmla="*/ 751009 h 1712987"/>
                  <a:gd name="connsiteX3" fmla="*/ 2981356 w 2981356"/>
                  <a:gd name="connsiteY3" fmla="*/ 679250 h 1712987"/>
                  <a:gd name="connsiteX0" fmla="*/ 2981356 w 2981356"/>
                  <a:gd name="connsiteY0" fmla="*/ 609903 h 1643640"/>
                  <a:gd name="connsiteX1" fmla="*/ 1486930 w 2981356"/>
                  <a:gd name="connsiteY1" fmla="*/ 1631248 h 1643640"/>
                  <a:gd name="connsiteX2" fmla="*/ 60248 w 2981356"/>
                  <a:gd name="connsiteY2" fmla="*/ 681662 h 1643640"/>
                  <a:gd name="connsiteX3" fmla="*/ 2981356 w 2981356"/>
                  <a:gd name="connsiteY3" fmla="*/ 609903 h 1643640"/>
                  <a:gd name="connsiteX0" fmla="*/ 2477785 w 2477785"/>
                  <a:gd name="connsiteY0" fmla="*/ 689703 h 1595206"/>
                  <a:gd name="connsiteX1" fmla="*/ 1486930 w 2477785"/>
                  <a:gd name="connsiteY1" fmla="*/ 1582814 h 1595206"/>
                  <a:gd name="connsiteX2" fmla="*/ 60248 w 2477785"/>
                  <a:gd name="connsiteY2" fmla="*/ 633228 h 1595206"/>
                  <a:gd name="connsiteX3" fmla="*/ 2477785 w 2477785"/>
                  <a:gd name="connsiteY3" fmla="*/ 689703 h 1595206"/>
                  <a:gd name="connsiteX0" fmla="*/ 2477785 w 2477785"/>
                  <a:gd name="connsiteY0" fmla="*/ 836917 h 1742420"/>
                  <a:gd name="connsiteX1" fmla="*/ 1486930 w 2477785"/>
                  <a:gd name="connsiteY1" fmla="*/ 1730028 h 1742420"/>
                  <a:gd name="connsiteX2" fmla="*/ 60248 w 2477785"/>
                  <a:gd name="connsiteY2" fmla="*/ 780442 h 1742420"/>
                  <a:gd name="connsiteX3" fmla="*/ 2477785 w 2477785"/>
                  <a:gd name="connsiteY3" fmla="*/ 836917 h 1742420"/>
                  <a:gd name="connsiteX0" fmla="*/ 2477785 w 2547170"/>
                  <a:gd name="connsiteY0" fmla="*/ 836919 h 1742422"/>
                  <a:gd name="connsiteX1" fmla="*/ 1486930 w 2547170"/>
                  <a:gd name="connsiteY1" fmla="*/ 1730030 h 1742422"/>
                  <a:gd name="connsiteX2" fmla="*/ 60248 w 2547170"/>
                  <a:gd name="connsiteY2" fmla="*/ 780444 h 1742422"/>
                  <a:gd name="connsiteX3" fmla="*/ 2477785 w 2547170"/>
                  <a:gd name="connsiteY3" fmla="*/ 836919 h 1742422"/>
                  <a:gd name="connsiteX0" fmla="*/ 2477785 w 2547170"/>
                  <a:gd name="connsiteY0" fmla="*/ 703304 h 1608807"/>
                  <a:gd name="connsiteX1" fmla="*/ 1486930 w 2547170"/>
                  <a:gd name="connsiteY1" fmla="*/ 1596415 h 1608807"/>
                  <a:gd name="connsiteX2" fmla="*/ 60248 w 2547170"/>
                  <a:gd name="connsiteY2" fmla="*/ 646829 h 1608807"/>
                  <a:gd name="connsiteX3" fmla="*/ 2477785 w 2547170"/>
                  <a:gd name="connsiteY3" fmla="*/ 703304 h 1608807"/>
                  <a:gd name="connsiteX0" fmla="*/ 2638012 w 2694651"/>
                  <a:gd name="connsiteY0" fmla="*/ 703304 h 1608807"/>
                  <a:gd name="connsiteX1" fmla="*/ 1486930 w 2694651"/>
                  <a:gd name="connsiteY1" fmla="*/ 1596415 h 1608807"/>
                  <a:gd name="connsiteX2" fmla="*/ 60248 w 2694651"/>
                  <a:gd name="connsiteY2" fmla="*/ 646829 h 1608807"/>
                  <a:gd name="connsiteX3" fmla="*/ 2638012 w 2694651"/>
                  <a:gd name="connsiteY3" fmla="*/ 703304 h 1608807"/>
                  <a:gd name="connsiteX0" fmla="*/ 2662574 w 2719213"/>
                  <a:gd name="connsiteY0" fmla="*/ 703304 h 1608151"/>
                  <a:gd name="connsiteX1" fmla="*/ 1511492 w 2719213"/>
                  <a:gd name="connsiteY1" fmla="*/ 1596415 h 1608151"/>
                  <a:gd name="connsiteX2" fmla="*/ 84810 w 2719213"/>
                  <a:gd name="connsiteY2" fmla="*/ 646829 h 1608151"/>
                  <a:gd name="connsiteX3" fmla="*/ 2662574 w 2719213"/>
                  <a:gd name="connsiteY3" fmla="*/ 703304 h 1608151"/>
                  <a:gd name="connsiteX0" fmla="*/ 2630259 w 2686898"/>
                  <a:gd name="connsiteY0" fmla="*/ 673032 h 1579114"/>
                  <a:gd name="connsiteX1" fmla="*/ 1479177 w 2686898"/>
                  <a:gd name="connsiteY1" fmla="*/ 1566143 h 1579114"/>
                  <a:gd name="connsiteX2" fmla="*/ 86831 w 2686898"/>
                  <a:gd name="connsiteY2" fmla="*/ 680675 h 1579114"/>
                  <a:gd name="connsiteX3" fmla="*/ 2630259 w 2686898"/>
                  <a:gd name="connsiteY3" fmla="*/ 673032 h 1579114"/>
                  <a:gd name="connsiteX0" fmla="*/ 2630259 w 2686898"/>
                  <a:gd name="connsiteY0" fmla="*/ 682789 h 1588869"/>
                  <a:gd name="connsiteX1" fmla="*/ 1479177 w 2686898"/>
                  <a:gd name="connsiteY1" fmla="*/ 1575900 h 1588869"/>
                  <a:gd name="connsiteX2" fmla="*/ 86831 w 2686898"/>
                  <a:gd name="connsiteY2" fmla="*/ 690432 h 1588869"/>
                  <a:gd name="connsiteX3" fmla="*/ 2630259 w 2686898"/>
                  <a:gd name="connsiteY3" fmla="*/ 682789 h 1588869"/>
                  <a:gd name="connsiteX0" fmla="*/ 2626568 w 2683207"/>
                  <a:gd name="connsiteY0" fmla="*/ 682789 h 1589257"/>
                  <a:gd name="connsiteX1" fmla="*/ 1475486 w 2683207"/>
                  <a:gd name="connsiteY1" fmla="*/ 1575900 h 1589257"/>
                  <a:gd name="connsiteX2" fmla="*/ 83140 w 2683207"/>
                  <a:gd name="connsiteY2" fmla="*/ 690432 h 1589257"/>
                  <a:gd name="connsiteX3" fmla="*/ 2626568 w 2683207"/>
                  <a:gd name="connsiteY3" fmla="*/ 682789 h 1589257"/>
                  <a:gd name="connsiteX0" fmla="*/ 2626568 w 2685413"/>
                  <a:gd name="connsiteY0" fmla="*/ 682789 h 1589257"/>
                  <a:gd name="connsiteX1" fmla="*/ 1475486 w 2685413"/>
                  <a:gd name="connsiteY1" fmla="*/ 1575900 h 1589257"/>
                  <a:gd name="connsiteX2" fmla="*/ 83140 w 2685413"/>
                  <a:gd name="connsiteY2" fmla="*/ 690432 h 1589257"/>
                  <a:gd name="connsiteX3" fmla="*/ 2626568 w 2685413"/>
                  <a:gd name="connsiteY3" fmla="*/ 682789 h 1589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85413" h="1589257">
                    <a:moveTo>
                      <a:pt x="2626568" y="682789"/>
                    </a:moveTo>
                    <a:cubicBezTo>
                      <a:pt x="2872338" y="1130086"/>
                      <a:pt x="2321326" y="1368224"/>
                      <a:pt x="1475486" y="1575900"/>
                    </a:cubicBezTo>
                    <a:cubicBezTo>
                      <a:pt x="764469" y="1677398"/>
                      <a:pt x="-307165" y="1182843"/>
                      <a:pt x="83140" y="690432"/>
                    </a:cubicBezTo>
                    <a:cubicBezTo>
                      <a:pt x="982366" y="-145166"/>
                      <a:pt x="2008441" y="-308587"/>
                      <a:pt x="2626568" y="6827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0" name="Rectangle 69"/>
                  <p:cNvSpPr/>
                  <p:nvPr/>
                </p:nvSpPr>
                <p:spPr>
                  <a:xfrm>
                    <a:off x="2217887" y="27821137"/>
                    <a:ext cx="3207576" cy="830540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</m:acc>
                          <m:r>
                            <a:rPr lang="en-US" sz="14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l-GR" sz="1400" i="1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4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US" sz="1400" b="0" i="0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400" b="0" i="0" kern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l-GR" sz="1400" i="1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4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lang="en-US" sz="14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oMath>
                      </m:oMathPara>
                    </a14:m>
                    <a:endParaRPr lang="it-IT" sz="1400" dirty="0"/>
                  </a:p>
                </p:txBody>
              </p:sp>
            </mc:Choice>
            <mc:Fallback xmlns="">
              <p:sp>
                <p:nvSpPr>
                  <p:cNvPr id="70" name="Rectangle 69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17887" y="27821137"/>
                    <a:ext cx="3207576" cy="830540"/>
                  </a:xfrm>
                  <a:prstGeom prst="rect">
                    <a:avLst/>
                  </a:prstGeom>
                  <a:blipFill>
                    <a:blip r:embed="rId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1" name="Rectangle 70"/>
                  <p:cNvSpPr/>
                  <p:nvPr/>
                </p:nvSpPr>
                <p:spPr>
                  <a:xfrm>
                    <a:off x="2349861" y="29569433"/>
                    <a:ext cx="3022573" cy="827048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  <m:r>
                            <a:rPr lang="en-US" sz="14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l-GR" sz="1400" i="1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4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400" b="0" i="0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sub>
                          </m:sSub>
                          <m:r>
                            <a:rPr lang="en-US" sz="1400" b="0" i="0" kern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l-GR" sz="1400" i="1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4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lang="en-US" sz="1400" b="0" i="0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oMath>
                      </m:oMathPara>
                    </a14:m>
                    <a:endParaRPr lang="it-IT" sz="1400" dirty="0"/>
                  </a:p>
                </p:txBody>
              </p:sp>
            </mc:Choice>
            <mc:Fallback xmlns="">
              <p:sp>
                <p:nvSpPr>
                  <p:cNvPr id="71" name="Rectangle 70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49861" y="29569433"/>
                    <a:ext cx="3022573" cy="827048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59" name="Freeform 58"/>
            <p:cNvSpPr/>
            <p:nvPr/>
          </p:nvSpPr>
          <p:spPr>
            <a:xfrm rot="17329715">
              <a:off x="1766669" y="2428151"/>
              <a:ext cx="599265" cy="1694110"/>
            </a:xfrm>
            <a:custGeom>
              <a:avLst/>
              <a:gdLst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43039 w 1543039"/>
                <a:gd name="connsiteY0" fmla="*/ 752475 h 752475"/>
                <a:gd name="connsiteX1" fmla="*/ 0 w 1543039"/>
                <a:gd name="connsiteY1" fmla="*/ 0 h 752475"/>
                <a:gd name="connsiteX0" fmla="*/ 1545415 w 1545415"/>
                <a:gd name="connsiteY0" fmla="*/ 750657 h 750657"/>
                <a:gd name="connsiteX1" fmla="*/ 0 w 1545415"/>
                <a:gd name="connsiteY1" fmla="*/ 0 h 750657"/>
                <a:gd name="connsiteX0" fmla="*/ 1545415 w 1545415"/>
                <a:gd name="connsiteY0" fmla="*/ 756111 h 756111"/>
                <a:gd name="connsiteX1" fmla="*/ 0 w 1545415"/>
                <a:gd name="connsiteY1" fmla="*/ 0 h 756111"/>
                <a:gd name="connsiteX0" fmla="*/ 1346545 w 1346545"/>
                <a:gd name="connsiteY0" fmla="*/ 4716 h 1168534"/>
                <a:gd name="connsiteX1" fmla="*/ -1 w 1346545"/>
                <a:gd name="connsiteY1" fmla="*/ 1165124 h 1168534"/>
                <a:gd name="connsiteX0" fmla="*/ 1346545 w 1346545"/>
                <a:gd name="connsiteY0" fmla="*/ 162355 h 1325105"/>
                <a:gd name="connsiteX1" fmla="*/ -1 w 1346545"/>
                <a:gd name="connsiteY1" fmla="*/ 1322763 h 1325105"/>
                <a:gd name="connsiteX0" fmla="*/ 2124489 w 2124489"/>
                <a:gd name="connsiteY0" fmla="*/ 251274 h 1411682"/>
                <a:gd name="connsiteX1" fmla="*/ 777943 w 2124489"/>
                <a:gd name="connsiteY1" fmla="*/ 1411682 h 1411682"/>
                <a:gd name="connsiteX0" fmla="*/ 1371633 w 1371633"/>
                <a:gd name="connsiteY0" fmla="*/ 230937 h 1540917"/>
                <a:gd name="connsiteX1" fmla="*/ 1310494 w 1371633"/>
                <a:gd name="connsiteY1" fmla="*/ 1540917 h 1540917"/>
                <a:gd name="connsiteX0" fmla="*/ 1621332 w 1621332"/>
                <a:gd name="connsiteY0" fmla="*/ 150924 h 1460904"/>
                <a:gd name="connsiteX1" fmla="*/ 1560193 w 1621332"/>
                <a:gd name="connsiteY1" fmla="*/ 1460904 h 1460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21332" h="1460904">
                  <a:moveTo>
                    <a:pt x="1621332" y="150924"/>
                  </a:moveTo>
                  <a:cubicBezTo>
                    <a:pt x="-1059871" y="-375344"/>
                    <a:pt x="64879" y="574756"/>
                    <a:pt x="1560193" y="1460904"/>
                  </a:cubicBezTo>
                </a:path>
              </a:pathLst>
            </a:custGeom>
            <a:noFill/>
            <a:ln w="190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0" name="Freeform 59"/>
            <p:cNvSpPr/>
            <p:nvPr/>
          </p:nvSpPr>
          <p:spPr>
            <a:xfrm rot="17329715">
              <a:off x="2637653" y="1612515"/>
              <a:ext cx="414579" cy="1087781"/>
            </a:xfrm>
            <a:custGeom>
              <a:avLst/>
              <a:gdLst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43039 w 1543039"/>
                <a:gd name="connsiteY0" fmla="*/ 752475 h 752475"/>
                <a:gd name="connsiteX1" fmla="*/ 0 w 1543039"/>
                <a:gd name="connsiteY1" fmla="*/ 0 h 752475"/>
                <a:gd name="connsiteX0" fmla="*/ 1545415 w 1545415"/>
                <a:gd name="connsiteY0" fmla="*/ 750657 h 750657"/>
                <a:gd name="connsiteX1" fmla="*/ 0 w 1545415"/>
                <a:gd name="connsiteY1" fmla="*/ 0 h 750657"/>
                <a:gd name="connsiteX0" fmla="*/ 1545415 w 1545415"/>
                <a:gd name="connsiteY0" fmla="*/ 756111 h 756111"/>
                <a:gd name="connsiteX1" fmla="*/ 0 w 1545415"/>
                <a:gd name="connsiteY1" fmla="*/ 0 h 756111"/>
                <a:gd name="connsiteX0" fmla="*/ 577885 w 577885"/>
                <a:gd name="connsiteY0" fmla="*/ 2921077 h 2921077"/>
                <a:gd name="connsiteX1" fmla="*/ 0 w 577885"/>
                <a:gd name="connsiteY1" fmla="*/ 0 h 2921077"/>
                <a:gd name="connsiteX0" fmla="*/ 577885 w 1820321"/>
                <a:gd name="connsiteY0" fmla="*/ 2921077 h 2921077"/>
                <a:gd name="connsiteX1" fmla="*/ 0 w 1820321"/>
                <a:gd name="connsiteY1" fmla="*/ 0 h 2921077"/>
                <a:gd name="connsiteX0" fmla="*/ 577885 w 2552758"/>
                <a:gd name="connsiteY0" fmla="*/ 2921077 h 2921077"/>
                <a:gd name="connsiteX1" fmla="*/ 0 w 2552758"/>
                <a:gd name="connsiteY1" fmla="*/ 0 h 2921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52758" h="2921077">
                  <a:moveTo>
                    <a:pt x="577885" y="2921077"/>
                  </a:moveTo>
                  <a:cubicBezTo>
                    <a:pt x="3489938" y="1796133"/>
                    <a:pt x="3084604" y="163372"/>
                    <a:pt x="0" y="0"/>
                  </a:cubicBezTo>
                </a:path>
              </a:pathLst>
            </a:custGeom>
            <a:noFill/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1" name="Oval 60"/>
            <p:cNvSpPr/>
            <p:nvPr/>
          </p:nvSpPr>
          <p:spPr>
            <a:xfrm>
              <a:off x="3269226" y="2394090"/>
              <a:ext cx="65033" cy="6305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2" name="Oval 61"/>
            <p:cNvSpPr/>
            <p:nvPr/>
          </p:nvSpPr>
          <p:spPr>
            <a:xfrm>
              <a:off x="2931895" y="3239956"/>
              <a:ext cx="65033" cy="63051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Rectangle 62"/>
                <p:cNvSpPr/>
                <p:nvPr/>
              </p:nvSpPr>
              <p:spPr>
                <a:xfrm>
                  <a:off x="2974499" y="2660656"/>
                  <a:ext cx="45704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𝐬</m:t>
                            </m:r>
                          </m:sub>
                        </m:sSub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63" name="Rectangle 6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4499" y="2660656"/>
                  <a:ext cx="457048" cy="369332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Rectangle 63"/>
                <p:cNvSpPr/>
                <p:nvPr/>
              </p:nvSpPr>
              <p:spPr>
                <a:xfrm>
                  <a:off x="2601191" y="3402532"/>
                  <a:ext cx="413831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𝐢</m:t>
                            </m:r>
                          </m:e>
                          <m:sub>
                            <m:r>
                              <a:rPr lang="en-US" b="1" i="0" smtClean="0">
                                <a:latin typeface="Cambria Math" panose="02040503050406030204" pitchFamily="18" charset="0"/>
                              </a:rPr>
                              <m:t>𝐬</m:t>
                            </m:r>
                          </m:sub>
                        </m:sSub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64" name="Rectangle 6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1191" y="3402532"/>
                  <a:ext cx="413831" cy="369332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5" name="Freeform 64"/>
            <p:cNvSpPr/>
            <p:nvPr/>
          </p:nvSpPr>
          <p:spPr>
            <a:xfrm rot="17057286">
              <a:off x="2612138" y="3115317"/>
              <a:ext cx="258639" cy="631536"/>
            </a:xfrm>
            <a:custGeom>
              <a:avLst/>
              <a:gdLst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43039 w 1543039"/>
                <a:gd name="connsiteY0" fmla="*/ 752475 h 752475"/>
                <a:gd name="connsiteX1" fmla="*/ 0 w 1543039"/>
                <a:gd name="connsiteY1" fmla="*/ 0 h 752475"/>
                <a:gd name="connsiteX0" fmla="*/ 1545415 w 1545415"/>
                <a:gd name="connsiteY0" fmla="*/ 750657 h 750657"/>
                <a:gd name="connsiteX1" fmla="*/ 0 w 1545415"/>
                <a:gd name="connsiteY1" fmla="*/ 0 h 750657"/>
                <a:gd name="connsiteX0" fmla="*/ 1545415 w 1545415"/>
                <a:gd name="connsiteY0" fmla="*/ 756111 h 756111"/>
                <a:gd name="connsiteX1" fmla="*/ 0 w 1545415"/>
                <a:gd name="connsiteY1" fmla="*/ 0 h 756111"/>
                <a:gd name="connsiteX0" fmla="*/ 1346545 w 1346545"/>
                <a:gd name="connsiteY0" fmla="*/ 4716 h 1168534"/>
                <a:gd name="connsiteX1" fmla="*/ -1 w 1346545"/>
                <a:gd name="connsiteY1" fmla="*/ 1165124 h 1168534"/>
                <a:gd name="connsiteX0" fmla="*/ 1346545 w 1346545"/>
                <a:gd name="connsiteY0" fmla="*/ 162355 h 1325105"/>
                <a:gd name="connsiteX1" fmla="*/ -1 w 1346545"/>
                <a:gd name="connsiteY1" fmla="*/ 1322763 h 1325105"/>
                <a:gd name="connsiteX0" fmla="*/ 2124489 w 2124489"/>
                <a:gd name="connsiteY0" fmla="*/ 251274 h 1411682"/>
                <a:gd name="connsiteX1" fmla="*/ 777943 w 2124489"/>
                <a:gd name="connsiteY1" fmla="*/ 1411682 h 1411682"/>
                <a:gd name="connsiteX0" fmla="*/ 1371633 w 1371633"/>
                <a:gd name="connsiteY0" fmla="*/ 230937 h 1540917"/>
                <a:gd name="connsiteX1" fmla="*/ 1310494 w 1371633"/>
                <a:gd name="connsiteY1" fmla="*/ 1540917 h 1540917"/>
                <a:gd name="connsiteX0" fmla="*/ 1168977 w 1608402"/>
                <a:gd name="connsiteY0" fmla="*/ 453242 h 788929"/>
                <a:gd name="connsiteX1" fmla="*/ 1608403 w 1608402"/>
                <a:gd name="connsiteY1" fmla="*/ 788929 h 788929"/>
                <a:gd name="connsiteX0" fmla="*/ 286654 w 726079"/>
                <a:gd name="connsiteY0" fmla="*/ 64796 h 400483"/>
                <a:gd name="connsiteX1" fmla="*/ 726080 w 726079"/>
                <a:gd name="connsiteY1" fmla="*/ 400483 h 400483"/>
                <a:gd name="connsiteX0" fmla="*/ 1 w 1108839"/>
                <a:gd name="connsiteY0" fmla="*/ 0 h 893549"/>
                <a:gd name="connsiteX1" fmla="*/ 1108840 w 1108839"/>
                <a:gd name="connsiteY1" fmla="*/ 893549 h 893549"/>
                <a:gd name="connsiteX0" fmla="*/ 0 w 1363949"/>
                <a:gd name="connsiteY0" fmla="*/ 0 h 1386514"/>
                <a:gd name="connsiteX1" fmla="*/ 1363950 w 1363949"/>
                <a:gd name="connsiteY1" fmla="*/ 1386514 h 1386514"/>
                <a:gd name="connsiteX0" fmla="*/ 228315 w 1592264"/>
                <a:gd name="connsiteY0" fmla="*/ 0 h 1386514"/>
                <a:gd name="connsiteX1" fmla="*/ 1592265 w 1592264"/>
                <a:gd name="connsiteY1" fmla="*/ 1386514 h 1386514"/>
                <a:gd name="connsiteX0" fmla="*/ 108086 w 1472035"/>
                <a:gd name="connsiteY0" fmla="*/ 0 h 1386514"/>
                <a:gd name="connsiteX1" fmla="*/ 1472036 w 1472035"/>
                <a:gd name="connsiteY1" fmla="*/ 1386514 h 1386514"/>
                <a:gd name="connsiteX0" fmla="*/ 32523 w 1396472"/>
                <a:gd name="connsiteY0" fmla="*/ 0 h 1386514"/>
                <a:gd name="connsiteX1" fmla="*/ 1396473 w 1396472"/>
                <a:gd name="connsiteY1" fmla="*/ 1386514 h 1386514"/>
                <a:gd name="connsiteX0" fmla="*/ 60075 w 699854"/>
                <a:gd name="connsiteY0" fmla="*/ 0 h 556901"/>
                <a:gd name="connsiteX1" fmla="*/ 699855 w 699854"/>
                <a:gd name="connsiteY1" fmla="*/ 556901 h 556901"/>
                <a:gd name="connsiteX0" fmla="*/ 1 w 639780"/>
                <a:gd name="connsiteY0" fmla="*/ 0 h 556901"/>
                <a:gd name="connsiteX1" fmla="*/ 639781 w 639780"/>
                <a:gd name="connsiteY1" fmla="*/ 556901 h 55690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42720"/>
                <a:gd name="connsiteY0" fmla="*/ 0 h 551834"/>
                <a:gd name="connsiteX1" fmla="*/ 742721 w 742720"/>
                <a:gd name="connsiteY1" fmla="*/ 551834 h 551834"/>
                <a:gd name="connsiteX0" fmla="*/ 0 w 742720"/>
                <a:gd name="connsiteY0" fmla="*/ 0 h 551834"/>
                <a:gd name="connsiteX1" fmla="*/ 742721 w 742720"/>
                <a:gd name="connsiteY1" fmla="*/ 551834 h 551834"/>
                <a:gd name="connsiteX0" fmla="*/ -1 w 699756"/>
                <a:gd name="connsiteY0" fmla="*/ 0 h 544601"/>
                <a:gd name="connsiteX1" fmla="*/ 699757 w 699756"/>
                <a:gd name="connsiteY1" fmla="*/ 544601 h 544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9756" h="544601">
                  <a:moveTo>
                    <a:pt x="-1" y="0"/>
                  </a:moveTo>
                  <a:cubicBezTo>
                    <a:pt x="264635" y="261793"/>
                    <a:pt x="453756" y="402064"/>
                    <a:pt x="699757" y="544601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headEnd type="arrow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6" name="Rectangle 65"/>
                <p:cNvSpPr/>
                <p:nvPr/>
              </p:nvSpPr>
              <p:spPr>
                <a:xfrm>
                  <a:off x="2672894" y="2921360"/>
                  <a:ext cx="42191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it-IT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6" name="Rectangle 6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72894" y="2921360"/>
                  <a:ext cx="421910" cy="369332"/>
                </a:xfrm>
                <a:prstGeom prst="rect">
                  <a:avLst/>
                </a:prstGeom>
                <a:blipFill>
                  <a:blip r:embed="rId1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7" name="Rectangle 66"/>
                <p:cNvSpPr/>
                <p:nvPr/>
              </p:nvSpPr>
              <p:spPr>
                <a:xfrm>
                  <a:off x="2935470" y="2300310"/>
                  <a:ext cx="42191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it-IT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7" name="Rectangle 6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35470" y="2300310"/>
                  <a:ext cx="421910" cy="369332"/>
                </a:xfrm>
                <a:prstGeom prst="rect">
                  <a:avLst/>
                </a:prstGeom>
                <a:blipFill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69633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High-Temperature Superconductors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:r>
                  <a:rPr lang="en-GB" dirty="0" smtClean="0"/>
                  <a:t>Cuprate compounds </a:t>
                </a:r>
                <a:r>
                  <a:rPr lang="en-GB" dirty="0"/>
                  <a:t>(</a:t>
                </a:r>
                <a:r>
                  <a:rPr lang="en-GB" dirty="0" smtClean="0"/>
                  <a:t>CuO</a:t>
                </a:r>
                <a:r>
                  <a:rPr lang="en-GB" baseline="-25000" dirty="0" smtClean="0"/>
                  <a:t>2</a:t>
                </a:r>
                <a:r>
                  <a:rPr lang="en-GB" dirty="0" smtClean="0"/>
                  <a:t>) doped with rare earth </a:t>
                </a:r>
                <a:r>
                  <a:rPr lang="it-IT" dirty="0"/>
                  <a:t>elements</a:t>
                </a:r>
                <a:r>
                  <a:rPr lang="en-GB" dirty="0" smtClean="0"/>
                  <a:t> (La</a:t>
                </a:r>
                <a:r>
                  <a:rPr lang="en-GB" dirty="0"/>
                  <a:t>, Bi-</a:t>
                </a:r>
                <a:r>
                  <a:rPr lang="en-GB" dirty="0" err="1"/>
                  <a:t>Sr</a:t>
                </a:r>
                <a:r>
                  <a:rPr lang="en-GB" dirty="0"/>
                  <a:t>-Ca, </a:t>
                </a:r>
                <a:r>
                  <a:rPr lang="en-GB" dirty="0" smtClean="0"/>
                  <a:t>Y-Ga-Ba …)</a:t>
                </a:r>
                <a:endParaRPr lang="en-GB" dirty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endParaRPr lang="en-GB" dirty="0"/>
              </a:p>
              <a:p>
                <a:endParaRPr lang="en-GB" dirty="0" smtClean="0"/>
              </a:p>
              <a:p>
                <a:pPr marL="36576" indent="0">
                  <a:buNone/>
                </a:pPr>
                <a:endParaRPr lang="en-GB" dirty="0" smtClean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GB" dirty="0" smtClean="0">
                  <a:cs typeface="Times New Roman" panose="02020603050405020304" pitchFamily="18" charset="0"/>
                </a:endParaRPr>
              </a:p>
              <a:p>
                <a:r>
                  <a:rPr lang="en-GB" dirty="0"/>
                  <a:t>Higher Tc and Bc0 respect to the </a:t>
                </a:r>
                <a:r>
                  <a:rPr lang="en-GB" dirty="0" smtClean="0"/>
                  <a:t>traditional LTS competitors</a:t>
                </a:r>
                <a:endParaRPr lang="en-GB" dirty="0" smtClean="0">
                  <a:cs typeface="Times New Roman" panose="02020603050405020304" pitchFamily="18" charset="0"/>
                </a:endParaRPr>
              </a:p>
              <a:p>
                <a:r>
                  <a:rPr lang="en-GB" dirty="0" smtClean="0">
                    <a:cs typeface="Times New Roman" panose="02020603050405020304" pitchFamily="18" charset="0"/>
                  </a:rPr>
                  <a:t>Higher </a:t>
                </a:r>
                <a:r>
                  <a:rPr lang="en-GB" dirty="0">
                    <a:cs typeface="Times New Roman" panose="02020603050405020304" pitchFamily="18" charset="0"/>
                  </a:rPr>
                  <a:t>performance comes with </a:t>
                </a:r>
                <a:r>
                  <a:rPr lang="en-GB" dirty="0" smtClean="0">
                    <a:cs typeface="Times New Roman" panose="02020603050405020304" pitchFamily="18" charset="0"/>
                  </a:rPr>
                  <a:t>higher </a:t>
                </a:r>
                <a:r>
                  <a:rPr lang="en-GB" dirty="0">
                    <a:cs typeface="Times New Roman" panose="02020603050405020304" pitchFamily="18" charset="0"/>
                  </a:rPr>
                  <a:t>prices!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$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HTS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$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LTS</m:t>
                        </m:r>
                      </m:sub>
                    </m:sSub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		</a:t>
                </a:r>
              </a:p>
              <a:p>
                <a:pPr marL="36576" indent="0">
                  <a:buNone/>
                </a:pPr>
                <a:r>
                  <a:rPr lang="en-US" dirty="0">
                    <a:cs typeface="Times New Roman" panose="02020603050405020304" pitchFamily="18" charset="0"/>
                  </a:rPr>
                  <a:t>	</a:t>
                </a:r>
                <a:r>
                  <a:rPr lang="en-US" dirty="0" smtClean="0">
                    <a:cs typeface="Times New Roman" panose="02020603050405020304" pitchFamily="18" charset="0"/>
                  </a:rPr>
                  <a:t>			.. </a:t>
                </a:r>
                <a:r>
                  <a:rPr lang="en-US" dirty="0">
                    <a:cs typeface="Times New Roman" panose="02020603050405020304" pitchFamily="18" charset="0"/>
                  </a:rPr>
                  <a:t>But in the early 2000s </a:t>
                </a:r>
                <a:r>
                  <a:rPr lang="en-US" dirty="0" smtClean="0">
                    <a:cs typeface="Times New Roman" panose="02020603050405020304" pitchFamily="18" charset="0"/>
                  </a:rPr>
                  <a:t>it was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GB" dirty="0" smtClean="0"/>
              </a:p>
              <a:p>
                <a:endParaRPr lang="it-IT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405944"/>
              </p:ext>
            </p:extLst>
          </p:nvPr>
        </p:nvGraphicFramePr>
        <p:xfrm>
          <a:off x="525412" y="1818715"/>
          <a:ext cx="396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9057016"/>
              </p:ext>
            </p:extLst>
          </p:nvPr>
        </p:nvGraphicFramePr>
        <p:xfrm>
          <a:off x="4673295" y="1818715"/>
          <a:ext cx="3960000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2564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Tapes and Cables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b="1" dirty="0" smtClean="0">
                    <a:cs typeface="Times New Roman" panose="02020603050405020304" pitchFamily="18" charset="0"/>
                  </a:rPr>
                  <a:t>Tapes</a:t>
                </a:r>
              </a:p>
              <a:p>
                <a:r>
                  <a:rPr lang="en-US" dirty="0" err="1" smtClean="0">
                    <a:cs typeface="Times New Roman" panose="02020603050405020304" pitchFamily="18" charset="0"/>
                  </a:rPr>
                  <a:t>ReBCO</a:t>
                </a:r>
                <a:r>
                  <a:rPr lang="en-US" dirty="0" smtClean="0"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cs typeface="Times New Roman" panose="02020603050405020304" pitchFamily="18" charset="0"/>
                  </a:rPr>
                  <a:t>- Rare Earth Barium Copper Oxide </a:t>
                </a:r>
                <a:r>
                  <a:rPr lang="en-US" dirty="0" smtClean="0">
                    <a:cs typeface="Times New Roman" panose="02020603050405020304" pitchFamily="18" charset="0"/>
                  </a:rPr>
                  <a:t>tape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en-US" dirty="0" smtClean="0">
                    <a:ea typeface="Cambria Math" panose="02040503050406030204" pitchFamily="18" charset="0"/>
                    <a:cs typeface="Times New Roman" panose="02020603050405020304" pitchFamily="18" charset="0"/>
                  </a:rPr>
                  <a:t>Batches of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~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a:rPr lang="it-IT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</m:t>
                    </m:r>
                  </m:oMath>
                </a14:m>
                <a:r>
                  <a:rPr lang="en-US" dirty="0">
                    <a:cs typeface="Times New Roman" panose="02020603050405020304" pitchFamily="18" charset="0"/>
                  </a:rPr>
                  <a:t> </a:t>
                </a:r>
                <a:r>
                  <a:rPr lang="en-US" dirty="0" smtClean="0">
                    <a:cs typeface="Times New Roman" panose="02020603050405020304" pitchFamily="18" charset="0"/>
                  </a:rPr>
                  <a:t>and beyond</a:t>
                </a:r>
                <a:endParaRPr lang="en-US" dirty="0">
                  <a:cs typeface="Times New Roman" panose="02020603050405020304" pitchFamily="18" charset="0"/>
                </a:endParaRPr>
              </a:p>
              <a:p>
                <a:r>
                  <a:rPr lang="en-US" dirty="0">
                    <a:cs typeface="Times New Roman" panose="02020603050405020304" pitchFamily="18" charset="0"/>
                  </a:rPr>
                  <a:t>Cost</a:t>
                </a:r>
                <a:r>
                  <a:rPr lang="it-IT" dirty="0">
                    <a:cs typeface="Times New Roman" panose="02020603050405020304" pitchFamily="18" charset="0"/>
                  </a:rPr>
                  <a:t> </a:t>
                </a:r>
                <a:r>
                  <a:rPr lang="it-IT" dirty="0" smtClean="0">
                    <a:cs typeface="Times New Roman" panose="02020603050405020304" pitchFamily="18" charset="0"/>
                  </a:rPr>
                  <a:t>driven by production process</a:t>
                </a:r>
                <a:endParaRPr lang="it-IT" dirty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r>
                  <a:rPr lang="en-US" b="1" dirty="0" smtClean="0">
                    <a:cs typeface="Times New Roman" panose="02020603050405020304" pitchFamily="18" charset="0"/>
                  </a:rPr>
                  <a:t>Features </a:t>
                </a:r>
                <a:endParaRPr lang="en-US" b="1" dirty="0"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cs typeface="Times New Roman" panose="02020603050405020304" pitchFamily="18" charset="0"/>
                  </a:rPr>
                  <a:t>Multi-layer, multi material</a:t>
                </a:r>
              </a:p>
              <a:p>
                <a:r>
                  <a:rPr lang="en-US" dirty="0" smtClean="0">
                    <a:cs typeface="Times New Roman" panose="02020603050405020304" pitchFamily="18" charset="0"/>
                  </a:rPr>
                  <a:t>Aspect ratio 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 (tape), 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 (HTS layer)</a:t>
                </a:r>
                <a:endParaRPr lang="en-US" dirty="0"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cs typeface="Times New Roman" panose="02020603050405020304" pitchFamily="18" charset="0"/>
                  </a:rPr>
                  <a:t>HTS </a:t>
                </a:r>
                <a:r>
                  <a:rPr lang="en-US" dirty="0">
                    <a:cs typeface="Times New Roman" panose="02020603050405020304" pitchFamily="18" charset="0"/>
                  </a:rPr>
                  <a:t>as </a:t>
                </a:r>
                <a:r>
                  <a:rPr lang="en-US" dirty="0" smtClean="0">
                    <a:cs typeface="Times New Roman" panose="02020603050405020304" pitchFamily="18" charset="0"/>
                  </a:rPr>
                  <a:t>anisotropic, nonlinear mono-filament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it-IT" i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it-IT" i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</m:sub>
                    </m:sSub>
                    <m:r>
                      <a:rPr lang="it-IT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acc>
                      <m:accPr>
                        <m:chr m:val="⃑"/>
                        <m:ctrlPr>
                          <a:rPr lang="it-IT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e>
                    </m:acc>
                    <m: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T</m:t>
                    </m:r>
                    <m:r>
                      <a:rPr lang="it-IT" i="1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US" dirty="0"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cs typeface="Times New Roman" panose="02020603050405020304" pitchFamily="18" charset="0"/>
                  </a:rPr>
                  <a:t>AC losses: eddy currents </a:t>
                </a:r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r>
                  <a:rPr lang="en-US" b="1" dirty="0" smtClean="0"/>
                  <a:t>Cables</a:t>
                </a:r>
              </a:p>
              <a:p>
                <a:r>
                  <a:rPr lang="en-US" dirty="0" err="1" smtClean="0"/>
                  <a:t>Roebel</a:t>
                </a:r>
                <a:r>
                  <a:rPr lang="en-US" dirty="0" smtClean="0"/>
                  <a:t> geometry (1912)</a:t>
                </a:r>
              </a:p>
              <a:p>
                <a:r>
                  <a:rPr lang="en-US" dirty="0" smtClean="0">
                    <a:latin typeface="+mj-lt"/>
                    <a:cs typeface="Times New Roman" panose="02020603050405020304" pitchFamily="18" charset="0"/>
                  </a:rPr>
                  <a:t>“Coil-able”, </a:t>
                </a:r>
                <a:r>
                  <a:rPr lang="en-US" dirty="0">
                    <a:latin typeface="+mj-lt"/>
                    <a:cs typeface="Times New Roman" panose="02020603050405020304" pitchFamily="18" charset="0"/>
                  </a:rPr>
                  <a:t>bended on the long edge</a:t>
                </a:r>
              </a:p>
              <a:p>
                <a:r>
                  <a:rPr lang="en-US" dirty="0">
                    <a:latin typeface="+mj-lt"/>
                    <a:cs typeface="Times New Roman" panose="02020603050405020304" pitchFamily="18" charset="0"/>
                  </a:rPr>
                  <a:t>Fully </a:t>
                </a:r>
                <a:r>
                  <a:rPr lang="en-US" dirty="0" smtClean="0">
                    <a:latin typeface="+mj-lt"/>
                    <a:cs typeface="Times New Roman" panose="02020603050405020304" pitchFamily="18" charset="0"/>
                  </a:rPr>
                  <a:t>transposed: </a:t>
                </a:r>
                <a:r>
                  <a:rPr lang="en-US" dirty="0">
                    <a:latin typeface="+mj-lt"/>
                    <a:cs typeface="Times New Roman" panose="02020603050405020304" pitchFamily="18" charset="0"/>
                  </a:rPr>
                  <a:t>even current distribution </a:t>
                </a:r>
              </a:p>
              <a:p>
                <a:r>
                  <a:rPr lang="en-US" dirty="0" smtClean="0">
                    <a:latin typeface="+mj-lt"/>
                    <a:cs typeface="Times New Roman" panose="02020603050405020304" pitchFamily="18" charset="0"/>
                  </a:rPr>
                  <a:t>Aligned-coil </a:t>
                </a:r>
                <a:r>
                  <a:rPr lang="en-US" dirty="0">
                    <a:latin typeface="+mj-lt"/>
                    <a:cs typeface="Times New Roman" panose="02020603050405020304" pitchFamily="18" charset="0"/>
                  </a:rPr>
                  <a:t>concept against AC losses</a:t>
                </a:r>
              </a:p>
              <a:p>
                <a:pPr marL="36576" indent="0">
                  <a:buNone/>
                </a:pPr>
                <a:endParaRPr lang="en-US" b="1" dirty="0"/>
              </a:p>
              <a:p>
                <a:pPr marL="36576" indent="0">
                  <a:buNone/>
                </a:pPr>
                <a:endParaRPr lang="en-US" b="1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grpSp>
        <p:nvGrpSpPr>
          <p:cNvPr id="130" name="Group 129"/>
          <p:cNvGrpSpPr>
            <a:grpSpLocks noChangeAspect="1"/>
          </p:cNvGrpSpPr>
          <p:nvPr/>
        </p:nvGrpSpPr>
        <p:grpSpPr>
          <a:xfrm>
            <a:off x="5430488" y="1601083"/>
            <a:ext cx="2032940" cy="1582919"/>
            <a:chOff x="5723028" y="3297622"/>
            <a:chExt cx="2975925" cy="2769818"/>
          </a:xfrm>
        </p:grpSpPr>
        <p:grpSp>
          <p:nvGrpSpPr>
            <p:cNvPr id="15" name="Group 14"/>
            <p:cNvGrpSpPr/>
            <p:nvPr/>
          </p:nvGrpSpPr>
          <p:grpSpPr>
            <a:xfrm>
              <a:off x="5723028" y="4321665"/>
              <a:ext cx="2972524" cy="1745775"/>
              <a:chOff x="1989824" y="2167775"/>
              <a:chExt cx="3157412" cy="1854361"/>
            </a:xfrm>
          </p:grpSpPr>
          <p:sp>
            <p:nvSpPr>
              <p:cNvPr id="67" name="Freeform 66"/>
              <p:cNvSpPr/>
              <p:nvPr/>
            </p:nvSpPr>
            <p:spPr>
              <a:xfrm>
                <a:off x="1991360" y="2287270"/>
                <a:ext cx="2148840" cy="1729740"/>
              </a:xfrm>
              <a:custGeom>
                <a:avLst/>
                <a:gdLst>
                  <a:gd name="connsiteX0" fmla="*/ 0 w 2133600"/>
                  <a:gd name="connsiteY0" fmla="*/ 1005840 h 1615440"/>
                  <a:gd name="connsiteX1" fmla="*/ 746760 w 2133600"/>
                  <a:gd name="connsiteY1" fmla="*/ 1615440 h 1615440"/>
                  <a:gd name="connsiteX2" fmla="*/ 2133600 w 2133600"/>
                  <a:gd name="connsiteY2" fmla="*/ 640080 h 1615440"/>
                  <a:gd name="connsiteX3" fmla="*/ 1356360 w 2133600"/>
                  <a:gd name="connsiteY3" fmla="*/ 0 h 1615440"/>
                  <a:gd name="connsiteX4" fmla="*/ 0 w 2133600"/>
                  <a:gd name="connsiteY4" fmla="*/ 868680 h 1615440"/>
                  <a:gd name="connsiteX5" fmla="*/ 0 w 2133600"/>
                  <a:gd name="connsiteY5" fmla="*/ 1005840 h 16154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0 w 2148840"/>
                  <a:gd name="connsiteY4" fmla="*/ 373380 h 1120140"/>
                  <a:gd name="connsiteX5" fmla="*/ 0 w 2148840"/>
                  <a:gd name="connsiteY5" fmla="*/ 510540 h 11201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1097280 w 2148840"/>
                  <a:gd name="connsiteY4" fmla="*/ 175260 h 1120140"/>
                  <a:gd name="connsiteX5" fmla="*/ 0 w 2148840"/>
                  <a:gd name="connsiteY5" fmla="*/ 373380 h 1120140"/>
                  <a:gd name="connsiteX6" fmla="*/ 0 w 2148840"/>
                  <a:gd name="connsiteY6" fmla="*/ 510540 h 1120140"/>
                  <a:gd name="connsiteX0" fmla="*/ 0 w 2148840"/>
                  <a:gd name="connsiteY0" fmla="*/ 1120140 h 1729740"/>
                  <a:gd name="connsiteX1" fmla="*/ 746760 w 2148840"/>
                  <a:gd name="connsiteY1" fmla="*/ 1729740 h 1729740"/>
                  <a:gd name="connsiteX2" fmla="*/ 2133600 w 2148840"/>
                  <a:gd name="connsiteY2" fmla="*/ 754380 h 1729740"/>
                  <a:gd name="connsiteX3" fmla="*/ 2148840 w 2148840"/>
                  <a:gd name="connsiteY3" fmla="*/ 609600 h 1729740"/>
                  <a:gd name="connsiteX4" fmla="*/ 1386840 w 2148840"/>
                  <a:gd name="connsiteY4" fmla="*/ 0 h 1729740"/>
                  <a:gd name="connsiteX5" fmla="*/ 0 w 2148840"/>
                  <a:gd name="connsiteY5" fmla="*/ 982980 h 1729740"/>
                  <a:gd name="connsiteX6" fmla="*/ 0 w 2148840"/>
                  <a:gd name="connsiteY6" fmla="*/ 1120140 h 1729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48840" h="1729740">
                    <a:moveTo>
                      <a:pt x="0" y="1120140"/>
                    </a:moveTo>
                    <a:lnTo>
                      <a:pt x="746760" y="1729740"/>
                    </a:lnTo>
                    <a:lnTo>
                      <a:pt x="2133600" y="754380"/>
                    </a:lnTo>
                    <a:lnTo>
                      <a:pt x="2148840" y="609600"/>
                    </a:lnTo>
                    <a:lnTo>
                      <a:pt x="1386840" y="0"/>
                    </a:lnTo>
                    <a:lnTo>
                      <a:pt x="0" y="982980"/>
                    </a:lnTo>
                    <a:lnTo>
                      <a:pt x="0" y="1120140"/>
                    </a:lnTo>
                    <a:close/>
                  </a:path>
                </a:pathLst>
              </a:custGeom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1989824" y="2167775"/>
                <a:ext cx="3157412" cy="1854361"/>
                <a:chOff x="1866900" y="2198904"/>
                <a:chExt cx="4844656" cy="2260948"/>
              </a:xfrm>
            </p:grpSpPr>
            <p:cxnSp>
              <p:nvCxnSpPr>
                <p:cNvPr id="69" name="Straight Connector 68"/>
                <p:cNvCxnSpPr/>
                <p:nvPr/>
              </p:nvCxnSpPr>
              <p:spPr>
                <a:xfrm>
                  <a:off x="1866900" y="3535730"/>
                  <a:ext cx="1155700" cy="744170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0" name="Straight Connector 69"/>
                <p:cNvCxnSpPr/>
                <p:nvPr/>
              </p:nvCxnSpPr>
              <p:spPr>
                <a:xfrm flipV="1">
                  <a:off x="1866900" y="2329230"/>
                  <a:ext cx="2152016" cy="1206500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1" name="Straight Connector 70"/>
                <p:cNvCxnSpPr/>
                <p:nvPr/>
              </p:nvCxnSpPr>
              <p:spPr>
                <a:xfrm flipV="1">
                  <a:off x="3016250" y="4005529"/>
                  <a:ext cx="470427" cy="274373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/>
                <p:cNvCxnSpPr/>
                <p:nvPr/>
              </p:nvCxnSpPr>
              <p:spPr>
                <a:xfrm flipH="1">
                  <a:off x="3017718" y="4272279"/>
                  <a:ext cx="0" cy="180000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3" name="Straight Connector 72"/>
                <p:cNvCxnSpPr/>
                <p:nvPr/>
              </p:nvCxnSpPr>
              <p:spPr>
                <a:xfrm flipH="1">
                  <a:off x="1866900" y="3537271"/>
                  <a:ext cx="0" cy="180001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Connector 73"/>
                <p:cNvCxnSpPr/>
                <p:nvPr/>
              </p:nvCxnSpPr>
              <p:spPr>
                <a:xfrm>
                  <a:off x="4000239" y="2329230"/>
                  <a:ext cx="1155701" cy="744170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Connector 74"/>
                <p:cNvCxnSpPr/>
                <p:nvPr/>
              </p:nvCxnSpPr>
              <p:spPr>
                <a:xfrm flipH="1">
                  <a:off x="6711556" y="2198904"/>
                  <a:ext cx="0" cy="180000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6" name="Straight Connector 75"/>
                <p:cNvCxnSpPr/>
                <p:nvPr/>
              </p:nvCxnSpPr>
              <p:spPr>
                <a:xfrm flipV="1">
                  <a:off x="3015691" y="2374228"/>
                  <a:ext cx="3695865" cy="2085624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77" name="Straight Connector 76"/>
                <p:cNvCxnSpPr/>
                <p:nvPr/>
              </p:nvCxnSpPr>
              <p:spPr>
                <a:xfrm>
                  <a:off x="1866900" y="3712054"/>
                  <a:ext cx="1155701" cy="744170"/>
                </a:xfrm>
                <a:prstGeom prst="line">
                  <a:avLst/>
                </a:prstGeom>
                <a:ln>
                  <a:solidFill>
                    <a:srgbClr val="ED801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6" name="Group 15"/>
            <p:cNvGrpSpPr/>
            <p:nvPr/>
          </p:nvGrpSpPr>
          <p:grpSpPr>
            <a:xfrm>
              <a:off x="6011667" y="3971061"/>
              <a:ext cx="2684905" cy="1745577"/>
              <a:chOff x="1989824" y="2274665"/>
              <a:chExt cx="2851904" cy="1854152"/>
            </a:xfrm>
            <a:solidFill>
              <a:schemeClr val="bg1"/>
            </a:solidFill>
          </p:grpSpPr>
          <p:sp>
            <p:nvSpPr>
              <p:cNvPr id="56" name="Freeform 55"/>
              <p:cNvSpPr/>
              <p:nvPr/>
            </p:nvSpPr>
            <p:spPr>
              <a:xfrm>
                <a:off x="1996881" y="2296552"/>
                <a:ext cx="2134728" cy="1825065"/>
              </a:xfrm>
              <a:custGeom>
                <a:avLst/>
                <a:gdLst>
                  <a:gd name="connsiteX0" fmla="*/ 0 w 2133600"/>
                  <a:gd name="connsiteY0" fmla="*/ 1005840 h 1615440"/>
                  <a:gd name="connsiteX1" fmla="*/ 746760 w 2133600"/>
                  <a:gd name="connsiteY1" fmla="*/ 1615440 h 1615440"/>
                  <a:gd name="connsiteX2" fmla="*/ 2133600 w 2133600"/>
                  <a:gd name="connsiteY2" fmla="*/ 640080 h 1615440"/>
                  <a:gd name="connsiteX3" fmla="*/ 1356360 w 2133600"/>
                  <a:gd name="connsiteY3" fmla="*/ 0 h 1615440"/>
                  <a:gd name="connsiteX4" fmla="*/ 0 w 2133600"/>
                  <a:gd name="connsiteY4" fmla="*/ 868680 h 1615440"/>
                  <a:gd name="connsiteX5" fmla="*/ 0 w 2133600"/>
                  <a:gd name="connsiteY5" fmla="*/ 1005840 h 16154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0 w 2148840"/>
                  <a:gd name="connsiteY4" fmla="*/ 373380 h 1120140"/>
                  <a:gd name="connsiteX5" fmla="*/ 0 w 2148840"/>
                  <a:gd name="connsiteY5" fmla="*/ 510540 h 11201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1097280 w 2148840"/>
                  <a:gd name="connsiteY4" fmla="*/ 175260 h 1120140"/>
                  <a:gd name="connsiteX5" fmla="*/ 0 w 2148840"/>
                  <a:gd name="connsiteY5" fmla="*/ 373380 h 1120140"/>
                  <a:gd name="connsiteX6" fmla="*/ 0 w 2148840"/>
                  <a:gd name="connsiteY6" fmla="*/ 510540 h 1120140"/>
                  <a:gd name="connsiteX0" fmla="*/ 0 w 2148840"/>
                  <a:gd name="connsiteY0" fmla="*/ 1120140 h 1729740"/>
                  <a:gd name="connsiteX1" fmla="*/ 746760 w 2148840"/>
                  <a:gd name="connsiteY1" fmla="*/ 1729740 h 1729740"/>
                  <a:gd name="connsiteX2" fmla="*/ 2133600 w 2148840"/>
                  <a:gd name="connsiteY2" fmla="*/ 754380 h 1729740"/>
                  <a:gd name="connsiteX3" fmla="*/ 2148840 w 2148840"/>
                  <a:gd name="connsiteY3" fmla="*/ 609600 h 1729740"/>
                  <a:gd name="connsiteX4" fmla="*/ 1386840 w 2148840"/>
                  <a:gd name="connsiteY4" fmla="*/ 0 h 1729740"/>
                  <a:gd name="connsiteX5" fmla="*/ 0 w 2148840"/>
                  <a:gd name="connsiteY5" fmla="*/ 982980 h 1729740"/>
                  <a:gd name="connsiteX6" fmla="*/ 0 w 2148840"/>
                  <a:gd name="connsiteY6" fmla="*/ 1120140 h 1729740"/>
                  <a:gd name="connsiteX0" fmla="*/ 4763 w 2153603"/>
                  <a:gd name="connsiteY0" fmla="*/ 1120140 h 1729740"/>
                  <a:gd name="connsiteX1" fmla="*/ 751523 w 2153603"/>
                  <a:gd name="connsiteY1" fmla="*/ 1729740 h 1729740"/>
                  <a:gd name="connsiteX2" fmla="*/ 2138363 w 2153603"/>
                  <a:gd name="connsiteY2" fmla="*/ 754380 h 1729740"/>
                  <a:gd name="connsiteX3" fmla="*/ 2153603 w 2153603"/>
                  <a:gd name="connsiteY3" fmla="*/ 609600 h 1729740"/>
                  <a:gd name="connsiteX4" fmla="*/ 1391603 w 2153603"/>
                  <a:gd name="connsiteY4" fmla="*/ 0 h 1729740"/>
                  <a:gd name="connsiteX5" fmla="*/ 0 w 2153603"/>
                  <a:gd name="connsiteY5" fmla="*/ 878205 h 1729740"/>
                  <a:gd name="connsiteX6" fmla="*/ 4763 w 2153603"/>
                  <a:gd name="connsiteY6" fmla="*/ 1120140 h 1729740"/>
                  <a:gd name="connsiteX0" fmla="*/ 4763 w 2144078"/>
                  <a:gd name="connsiteY0" fmla="*/ 1120140 h 1729740"/>
                  <a:gd name="connsiteX1" fmla="*/ 751523 w 2144078"/>
                  <a:gd name="connsiteY1" fmla="*/ 1729740 h 1729740"/>
                  <a:gd name="connsiteX2" fmla="*/ 2138363 w 2144078"/>
                  <a:gd name="connsiteY2" fmla="*/ 754380 h 1729740"/>
                  <a:gd name="connsiteX3" fmla="*/ 2144078 w 2144078"/>
                  <a:gd name="connsiteY3" fmla="*/ 500062 h 1729740"/>
                  <a:gd name="connsiteX4" fmla="*/ 1391603 w 2144078"/>
                  <a:gd name="connsiteY4" fmla="*/ 0 h 1729740"/>
                  <a:gd name="connsiteX5" fmla="*/ 0 w 2144078"/>
                  <a:gd name="connsiteY5" fmla="*/ 878205 h 1729740"/>
                  <a:gd name="connsiteX6" fmla="*/ 4763 w 2144078"/>
                  <a:gd name="connsiteY6" fmla="*/ 1120140 h 1729740"/>
                  <a:gd name="connsiteX0" fmla="*/ 4763 w 2144078"/>
                  <a:gd name="connsiteY0" fmla="*/ 1239202 h 1848802"/>
                  <a:gd name="connsiteX1" fmla="*/ 751523 w 2144078"/>
                  <a:gd name="connsiteY1" fmla="*/ 1848802 h 1848802"/>
                  <a:gd name="connsiteX2" fmla="*/ 2138363 w 2144078"/>
                  <a:gd name="connsiteY2" fmla="*/ 873442 h 1848802"/>
                  <a:gd name="connsiteX3" fmla="*/ 2144078 w 2144078"/>
                  <a:gd name="connsiteY3" fmla="*/ 619124 h 1848802"/>
                  <a:gd name="connsiteX4" fmla="*/ 1401128 w 2144078"/>
                  <a:gd name="connsiteY4" fmla="*/ 0 h 1848802"/>
                  <a:gd name="connsiteX5" fmla="*/ 0 w 2144078"/>
                  <a:gd name="connsiteY5" fmla="*/ 997267 h 1848802"/>
                  <a:gd name="connsiteX6" fmla="*/ 4763 w 2144078"/>
                  <a:gd name="connsiteY6" fmla="*/ 1239202 h 1848802"/>
                  <a:gd name="connsiteX0" fmla="*/ 4763 w 2144078"/>
                  <a:gd name="connsiteY0" fmla="*/ 1239202 h 1880025"/>
                  <a:gd name="connsiteX1" fmla="*/ 746442 w 2144078"/>
                  <a:gd name="connsiteY1" fmla="*/ 1880025 h 1880025"/>
                  <a:gd name="connsiteX2" fmla="*/ 2138363 w 2144078"/>
                  <a:gd name="connsiteY2" fmla="*/ 873442 h 1880025"/>
                  <a:gd name="connsiteX3" fmla="*/ 2144078 w 2144078"/>
                  <a:gd name="connsiteY3" fmla="*/ 619124 h 1880025"/>
                  <a:gd name="connsiteX4" fmla="*/ 1401128 w 2144078"/>
                  <a:gd name="connsiteY4" fmla="*/ 0 h 1880025"/>
                  <a:gd name="connsiteX5" fmla="*/ 0 w 2144078"/>
                  <a:gd name="connsiteY5" fmla="*/ 997267 h 1880025"/>
                  <a:gd name="connsiteX6" fmla="*/ 4763 w 2144078"/>
                  <a:gd name="connsiteY6" fmla="*/ 1239202 h 1880025"/>
                  <a:gd name="connsiteX0" fmla="*/ 424 w 2144820"/>
                  <a:gd name="connsiteY0" fmla="*/ 1252213 h 1880025"/>
                  <a:gd name="connsiteX1" fmla="*/ 747184 w 2144820"/>
                  <a:gd name="connsiteY1" fmla="*/ 1880025 h 1880025"/>
                  <a:gd name="connsiteX2" fmla="*/ 2139105 w 2144820"/>
                  <a:gd name="connsiteY2" fmla="*/ 873442 h 1880025"/>
                  <a:gd name="connsiteX3" fmla="*/ 2144820 w 2144820"/>
                  <a:gd name="connsiteY3" fmla="*/ 619124 h 1880025"/>
                  <a:gd name="connsiteX4" fmla="*/ 1401870 w 2144820"/>
                  <a:gd name="connsiteY4" fmla="*/ 0 h 1880025"/>
                  <a:gd name="connsiteX5" fmla="*/ 742 w 2144820"/>
                  <a:gd name="connsiteY5" fmla="*/ 997267 h 1880025"/>
                  <a:gd name="connsiteX6" fmla="*/ 424 w 2144820"/>
                  <a:gd name="connsiteY6" fmla="*/ 1252213 h 1880025"/>
                  <a:gd name="connsiteX0" fmla="*/ 424 w 2144820"/>
                  <a:gd name="connsiteY0" fmla="*/ 1252213 h 1880025"/>
                  <a:gd name="connsiteX1" fmla="*/ 747184 w 2144820"/>
                  <a:gd name="connsiteY1" fmla="*/ 1880025 h 1880025"/>
                  <a:gd name="connsiteX2" fmla="*/ 2136564 w 2144820"/>
                  <a:gd name="connsiteY2" fmla="*/ 855228 h 1880025"/>
                  <a:gd name="connsiteX3" fmla="*/ 2144820 w 2144820"/>
                  <a:gd name="connsiteY3" fmla="*/ 619124 h 1880025"/>
                  <a:gd name="connsiteX4" fmla="*/ 1401870 w 2144820"/>
                  <a:gd name="connsiteY4" fmla="*/ 0 h 1880025"/>
                  <a:gd name="connsiteX5" fmla="*/ 742 w 2144820"/>
                  <a:gd name="connsiteY5" fmla="*/ 997267 h 1880025"/>
                  <a:gd name="connsiteX6" fmla="*/ 424 w 2144820"/>
                  <a:gd name="connsiteY6" fmla="*/ 1252213 h 1880025"/>
                  <a:gd name="connsiteX0" fmla="*/ 424 w 2144820"/>
                  <a:gd name="connsiteY0" fmla="*/ 1252213 h 1880025"/>
                  <a:gd name="connsiteX1" fmla="*/ 747184 w 2144820"/>
                  <a:gd name="connsiteY1" fmla="*/ 1880025 h 1880025"/>
                  <a:gd name="connsiteX2" fmla="*/ 2144186 w 2144820"/>
                  <a:gd name="connsiteY2" fmla="*/ 863034 h 1880025"/>
                  <a:gd name="connsiteX3" fmla="*/ 2144820 w 2144820"/>
                  <a:gd name="connsiteY3" fmla="*/ 619124 h 1880025"/>
                  <a:gd name="connsiteX4" fmla="*/ 1401870 w 2144820"/>
                  <a:gd name="connsiteY4" fmla="*/ 0 h 1880025"/>
                  <a:gd name="connsiteX5" fmla="*/ 742 w 2144820"/>
                  <a:gd name="connsiteY5" fmla="*/ 997267 h 1880025"/>
                  <a:gd name="connsiteX6" fmla="*/ 424 w 2144820"/>
                  <a:gd name="connsiteY6" fmla="*/ 1252213 h 1880025"/>
                  <a:gd name="connsiteX0" fmla="*/ 424 w 2144192"/>
                  <a:gd name="connsiteY0" fmla="*/ 1252213 h 1880025"/>
                  <a:gd name="connsiteX1" fmla="*/ 747184 w 2144192"/>
                  <a:gd name="connsiteY1" fmla="*/ 1880025 h 1880025"/>
                  <a:gd name="connsiteX2" fmla="*/ 2144186 w 2144192"/>
                  <a:gd name="connsiteY2" fmla="*/ 863034 h 1880025"/>
                  <a:gd name="connsiteX3" fmla="*/ 2139738 w 2144192"/>
                  <a:gd name="connsiteY3" fmla="*/ 624328 h 1880025"/>
                  <a:gd name="connsiteX4" fmla="*/ 1401870 w 2144192"/>
                  <a:gd name="connsiteY4" fmla="*/ 0 h 1880025"/>
                  <a:gd name="connsiteX5" fmla="*/ 742 w 2144192"/>
                  <a:gd name="connsiteY5" fmla="*/ 997267 h 1880025"/>
                  <a:gd name="connsiteX6" fmla="*/ 424 w 2144192"/>
                  <a:gd name="connsiteY6" fmla="*/ 1252213 h 1880025"/>
                  <a:gd name="connsiteX0" fmla="*/ 424 w 2144192"/>
                  <a:gd name="connsiteY0" fmla="*/ 1249610 h 1877422"/>
                  <a:gd name="connsiteX1" fmla="*/ 747184 w 2144192"/>
                  <a:gd name="connsiteY1" fmla="*/ 1877422 h 1877422"/>
                  <a:gd name="connsiteX2" fmla="*/ 2144186 w 2144192"/>
                  <a:gd name="connsiteY2" fmla="*/ 860431 h 1877422"/>
                  <a:gd name="connsiteX3" fmla="*/ 2139738 w 2144192"/>
                  <a:gd name="connsiteY3" fmla="*/ 621725 h 1877422"/>
                  <a:gd name="connsiteX4" fmla="*/ 1394248 w 2144192"/>
                  <a:gd name="connsiteY4" fmla="*/ 0 h 1877422"/>
                  <a:gd name="connsiteX5" fmla="*/ 742 w 2144192"/>
                  <a:gd name="connsiteY5" fmla="*/ 994664 h 1877422"/>
                  <a:gd name="connsiteX6" fmla="*/ 424 w 2144192"/>
                  <a:gd name="connsiteY6" fmla="*/ 1249610 h 1877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44192" h="1877422">
                    <a:moveTo>
                      <a:pt x="424" y="1249610"/>
                    </a:moveTo>
                    <a:lnTo>
                      <a:pt x="747184" y="1877422"/>
                    </a:lnTo>
                    <a:lnTo>
                      <a:pt x="2144186" y="860431"/>
                    </a:lnTo>
                    <a:cubicBezTo>
                      <a:pt x="2144397" y="779128"/>
                      <a:pt x="2139527" y="703028"/>
                      <a:pt x="2139738" y="621725"/>
                    </a:cubicBezTo>
                    <a:lnTo>
                      <a:pt x="1394248" y="0"/>
                    </a:lnTo>
                    <a:lnTo>
                      <a:pt x="742" y="994664"/>
                    </a:lnTo>
                    <a:cubicBezTo>
                      <a:pt x="2330" y="1075309"/>
                      <a:pt x="-1164" y="1168965"/>
                      <a:pt x="424" y="12496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57" name="Group 56"/>
              <p:cNvGrpSpPr/>
              <p:nvPr/>
            </p:nvGrpSpPr>
            <p:grpSpPr>
              <a:xfrm>
                <a:off x="1989824" y="2274665"/>
                <a:ext cx="2851904" cy="1854152"/>
                <a:chOff x="1866900" y="2329230"/>
                <a:chExt cx="4375890" cy="2260693"/>
              </a:xfrm>
              <a:grpFill/>
            </p:grpSpPr>
            <p:cxnSp>
              <p:nvCxnSpPr>
                <p:cNvPr id="58" name="Straight Connector 57"/>
                <p:cNvCxnSpPr/>
                <p:nvPr/>
              </p:nvCxnSpPr>
              <p:spPr>
                <a:xfrm>
                  <a:off x="1866900" y="3535730"/>
                  <a:ext cx="1155700" cy="74417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Connector 58"/>
                <p:cNvCxnSpPr/>
                <p:nvPr/>
              </p:nvCxnSpPr>
              <p:spPr>
                <a:xfrm flipV="1">
                  <a:off x="1866900" y="2329230"/>
                  <a:ext cx="2152016" cy="120650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0" name="Straight Connector 59"/>
                <p:cNvCxnSpPr/>
                <p:nvPr/>
              </p:nvCxnSpPr>
              <p:spPr>
                <a:xfrm flipV="1">
                  <a:off x="3016250" y="3778682"/>
                  <a:ext cx="883727" cy="50122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flipH="1">
                  <a:off x="3017718" y="4272278"/>
                  <a:ext cx="0" cy="307253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2" name="Straight Connector 61"/>
                <p:cNvCxnSpPr/>
                <p:nvPr/>
              </p:nvCxnSpPr>
              <p:spPr>
                <a:xfrm flipH="1">
                  <a:off x="1866900" y="3537270"/>
                  <a:ext cx="0" cy="307253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3" name="Straight Connector 62"/>
                <p:cNvCxnSpPr/>
                <p:nvPr/>
              </p:nvCxnSpPr>
              <p:spPr>
                <a:xfrm>
                  <a:off x="4000239" y="2329230"/>
                  <a:ext cx="1155701" cy="74417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Connector 63"/>
                <p:cNvCxnSpPr/>
                <p:nvPr/>
              </p:nvCxnSpPr>
              <p:spPr>
                <a:xfrm flipH="1">
                  <a:off x="6242790" y="2474461"/>
                  <a:ext cx="0" cy="307253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Connector 64"/>
                <p:cNvCxnSpPr/>
                <p:nvPr/>
              </p:nvCxnSpPr>
              <p:spPr>
                <a:xfrm flipV="1">
                  <a:off x="3015691" y="2772317"/>
                  <a:ext cx="3225438" cy="1817606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>
                  <a:off x="1866900" y="3842125"/>
                  <a:ext cx="1155701" cy="744170"/>
                </a:xfrm>
                <a:prstGeom prst="line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7" name="Group 16"/>
            <p:cNvGrpSpPr/>
            <p:nvPr/>
          </p:nvGrpSpPr>
          <p:grpSpPr>
            <a:xfrm>
              <a:off x="6550413" y="3508234"/>
              <a:ext cx="2145854" cy="1582009"/>
              <a:chOff x="1988979" y="2265522"/>
              <a:chExt cx="2279326" cy="1680409"/>
            </a:xfrm>
          </p:grpSpPr>
          <p:sp>
            <p:nvSpPr>
              <p:cNvPr id="46" name="Freeform 45"/>
              <p:cNvSpPr/>
              <p:nvPr/>
            </p:nvSpPr>
            <p:spPr>
              <a:xfrm>
                <a:off x="1988979" y="2265522"/>
                <a:ext cx="2155825" cy="1666240"/>
              </a:xfrm>
              <a:custGeom>
                <a:avLst/>
                <a:gdLst>
                  <a:gd name="connsiteX0" fmla="*/ 0 w 2133600"/>
                  <a:gd name="connsiteY0" fmla="*/ 1005840 h 1615440"/>
                  <a:gd name="connsiteX1" fmla="*/ 746760 w 2133600"/>
                  <a:gd name="connsiteY1" fmla="*/ 1615440 h 1615440"/>
                  <a:gd name="connsiteX2" fmla="*/ 2133600 w 2133600"/>
                  <a:gd name="connsiteY2" fmla="*/ 640080 h 1615440"/>
                  <a:gd name="connsiteX3" fmla="*/ 1356360 w 2133600"/>
                  <a:gd name="connsiteY3" fmla="*/ 0 h 1615440"/>
                  <a:gd name="connsiteX4" fmla="*/ 0 w 2133600"/>
                  <a:gd name="connsiteY4" fmla="*/ 868680 h 1615440"/>
                  <a:gd name="connsiteX5" fmla="*/ 0 w 2133600"/>
                  <a:gd name="connsiteY5" fmla="*/ 1005840 h 16154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0 w 2148840"/>
                  <a:gd name="connsiteY4" fmla="*/ 373380 h 1120140"/>
                  <a:gd name="connsiteX5" fmla="*/ 0 w 2148840"/>
                  <a:gd name="connsiteY5" fmla="*/ 510540 h 11201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1097280 w 2148840"/>
                  <a:gd name="connsiteY4" fmla="*/ 175260 h 1120140"/>
                  <a:gd name="connsiteX5" fmla="*/ 0 w 2148840"/>
                  <a:gd name="connsiteY5" fmla="*/ 373380 h 1120140"/>
                  <a:gd name="connsiteX6" fmla="*/ 0 w 2148840"/>
                  <a:gd name="connsiteY6" fmla="*/ 510540 h 1120140"/>
                  <a:gd name="connsiteX0" fmla="*/ 0 w 2148840"/>
                  <a:gd name="connsiteY0" fmla="*/ 1120140 h 1729740"/>
                  <a:gd name="connsiteX1" fmla="*/ 746760 w 2148840"/>
                  <a:gd name="connsiteY1" fmla="*/ 1729740 h 1729740"/>
                  <a:gd name="connsiteX2" fmla="*/ 2133600 w 2148840"/>
                  <a:gd name="connsiteY2" fmla="*/ 754380 h 1729740"/>
                  <a:gd name="connsiteX3" fmla="*/ 2148840 w 2148840"/>
                  <a:gd name="connsiteY3" fmla="*/ 609600 h 1729740"/>
                  <a:gd name="connsiteX4" fmla="*/ 1386840 w 2148840"/>
                  <a:gd name="connsiteY4" fmla="*/ 0 h 1729740"/>
                  <a:gd name="connsiteX5" fmla="*/ 0 w 2148840"/>
                  <a:gd name="connsiteY5" fmla="*/ 982980 h 1729740"/>
                  <a:gd name="connsiteX6" fmla="*/ 0 w 2148840"/>
                  <a:gd name="connsiteY6" fmla="*/ 1120140 h 1729740"/>
                  <a:gd name="connsiteX0" fmla="*/ 0 w 2155825"/>
                  <a:gd name="connsiteY0" fmla="*/ 1120140 h 1729740"/>
                  <a:gd name="connsiteX1" fmla="*/ 746760 w 2155825"/>
                  <a:gd name="connsiteY1" fmla="*/ 1729740 h 1729740"/>
                  <a:gd name="connsiteX2" fmla="*/ 2155825 w 2155825"/>
                  <a:gd name="connsiteY2" fmla="*/ 748030 h 1729740"/>
                  <a:gd name="connsiteX3" fmla="*/ 2148840 w 2155825"/>
                  <a:gd name="connsiteY3" fmla="*/ 609600 h 1729740"/>
                  <a:gd name="connsiteX4" fmla="*/ 1386840 w 2155825"/>
                  <a:gd name="connsiteY4" fmla="*/ 0 h 1729740"/>
                  <a:gd name="connsiteX5" fmla="*/ 0 w 2155825"/>
                  <a:gd name="connsiteY5" fmla="*/ 982980 h 1729740"/>
                  <a:gd name="connsiteX6" fmla="*/ 0 w 2155825"/>
                  <a:gd name="connsiteY6" fmla="*/ 1120140 h 1729740"/>
                  <a:gd name="connsiteX0" fmla="*/ 0 w 2155825"/>
                  <a:gd name="connsiteY0" fmla="*/ 1120140 h 1729740"/>
                  <a:gd name="connsiteX1" fmla="*/ 746760 w 2155825"/>
                  <a:gd name="connsiteY1" fmla="*/ 1729740 h 1729740"/>
                  <a:gd name="connsiteX2" fmla="*/ 2155825 w 2155825"/>
                  <a:gd name="connsiteY2" fmla="*/ 748030 h 1729740"/>
                  <a:gd name="connsiteX3" fmla="*/ 2148840 w 2155825"/>
                  <a:gd name="connsiteY3" fmla="*/ 663575 h 1729740"/>
                  <a:gd name="connsiteX4" fmla="*/ 1386840 w 2155825"/>
                  <a:gd name="connsiteY4" fmla="*/ 0 h 1729740"/>
                  <a:gd name="connsiteX5" fmla="*/ 0 w 2155825"/>
                  <a:gd name="connsiteY5" fmla="*/ 982980 h 1729740"/>
                  <a:gd name="connsiteX6" fmla="*/ 0 w 2155825"/>
                  <a:gd name="connsiteY6" fmla="*/ 1120140 h 1729740"/>
                  <a:gd name="connsiteX0" fmla="*/ 0 w 2155825"/>
                  <a:gd name="connsiteY0" fmla="*/ 1056640 h 1666240"/>
                  <a:gd name="connsiteX1" fmla="*/ 746760 w 2155825"/>
                  <a:gd name="connsiteY1" fmla="*/ 1666240 h 1666240"/>
                  <a:gd name="connsiteX2" fmla="*/ 2155825 w 2155825"/>
                  <a:gd name="connsiteY2" fmla="*/ 684530 h 1666240"/>
                  <a:gd name="connsiteX3" fmla="*/ 2148840 w 2155825"/>
                  <a:gd name="connsiteY3" fmla="*/ 600075 h 1666240"/>
                  <a:gd name="connsiteX4" fmla="*/ 1396365 w 2155825"/>
                  <a:gd name="connsiteY4" fmla="*/ 0 h 1666240"/>
                  <a:gd name="connsiteX5" fmla="*/ 0 w 2155825"/>
                  <a:gd name="connsiteY5" fmla="*/ 919480 h 1666240"/>
                  <a:gd name="connsiteX6" fmla="*/ 0 w 2155825"/>
                  <a:gd name="connsiteY6" fmla="*/ 1056640 h 1666240"/>
                  <a:gd name="connsiteX0" fmla="*/ 0 w 2155825"/>
                  <a:gd name="connsiteY0" fmla="*/ 1056640 h 1666240"/>
                  <a:gd name="connsiteX1" fmla="*/ 746760 w 2155825"/>
                  <a:gd name="connsiteY1" fmla="*/ 1666240 h 1666240"/>
                  <a:gd name="connsiteX2" fmla="*/ 2155825 w 2155825"/>
                  <a:gd name="connsiteY2" fmla="*/ 684530 h 1666240"/>
                  <a:gd name="connsiteX3" fmla="*/ 2148840 w 2155825"/>
                  <a:gd name="connsiteY3" fmla="*/ 600075 h 1666240"/>
                  <a:gd name="connsiteX4" fmla="*/ 1396365 w 2155825"/>
                  <a:gd name="connsiteY4" fmla="*/ 0 h 1666240"/>
                  <a:gd name="connsiteX5" fmla="*/ 19050 w 2155825"/>
                  <a:gd name="connsiteY5" fmla="*/ 973455 h 1666240"/>
                  <a:gd name="connsiteX6" fmla="*/ 0 w 2155825"/>
                  <a:gd name="connsiteY6" fmla="*/ 1056640 h 1666240"/>
                  <a:gd name="connsiteX0" fmla="*/ 0 w 2155825"/>
                  <a:gd name="connsiteY0" fmla="*/ 1056640 h 1666240"/>
                  <a:gd name="connsiteX1" fmla="*/ 746760 w 2155825"/>
                  <a:gd name="connsiteY1" fmla="*/ 1666240 h 1666240"/>
                  <a:gd name="connsiteX2" fmla="*/ 2155825 w 2155825"/>
                  <a:gd name="connsiteY2" fmla="*/ 684530 h 1666240"/>
                  <a:gd name="connsiteX3" fmla="*/ 2148840 w 2155825"/>
                  <a:gd name="connsiteY3" fmla="*/ 600075 h 1666240"/>
                  <a:gd name="connsiteX4" fmla="*/ 1396365 w 2155825"/>
                  <a:gd name="connsiteY4" fmla="*/ 0 h 1666240"/>
                  <a:gd name="connsiteX5" fmla="*/ 6350 w 2155825"/>
                  <a:gd name="connsiteY5" fmla="*/ 986155 h 1666240"/>
                  <a:gd name="connsiteX6" fmla="*/ 0 w 2155825"/>
                  <a:gd name="connsiteY6" fmla="*/ 1056640 h 166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5825" h="1666240">
                    <a:moveTo>
                      <a:pt x="0" y="1056640"/>
                    </a:moveTo>
                    <a:lnTo>
                      <a:pt x="746760" y="1666240"/>
                    </a:lnTo>
                    <a:lnTo>
                      <a:pt x="2155825" y="684530"/>
                    </a:lnTo>
                    <a:lnTo>
                      <a:pt x="2148840" y="600075"/>
                    </a:lnTo>
                    <a:lnTo>
                      <a:pt x="1396365" y="0"/>
                    </a:lnTo>
                    <a:lnTo>
                      <a:pt x="6350" y="986155"/>
                    </a:lnTo>
                    <a:lnTo>
                      <a:pt x="0" y="10566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1989824" y="2723684"/>
                <a:ext cx="2278481" cy="1222247"/>
                <a:chOff x="1866900" y="2876702"/>
                <a:chExt cx="3496045" cy="1490238"/>
              </a:xfrm>
            </p:grpSpPr>
            <p:cxnSp>
              <p:nvCxnSpPr>
                <p:cNvPr id="48" name="Straight Connector 47"/>
                <p:cNvCxnSpPr/>
                <p:nvPr/>
              </p:nvCxnSpPr>
              <p:spPr>
                <a:xfrm>
                  <a:off x="1866900" y="3535730"/>
                  <a:ext cx="1155700" cy="744170"/>
                </a:xfrm>
                <a:prstGeom prst="line">
                  <a:avLst/>
                </a:prstGeom>
                <a:ln>
                  <a:solidFill>
                    <a:srgbClr val="33CC3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/>
                <p:nvPr/>
              </p:nvCxnSpPr>
              <p:spPr>
                <a:xfrm flipV="1">
                  <a:off x="1866900" y="2876702"/>
                  <a:ext cx="1186842" cy="659029"/>
                </a:xfrm>
                <a:prstGeom prst="line">
                  <a:avLst/>
                </a:prstGeom>
                <a:ln>
                  <a:solidFill>
                    <a:srgbClr val="33CC3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Connector 49"/>
                <p:cNvCxnSpPr/>
                <p:nvPr/>
              </p:nvCxnSpPr>
              <p:spPr>
                <a:xfrm flipV="1">
                  <a:off x="3003831" y="3608817"/>
                  <a:ext cx="1205674" cy="671085"/>
                </a:xfrm>
                <a:prstGeom prst="line">
                  <a:avLst/>
                </a:prstGeom>
                <a:ln>
                  <a:solidFill>
                    <a:srgbClr val="33CC3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/>
                <p:cNvCxnSpPr/>
                <p:nvPr/>
              </p:nvCxnSpPr>
              <p:spPr>
                <a:xfrm flipH="1">
                  <a:off x="3017718" y="4272279"/>
                  <a:ext cx="0" cy="87787"/>
                </a:xfrm>
                <a:prstGeom prst="line">
                  <a:avLst/>
                </a:prstGeom>
                <a:ln>
                  <a:solidFill>
                    <a:srgbClr val="33CC3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flipH="1">
                  <a:off x="1866900" y="3537271"/>
                  <a:ext cx="0" cy="87787"/>
                </a:xfrm>
                <a:prstGeom prst="line">
                  <a:avLst/>
                </a:prstGeom>
                <a:ln>
                  <a:solidFill>
                    <a:srgbClr val="33CC3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/>
                <p:cNvCxnSpPr/>
                <p:nvPr/>
              </p:nvCxnSpPr>
              <p:spPr>
                <a:xfrm flipH="1">
                  <a:off x="5361780" y="2968492"/>
                  <a:ext cx="0" cy="87787"/>
                </a:xfrm>
                <a:prstGeom prst="line">
                  <a:avLst/>
                </a:prstGeom>
                <a:ln>
                  <a:solidFill>
                    <a:srgbClr val="33CC3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 flipV="1">
                  <a:off x="3023000" y="3058814"/>
                  <a:ext cx="2339945" cy="1308126"/>
                </a:xfrm>
                <a:prstGeom prst="line">
                  <a:avLst/>
                </a:prstGeom>
                <a:ln>
                  <a:solidFill>
                    <a:srgbClr val="33CC3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1866900" y="3619136"/>
                  <a:ext cx="1155701" cy="744170"/>
                </a:xfrm>
                <a:prstGeom prst="line">
                  <a:avLst/>
                </a:prstGeom>
                <a:ln>
                  <a:solidFill>
                    <a:srgbClr val="33CC33"/>
                  </a:solidFill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8" name="Group 17"/>
            <p:cNvGrpSpPr/>
            <p:nvPr/>
          </p:nvGrpSpPr>
          <p:grpSpPr>
            <a:xfrm>
              <a:off x="7284077" y="3297622"/>
              <a:ext cx="1414876" cy="1212067"/>
              <a:chOff x="1866900" y="2890105"/>
              <a:chExt cx="2305981" cy="1569745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1866900" y="3535730"/>
                <a:ext cx="1155700" cy="744170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 flipV="1">
                <a:off x="1866900" y="2891142"/>
                <a:ext cx="1148791" cy="644588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 flipV="1">
                <a:off x="3016250" y="3634276"/>
                <a:ext cx="1156631" cy="645625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 flipH="1">
                <a:off x="3017718" y="4272279"/>
                <a:ext cx="0" cy="180000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 flipH="1">
                <a:off x="1866900" y="3537271"/>
                <a:ext cx="0" cy="180001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3014519" y="2890105"/>
                <a:ext cx="1155702" cy="744171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 flipH="1">
                <a:off x="4168506" y="3634148"/>
                <a:ext cx="0" cy="180000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 flipV="1">
                <a:off x="3015691" y="3814148"/>
                <a:ext cx="1152815" cy="645702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  <p:cxnSp>
            <p:nvCxnSpPr>
              <p:cNvPr id="45" name="Straight Connector 44"/>
              <p:cNvCxnSpPr/>
              <p:nvPr/>
            </p:nvCxnSpPr>
            <p:spPr>
              <a:xfrm>
                <a:off x="1866900" y="3712054"/>
                <a:ext cx="1155701" cy="744170"/>
              </a:xfrm>
              <a:prstGeom prst="line">
                <a:avLst/>
              </a:prstGeom>
              <a:ln>
                <a:solidFill>
                  <a:srgbClr val="ED8013"/>
                </a:solidFill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131" name="Table 13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615146"/>
              </p:ext>
            </p:extLst>
          </p:nvPr>
        </p:nvGraphicFramePr>
        <p:xfrm>
          <a:off x="6938724" y="2752200"/>
          <a:ext cx="1206808" cy="82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6808">
                  <a:extLst>
                    <a:ext uri="{9D8B030D-6E8A-4147-A177-3AD203B41FA5}">
                      <a16:colId xmlns:a16="http://schemas.microsoft.com/office/drawing/2014/main" val="600943692"/>
                    </a:ext>
                  </a:extLst>
                </a:gridCol>
              </a:tblGrid>
              <a:tr h="37791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ED8013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■</a:t>
                      </a:r>
                      <a:r>
                        <a:rPr lang="en-US" sz="1600" b="0" dirty="0" smtClean="0">
                          <a:solidFill>
                            <a:srgbClr val="FFC00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rgbClr val="ED8013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Copper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B05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■</a:t>
                      </a:r>
                      <a:r>
                        <a:rPr lang="en-US" sz="1600" b="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rgbClr val="00B050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ReBCO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  <a:latin typeface="+mj-lt"/>
                          <a:cs typeface="Times New Roman" panose="02020603050405020304" pitchFamily="18" charset="0"/>
                        </a:rPr>
                        <a:t>■Substrate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57670"/>
                  </a:ext>
                </a:extLst>
              </a:tr>
            </a:tbl>
          </a:graphicData>
        </a:graphic>
      </p:graphicFrame>
      <p:pic>
        <p:nvPicPr>
          <p:cNvPr id="132" name="Picture 13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3023" y="4463537"/>
            <a:ext cx="3266441" cy="1197876"/>
          </a:xfrm>
          <a:prstGeom prst="rect">
            <a:avLst/>
          </a:prstGeom>
        </p:spPr>
      </p:pic>
      <p:sp>
        <p:nvSpPr>
          <p:cNvPr id="133" name="Rectangle 132"/>
          <p:cNvSpPr/>
          <p:nvPr/>
        </p:nvSpPr>
        <p:spPr>
          <a:xfrm>
            <a:off x="5303024" y="5682152"/>
            <a:ext cx="3266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/>
              <a:t>Source: CDS. Coiled </a:t>
            </a:r>
            <a:r>
              <a:rPr lang="en-GB" sz="1200" dirty="0"/>
              <a:t>Roebel cable </a:t>
            </a:r>
            <a:r>
              <a:rPr lang="en-GB" sz="1200" dirty="0" smtClean="0"/>
              <a:t>(Henry Barnard, CERN</a:t>
            </a:r>
            <a:r>
              <a:rPr lang="en-GB" sz="1200" dirty="0"/>
              <a:t>). </a:t>
            </a:r>
            <a:endParaRPr lang="it-IT" sz="12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7604760" y="1929464"/>
            <a:ext cx="7620" cy="252003"/>
          </a:xfrm>
          <a:prstGeom prst="straightConnector1">
            <a:avLst/>
          </a:prstGeom>
          <a:ln>
            <a:solidFill>
              <a:srgbClr val="00B050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>
            <a:off x="7100985" y="1502132"/>
            <a:ext cx="483067" cy="326830"/>
          </a:xfrm>
          <a:prstGeom prst="straightConnector1">
            <a:avLst/>
          </a:prstGeom>
          <a:ln>
            <a:solidFill>
              <a:srgbClr val="ED8013"/>
            </a:solidFill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7654829" y="1848175"/>
                <a:ext cx="52610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μ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it-IT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4829" y="1848175"/>
                <a:ext cx="526106" cy="338554"/>
              </a:xfrm>
              <a:prstGeom prst="rect">
                <a:avLst/>
              </a:prstGeom>
              <a:blipFill>
                <a:blip r:embed="rId4"/>
                <a:stretch>
                  <a:fillRect b="-5357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9" name="Rectangle 78"/>
              <p:cNvSpPr/>
              <p:nvPr/>
            </p:nvSpPr>
            <p:spPr>
              <a:xfrm>
                <a:off x="7308326" y="1286032"/>
                <a:ext cx="585417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rgbClr val="ED8013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it-IT" sz="1600" dirty="0">
                  <a:solidFill>
                    <a:srgbClr val="ED8013"/>
                  </a:solidFill>
                </a:endParaRPr>
              </a:p>
            </p:txBody>
          </p:sp>
        </mc:Choice>
        <mc:Fallback xmlns="">
          <p:sp>
            <p:nvSpPr>
              <p:cNvPr id="79" name="Rectangle 7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326" y="1286032"/>
                <a:ext cx="585417" cy="33855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2873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Formulation - PEC Limit Behavior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>
                <a:solidFill>
                  <a:srgbClr val="0055A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  <a:t/>
            </a:r>
            <a:br>
              <a:rPr lang="en-US" dirty="0">
                <a:solidFill>
                  <a:srgbClr val="0055A0"/>
                </a:solidFill>
                <a:latin typeface="Cambria Math" panose="02040503050406030204" pitchFamily="18" charset="0"/>
                <a:ea typeface="Cambria Math" panose="02040503050406030204" pitchFamily="18" charset="0"/>
                <a:cs typeface="Times New Roman" panose="02020603050405020304" pitchFamily="18" charset="0"/>
              </a:rPr>
            </a:b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457200" y="6273765"/>
            <a:ext cx="600456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dirty="0" smtClean="0">
                <a:solidFill>
                  <a:srgbClr val="222222"/>
                </a:solidFill>
                <a:latin typeface="Arial" panose="020B0604020202020204" pitchFamily="34" charset="0"/>
              </a:rPr>
              <a:t>[1] </a:t>
            </a:r>
            <a:r>
              <a:rPr lang="en-GB" sz="800" dirty="0" err="1" smtClean="0">
                <a:solidFill>
                  <a:srgbClr val="222222"/>
                </a:solidFill>
                <a:latin typeface="Arial" panose="020B0604020202020204" pitchFamily="34" charset="0"/>
              </a:rPr>
              <a:t>Knoepfel</a:t>
            </a:r>
            <a:r>
              <a:rPr lang="en-GB" sz="800" dirty="0">
                <a:solidFill>
                  <a:srgbClr val="222222"/>
                </a:solidFill>
                <a:latin typeface="Arial" panose="020B0604020202020204" pitchFamily="34" charset="0"/>
              </a:rPr>
              <a:t>, Heinz E. </a:t>
            </a:r>
            <a:r>
              <a:rPr lang="en-GB" sz="800" i="1" dirty="0">
                <a:solidFill>
                  <a:srgbClr val="222222"/>
                </a:solidFill>
                <a:latin typeface="Arial" panose="020B0604020202020204" pitchFamily="34" charset="0"/>
              </a:rPr>
              <a:t>Magnetic fields: a comprehensive theoretical treatise for practical use</a:t>
            </a:r>
            <a:r>
              <a:rPr lang="en-GB" sz="800" dirty="0">
                <a:solidFill>
                  <a:srgbClr val="222222"/>
                </a:solidFill>
                <a:latin typeface="Arial" panose="020B0604020202020204" pitchFamily="34" charset="0"/>
              </a:rPr>
              <a:t>. John Wiley &amp; Sons, 2008.</a:t>
            </a:r>
            <a:endParaRPr lang="en-GB" sz="800" dirty="0"/>
          </a:p>
        </p:txBody>
      </p:sp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2776473"/>
              </p:ext>
            </p:extLst>
          </p:nvPr>
        </p:nvGraphicFramePr>
        <p:xfrm>
          <a:off x="457200" y="2226291"/>
          <a:ext cx="4180572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03649708"/>
              </p:ext>
            </p:extLst>
          </p:nvPr>
        </p:nvGraphicFramePr>
        <p:xfrm>
          <a:off x="4637772" y="2226291"/>
          <a:ext cx="4179414" cy="28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21" name="Straight Connector 20"/>
          <p:cNvCxnSpPr/>
          <p:nvPr/>
        </p:nvCxnSpPr>
        <p:spPr>
          <a:xfrm flipH="1" flipV="1">
            <a:off x="2173459" y="2668759"/>
            <a:ext cx="0" cy="180000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1"/>
              <p:cNvSpPr txBox="1"/>
              <p:nvPr/>
            </p:nvSpPr>
            <p:spPr>
              <a:xfrm>
                <a:off x="3214272" y="3204309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sz="12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4272" y="3204309"/>
                <a:ext cx="490416" cy="28460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1"/>
              <p:cNvSpPr txBox="1"/>
              <p:nvPr/>
            </p:nvSpPr>
            <p:spPr>
              <a:xfrm>
                <a:off x="3214272" y="4012999"/>
                <a:ext cx="490416" cy="284602"/>
              </a:xfrm>
              <a:prstGeom prst="rect">
                <a:avLst/>
              </a:prstGeom>
            </p:spPr>
            <p:txBody>
              <a:bodyPr wrap="square" rtlCol="0"/>
              <a:lstStyle>
                <a:lvl1pPr marL="0" indent="0">
                  <a:defRPr sz="1100"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latin typeface="+mn-lt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i="0" smtClean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120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sz="1200" b="0" i="0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f</m:t>
                          </m:r>
                        </m:e>
                        <m:sup>
                          <m:r>
                            <a:rPr lang="en-US" sz="1200" b="0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1200" dirty="0">
                  <a:solidFill>
                    <a:sysClr val="windowText" lastClr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14272" y="4012999"/>
                <a:ext cx="490416" cy="28460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9467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multipoles without eddy currents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dirty="0" smtClean="0"/>
              <a:t>Staircase Scenario at </a:t>
            </a:r>
            <a:r>
              <a:rPr lang="en-US" dirty="0">
                <a:cs typeface="Times New Roman" panose="02020603050405020304" pitchFamily="18" charset="0"/>
              </a:rPr>
              <a:t>4.5 K</a:t>
            </a:r>
            <a:endParaRPr lang="it-IT" dirty="0"/>
          </a:p>
          <a:p>
            <a:r>
              <a:rPr lang="en-US" dirty="0" smtClean="0"/>
              <a:t>“Eddy” considers  the HTS tape dynamics</a:t>
            </a:r>
          </a:p>
          <a:p>
            <a:r>
              <a:rPr lang="en-US" dirty="0" smtClean="0"/>
              <a:t>“No Eddy” assumes a homogeneous current density in the tapes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9660440"/>
              </p:ext>
            </p:extLst>
          </p:nvPr>
        </p:nvGraphicFramePr>
        <p:xfrm>
          <a:off x="950362" y="2337555"/>
          <a:ext cx="36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0366135"/>
              </p:ext>
            </p:extLst>
          </p:nvPr>
        </p:nvGraphicFramePr>
        <p:xfrm>
          <a:off x="4531312" y="2337555"/>
          <a:ext cx="36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51245168"/>
              </p:ext>
            </p:extLst>
          </p:nvPr>
        </p:nvGraphicFramePr>
        <p:xfrm>
          <a:off x="950362" y="4078855"/>
          <a:ext cx="36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6350326"/>
              </p:ext>
            </p:extLst>
          </p:nvPr>
        </p:nvGraphicFramePr>
        <p:xfrm>
          <a:off x="4531312" y="4137555"/>
          <a:ext cx="3600000" cy="18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48737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Introduction: </a:t>
            </a:r>
            <a:r>
              <a:rPr lang="en-US" dirty="0" smtClean="0"/>
              <a:t>Field Quality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67486"/>
                <a:ext cx="8226854" cy="508026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GB" dirty="0" smtClean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Magnet aperture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en-GB" dirty="0" smtClean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 </a:t>
                </a:r>
                <a:br>
                  <a:rPr lang="en-GB" dirty="0" smtClean="0">
                    <a:solidFill>
                      <a:schemeClr val="tx2"/>
                    </a:solidFill>
                    <a:cs typeface="Times New Roman" panose="02020603050405020304" pitchFamily="18" charset="0"/>
                  </a:rPr>
                </a:br>
                <a:r>
                  <a:rPr lang="en-GB" dirty="0" smtClean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2D </a:t>
                </a:r>
                <a:r>
                  <a:rPr lang="en-GB" dirty="0" err="1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magnetostatic</a:t>
                </a:r>
                <a:r>
                  <a:rPr lang="en-GB" dirty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 </a:t>
                </a:r>
                <a:r>
                  <a:rPr lang="en-GB" dirty="0" smtClean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field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n-GB" i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𝛻</m:t>
                        </m:r>
                      </m:e>
                      <m:sup>
                        <m:r>
                          <a:rPr lang="en-US" i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z</m:t>
                        </m:r>
                      </m:sub>
                    </m:sSub>
                    <m:r>
                      <a:rPr lang="en-US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=0</m:t>
                    </m:r>
                  </m:oMath>
                </a14:m>
                <a:r>
                  <a:rPr lang="en-GB" dirty="0" smtClean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> </a:t>
                </a:r>
              </a:p>
              <a:p>
                <a:pPr marL="36576" indent="0">
                  <a:buNone/>
                </a:pPr>
                <a:r>
                  <a:rPr lang="en-GB" dirty="0" smtClean="0">
                    <a:solidFill>
                      <a:schemeClr val="tx2"/>
                    </a:solidFill>
                    <a:cs typeface="Times New Roman" panose="02020603050405020304" pitchFamily="18" charset="0"/>
                  </a:rPr>
                  <a:t/>
                </a:r>
                <a:br>
                  <a:rPr lang="en-GB" dirty="0" smtClean="0">
                    <a:solidFill>
                      <a:schemeClr val="tx2"/>
                    </a:solidFill>
                    <a:cs typeface="Times New Roman" panose="02020603050405020304" pitchFamily="18" charset="0"/>
                  </a:rPr>
                </a:br>
                <a:r>
                  <a:rPr lang="en-GB" dirty="0" smtClean="0">
                    <a:cs typeface="Times New Roman" panose="02020603050405020304" pitchFamily="18" charset="0"/>
                  </a:rPr>
                  <a:t>General Solution: Fourier expansion series</a:t>
                </a:r>
                <a:endParaRPr lang="en-GB" dirty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B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r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r</m:t>
                          </m:r>
                          <m: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φ</m:t>
                          </m:r>
                        </m:e>
                      </m:d>
                      <m:r>
                        <a:rPr lang="en-US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23"/>
                            </m:rP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</m:t>
                          </m:r>
                          <m: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∞</m:t>
                          </m:r>
                        </m:sup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r</m:t>
                              </m:r>
                            </m:e>
                            <m:sup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a:rPr lang="en-US" b="0" i="0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−1</m:t>
                              </m:r>
                            </m:sup>
                          </m:sSup>
                        </m:e>
                      </m:nary>
                      <m:sSub>
                        <m:sSubPr>
                          <m:ctrlPr>
                            <a:rPr lang="en-US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γ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cos</m:t>
                      </m:r>
                      <m:r>
                        <a:rPr lang="en-US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⁡(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nφ</m:t>
                      </m:r>
                      <m:r>
                        <a:rPr lang="en-US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 +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nr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</m:t>
                          </m:r>
                          <m: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  <m:sSub>
                        <m:sSubPr>
                          <m:ctrlPr>
                            <a:rPr lang="en-US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δ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sin</m:t>
                      </m:r>
                      <m:r>
                        <a:rPr lang="en-US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nφ</m:t>
                      </m:r>
                      <m:r>
                        <a:rPr lang="en-US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GB" dirty="0" smtClean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r>
                  <a:rPr lang="en-US" dirty="0" smtClean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		</a:t>
                </a:r>
                <a:endParaRPr lang="en-US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r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,</a:t>
                </a:r>
                <a:r>
                  <a:rPr lang="en-US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r</m:t>
                    </m:r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dirty="0" smtClean="0"/>
                  <a:t> live on boundary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/>
                  <a:t>skew and normal magnetic field multipoles</a:t>
                </a:r>
                <a:endParaRPr lang="en-US" dirty="0" smtClean="0"/>
              </a:p>
              <a:p>
                <a:r>
                  <a:rPr lang="en-US" dirty="0" smtClean="0"/>
                  <a:t>Determined by measurements </a:t>
                </a:r>
                <a:r>
                  <a:rPr lang="it-IT" dirty="0" smtClean="0"/>
                  <a:t>(rotating coil)</a:t>
                </a:r>
                <a:endParaRPr lang="it-IT" dirty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r>
                  <a:rPr lang="en-GB" b="1" dirty="0" smtClean="0">
                    <a:cs typeface="Times New Roman" panose="02020603050405020304" pitchFamily="18" charset="0"/>
                  </a:rPr>
                  <a:t>Distortion Factor </a:t>
                </a:r>
                <a:r>
                  <a:rPr lang="en-GB" dirty="0" smtClean="0">
                    <a:cs typeface="Times New Roman" panose="02020603050405020304" pitchFamily="18" charset="0"/>
                  </a:rPr>
                  <a:t>(</a:t>
                </a:r>
                <a:r>
                  <a:rPr lang="en-GB" dirty="0">
                    <a:cs typeface="Times New Roman" panose="02020603050405020304" pitchFamily="18" charset="0"/>
                  </a:rPr>
                  <a:t>metrics </a:t>
                </a:r>
                <a:r>
                  <a:rPr lang="en-GB" dirty="0" smtClean="0">
                    <a:cs typeface="Times New Roman" panose="02020603050405020304" pitchFamily="18" charset="0"/>
                  </a:rPr>
                  <a:t>for field quality)</a:t>
                </a:r>
              </a:p>
              <a:p>
                <a:pPr marL="36576" indent="0">
                  <a:buNone/>
                </a:pPr>
                <a:endParaRPr lang="en-GB" dirty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F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d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,1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B</m:t>
                              </m:r>
                            </m:e>
                            <m:sub>
                              <m:r>
                                <a:rPr lang="en-US" b="0" i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r</m:t>
                              </m:r>
                            </m:e>
                            <m:sub>
                              <m:r>
                                <a:rPr lang="en-US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</m:den>
                      </m:f>
                      <m:rad>
                        <m:radPr>
                          <m:deg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radPr>
                        <m:deg/>
                        <m:e>
                          <m:nary>
                            <m:naryPr>
                              <m:chr m:val="∑"/>
                              <m:ctrlPr>
                                <a:rPr lang="en-US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sty m:val="p"/>
                                  <m:brk m:alnAt="23"/>
                                </m:rPr>
                                <a:rPr lang="en-US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n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=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k</m:t>
                              </m:r>
                            </m:sup>
                            <m:e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A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n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r</m:t>
                                          </m:r>
                                        </m:e>
                                        <m:sub>
                                          <m:r>
                                            <a:rPr lang="en-US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pPr>
                                    <m:e>
                                      <m:sSub>
                                        <m:sSubPr>
                                          <m:ctrlPr>
                                            <a:rPr lang="en-US" i="1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 b="0" i="0" smtClean="0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B</m:t>
                                          </m:r>
                                        </m:e>
                                        <m:sub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n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(</m:t>
                                      </m:r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m:rPr>
                                              <m:sty m:val="p"/>
                                            </m:rPr>
                                            <a:rPr lang="en-US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r</m:t>
                                          </m:r>
                                        </m:e>
                                        <m:sub>
                                          <m:r>
                                            <a:rPr lang="en-US">
                                              <a:solidFill>
                                                <a:srgbClr val="FF0000"/>
                                              </a:solidFill>
                                              <a:latin typeface="Cambria Math" panose="02040503050406030204" pitchFamily="18" charset="0"/>
                                              <a:cs typeface="Times New Roman" panose="020206030504050203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i="1">
                                          <a:solidFill>
                                            <a:srgbClr val="FF0000"/>
                                          </a:solidFill>
                                          <a:latin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)</m:t>
                                      </m:r>
                                    </m:e>
                                    <m:sup>
                                      <m:r>
                                        <a:rPr lang="en-US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nary>
                        </m:e>
                      </m:rad>
                    </m:oMath>
                  </m:oMathPara>
                </a14:m>
                <a:endParaRPr lang="en-GB" dirty="0" smtClean="0"/>
              </a:p>
              <a:p>
                <a:pPr marL="36576" indent="0" algn="ctr">
                  <a:buNone/>
                </a:pPr>
                <a:endParaRPr lang="en-US" dirty="0"/>
              </a:p>
              <a:p>
                <a:pPr marL="36576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67486"/>
                <a:ext cx="8226854" cy="5080264"/>
              </a:xfrm>
              <a:blipFill>
                <a:blip r:embed="rId3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Content Placeholder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48276" y="1181610"/>
            <a:ext cx="3335777" cy="2232802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5824035" y="3848900"/>
            <a:ext cx="2402819" cy="1745542"/>
            <a:chOff x="5546194" y="3460136"/>
            <a:chExt cx="2402819" cy="1745542"/>
          </a:xfrm>
        </p:grpSpPr>
        <p:sp>
          <p:nvSpPr>
            <p:cNvPr id="7" name="Oval 6"/>
            <p:cNvSpPr/>
            <p:nvPr/>
          </p:nvSpPr>
          <p:spPr>
            <a:xfrm>
              <a:off x="5546194" y="3460136"/>
              <a:ext cx="1691999" cy="1692000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endParaRPr lang="it-IT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6457424" y="4304374"/>
              <a:ext cx="139116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9" name="Arc 8"/>
            <p:cNvSpPr/>
            <p:nvPr/>
          </p:nvSpPr>
          <p:spPr>
            <a:xfrm>
              <a:off x="6448885" y="3611196"/>
              <a:ext cx="1088411" cy="1548000"/>
            </a:xfrm>
            <a:prstGeom prst="arc">
              <a:avLst>
                <a:gd name="adj1" fmla="val 17668916"/>
                <a:gd name="adj2" fmla="val 0"/>
              </a:avLst>
            </a:prstGeom>
            <a:ln>
              <a:headEnd type="triangle" w="med" len="med"/>
              <a:tailEnd type="none" w="med" len="med"/>
            </a:ln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Rectangle 9"/>
                <p:cNvSpPr/>
                <p:nvPr/>
              </p:nvSpPr>
              <p:spPr>
                <a:xfrm>
                  <a:off x="7419898" y="3752670"/>
                  <a:ext cx="413896" cy="3693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φ</m:t>
                        </m:r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19898" y="3752670"/>
                  <a:ext cx="413896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8333"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Rectangle 10"/>
                <p:cNvSpPr/>
                <p:nvPr/>
              </p:nvSpPr>
              <p:spPr>
                <a:xfrm>
                  <a:off x="7604047" y="4350014"/>
                  <a:ext cx="34496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r</m:t>
                        </m:r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04047" y="4350014"/>
                  <a:ext cx="344966" cy="369332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6205941" y="3670004"/>
                  <a:ext cx="508408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a</m:t>
                            </m:r>
                          </m:sub>
                        </m:sSub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05941" y="3670004"/>
                  <a:ext cx="508408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7024210" y="4836346"/>
                  <a:ext cx="44948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Γ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a</m:t>
                            </m:r>
                          </m:sub>
                        </m:sSub>
                      </m:oMath>
                    </m:oMathPara>
                  </a14:m>
                  <a:endParaRPr lang="it-IT" dirty="0"/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24210" y="4836346"/>
                  <a:ext cx="449482" cy="369332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it-IT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5" name="Straight Arrow Connector 14"/>
          <p:cNvCxnSpPr/>
          <p:nvPr/>
        </p:nvCxnSpPr>
        <p:spPr>
          <a:xfrm flipH="1">
            <a:off x="7469632" y="2781300"/>
            <a:ext cx="390826" cy="92631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7" idx="3"/>
          </p:cNvCxnSpPr>
          <p:nvPr/>
        </p:nvCxnSpPr>
        <p:spPr>
          <a:xfrm flipH="1">
            <a:off x="6071823" y="4693138"/>
            <a:ext cx="663442" cy="599974"/>
          </a:xfrm>
          <a:prstGeom prst="straightConnector1">
            <a:avLst/>
          </a:prstGeom>
          <a:ln>
            <a:prstDash val="lgDash"/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6120234" y="4572842"/>
                <a:ext cx="45230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0234" y="4572842"/>
                <a:ext cx="452303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Left Brace 15"/>
          <p:cNvSpPr/>
          <p:nvPr/>
        </p:nvSpPr>
        <p:spPr>
          <a:xfrm rot="16200000">
            <a:off x="2070117" y="2605471"/>
            <a:ext cx="252000" cy="612000"/>
          </a:xfrm>
          <a:prstGeom prst="leftBrac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Left Brace 18"/>
          <p:cNvSpPr/>
          <p:nvPr/>
        </p:nvSpPr>
        <p:spPr>
          <a:xfrm rot="16200000">
            <a:off x="3806055" y="2609280"/>
            <a:ext cx="252000" cy="612000"/>
          </a:xfrm>
          <a:prstGeom prst="leftBrac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Rectangle 16"/>
              <p:cNvSpPr/>
              <p:nvPr/>
            </p:nvSpPr>
            <p:spPr>
              <a:xfrm>
                <a:off x="1845920" y="3066194"/>
                <a:ext cx="732636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600" dirty="0">
                    <a:solidFill>
                      <a:srgbClr val="FF0000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</m:sub>
                    </m:sSub>
                    <m:r>
                      <a:rPr 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r</m:t>
                    </m:r>
                    <m:r>
                      <a:rPr 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endParaRPr lang="en-GB" sz="1600" dirty="0"/>
              </a:p>
            </p:txBody>
          </p:sp>
        </mc:Choice>
        <mc:Fallback xmlns="">
          <p:sp>
            <p:nvSpPr>
              <p:cNvPr id="17" name="Rectangle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5920" y="3066194"/>
                <a:ext cx="732636" cy="338554"/>
              </a:xfrm>
              <a:prstGeom prst="rect">
                <a:avLst/>
              </a:prstGeom>
              <a:blipFill>
                <a:blip r:embed="rId10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Rectangle 19"/>
              <p:cNvSpPr/>
              <p:nvPr/>
            </p:nvSpPr>
            <p:spPr>
              <a:xfrm>
                <a:off x="3536905" y="3066194"/>
                <a:ext cx="82028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6576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B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n</m:t>
                        </m:r>
                      </m:sub>
                    </m:sSub>
                    <m:r>
                      <a:rPr 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(</m:t>
                    </m:r>
                    <m:r>
                      <m:rPr>
                        <m:sty m:val="p"/>
                      </m:rPr>
                      <a:rPr lang="en-US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r</m:t>
                    </m:r>
                    <m:r>
                      <a:rPr 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)</m:t>
                    </m:r>
                  </m:oMath>
                </a14:m>
                <a:r>
                  <a:rPr lang="en-US" sz="1600" dirty="0"/>
                  <a:t>  </a:t>
                </a:r>
              </a:p>
            </p:txBody>
          </p:sp>
        </mc:Choice>
        <mc:Fallback xmlns="">
          <p:sp>
            <p:nvSpPr>
              <p:cNvPr id="20" name="Rectangle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6905" y="3066194"/>
                <a:ext cx="820289" cy="338554"/>
              </a:xfrm>
              <a:prstGeom prst="rect">
                <a:avLst/>
              </a:prstGeom>
              <a:blipFill>
                <a:blip r:embed="rId11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Rectangle 22"/>
          <p:cNvSpPr/>
          <p:nvPr/>
        </p:nvSpPr>
        <p:spPr>
          <a:xfrm>
            <a:off x="5326103" y="5763512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Cross section of the beam pipe</a:t>
            </a:r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6401946" y="3076309"/>
            <a:ext cx="100380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The LHC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262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Differences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:r>
                  <a:rPr lang="en-US" dirty="0" smtClean="0">
                    <a:solidFill>
                      <a:srgbClr val="0055A0"/>
                    </a:solidFill>
                  </a:rPr>
                  <a:t>Cable architecture:</a:t>
                </a: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r>
                  <a:rPr lang="en-US" dirty="0" err="1" smtClean="0">
                    <a:solidFill>
                      <a:srgbClr val="0055A0"/>
                    </a:solidFill>
                  </a:rPr>
                  <a:t>LTS</a:t>
                </a:r>
                <a:r>
                  <a:rPr lang="en-US" dirty="0" smtClean="0">
                    <a:solidFill>
                      <a:srgbClr val="0055A0"/>
                    </a:solidFill>
                  </a:rPr>
                  <a:t> – filamentary compound</a:t>
                </a:r>
              </a:p>
              <a:p>
                <a:r>
                  <a:rPr lang="en-US" dirty="0" err="1" smtClean="0">
                    <a:solidFill>
                      <a:srgbClr val="0055A0"/>
                    </a:solidFill>
                  </a:rPr>
                  <a:t>HTS</a:t>
                </a:r>
                <a:r>
                  <a:rPr lang="en-US" dirty="0" smtClean="0">
                    <a:solidFill>
                      <a:srgbClr val="0055A0"/>
                    </a:solidFill>
                  </a:rPr>
                  <a:t> – multi-layer tape</a:t>
                </a:r>
              </a:p>
              <a:p>
                <a:endParaRPr lang="en-US" dirty="0">
                  <a:solidFill>
                    <a:srgbClr val="0055A0"/>
                  </a:solidFill>
                </a:endParaRPr>
              </a:p>
              <a:p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:r>
                  <a:rPr lang="en-US" dirty="0" smtClean="0">
                    <a:solidFill>
                      <a:srgbClr val="0055A0"/>
                    </a:solidFill>
                  </a:rPr>
                  <a:t>Resistivity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ρ</m:t>
                    </m:r>
                  </m:oMath>
                </a14:m>
                <a:r>
                  <a:rPr lang="en-US" dirty="0" smtClean="0">
                    <a:solidFill>
                      <a:srgbClr val="0055A0"/>
                    </a:solidFill>
                  </a:rPr>
                  <a:t>: power law </a:t>
                </a:r>
              </a:p>
              <a:p>
                <a:pPr marL="36576" indent="0">
                  <a:buNone/>
                </a:pPr>
                <a:endParaRPr lang="en-US" dirty="0">
                  <a:solidFill>
                    <a:srgbClr val="0055A0"/>
                  </a:solidFill>
                </a:endParaRPr>
              </a:p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en-US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J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J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c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</m:t>
                          </m:r>
                          <m: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dirty="0" smtClean="0"/>
              </a:p>
              <a:p>
                <a:pPr marL="36576" indent="0">
                  <a:buNone/>
                </a:pPr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𝐿𝑇𝑆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40,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𝑛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𝑇𝑆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≈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2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0 </m:t>
                    </m:r>
                  </m:oMath>
                </a14:m>
                <a:endParaRPr lang="en-US" dirty="0" smtClean="0"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J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c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 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HTS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rgbClr val="0055A0"/>
                    </a:solidFill>
                  </a:rPr>
                  <a:t> anisotropic</a:t>
                </a:r>
                <a:endParaRPr lang="en-US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4105745" y="1251420"/>
            <a:ext cx="4578309" cy="1540145"/>
            <a:chOff x="662311" y="2243063"/>
            <a:chExt cx="5227213" cy="1740687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10817" y="2243063"/>
              <a:ext cx="1958316" cy="1469911"/>
            </a:xfrm>
            <a:prstGeom prst="rect">
              <a:avLst/>
            </a:prstGeom>
          </p:spPr>
        </p:pic>
        <p:pic>
          <p:nvPicPr>
            <p:cNvPr id="1026" name="Picture 2" descr="Immagine correlat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233" y="2243063"/>
              <a:ext cx="1494825" cy="14699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Oval 7"/>
            <p:cNvSpPr/>
            <p:nvPr/>
          </p:nvSpPr>
          <p:spPr>
            <a:xfrm>
              <a:off x="1544128" y="2411973"/>
              <a:ext cx="216000" cy="21600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/>
            <p:cNvCxnSpPr>
              <a:stCxn id="8" idx="7"/>
            </p:cNvCxnSpPr>
            <p:nvPr/>
          </p:nvCxnSpPr>
          <p:spPr>
            <a:xfrm flipV="1">
              <a:off x="1728496" y="2243063"/>
              <a:ext cx="482321" cy="200542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>
              <a:stCxn id="8" idx="5"/>
            </p:cNvCxnSpPr>
            <p:nvPr/>
          </p:nvCxnSpPr>
          <p:spPr>
            <a:xfrm>
              <a:off x="1728496" y="2596341"/>
              <a:ext cx="482321" cy="1097706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028" name="Picture 4" descr="Risultati immagini per 2g hts wire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4680" y="2243063"/>
              <a:ext cx="1469911" cy="14699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662311" y="3706751"/>
              <a:ext cx="1412118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>
                  <a:solidFill>
                    <a:srgbClr val="0055A0"/>
                  </a:solidFill>
                  <a:hlinkClick r:id="rId6"/>
                </a:rPr>
                <a:t>CERNcourier.com</a:t>
              </a:r>
              <a:endParaRPr lang="en-US" sz="1200" dirty="0">
                <a:solidFill>
                  <a:srgbClr val="0055A0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390844" y="3695809"/>
              <a:ext cx="149868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 smtClean="0">
                  <a:hlinkClick r:id="rId7"/>
                </a:rPr>
                <a:t>www.fujikura.co.uk</a:t>
              </a:r>
              <a:r>
                <a:rPr lang="en-GB" sz="1200" dirty="0" smtClean="0"/>
                <a:t> </a:t>
              </a:r>
              <a:endParaRPr lang="en-GB" sz="1200" dirty="0"/>
            </a:p>
          </p:txBody>
        </p: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59305" y="3090006"/>
            <a:ext cx="3185191" cy="26512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5052839" y="5791392"/>
                <a:ext cx="1069459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J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sub>
                      </m:sSub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B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l-GR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θ</m:t>
                      </m:r>
                      <m:r>
                        <a:rPr lang="en-US" sz="16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2839" y="5791392"/>
                <a:ext cx="1069459" cy="338554"/>
              </a:xfrm>
              <a:prstGeom prst="rect">
                <a:avLst/>
              </a:prstGeom>
              <a:blipFill>
                <a:blip r:embed="rId9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/>
          <p:cNvGrpSpPr/>
          <p:nvPr/>
        </p:nvGrpSpPr>
        <p:grpSpPr>
          <a:xfrm>
            <a:off x="7140124" y="4666957"/>
            <a:ext cx="1151428" cy="906449"/>
            <a:chOff x="3436629" y="4204849"/>
            <a:chExt cx="1151428" cy="906449"/>
          </a:xfrm>
        </p:grpSpPr>
        <p:cxnSp>
          <p:nvCxnSpPr>
            <p:cNvPr id="26" name="Straight Connector 25"/>
            <p:cNvCxnSpPr/>
            <p:nvPr/>
          </p:nvCxnSpPr>
          <p:spPr>
            <a:xfrm>
              <a:off x="3436629" y="5111298"/>
              <a:ext cx="1060057" cy="0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3966657" y="4551905"/>
              <a:ext cx="0" cy="540000"/>
            </a:xfrm>
            <a:prstGeom prst="straightConnector1">
              <a:avLst/>
            </a:prstGeom>
            <a:ln w="19050">
              <a:solidFill>
                <a:schemeClr val="bg1">
                  <a:lumMod val="50000"/>
                </a:schemeClr>
              </a:solidFill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3977089" y="4533905"/>
              <a:ext cx="540000" cy="5760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Rectangle 28"/>
                <p:cNvSpPr/>
                <p:nvPr/>
              </p:nvSpPr>
              <p:spPr>
                <a:xfrm>
                  <a:off x="3909111" y="4593572"/>
                  <a:ext cx="354584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θ</m:t>
                        </m:r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09111" y="4593572"/>
                  <a:ext cx="354584" cy="338554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Rectangle 29"/>
                <p:cNvSpPr/>
                <p:nvPr/>
              </p:nvSpPr>
              <p:spPr>
                <a:xfrm>
                  <a:off x="3786506" y="4204849"/>
                  <a:ext cx="356187" cy="338554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60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n</m:t>
                            </m:r>
                          </m:e>
                        </m:acc>
                      </m:oMath>
                    </m:oMathPara>
                  </a14:m>
                  <a:endParaRPr lang="it-IT" sz="16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4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86506" y="4204849"/>
                  <a:ext cx="356187" cy="338554"/>
                </a:xfrm>
                <a:prstGeom prst="rect">
                  <a:avLst/>
                </a:prstGeom>
                <a:blipFill>
                  <a:blip r:embed="rId11"/>
                  <a:stretch>
                    <a:fillRect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/>
                <p:cNvSpPr txBox="1"/>
                <p:nvPr/>
              </p:nvSpPr>
              <p:spPr>
                <a:xfrm>
                  <a:off x="4405315" y="4211142"/>
                  <a:ext cx="182742" cy="2761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it-IT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</m:acc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405315" y="4211142"/>
                  <a:ext cx="182742" cy="276166"/>
                </a:xfrm>
                <a:prstGeom prst="rect">
                  <a:avLst/>
                </a:prstGeom>
                <a:blipFill>
                  <a:blip r:embed="rId12"/>
                  <a:stretch>
                    <a:fillRect l="-20000" r="-23333" b="-652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21" name="Rectangle 20"/>
          <p:cNvSpPr/>
          <p:nvPr/>
        </p:nvSpPr>
        <p:spPr>
          <a:xfrm>
            <a:off x="6800525" y="5693433"/>
            <a:ext cx="188352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Tape cross section</a:t>
            </a:r>
            <a:endParaRPr lang="it-IT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53467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GB" dirty="0" smtClean="0"/>
                  <a:t>Conductivity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σ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en-GB" dirty="0"/>
                  <a:t> based</a:t>
                </a:r>
                <a:r>
                  <a:rPr lang="en-GB" dirty="0" smtClean="0"/>
                  <a:t>: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</m:acc>
                  </m:oMath>
                </a14:m>
                <a:r>
                  <a:rPr lang="en-US" b="1" dirty="0"/>
                  <a:t>:</a:t>
                </a:r>
                <a:r>
                  <a:rPr lang="en-US" dirty="0"/>
                  <a:t> magnetic vector potential</a:t>
                </a:r>
              </a:p>
              <a:p>
                <a:pPr marL="448056" lvl="1" indent="0">
                  <a:buNone/>
                </a:pPr>
                <a:r>
                  <a:rPr lang="en-US" sz="1600" dirty="0">
                    <a:solidFill>
                      <a:srgbClr val="FF0000"/>
                    </a:solidFill>
                  </a:rPr>
                  <a:t>	ill-conditioned </a:t>
                </a:r>
                <a:r>
                  <a:rPr lang="en-US" sz="1600" dirty="0"/>
                  <a:t>mass-conductivity matrix (</a:t>
                </a:r>
                <a14:m>
                  <m:oMath xmlns:m="http://schemas.openxmlformats.org/officeDocument/2006/math">
                    <m:r>
                      <a:rPr lang="en-US" sz="160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∞</m:t>
                    </m:r>
                  </m:oMath>
                </a14:m>
                <a:r>
                  <a:rPr lang="en-US" sz="1600" dirty="0"/>
                  <a:t> condition number)</a:t>
                </a:r>
              </a:p>
              <a:p>
                <a:pPr marL="448056" lvl="1" indent="0">
                  <a:buNone/>
                </a:pPr>
                <a:endParaRPr lang="en-GB" sz="1600" dirty="0"/>
              </a:p>
              <a:p>
                <a:pPr marL="36576" indent="0">
                  <a:buNone/>
                </a:pPr>
                <a:r>
                  <a:rPr lang="en-GB" dirty="0"/>
                  <a:t>Resistivity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ρ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−</m:t>
                    </m:r>
                  </m:oMath>
                </a14:m>
                <a:r>
                  <a:rPr lang="en-GB" dirty="0"/>
                  <a:t> based:</a:t>
                </a:r>
                <a:endParaRPr lang="en-US" dirty="0"/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</m:acc>
                  </m:oMath>
                </a14:m>
                <a:r>
                  <a:rPr lang="en-US" b="1" dirty="0"/>
                  <a:t>:</a:t>
                </a:r>
                <a:r>
                  <a:rPr lang="en-US" dirty="0"/>
                  <a:t> magnetic field strength</a:t>
                </a:r>
              </a:p>
              <a:p>
                <a:pPr marL="448056" lvl="1" indent="0">
                  <a:buNone/>
                </a:pPr>
                <a:r>
                  <a:rPr lang="en-US" sz="1600" dirty="0">
                    <a:solidFill>
                      <a:srgbClr val="FF0000"/>
                    </a:solidFill>
                    <a:ea typeface="Cambria Math" panose="020405030504060302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ρ</m:t>
                    </m:r>
                    <m:r>
                      <a:rPr lang="en-US" sz="16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≠</m:t>
                    </m:r>
                    <m:r>
                      <a:rPr lang="en-US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0</m:t>
                    </m:r>
                  </m:oMath>
                </a14:m>
                <a:r>
                  <a:rPr lang="en-US" sz="1600" dirty="0"/>
                  <a:t> </a:t>
                </a:r>
                <a:r>
                  <a:rPr lang="en-US" sz="1600" dirty="0">
                    <a:solidFill>
                      <a:srgbClr val="FF0000"/>
                    </a:solidFill>
                  </a:rPr>
                  <a:t>everywhere</a:t>
                </a:r>
                <a:r>
                  <a:rPr lang="en-US" sz="1600" dirty="0"/>
                  <a:t>, unphysical eddy currents , computationally inefficient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𝐓</m:t>
                        </m:r>
                      </m:e>
                    </m:acc>
                  </m:oMath>
                </a14:m>
                <a:r>
                  <a:rPr lang="en-US" b="1" dirty="0"/>
                  <a:t>-</a:t>
                </a:r>
                <a14:m>
                  <m:oMath xmlns:m="http://schemas.openxmlformats.org/officeDocument/2006/math">
                    <m:r>
                      <a:rPr lang="el-GR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𝛀</m:t>
                    </m:r>
                  </m:oMath>
                </a14:m>
                <a:r>
                  <a:rPr lang="en-US" b="1" dirty="0"/>
                  <a:t>:</a:t>
                </a:r>
                <a:r>
                  <a:rPr lang="en-US" dirty="0"/>
                  <a:t> current vector potential-scalar magnetic potential</a:t>
                </a:r>
              </a:p>
              <a:p>
                <a:pPr marL="448056" lvl="1" indent="0">
                  <a:buNone/>
                </a:pPr>
                <a:r>
                  <a:rPr lang="en-US" sz="1600" dirty="0">
                    <a:solidFill>
                      <a:srgbClr val="FF0000"/>
                    </a:solidFill>
                  </a:rPr>
                  <a:t>	</a:t>
                </a:r>
                <a:r>
                  <a:rPr lang="en-US" sz="1600" dirty="0" err="1">
                    <a:solidFill>
                      <a:srgbClr val="FF0000"/>
                    </a:solidFill>
                  </a:rPr>
                  <a:t>cohomology</a:t>
                </a:r>
                <a:r>
                  <a:rPr lang="en-US" sz="1600" dirty="0"/>
                  <a:t> basis functions for net currents in multiply connected </a:t>
                </a:r>
                <a:r>
                  <a:rPr lang="en-US" sz="1600" dirty="0" smtClean="0"/>
                  <a:t>domains</a:t>
                </a:r>
              </a:p>
              <a:p>
                <a:pPr marL="448056" lvl="1" indent="0">
                  <a:buNone/>
                </a:pPr>
                <a:endParaRPr lang="en-US" sz="1600" dirty="0"/>
              </a:p>
              <a:p>
                <a:pPr marL="36576" indent="0">
                  <a:buNone/>
                </a:pPr>
                <a:r>
                  <a:rPr lang="en-US" b="1" dirty="0" smtClean="0"/>
                  <a:t>Mixed fields (from literature)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</m:acc>
                  </m:oMath>
                </a14:m>
                <a:r>
                  <a:rPr lang="en-US" sz="1600" b="1" dirty="0" smtClean="0"/>
                  <a:t>-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1600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600" b="1">
                            <a:latin typeface="Cambria Math" panose="02040503050406030204" pitchFamily="18" charset="0"/>
                          </a:rPr>
                          <m:t>𝐇</m:t>
                        </m:r>
                      </m:e>
                    </m:acc>
                  </m:oMath>
                </a14:m>
                <a:r>
                  <a:rPr lang="en-US" sz="1600" b="1" dirty="0" smtClean="0"/>
                  <a:t>: </a:t>
                </a:r>
                <a:r>
                  <a:rPr lang="en-US" dirty="0"/>
                  <a:t>magnetic vector </a:t>
                </a:r>
                <a:r>
                  <a:rPr lang="en-US" dirty="0" smtClean="0"/>
                  <a:t>potential + magnetic field strength</a:t>
                </a:r>
                <a:endParaRPr lang="en-US" sz="1600" b="1" dirty="0" smtClean="0"/>
              </a:p>
              <a:p>
                <a:pPr marL="36576" indent="0">
                  <a:buNone/>
                </a:pPr>
                <a:r>
                  <a:rPr lang="en-US" b="1" dirty="0"/>
                  <a:t>	</a:t>
                </a:r>
                <a:r>
                  <a:rPr lang="en-US" dirty="0"/>
                  <a:t>D</a:t>
                </a:r>
                <a:r>
                  <a:rPr lang="en-US" dirty="0" smtClean="0"/>
                  <a:t>eveloped for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2D</a:t>
                </a:r>
                <a:r>
                  <a:rPr lang="en-US" dirty="0" smtClean="0"/>
                  <a:t> rotating machinery.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Current driven, no external coupling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0" smtClean="0">
                            <a:latin typeface="Cambria Math" panose="02040503050406030204" pitchFamily="18" charset="0"/>
                          </a:rPr>
                          <m:t>𝐓</m:t>
                        </m:r>
                      </m:e>
                    </m:acc>
                  </m:oMath>
                </a14:m>
                <a:r>
                  <a:rPr lang="en-US" b="1" dirty="0" smtClean="0"/>
                  <a:t>-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b="1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>
                            <a:latin typeface="Cambria Math" panose="02040503050406030204" pitchFamily="18" charset="0"/>
                          </a:rPr>
                          <m:t>𝐀</m:t>
                        </m:r>
                      </m:e>
                    </m:acc>
                  </m:oMath>
                </a14:m>
                <a:r>
                  <a:rPr lang="en-US" b="1" dirty="0" smtClean="0"/>
                  <a:t>: </a:t>
                </a:r>
                <a:r>
                  <a:rPr lang="en-US" dirty="0" smtClean="0"/>
                  <a:t>current vector potential + magnetic </a:t>
                </a:r>
                <a:r>
                  <a:rPr lang="en-US" dirty="0"/>
                  <a:t>vector potential </a:t>
                </a:r>
                <a:r>
                  <a:rPr lang="en-US" dirty="0" smtClean="0"/>
                  <a:t> </a:t>
                </a:r>
                <a:r>
                  <a:rPr lang="en-US" b="1" dirty="0"/>
                  <a:t>	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/>
                </a:r>
                <a:br>
                  <a:rPr lang="en-US" dirty="0" smtClean="0">
                    <a:solidFill>
                      <a:srgbClr val="FF0000"/>
                    </a:solidFill>
                  </a:rPr>
                </a:br>
                <a:r>
                  <a:rPr lang="en-US" dirty="0" smtClean="0">
                    <a:solidFill>
                      <a:srgbClr val="FF0000"/>
                    </a:solidFill>
                  </a:rPr>
                  <a:t>	Current </a:t>
                </a:r>
                <a:r>
                  <a:rPr lang="en-US" dirty="0">
                    <a:solidFill>
                      <a:srgbClr val="FF0000"/>
                    </a:solidFill>
                  </a:rPr>
                  <a:t>driven, no external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coupling, suitable only for slabs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68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 Field Multipoles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36576" indent="0">
                  <a:buNone/>
                </a:pPr>
                <a:r>
                  <a:rPr lang="en-US" dirty="0" smtClean="0"/>
                  <a:t>Normal field multipoles for the reference circumference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r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m</m:t>
                    </m:r>
                  </m:oMath>
                </a14:m>
                <a:endParaRPr lang="en-US" dirty="0" smtClean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t="-3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6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998" y="1758124"/>
            <a:ext cx="2092663" cy="167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7540" y="1758123"/>
            <a:ext cx="2092663" cy="167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365" y="1758122"/>
            <a:ext cx="2092663" cy="1671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6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998" y="4053330"/>
            <a:ext cx="2092663" cy="167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5996" y="4067390"/>
            <a:ext cx="2092663" cy="167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592" y="4067388"/>
            <a:ext cx="2092663" cy="1671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668163" y="3524641"/>
            <a:ext cx="9797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1 </a:t>
            </a:r>
            <a:r>
              <a:rPr lang="en-US" sz="16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dipole</a:t>
            </a:r>
            <a:endParaRPr lang="it-IT" sz="1600" dirty="0"/>
          </a:p>
        </p:txBody>
      </p:sp>
      <p:sp>
        <p:nvSpPr>
          <p:cNvPr id="12" name="Rectangle 11"/>
          <p:cNvSpPr/>
          <p:nvPr/>
        </p:nvSpPr>
        <p:spPr>
          <a:xfrm>
            <a:off x="3532557" y="3524641"/>
            <a:ext cx="151676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2 </a:t>
            </a:r>
            <a:r>
              <a:rPr lang="en-US" sz="16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quadrupole</a:t>
            </a:r>
            <a:endParaRPr lang="it-IT" sz="1600" dirty="0"/>
          </a:p>
        </p:txBody>
      </p:sp>
      <p:sp>
        <p:nvSpPr>
          <p:cNvPr id="13" name="Rectangle 12"/>
          <p:cNvSpPr/>
          <p:nvPr/>
        </p:nvSpPr>
        <p:spPr>
          <a:xfrm>
            <a:off x="5796213" y="3524641"/>
            <a:ext cx="131157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3 </a:t>
            </a:r>
            <a:r>
              <a:rPr lang="en-US" sz="1600" dirty="0" err="1" smtClean="0">
                <a:solidFill>
                  <a:srgbClr val="0055A0"/>
                </a:solidFill>
                <a:cs typeface="Times New Roman" panose="02020603050405020304" pitchFamily="18" charset="0"/>
              </a:rPr>
              <a:t>sextupole</a:t>
            </a:r>
            <a:endParaRPr lang="it-IT" sz="1600" dirty="0"/>
          </a:p>
        </p:txBody>
      </p:sp>
      <p:sp>
        <p:nvSpPr>
          <p:cNvPr id="14" name="Rectangle 13"/>
          <p:cNvSpPr/>
          <p:nvPr/>
        </p:nvSpPr>
        <p:spPr>
          <a:xfrm>
            <a:off x="1524694" y="5752819"/>
            <a:ext cx="12666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4 </a:t>
            </a:r>
            <a:r>
              <a:rPr lang="en-US" sz="1600" dirty="0">
                <a:solidFill>
                  <a:srgbClr val="0055A0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55A0"/>
                </a:solidFill>
                <a:cs typeface="Times New Roman" panose="02020603050405020304" pitchFamily="18" charset="0"/>
              </a:rPr>
              <a:t>octupole</a:t>
            </a:r>
            <a:endParaRPr lang="it-IT" sz="1600" dirty="0"/>
          </a:p>
        </p:txBody>
      </p:sp>
      <p:sp>
        <p:nvSpPr>
          <p:cNvPr id="15" name="Rectangle 14"/>
          <p:cNvSpPr/>
          <p:nvPr/>
        </p:nvSpPr>
        <p:spPr>
          <a:xfrm>
            <a:off x="3629539" y="5752819"/>
            <a:ext cx="13227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5 </a:t>
            </a:r>
            <a:r>
              <a:rPr lang="en-US" sz="1600" dirty="0">
                <a:solidFill>
                  <a:srgbClr val="0055A0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55A0"/>
                </a:solidFill>
                <a:cs typeface="Times New Roman" panose="02020603050405020304" pitchFamily="18" charset="0"/>
              </a:rPr>
              <a:t>decapole</a:t>
            </a:r>
            <a:endParaRPr lang="it-IT" sz="1600" dirty="0"/>
          </a:p>
        </p:txBody>
      </p:sp>
      <p:sp>
        <p:nvSpPr>
          <p:cNvPr id="16" name="Rectangle 15"/>
          <p:cNvSpPr/>
          <p:nvPr/>
        </p:nvSpPr>
        <p:spPr>
          <a:xfrm>
            <a:off x="5676790" y="5752819"/>
            <a:ext cx="15504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B</a:t>
            </a:r>
            <a:r>
              <a:rPr lang="en-US" sz="1600" baseline="-250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6 </a:t>
            </a:r>
            <a:r>
              <a:rPr lang="en-US" sz="160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 </a:t>
            </a:r>
            <a:r>
              <a:rPr lang="en-US" sz="1600" dirty="0" err="1" smtClean="0">
                <a:solidFill>
                  <a:srgbClr val="0055A0"/>
                </a:solidFill>
                <a:cs typeface="Times New Roman" panose="02020603050405020304" pitchFamily="18" charset="0"/>
              </a:rPr>
              <a:t>dodecapole</a:t>
            </a: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val="325534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Introduction: Screening (Eddy) Currents</a:t>
            </a:r>
            <a:endParaRPr lang="it-IT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44577" y="1143488"/>
                <a:ext cx="8239477" cy="5080264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dirty="0" smtClean="0">
                    <a:cs typeface="Times New Roman" panose="02020603050405020304" pitchFamily="18" charset="0"/>
                  </a:rPr>
                  <a:t>ReBCO tape in an external magnetic density</a:t>
                </a:r>
                <a:r>
                  <a:rPr lang="en-US" b="1" dirty="0" smtClean="0"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ker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ker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acc>
                  </m:oMath>
                </a14:m>
                <a:r>
                  <a:rPr lang="en-US" dirty="0" smtClean="0">
                    <a:cs typeface="Times New Roman" panose="02020603050405020304" pitchFamily="18" charset="0"/>
                  </a:rPr>
                  <a:t>:</a:t>
                </a:r>
              </a:p>
              <a:p>
                <a:pPr marL="36576" indent="0">
                  <a:buNone/>
                </a:pPr>
                <a:endParaRPr lang="en-US" b="1" dirty="0" smtClean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 smtClean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 smtClean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 smtClean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 smtClean="0"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b="1" dirty="0">
                  <a:cs typeface="Times New Roman" panose="02020603050405020304" pitchFamily="18" charset="0"/>
                </a:endParaRPr>
              </a:p>
              <a:p>
                <a:r>
                  <a:rPr lang="en-US" dirty="0" smtClean="0">
                    <a:cs typeface="Times New Roman" panose="02020603050405020304" pitchFamily="18" charset="0"/>
                  </a:rPr>
                  <a:t>Magnetic field variation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ker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ker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acc>
                      <m:accPr>
                        <m:chr m:val="⃗"/>
                        <m:ctrlPr>
                          <a:rPr lang="en-US" i="1" ker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kern="0">
                            <a:latin typeface="Cambria Math" panose="02040503050406030204" pitchFamily="18" charset="0"/>
                          </a:rPr>
                          <m:t>B</m:t>
                        </m:r>
                      </m:e>
                    </m:acc>
                  </m:oMath>
                </a14:m>
                <a:r>
                  <a:rPr lang="en-US" dirty="0" smtClean="0">
                    <a:cs typeface="Times New Roman" panose="02020603050405020304" pitchFamily="18" charset="0"/>
                    <a:sym typeface="Wingdings" panose="05000000000000000000" pitchFamily="2" charset="2"/>
                  </a:rPr>
                  <a:t>: </a:t>
                </a:r>
                <a:r>
                  <a:rPr lang="en-US" dirty="0" smtClean="0">
                    <a:solidFill>
                      <a:schemeClr val="tx1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 Screening currents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i="1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ker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b="0" i="0" kern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j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screen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ρ</m:t>
                    </m:r>
                    <m:r>
                      <a:rPr lang="en-US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→0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 Persistent </a:t>
                </a:r>
                <a:r>
                  <a:rPr lang="en-US" dirty="0" smtClean="0">
                    <a:solidFill>
                      <a:schemeClr val="tx1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magnetization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kern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i="1" ker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ker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</m:acc>
                      </m:e>
                      <m:sub>
                        <m:r>
                          <m:rPr>
                            <m:sty m:val="p"/>
                          </m:rPr>
                          <a:rPr lang="en-US" ker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screen</m:t>
                        </m:r>
                      </m:sub>
                    </m:sSub>
                  </m:oMath>
                </a14:m>
                <a:endParaRPr lang="en-US" dirty="0" smtClean="0"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endParaRPr lang="en-US" dirty="0">
                  <a:cs typeface="Times New Roman" panose="02020603050405020304" pitchFamily="18" charset="0"/>
                  <a:sym typeface="Wingdings" panose="05000000000000000000" pitchFamily="2" charset="2"/>
                </a:endParaRPr>
              </a:p>
              <a:p>
                <a:r>
                  <a:rPr lang="en-US" dirty="0" smtClean="0">
                    <a:cs typeface="Times New Roman" panose="02020603050405020304" pitchFamily="18" charset="0"/>
                    <a:sym typeface="Wingdings" panose="05000000000000000000" pitchFamily="2" charset="2"/>
                  </a:rPr>
                  <a:t>Large filament size (4~12 </a:t>
                </a:r>
                <a:r>
                  <a:rPr lang="en-US" dirty="0">
                    <a:cs typeface="Times New Roman" panose="02020603050405020304" pitchFamily="18" charset="0"/>
                    <a:sym typeface="Wingdings" panose="05000000000000000000" pitchFamily="2" charset="2"/>
                  </a:rPr>
                  <a:t>mm), </a:t>
                </a:r>
                <a:r>
                  <a:rPr lang="en-US" dirty="0" smtClean="0">
                    <a:cs typeface="Times New Roman" panose="02020603050405020304" pitchFamily="18" charset="0"/>
                    <a:sym typeface="Wingdings" panose="05000000000000000000" pitchFamily="2" charset="2"/>
                  </a:rPr>
                  <a:t>significant persistent magnetization: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cs typeface="Times New Roman" panose="02020603050405020304" pitchFamily="18" charset="0"/>
                    <a:sym typeface="Wingdings" panose="05000000000000000000" pitchFamily="2" charset="2"/>
                  </a:rPr>
                  <a:t> 	</a:t>
                </a:r>
                <a:r>
                  <a:rPr lang="en-US" dirty="0" smtClean="0">
                    <a:solidFill>
                      <a:srgbClr val="FF00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Field quality</a:t>
                </a:r>
                <a:r>
                  <a:rPr lang="en-US" dirty="0" smtClean="0">
                    <a:cs typeface="Times New Roman" panose="02020603050405020304" pitchFamily="18" charset="0"/>
                    <a:sym typeface="Wingdings" panose="05000000000000000000" pitchFamily="2" charset="2"/>
                  </a:rPr>
                  <a:t>, especially at low field</a:t>
                </a:r>
              </a:p>
              <a:p>
                <a:pPr marL="36576" indent="0">
                  <a:buNone/>
                </a:pPr>
                <a:r>
                  <a:rPr lang="en-US" dirty="0" smtClean="0">
                    <a:cs typeface="Times New Roman" panose="02020603050405020304" pitchFamily="18" charset="0"/>
                    <a:sym typeface="Wingdings" panose="05000000000000000000" pitchFamily="2" charset="2"/>
                  </a:rPr>
                  <a:t> 	</a:t>
                </a:r>
                <a:r>
                  <a:rPr lang="en-US" dirty="0" smtClean="0">
                    <a:solidFill>
                      <a:srgbClr val="FF00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Thermal behavior</a:t>
                </a:r>
                <a:r>
                  <a:rPr lang="en-US" dirty="0" smtClean="0">
                    <a:cs typeface="Times New Roman" panose="02020603050405020304" pitchFamily="18" charset="0"/>
                    <a:sym typeface="Wingdings" panose="05000000000000000000" pitchFamily="2" charset="2"/>
                  </a:rPr>
                  <a:t>, principal</a:t>
                </a:r>
                <a:r>
                  <a:rPr lang="en-US" dirty="0" smtClean="0">
                    <a:solidFill>
                      <a:srgbClr val="FF0000"/>
                    </a:solidFill>
                    <a:cs typeface="Times New Roman" panose="02020603050405020304" pitchFamily="18" charset="0"/>
                    <a:sym typeface="Wingdings" panose="05000000000000000000" pitchFamily="2" charset="2"/>
                  </a:rPr>
                  <a:t> Joule loss </a:t>
                </a:r>
                <a:r>
                  <a:rPr lang="en-US" dirty="0" smtClean="0">
                    <a:cs typeface="Times New Roman" panose="02020603050405020304" pitchFamily="18" charset="0"/>
                    <a:sym typeface="Wingdings" panose="05000000000000000000" pitchFamily="2" charset="2"/>
                  </a:rPr>
                  <a:t>contribution</a:t>
                </a:r>
                <a:endParaRPr lang="en-US" dirty="0" smtClean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44577" y="1143488"/>
                <a:ext cx="8239477" cy="5080264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aphicFrame>
        <p:nvGraphicFramePr>
          <p:cNvPr id="343" name="Table 34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180653"/>
              </p:ext>
            </p:extLst>
          </p:nvPr>
        </p:nvGraphicFramePr>
        <p:xfrm>
          <a:off x="1311846" y="1631305"/>
          <a:ext cx="1444259" cy="822960"/>
        </p:xfrm>
        <a:graphic>
          <a:graphicData uri="http://schemas.openxmlformats.org/drawingml/2006/table">
            <a:tbl>
              <a:tblPr firstRow="1" bandRow="1"/>
              <a:tblGrid>
                <a:gridCol w="1444259">
                  <a:extLst>
                    <a:ext uri="{9D8B030D-6E8A-4147-A177-3AD203B41FA5}">
                      <a16:colId xmlns:a16="http://schemas.microsoft.com/office/drawing/2014/main" val="600943692"/>
                    </a:ext>
                  </a:extLst>
                </a:gridCol>
              </a:tblGrid>
              <a:tr h="656303">
                <a:tc>
                  <a:txBody>
                    <a:bodyPr/>
                    <a:lstStyle>
                      <a:lvl1pPr marL="0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1513743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3027487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4541230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6054974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7568717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9082461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10596204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12109948" algn="l" defTabSz="3027487" rtl="0" eaLnBrk="1" latinLnBrk="0" hangingPunct="1">
                        <a:defRPr sz="596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ED8013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■</a:t>
                      </a:r>
                      <a:r>
                        <a:rPr lang="en-US" sz="1600" b="0" dirty="0" smtClean="0">
                          <a:solidFill>
                            <a:srgbClr val="FFC00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rgbClr val="ED8013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Copper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B05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■</a:t>
                      </a:r>
                      <a:r>
                        <a:rPr lang="en-US" sz="1600" b="0" dirty="0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600" b="0" dirty="0" smtClean="0">
                          <a:solidFill>
                            <a:srgbClr val="00B05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ReBCO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rgbClr val="0055A0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■ Substrate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857670"/>
                  </a:ext>
                </a:extLst>
              </a:tr>
            </a:tbl>
          </a:graphicData>
        </a:graphic>
      </p:graphicFrame>
      <p:grpSp>
        <p:nvGrpSpPr>
          <p:cNvPr id="344" name="Group 343"/>
          <p:cNvGrpSpPr/>
          <p:nvPr/>
        </p:nvGrpSpPr>
        <p:grpSpPr>
          <a:xfrm>
            <a:off x="1567798" y="1998483"/>
            <a:ext cx="2618164" cy="1807031"/>
            <a:chOff x="13008248" y="6649893"/>
            <a:chExt cx="6058339" cy="4095893"/>
          </a:xfrm>
        </p:grpSpPr>
        <p:grpSp>
          <p:nvGrpSpPr>
            <p:cNvPr id="345" name="Group 344"/>
            <p:cNvGrpSpPr/>
            <p:nvPr/>
          </p:nvGrpSpPr>
          <p:grpSpPr>
            <a:xfrm>
              <a:off x="13008248" y="8164206"/>
              <a:ext cx="6051416" cy="2581580"/>
              <a:chOff x="1989824" y="2167775"/>
              <a:chExt cx="3157412" cy="1854361"/>
            </a:xfrm>
          </p:grpSpPr>
          <p:sp>
            <p:nvSpPr>
              <p:cNvPr id="390" name="Freeform 389"/>
              <p:cNvSpPr/>
              <p:nvPr/>
            </p:nvSpPr>
            <p:spPr>
              <a:xfrm>
                <a:off x="1991360" y="2287270"/>
                <a:ext cx="2148840" cy="1729740"/>
              </a:xfrm>
              <a:custGeom>
                <a:avLst/>
                <a:gdLst>
                  <a:gd name="connsiteX0" fmla="*/ 0 w 2133600"/>
                  <a:gd name="connsiteY0" fmla="*/ 1005840 h 1615440"/>
                  <a:gd name="connsiteX1" fmla="*/ 746760 w 2133600"/>
                  <a:gd name="connsiteY1" fmla="*/ 1615440 h 1615440"/>
                  <a:gd name="connsiteX2" fmla="*/ 2133600 w 2133600"/>
                  <a:gd name="connsiteY2" fmla="*/ 640080 h 1615440"/>
                  <a:gd name="connsiteX3" fmla="*/ 1356360 w 2133600"/>
                  <a:gd name="connsiteY3" fmla="*/ 0 h 1615440"/>
                  <a:gd name="connsiteX4" fmla="*/ 0 w 2133600"/>
                  <a:gd name="connsiteY4" fmla="*/ 868680 h 1615440"/>
                  <a:gd name="connsiteX5" fmla="*/ 0 w 2133600"/>
                  <a:gd name="connsiteY5" fmla="*/ 1005840 h 16154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0 w 2148840"/>
                  <a:gd name="connsiteY4" fmla="*/ 373380 h 1120140"/>
                  <a:gd name="connsiteX5" fmla="*/ 0 w 2148840"/>
                  <a:gd name="connsiteY5" fmla="*/ 510540 h 11201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1097280 w 2148840"/>
                  <a:gd name="connsiteY4" fmla="*/ 175260 h 1120140"/>
                  <a:gd name="connsiteX5" fmla="*/ 0 w 2148840"/>
                  <a:gd name="connsiteY5" fmla="*/ 373380 h 1120140"/>
                  <a:gd name="connsiteX6" fmla="*/ 0 w 2148840"/>
                  <a:gd name="connsiteY6" fmla="*/ 510540 h 1120140"/>
                  <a:gd name="connsiteX0" fmla="*/ 0 w 2148840"/>
                  <a:gd name="connsiteY0" fmla="*/ 1120140 h 1729740"/>
                  <a:gd name="connsiteX1" fmla="*/ 746760 w 2148840"/>
                  <a:gd name="connsiteY1" fmla="*/ 1729740 h 1729740"/>
                  <a:gd name="connsiteX2" fmla="*/ 2133600 w 2148840"/>
                  <a:gd name="connsiteY2" fmla="*/ 754380 h 1729740"/>
                  <a:gd name="connsiteX3" fmla="*/ 2148840 w 2148840"/>
                  <a:gd name="connsiteY3" fmla="*/ 609600 h 1729740"/>
                  <a:gd name="connsiteX4" fmla="*/ 1386840 w 2148840"/>
                  <a:gd name="connsiteY4" fmla="*/ 0 h 1729740"/>
                  <a:gd name="connsiteX5" fmla="*/ 0 w 2148840"/>
                  <a:gd name="connsiteY5" fmla="*/ 982980 h 1729740"/>
                  <a:gd name="connsiteX6" fmla="*/ 0 w 2148840"/>
                  <a:gd name="connsiteY6" fmla="*/ 1120140 h 1729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48840" h="1729740">
                    <a:moveTo>
                      <a:pt x="0" y="1120140"/>
                    </a:moveTo>
                    <a:lnTo>
                      <a:pt x="746760" y="1729740"/>
                    </a:lnTo>
                    <a:lnTo>
                      <a:pt x="2133600" y="754380"/>
                    </a:lnTo>
                    <a:lnTo>
                      <a:pt x="2148840" y="609600"/>
                    </a:lnTo>
                    <a:lnTo>
                      <a:pt x="1386840" y="0"/>
                    </a:lnTo>
                    <a:lnTo>
                      <a:pt x="0" y="982980"/>
                    </a:lnTo>
                    <a:lnTo>
                      <a:pt x="0" y="11201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391" name="Group 390"/>
              <p:cNvGrpSpPr/>
              <p:nvPr/>
            </p:nvGrpSpPr>
            <p:grpSpPr>
              <a:xfrm>
                <a:off x="1989824" y="2167775"/>
                <a:ext cx="3157412" cy="1854361"/>
                <a:chOff x="1866900" y="2198904"/>
                <a:chExt cx="4844656" cy="2260948"/>
              </a:xfrm>
            </p:grpSpPr>
            <p:cxnSp>
              <p:nvCxnSpPr>
                <p:cNvPr id="392" name="Straight Connector 391"/>
                <p:cNvCxnSpPr/>
                <p:nvPr/>
              </p:nvCxnSpPr>
              <p:spPr>
                <a:xfrm>
                  <a:off x="1866900" y="3535730"/>
                  <a:ext cx="1155700" cy="74417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393" name="Straight Connector 392"/>
                <p:cNvCxnSpPr/>
                <p:nvPr/>
              </p:nvCxnSpPr>
              <p:spPr>
                <a:xfrm flipV="1">
                  <a:off x="1866900" y="2329230"/>
                  <a:ext cx="2152016" cy="120650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394" name="Straight Connector 393"/>
                <p:cNvCxnSpPr/>
                <p:nvPr/>
              </p:nvCxnSpPr>
              <p:spPr>
                <a:xfrm flipV="1">
                  <a:off x="3016250" y="4005529"/>
                  <a:ext cx="470427" cy="274373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395" name="Straight Connector 394"/>
                <p:cNvCxnSpPr/>
                <p:nvPr/>
              </p:nvCxnSpPr>
              <p:spPr>
                <a:xfrm flipH="1">
                  <a:off x="3017718" y="4272279"/>
                  <a:ext cx="0" cy="18000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396" name="Straight Connector 395"/>
                <p:cNvCxnSpPr/>
                <p:nvPr/>
              </p:nvCxnSpPr>
              <p:spPr>
                <a:xfrm flipH="1">
                  <a:off x="1866900" y="3537271"/>
                  <a:ext cx="0" cy="180001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397" name="Straight Connector 396"/>
                <p:cNvCxnSpPr/>
                <p:nvPr/>
              </p:nvCxnSpPr>
              <p:spPr>
                <a:xfrm>
                  <a:off x="4000239" y="2329230"/>
                  <a:ext cx="1155701" cy="74417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398" name="Straight Connector 397"/>
                <p:cNvCxnSpPr/>
                <p:nvPr/>
              </p:nvCxnSpPr>
              <p:spPr>
                <a:xfrm flipH="1">
                  <a:off x="6711556" y="2198904"/>
                  <a:ext cx="0" cy="18000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399" name="Straight Connector 398"/>
                <p:cNvCxnSpPr/>
                <p:nvPr/>
              </p:nvCxnSpPr>
              <p:spPr>
                <a:xfrm flipV="1">
                  <a:off x="3015691" y="2374228"/>
                  <a:ext cx="3695865" cy="2085624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  <p:cxnSp>
              <p:nvCxnSpPr>
                <p:cNvPr id="400" name="Straight Connector 399"/>
                <p:cNvCxnSpPr/>
                <p:nvPr/>
              </p:nvCxnSpPr>
              <p:spPr>
                <a:xfrm>
                  <a:off x="1866900" y="3712054"/>
                  <a:ext cx="1155701" cy="74417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ED8013"/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346" name="Group 345"/>
            <p:cNvGrpSpPr/>
            <p:nvPr/>
          </p:nvGrpSpPr>
          <p:grpSpPr>
            <a:xfrm>
              <a:off x="13595854" y="7645746"/>
              <a:ext cx="5465885" cy="2581287"/>
              <a:chOff x="1989824" y="2274665"/>
              <a:chExt cx="2851904" cy="1854152"/>
            </a:xfrm>
            <a:solidFill>
              <a:sysClr val="window" lastClr="FFFFFF"/>
            </a:solidFill>
          </p:grpSpPr>
          <p:sp>
            <p:nvSpPr>
              <p:cNvPr id="379" name="Freeform 378"/>
              <p:cNvSpPr/>
              <p:nvPr/>
            </p:nvSpPr>
            <p:spPr>
              <a:xfrm>
                <a:off x="1996881" y="2296552"/>
                <a:ext cx="2134728" cy="1825065"/>
              </a:xfrm>
              <a:custGeom>
                <a:avLst/>
                <a:gdLst>
                  <a:gd name="connsiteX0" fmla="*/ 0 w 2133600"/>
                  <a:gd name="connsiteY0" fmla="*/ 1005840 h 1615440"/>
                  <a:gd name="connsiteX1" fmla="*/ 746760 w 2133600"/>
                  <a:gd name="connsiteY1" fmla="*/ 1615440 h 1615440"/>
                  <a:gd name="connsiteX2" fmla="*/ 2133600 w 2133600"/>
                  <a:gd name="connsiteY2" fmla="*/ 640080 h 1615440"/>
                  <a:gd name="connsiteX3" fmla="*/ 1356360 w 2133600"/>
                  <a:gd name="connsiteY3" fmla="*/ 0 h 1615440"/>
                  <a:gd name="connsiteX4" fmla="*/ 0 w 2133600"/>
                  <a:gd name="connsiteY4" fmla="*/ 868680 h 1615440"/>
                  <a:gd name="connsiteX5" fmla="*/ 0 w 2133600"/>
                  <a:gd name="connsiteY5" fmla="*/ 1005840 h 16154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0 w 2148840"/>
                  <a:gd name="connsiteY4" fmla="*/ 373380 h 1120140"/>
                  <a:gd name="connsiteX5" fmla="*/ 0 w 2148840"/>
                  <a:gd name="connsiteY5" fmla="*/ 510540 h 11201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1097280 w 2148840"/>
                  <a:gd name="connsiteY4" fmla="*/ 175260 h 1120140"/>
                  <a:gd name="connsiteX5" fmla="*/ 0 w 2148840"/>
                  <a:gd name="connsiteY5" fmla="*/ 373380 h 1120140"/>
                  <a:gd name="connsiteX6" fmla="*/ 0 w 2148840"/>
                  <a:gd name="connsiteY6" fmla="*/ 510540 h 1120140"/>
                  <a:gd name="connsiteX0" fmla="*/ 0 w 2148840"/>
                  <a:gd name="connsiteY0" fmla="*/ 1120140 h 1729740"/>
                  <a:gd name="connsiteX1" fmla="*/ 746760 w 2148840"/>
                  <a:gd name="connsiteY1" fmla="*/ 1729740 h 1729740"/>
                  <a:gd name="connsiteX2" fmla="*/ 2133600 w 2148840"/>
                  <a:gd name="connsiteY2" fmla="*/ 754380 h 1729740"/>
                  <a:gd name="connsiteX3" fmla="*/ 2148840 w 2148840"/>
                  <a:gd name="connsiteY3" fmla="*/ 609600 h 1729740"/>
                  <a:gd name="connsiteX4" fmla="*/ 1386840 w 2148840"/>
                  <a:gd name="connsiteY4" fmla="*/ 0 h 1729740"/>
                  <a:gd name="connsiteX5" fmla="*/ 0 w 2148840"/>
                  <a:gd name="connsiteY5" fmla="*/ 982980 h 1729740"/>
                  <a:gd name="connsiteX6" fmla="*/ 0 w 2148840"/>
                  <a:gd name="connsiteY6" fmla="*/ 1120140 h 1729740"/>
                  <a:gd name="connsiteX0" fmla="*/ 4763 w 2153603"/>
                  <a:gd name="connsiteY0" fmla="*/ 1120140 h 1729740"/>
                  <a:gd name="connsiteX1" fmla="*/ 751523 w 2153603"/>
                  <a:gd name="connsiteY1" fmla="*/ 1729740 h 1729740"/>
                  <a:gd name="connsiteX2" fmla="*/ 2138363 w 2153603"/>
                  <a:gd name="connsiteY2" fmla="*/ 754380 h 1729740"/>
                  <a:gd name="connsiteX3" fmla="*/ 2153603 w 2153603"/>
                  <a:gd name="connsiteY3" fmla="*/ 609600 h 1729740"/>
                  <a:gd name="connsiteX4" fmla="*/ 1391603 w 2153603"/>
                  <a:gd name="connsiteY4" fmla="*/ 0 h 1729740"/>
                  <a:gd name="connsiteX5" fmla="*/ 0 w 2153603"/>
                  <a:gd name="connsiteY5" fmla="*/ 878205 h 1729740"/>
                  <a:gd name="connsiteX6" fmla="*/ 4763 w 2153603"/>
                  <a:gd name="connsiteY6" fmla="*/ 1120140 h 1729740"/>
                  <a:gd name="connsiteX0" fmla="*/ 4763 w 2144078"/>
                  <a:gd name="connsiteY0" fmla="*/ 1120140 h 1729740"/>
                  <a:gd name="connsiteX1" fmla="*/ 751523 w 2144078"/>
                  <a:gd name="connsiteY1" fmla="*/ 1729740 h 1729740"/>
                  <a:gd name="connsiteX2" fmla="*/ 2138363 w 2144078"/>
                  <a:gd name="connsiteY2" fmla="*/ 754380 h 1729740"/>
                  <a:gd name="connsiteX3" fmla="*/ 2144078 w 2144078"/>
                  <a:gd name="connsiteY3" fmla="*/ 500062 h 1729740"/>
                  <a:gd name="connsiteX4" fmla="*/ 1391603 w 2144078"/>
                  <a:gd name="connsiteY4" fmla="*/ 0 h 1729740"/>
                  <a:gd name="connsiteX5" fmla="*/ 0 w 2144078"/>
                  <a:gd name="connsiteY5" fmla="*/ 878205 h 1729740"/>
                  <a:gd name="connsiteX6" fmla="*/ 4763 w 2144078"/>
                  <a:gd name="connsiteY6" fmla="*/ 1120140 h 1729740"/>
                  <a:gd name="connsiteX0" fmla="*/ 4763 w 2144078"/>
                  <a:gd name="connsiteY0" fmla="*/ 1239202 h 1848802"/>
                  <a:gd name="connsiteX1" fmla="*/ 751523 w 2144078"/>
                  <a:gd name="connsiteY1" fmla="*/ 1848802 h 1848802"/>
                  <a:gd name="connsiteX2" fmla="*/ 2138363 w 2144078"/>
                  <a:gd name="connsiteY2" fmla="*/ 873442 h 1848802"/>
                  <a:gd name="connsiteX3" fmla="*/ 2144078 w 2144078"/>
                  <a:gd name="connsiteY3" fmla="*/ 619124 h 1848802"/>
                  <a:gd name="connsiteX4" fmla="*/ 1401128 w 2144078"/>
                  <a:gd name="connsiteY4" fmla="*/ 0 h 1848802"/>
                  <a:gd name="connsiteX5" fmla="*/ 0 w 2144078"/>
                  <a:gd name="connsiteY5" fmla="*/ 997267 h 1848802"/>
                  <a:gd name="connsiteX6" fmla="*/ 4763 w 2144078"/>
                  <a:gd name="connsiteY6" fmla="*/ 1239202 h 1848802"/>
                  <a:gd name="connsiteX0" fmla="*/ 4763 w 2144078"/>
                  <a:gd name="connsiteY0" fmla="*/ 1239202 h 1880025"/>
                  <a:gd name="connsiteX1" fmla="*/ 746442 w 2144078"/>
                  <a:gd name="connsiteY1" fmla="*/ 1880025 h 1880025"/>
                  <a:gd name="connsiteX2" fmla="*/ 2138363 w 2144078"/>
                  <a:gd name="connsiteY2" fmla="*/ 873442 h 1880025"/>
                  <a:gd name="connsiteX3" fmla="*/ 2144078 w 2144078"/>
                  <a:gd name="connsiteY3" fmla="*/ 619124 h 1880025"/>
                  <a:gd name="connsiteX4" fmla="*/ 1401128 w 2144078"/>
                  <a:gd name="connsiteY4" fmla="*/ 0 h 1880025"/>
                  <a:gd name="connsiteX5" fmla="*/ 0 w 2144078"/>
                  <a:gd name="connsiteY5" fmla="*/ 997267 h 1880025"/>
                  <a:gd name="connsiteX6" fmla="*/ 4763 w 2144078"/>
                  <a:gd name="connsiteY6" fmla="*/ 1239202 h 1880025"/>
                  <a:gd name="connsiteX0" fmla="*/ 424 w 2144820"/>
                  <a:gd name="connsiteY0" fmla="*/ 1252213 h 1880025"/>
                  <a:gd name="connsiteX1" fmla="*/ 747184 w 2144820"/>
                  <a:gd name="connsiteY1" fmla="*/ 1880025 h 1880025"/>
                  <a:gd name="connsiteX2" fmla="*/ 2139105 w 2144820"/>
                  <a:gd name="connsiteY2" fmla="*/ 873442 h 1880025"/>
                  <a:gd name="connsiteX3" fmla="*/ 2144820 w 2144820"/>
                  <a:gd name="connsiteY3" fmla="*/ 619124 h 1880025"/>
                  <a:gd name="connsiteX4" fmla="*/ 1401870 w 2144820"/>
                  <a:gd name="connsiteY4" fmla="*/ 0 h 1880025"/>
                  <a:gd name="connsiteX5" fmla="*/ 742 w 2144820"/>
                  <a:gd name="connsiteY5" fmla="*/ 997267 h 1880025"/>
                  <a:gd name="connsiteX6" fmla="*/ 424 w 2144820"/>
                  <a:gd name="connsiteY6" fmla="*/ 1252213 h 1880025"/>
                  <a:gd name="connsiteX0" fmla="*/ 424 w 2144820"/>
                  <a:gd name="connsiteY0" fmla="*/ 1252213 h 1880025"/>
                  <a:gd name="connsiteX1" fmla="*/ 747184 w 2144820"/>
                  <a:gd name="connsiteY1" fmla="*/ 1880025 h 1880025"/>
                  <a:gd name="connsiteX2" fmla="*/ 2136564 w 2144820"/>
                  <a:gd name="connsiteY2" fmla="*/ 855228 h 1880025"/>
                  <a:gd name="connsiteX3" fmla="*/ 2144820 w 2144820"/>
                  <a:gd name="connsiteY3" fmla="*/ 619124 h 1880025"/>
                  <a:gd name="connsiteX4" fmla="*/ 1401870 w 2144820"/>
                  <a:gd name="connsiteY4" fmla="*/ 0 h 1880025"/>
                  <a:gd name="connsiteX5" fmla="*/ 742 w 2144820"/>
                  <a:gd name="connsiteY5" fmla="*/ 997267 h 1880025"/>
                  <a:gd name="connsiteX6" fmla="*/ 424 w 2144820"/>
                  <a:gd name="connsiteY6" fmla="*/ 1252213 h 1880025"/>
                  <a:gd name="connsiteX0" fmla="*/ 424 w 2144820"/>
                  <a:gd name="connsiteY0" fmla="*/ 1252213 h 1880025"/>
                  <a:gd name="connsiteX1" fmla="*/ 747184 w 2144820"/>
                  <a:gd name="connsiteY1" fmla="*/ 1880025 h 1880025"/>
                  <a:gd name="connsiteX2" fmla="*/ 2144186 w 2144820"/>
                  <a:gd name="connsiteY2" fmla="*/ 863034 h 1880025"/>
                  <a:gd name="connsiteX3" fmla="*/ 2144820 w 2144820"/>
                  <a:gd name="connsiteY3" fmla="*/ 619124 h 1880025"/>
                  <a:gd name="connsiteX4" fmla="*/ 1401870 w 2144820"/>
                  <a:gd name="connsiteY4" fmla="*/ 0 h 1880025"/>
                  <a:gd name="connsiteX5" fmla="*/ 742 w 2144820"/>
                  <a:gd name="connsiteY5" fmla="*/ 997267 h 1880025"/>
                  <a:gd name="connsiteX6" fmla="*/ 424 w 2144820"/>
                  <a:gd name="connsiteY6" fmla="*/ 1252213 h 1880025"/>
                  <a:gd name="connsiteX0" fmla="*/ 424 w 2144192"/>
                  <a:gd name="connsiteY0" fmla="*/ 1252213 h 1880025"/>
                  <a:gd name="connsiteX1" fmla="*/ 747184 w 2144192"/>
                  <a:gd name="connsiteY1" fmla="*/ 1880025 h 1880025"/>
                  <a:gd name="connsiteX2" fmla="*/ 2144186 w 2144192"/>
                  <a:gd name="connsiteY2" fmla="*/ 863034 h 1880025"/>
                  <a:gd name="connsiteX3" fmla="*/ 2139738 w 2144192"/>
                  <a:gd name="connsiteY3" fmla="*/ 624328 h 1880025"/>
                  <a:gd name="connsiteX4" fmla="*/ 1401870 w 2144192"/>
                  <a:gd name="connsiteY4" fmla="*/ 0 h 1880025"/>
                  <a:gd name="connsiteX5" fmla="*/ 742 w 2144192"/>
                  <a:gd name="connsiteY5" fmla="*/ 997267 h 1880025"/>
                  <a:gd name="connsiteX6" fmla="*/ 424 w 2144192"/>
                  <a:gd name="connsiteY6" fmla="*/ 1252213 h 1880025"/>
                  <a:gd name="connsiteX0" fmla="*/ 424 w 2144192"/>
                  <a:gd name="connsiteY0" fmla="*/ 1249610 h 1877422"/>
                  <a:gd name="connsiteX1" fmla="*/ 747184 w 2144192"/>
                  <a:gd name="connsiteY1" fmla="*/ 1877422 h 1877422"/>
                  <a:gd name="connsiteX2" fmla="*/ 2144186 w 2144192"/>
                  <a:gd name="connsiteY2" fmla="*/ 860431 h 1877422"/>
                  <a:gd name="connsiteX3" fmla="*/ 2139738 w 2144192"/>
                  <a:gd name="connsiteY3" fmla="*/ 621725 h 1877422"/>
                  <a:gd name="connsiteX4" fmla="*/ 1394248 w 2144192"/>
                  <a:gd name="connsiteY4" fmla="*/ 0 h 1877422"/>
                  <a:gd name="connsiteX5" fmla="*/ 742 w 2144192"/>
                  <a:gd name="connsiteY5" fmla="*/ 994664 h 1877422"/>
                  <a:gd name="connsiteX6" fmla="*/ 424 w 2144192"/>
                  <a:gd name="connsiteY6" fmla="*/ 1249610 h 18774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44192" h="1877422">
                    <a:moveTo>
                      <a:pt x="424" y="1249610"/>
                    </a:moveTo>
                    <a:lnTo>
                      <a:pt x="747184" y="1877422"/>
                    </a:lnTo>
                    <a:lnTo>
                      <a:pt x="2144186" y="860431"/>
                    </a:lnTo>
                    <a:cubicBezTo>
                      <a:pt x="2144397" y="779128"/>
                      <a:pt x="2139527" y="703028"/>
                      <a:pt x="2139738" y="621725"/>
                    </a:cubicBezTo>
                    <a:lnTo>
                      <a:pt x="1394248" y="0"/>
                    </a:lnTo>
                    <a:lnTo>
                      <a:pt x="742" y="994664"/>
                    </a:lnTo>
                    <a:cubicBezTo>
                      <a:pt x="2330" y="1075309"/>
                      <a:pt x="-1164" y="1168965"/>
                      <a:pt x="424" y="124961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380" name="Group 379"/>
              <p:cNvGrpSpPr/>
              <p:nvPr/>
            </p:nvGrpSpPr>
            <p:grpSpPr>
              <a:xfrm>
                <a:off x="1989824" y="2274665"/>
                <a:ext cx="2851904" cy="1854152"/>
                <a:chOff x="1866900" y="2329230"/>
                <a:chExt cx="4375890" cy="2260693"/>
              </a:xfrm>
              <a:grpFill/>
            </p:grpSpPr>
            <p:cxnSp>
              <p:nvCxnSpPr>
                <p:cNvPr id="381" name="Straight Connector 380"/>
                <p:cNvCxnSpPr/>
                <p:nvPr/>
              </p:nvCxnSpPr>
              <p:spPr>
                <a:xfrm>
                  <a:off x="1866900" y="3535730"/>
                  <a:ext cx="1155700" cy="74417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2" name="Straight Connector 381"/>
                <p:cNvCxnSpPr/>
                <p:nvPr/>
              </p:nvCxnSpPr>
              <p:spPr>
                <a:xfrm flipV="1">
                  <a:off x="1866900" y="2329230"/>
                  <a:ext cx="2152016" cy="120650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3" name="Straight Connector 382"/>
                <p:cNvCxnSpPr/>
                <p:nvPr/>
              </p:nvCxnSpPr>
              <p:spPr>
                <a:xfrm flipV="1">
                  <a:off x="3016250" y="3998615"/>
                  <a:ext cx="491489" cy="281288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4" name="Straight Connector 383"/>
                <p:cNvCxnSpPr/>
                <p:nvPr/>
              </p:nvCxnSpPr>
              <p:spPr>
                <a:xfrm flipH="1">
                  <a:off x="3017718" y="4272278"/>
                  <a:ext cx="0" cy="307253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5" name="Straight Connector 384"/>
                <p:cNvCxnSpPr/>
                <p:nvPr/>
              </p:nvCxnSpPr>
              <p:spPr>
                <a:xfrm flipH="1">
                  <a:off x="1866900" y="3537270"/>
                  <a:ext cx="0" cy="307253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6" name="Straight Connector 385"/>
                <p:cNvCxnSpPr/>
                <p:nvPr/>
              </p:nvCxnSpPr>
              <p:spPr>
                <a:xfrm>
                  <a:off x="4000239" y="2329230"/>
                  <a:ext cx="1155701" cy="74417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7" name="Straight Connector 386"/>
                <p:cNvCxnSpPr/>
                <p:nvPr/>
              </p:nvCxnSpPr>
              <p:spPr>
                <a:xfrm flipH="1">
                  <a:off x="6242790" y="2474461"/>
                  <a:ext cx="0" cy="307253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8" name="Straight Connector 387"/>
                <p:cNvCxnSpPr/>
                <p:nvPr/>
              </p:nvCxnSpPr>
              <p:spPr>
                <a:xfrm flipV="1">
                  <a:off x="3015691" y="2772317"/>
                  <a:ext cx="3225438" cy="1817606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89" name="Straight Connector 388"/>
                <p:cNvCxnSpPr/>
                <p:nvPr/>
              </p:nvCxnSpPr>
              <p:spPr>
                <a:xfrm>
                  <a:off x="1866900" y="3842125"/>
                  <a:ext cx="1155701" cy="744170"/>
                </a:xfrm>
                <a:prstGeom prst="line">
                  <a:avLst/>
                </a:prstGeom>
                <a:grpFill/>
                <a:ln w="9525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347" name="Group 346"/>
            <p:cNvGrpSpPr/>
            <p:nvPr/>
          </p:nvGrpSpPr>
          <p:grpSpPr>
            <a:xfrm>
              <a:off x="14201859" y="7218766"/>
              <a:ext cx="4851570" cy="2336173"/>
              <a:chOff x="1736927" y="2450434"/>
              <a:chExt cx="2531378" cy="1678084"/>
            </a:xfrm>
          </p:grpSpPr>
          <p:sp>
            <p:nvSpPr>
              <p:cNvPr id="369" name="Freeform 368"/>
              <p:cNvSpPr/>
              <p:nvPr/>
            </p:nvSpPr>
            <p:spPr>
              <a:xfrm>
                <a:off x="1741379" y="2450434"/>
                <a:ext cx="2155825" cy="1666240"/>
              </a:xfrm>
              <a:custGeom>
                <a:avLst/>
                <a:gdLst>
                  <a:gd name="connsiteX0" fmla="*/ 0 w 2133600"/>
                  <a:gd name="connsiteY0" fmla="*/ 1005840 h 1615440"/>
                  <a:gd name="connsiteX1" fmla="*/ 746760 w 2133600"/>
                  <a:gd name="connsiteY1" fmla="*/ 1615440 h 1615440"/>
                  <a:gd name="connsiteX2" fmla="*/ 2133600 w 2133600"/>
                  <a:gd name="connsiteY2" fmla="*/ 640080 h 1615440"/>
                  <a:gd name="connsiteX3" fmla="*/ 1356360 w 2133600"/>
                  <a:gd name="connsiteY3" fmla="*/ 0 h 1615440"/>
                  <a:gd name="connsiteX4" fmla="*/ 0 w 2133600"/>
                  <a:gd name="connsiteY4" fmla="*/ 868680 h 1615440"/>
                  <a:gd name="connsiteX5" fmla="*/ 0 w 2133600"/>
                  <a:gd name="connsiteY5" fmla="*/ 1005840 h 16154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0 w 2148840"/>
                  <a:gd name="connsiteY4" fmla="*/ 373380 h 1120140"/>
                  <a:gd name="connsiteX5" fmla="*/ 0 w 2148840"/>
                  <a:gd name="connsiteY5" fmla="*/ 510540 h 1120140"/>
                  <a:gd name="connsiteX0" fmla="*/ 0 w 2148840"/>
                  <a:gd name="connsiteY0" fmla="*/ 510540 h 1120140"/>
                  <a:gd name="connsiteX1" fmla="*/ 746760 w 2148840"/>
                  <a:gd name="connsiteY1" fmla="*/ 1120140 h 1120140"/>
                  <a:gd name="connsiteX2" fmla="*/ 2133600 w 2148840"/>
                  <a:gd name="connsiteY2" fmla="*/ 144780 h 1120140"/>
                  <a:gd name="connsiteX3" fmla="*/ 2148840 w 2148840"/>
                  <a:gd name="connsiteY3" fmla="*/ 0 h 1120140"/>
                  <a:gd name="connsiteX4" fmla="*/ 1097280 w 2148840"/>
                  <a:gd name="connsiteY4" fmla="*/ 175260 h 1120140"/>
                  <a:gd name="connsiteX5" fmla="*/ 0 w 2148840"/>
                  <a:gd name="connsiteY5" fmla="*/ 373380 h 1120140"/>
                  <a:gd name="connsiteX6" fmla="*/ 0 w 2148840"/>
                  <a:gd name="connsiteY6" fmla="*/ 510540 h 1120140"/>
                  <a:gd name="connsiteX0" fmla="*/ 0 w 2148840"/>
                  <a:gd name="connsiteY0" fmla="*/ 1120140 h 1729740"/>
                  <a:gd name="connsiteX1" fmla="*/ 746760 w 2148840"/>
                  <a:gd name="connsiteY1" fmla="*/ 1729740 h 1729740"/>
                  <a:gd name="connsiteX2" fmla="*/ 2133600 w 2148840"/>
                  <a:gd name="connsiteY2" fmla="*/ 754380 h 1729740"/>
                  <a:gd name="connsiteX3" fmla="*/ 2148840 w 2148840"/>
                  <a:gd name="connsiteY3" fmla="*/ 609600 h 1729740"/>
                  <a:gd name="connsiteX4" fmla="*/ 1386840 w 2148840"/>
                  <a:gd name="connsiteY4" fmla="*/ 0 h 1729740"/>
                  <a:gd name="connsiteX5" fmla="*/ 0 w 2148840"/>
                  <a:gd name="connsiteY5" fmla="*/ 982980 h 1729740"/>
                  <a:gd name="connsiteX6" fmla="*/ 0 w 2148840"/>
                  <a:gd name="connsiteY6" fmla="*/ 1120140 h 1729740"/>
                  <a:gd name="connsiteX0" fmla="*/ 0 w 2155825"/>
                  <a:gd name="connsiteY0" fmla="*/ 1120140 h 1729740"/>
                  <a:gd name="connsiteX1" fmla="*/ 746760 w 2155825"/>
                  <a:gd name="connsiteY1" fmla="*/ 1729740 h 1729740"/>
                  <a:gd name="connsiteX2" fmla="*/ 2155825 w 2155825"/>
                  <a:gd name="connsiteY2" fmla="*/ 748030 h 1729740"/>
                  <a:gd name="connsiteX3" fmla="*/ 2148840 w 2155825"/>
                  <a:gd name="connsiteY3" fmla="*/ 609600 h 1729740"/>
                  <a:gd name="connsiteX4" fmla="*/ 1386840 w 2155825"/>
                  <a:gd name="connsiteY4" fmla="*/ 0 h 1729740"/>
                  <a:gd name="connsiteX5" fmla="*/ 0 w 2155825"/>
                  <a:gd name="connsiteY5" fmla="*/ 982980 h 1729740"/>
                  <a:gd name="connsiteX6" fmla="*/ 0 w 2155825"/>
                  <a:gd name="connsiteY6" fmla="*/ 1120140 h 1729740"/>
                  <a:gd name="connsiteX0" fmla="*/ 0 w 2155825"/>
                  <a:gd name="connsiteY0" fmla="*/ 1120140 h 1729740"/>
                  <a:gd name="connsiteX1" fmla="*/ 746760 w 2155825"/>
                  <a:gd name="connsiteY1" fmla="*/ 1729740 h 1729740"/>
                  <a:gd name="connsiteX2" fmla="*/ 2155825 w 2155825"/>
                  <a:gd name="connsiteY2" fmla="*/ 748030 h 1729740"/>
                  <a:gd name="connsiteX3" fmla="*/ 2148840 w 2155825"/>
                  <a:gd name="connsiteY3" fmla="*/ 663575 h 1729740"/>
                  <a:gd name="connsiteX4" fmla="*/ 1386840 w 2155825"/>
                  <a:gd name="connsiteY4" fmla="*/ 0 h 1729740"/>
                  <a:gd name="connsiteX5" fmla="*/ 0 w 2155825"/>
                  <a:gd name="connsiteY5" fmla="*/ 982980 h 1729740"/>
                  <a:gd name="connsiteX6" fmla="*/ 0 w 2155825"/>
                  <a:gd name="connsiteY6" fmla="*/ 1120140 h 1729740"/>
                  <a:gd name="connsiteX0" fmla="*/ 0 w 2155825"/>
                  <a:gd name="connsiteY0" fmla="*/ 1056640 h 1666240"/>
                  <a:gd name="connsiteX1" fmla="*/ 746760 w 2155825"/>
                  <a:gd name="connsiteY1" fmla="*/ 1666240 h 1666240"/>
                  <a:gd name="connsiteX2" fmla="*/ 2155825 w 2155825"/>
                  <a:gd name="connsiteY2" fmla="*/ 684530 h 1666240"/>
                  <a:gd name="connsiteX3" fmla="*/ 2148840 w 2155825"/>
                  <a:gd name="connsiteY3" fmla="*/ 600075 h 1666240"/>
                  <a:gd name="connsiteX4" fmla="*/ 1396365 w 2155825"/>
                  <a:gd name="connsiteY4" fmla="*/ 0 h 1666240"/>
                  <a:gd name="connsiteX5" fmla="*/ 0 w 2155825"/>
                  <a:gd name="connsiteY5" fmla="*/ 919480 h 1666240"/>
                  <a:gd name="connsiteX6" fmla="*/ 0 w 2155825"/>
                  <a:gd name="connsiteY6" fmla="*/ 1056640 h 1666240"/>
                  <a:gd name="connsiteX0" fmla="*/ 0 w 2155825"/>
                  <a:gd name="connsiteY0" fmla="*/ 1056640 h 1666240"/>
                  <a:gd name="connsiteX1" fmla="*/ 746760 w 2155825"/>
                  <a:gd name="connsiteY1" fmla="*/ 1666240 h 1666240"/>
                  <a:gd name="connsiteX2" fmla="*/ 2155825 w 2155825"/>
                  <a:gd name="connsiteY2" fmla="*/ 684530 h 1666240"/>
                  <a:gd name="connsiteX3" fmla="*/ 2148840 w 2155825"/>
                  <a:gd name="connsiteY3" fmla="*/ 600075 h 1666240"/>
                  <a:gd name="connsiteX4" fmla="*/ 1396365 w 2155825"/>
                  <a:gd name="connsiteY4" fmla="*/ 0 h 1666240"/>
                  <a:gd name="connsiteX5" fmla="*/ 19050 w 2155825"/>
                  <a:gd name="connsiteY5" fmla="*/ 973455 h 1666240"/>
                  <a:gd name="connsiteX6" fmla="*/ 0 w 2155825"/>
                  <a:gd name="connsiteY6" fmla="*/ 1056640 h 1666240"/>
                  <a:gd name="connsiteX0" fmla="*/ 0 w 2155825"/>
                  <a:gd name="connsiteY0" fmla="*/ 1056640 h 1666240"/>
                  <a:gd name="connsiteX1" fmla="*/ 746760 w 2155825"/>
                  <a:gd name="connsiteY1" fmla="*/ 1666240 h 1666240"/>
                  <a:gd name="connsiteX2" fmla="*/ 2155825 w 2155825"/>
                  <a:gd name="connsiteY2" fmla="*/ 684530 h 1666240"/>
                  <a:gd name="connsiteX3" fmla="*/ 2148840 w 2155825"/>
                  <a:gd name="connsiteY3" fmla="*/ 600075 h 1666240"/>
                  <a:gd name="connsiteX4" fmla="*/ 1396365 w 2155825"/>
                  <a:gd name="connsiteY4" fmla="*/ 0 h 1666240"/>
                  <a:gd name="connsiteX5" fmla="*/ 6350 w 2155825"/>
                  <a:gd name="connsiteY5" fmla="*/ 986155 h 1666240"/>
                  <a:gd name="connsiteX6" fmla="*/ 0 w 2155825"/>
                  <a:gd name="connsiteY6" fmla="*/ 1056640 h 1666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5825" h="1666240">
                    <a:moveTo>
                      <a:pt x="0" y="1056640"/>
                    </a:moveTo>
                    <a:lnTo>
                      <a:pt x="746760" y="1666240"/>
                    </a:lnTo>
                    <a:lnTo>
                      <a:pt x="2155825" y="684530"/>
                    </a:lnTo>
                    <a:lnTo>
                      <a:pt x="2148840" y="600075"/>
                    </a:lnTo>
                    <a:lnTo>
                      <a:pt x="1396365" y="0"/>
                    </a:lnTo>
                    <a:lnTo>
                      <a:pt x="6350" y="986155"/>
                    </a:lnTo>
                    <a:lnTo>
                      <a:pt x="0" y="105664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370" name="Group 369"/>
              <p:cNvGrpSpPr/>
              <p:nvPr/>
            </p:nvGrpSpPr>
            <p:grpSpPr>
              <a:xfrm>
                <a:off x="1736927" y="2723684"/>
                <a:ext cx="2531378" cy="1404834"/>
                <a:chOff x="1478861" y="2876702"/>
                <a:chExt cx="3884084" cy="1712859"/>
              </a:xfrm>
            </p:grpSpPr>
            <p:cxnSp>
              <p:nvCxnSpPr>
                <p:cNvPr id="371" name="Straight Connector 370"/>
                <p:cNvCxnSpPr/>
                <p:nvPr/>
              </p:nvCxnSpPr>
              <p:spPr>
                <a:xfrm>
                  <a:off x="1483727" y="3761984"/>
                  <a:ext cx="1155700" cy="74417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372" name="Straight Connector 371"/>
                <p:cNvCxnSpPr/>
                <p:nvPr/>
              </p:nvCxnSpPr>
              <p:spPr>
                <a:xfrm flipV="1">
                  <a:off x="1478861" y="2876702"/>
                  <a:ext cx="1574881" cy="885278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373" name="Straight Connector 372"/>
                <p:cNvCxnSpPr/>
                <p:nvPr/>
              </p:nvCxnSpPr>
              <p:spPr>
                <a:xfrm flipV="1">
                  <a:off x="2634546" y="3608818"/>
                  <a:ext cx="1574960" cy="889716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374" name="Straight Connector 373"/>
                <p:cNvCxnSpPr/>
                <p:nvPr/>
              </p:nvCxnSpPr>
              <p:spPr>
                <a:xfrm flipH="1">
                  <a:off x="2634546" y="4498534"/>
                  <a:ext cx="0" cy="87787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375" name="Straight Connector 374"/>
                <p:cNvCxnSpPr/>
                <p:nvPr/>
              </p:nvCxnSpPr>
              <p:spPr>
                <a:xfrm flipH="1">
                  <a:off x="1483727" y="3763526"/>
                  <a:ext cx="0" cy="87787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376" name="Straight Connector 375"/>
                <p:cNvCxnSpPr/>
                <p:nvPr/>
              </p:nvCxnSpPr>
              <p:spPr>
                <a:xfrm flipH="1">
                  <a:off x="5361780" y="2968492"/>
                  <a:ext cx="0" cy="87787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377" name="Straight Connector 376"/>
                <p:cNvCxnSpPr/>
                <p:nvPr/>
              </p:nvCxnSpPr>
              <p:spPr>
                <a:xfrm flipV="1">
                  <a:off x="2636192" y="3058815"/>
                  <a:ext cx="2726753" cy="1527506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  <p:cxnSp>
              <p:nvCxnSpPr>
                <p:cNvPr id="378" name="Straight Connector 377"/>
                <p:cNvCxnSpPr/>
                <p:nvPr/>
              </p:nvCxnSpPr>
              <p:spPr>
                <a:xfrm>
                  <a:off x="1483727" y="3845391"/>
                  <a:ext cx="1155701" cy="744170"/>
                </a:xfrm>
                <a:prstGeom prst="line">
                  <a:avLst/>
                </a:prstGeom>
                <a:noFill/>
                <a:ln w="9525" cap="flat" cmpd="sng" algn="ctr">
                  <a:solidFill>
                    <a:srgbClr val="33CC33"/>
                  </a:solidFill>
                  <a:prstDash val="solid"/>
                </a:ln>
                <a:effectLst/>
              </p:spPr>
            </p:cxnSp>
          </p:grpSp>
        </p:grpSp>
        <p:grpSp>
          <p:nvGrpSpPr>
            <p:cNvPr id="348" name="Group 347"/>
            <p:cNvGrpSpPr/>
            <p:nvPr/>
          </p:nvGrpSpPr>
          <p:grpSpPr>
            <a:xfrm>
              <a:off x="16186205" y="6649893"/>
              <a:ext cx="2880382" cy="1792355"/>
              <a:chOff x="1866900" y="2890105"/>
              <a:chExt cx="2305981" cy="1569745"/>
            </a:xfrm>
          </p:grpSpPr>
          <p:cxnSp>
            <p:nvCxnSpPr>
              <p:cNvPr id="360" name="Straight Connector 359"/>
              <p:cNvCxnSpPr/>
              <p:nvPr/>
            </p:nvCxnSpPr>
            <p:spPr>
              <a:xfrm>
                <a:off x="1866900" y="3535730"/>
                <a:ext cx="1155700" cy="744170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361" name="Straight Connector 360"/>
              <p:cNvCxnSpPr/>
              <p:nvPr/>
            </p:nvCxnSpPr>
            <p:spPr>
              <a:xfrm flipV="1">
                <a:off x="1866900" y="2891142"/>
                <a:ext cx="1148791" cy="644588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362" name="Straight Connector 361"/>
              <p:cNvCxnSpPr/>
              <p:nvPr/>
            </p:nvCxnSpPr>
            <p:spPr>
              <a:xfrm flipV="1">
                <a:off x="3016250" y="3634276"/>
                <a:ext cx="1156631" cy="645625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363" name="Straight Connector 362"/>
              <p:cNvCxnSpPr/>
              <p:nvPr/>
            </p:nvCxnSpPr>
            <p:spPr>
              <a:xfrm flipH="1">
                <a:off x="3017718" y="4272279"/>
                <a:ext cx="0" cy="180000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364" name="Straight Connector 363"/>
              <p:cNvCxnSpPr/>
              <p:nvPr/>
            </p:nvCxnSpPr>
            <p:spPr>
              <a:xfrm flipH="1">
                <a:off x="1866900" y="3537271"/>
                <a:ext cx="0" cy="180001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365" name="Straight Connector 364"/>
              <p:cNvCxnSpPr/>
              <p:nvPr/>
            </p:nvCxnSpPr>
            <p:spPr>
              <a:xfrm>
                <a:off x="3014519" y="2890105"/>
                <a:ext cx="1155702" cy="744171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366" name="Straight Connector 365"/>
              <p:cNvCxnSpPr/>
              <p:nvPr/>
            </p:nvCxnSpPr>
            <p:spPr>
              <a:xfrm flipH="1">
                <a:off x="4168506" y="3634148"/>
                <a:ext cx="0" cy="180000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367" name="Straight Connector 366"/>
              <p:cNvCxnSpPr/>
              <p:nvPr/>
            </p:nvCxnSpPr>
            <p:spPr>
              <a:xfrm flipV="1">
                <a:off x="3015691" y="3814148"/>
                <a:ext cx="1152815" cy="645702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  <p:cxnSp>
            <p:nvCxnSpPr>
              <p:cNvPr id="368" name="Straight Connector 367"/>
              <p:cNvCxnSpPr/>
              <p:nvPr/>
            </p:nvCxnSpPr>
            <p:spPr>
              <a:xfrm>
                <a:off x="1866900" y="3712054"/>
                <a:ext cx="1155701" cy="744170"/>
              </a:xfrm>
              <a:prstGeom prst="line">
                <a:avLst/>
              </a:prstGeom>
              <a:noFill/>
              <a:ln w="9525" cap="flat" cmpd="sng" algn="ctr">
                <a:solidFill>
                  <a:srgbClr val="ED8013"/>
                </a:solidFill>
                <a:prstDash val="solid"/>
              </a:ln>
              <a:effectLst/>
            </p:spPr>
          </p:cxnSp>
        </p:grpSp>
      </p:grpSp>
      <p:cxnSp>
        <p:nvCxnSpPr>
          <p:cNvPr id="453" name="Straight Arrow Connector 452"/>
          <p:cNvCxnSpPr/>
          <p:nvPr/>
        </p:nvCxnSpPr>
        <p:spPr>
          <a:xfrm>
            <a:off x="3649229" y="1924952"/>
            <a:ext cx="622920" cy="395181"/>
          </a:xfrm>
          <a:prstGeom prst="straightConnector1">
            <a:avLst/>
          </a:prstGeom>
          <a:noFill/>
          <a:ln w="9525" cap="flat" cmpd="sng" algn="ctr">
            <a:solidFill>
              <a:srgbClr val="33CC33"/>
            </a:solidFill>
            <a:prstDash val="solid"/>
            <a:headEnd type="triangle" w="med" len="med"/>
            <a:tailEnd type="triangle" w="med" len="med"/>
          </a:ln>
          <a:effectLst/>
        </p:spPr>
      </p:cxnSp>
      <p:cxnSp>
        <p:nvCxnSpPr>
          <p:cNvPr id="454" name="Straight Arrow Connector 453"/>
          <p:cNvCxnSpPr/>
          <p:nvPr/>
        </p:nvCxnSpPr>
        <p:spPr>
          <a:xfrm>
            <a:off x="4303681" y="2374321"/>
            <a:ext cx="0" cy="183561"/>
          </a:xfrm>
          <a:prstGeom prst="straightConnector1">
            <a:avLst/>
          </a:prstGeom>
          <a:noFill/>
          <a:ln w="9525" cap="flat" cmpd="sng" algn="ctr">
            <a:solidFill>
              <a:srgbClr val="33CC33"/>
            </a:solidFill>
            <a:prstDash val="solid"/>
            <a:headEnd type="triangle" w="med" len="med"/>
            <a:tailEnd type="triangle" w="med" len="med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55" name="Rectangle 454"/>
              <p:cNvSpPr/>
              <p:nvPr/>
            </p:nvSpPr>
            <p:spPr>
              <a:xfrm>
                <a:off x="3905955" y="1839165"/>
                <a:ext cx="620035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~</m:t>
                      </m:r>
                      <m:r>
                        <m:rPr>
                          <m:sty m:val="p"/>
                        </m:rPr>
                        <a:rPr lang="en-US" sz="16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mm</m:t>
                      </m:r>
                    </m:oMath>
                  </m:oMathPara>
                </a14:m>
                <a:endParaRPr lang="it-IT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55" name="Rectangle 4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05955" y="1839165"/>
                <a:ext cx="620035" cy="33855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6" name="Rectangle 455"/>
              <p:cNvSpPr/>
              <p:nvPr/>
            </p:nvSpPr>
            <p:spPr>
              <a:xfrm>
                <a:off x="4298743" y="2272441"/>
                <a:ext cx="569303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~</m:t>
                      </m:r>
                      <m:r>
                        <m:rPr>
                          <m:sty m:val="p"/>
                        </m:rPr>
                        <a:rPr lang="en-US" sz="160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μ</m:t>
                      </m:r>
                      <m:r>
                        <m:rPr>
                          <m:sty m:val="p"/>
                        </m:rPr>
                        <a:rPr lang="en-US" sz="160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m</m:t>
                      </m:r>
                    </m:oMath>
                  </m:oMathPara>
                </a14:m>
                <a:endParaRPr lang="it-IT" sz="16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56" name="Rectangle 4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8743" y="2272441"/>
                <a:ext cx="569303" cy="338554"/>
              </a:xfrm>
              <a:prstGeom prst="rect">
                <a:avLst/>
              </a:prstGeom>
              <a:blipFill>
                <a:blip r:embed="rId5"/>
                <a:stretch>
                  <a:fillRect b="-36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5373912" y="1507092"/>
            <a:ext cx="2096648" cy="2187696"/>
            <a:chOff x="5373912" y="1608684"/>
            <a:chExt cx="2096648" cy="21876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5666338" y="3457826"/>
                  <a:ext cx="750718" cy="33855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ρ</m:t>
                      </m:r>
                      <m:r>
                        <a:rPr lang="en-US" sz="1600" i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→</m:t>
                      </m:r>
                      <m:r>
                        <a:rPr lang="en-US" sz="1600" b="0" i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Arial" panose="020B0604020202020204" pitchFamily="34" charset="0"/>
                        </a:rPr>
                        <m:t>0</m:t>
                      </m:r>
                    </m:oMath>
                  </a14:m>
                  <a:r>
                    <a:rPr lang="it-IT" sz="1600" dirty="0">
                      <a:solidFill>
                        <a:srgbClr val="00B050"/>
                      </a:solidFill>
                      <a:latin typeface="Cambria Math" panose="02040503050406030204" pitchFamily="18" charset="0"/>
                      <a:ea typeface="Cambria Math" panose="02040503050406030204" pitchFamily="18" charset="0"/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66338" y="3457826"/>
                  <a:ext cx="750718" cy="338554"/>
                </a:xfrm>
                <a:prstGeom prst="rect">
                  <a:avLst/>
                </a:prstGeom>
                <a:blipFill>
                  <a:blip r:embed="rId6"/>
                  <a:stretch>
                    <a:fillRect b="-5455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0" name="Freeform 419"/>
            <p:cNvSpPr/>
            <p:nvPr/>
          </p:nvSpPr>
          <p:spPr>
            <a:xfrm>
              <a:off x="5377599" y="2351050"/>
              <a:ext cx="1785591" cy="1023401"/>
            </a:xfrm>
            <a:custGeom>
              <a:avLst/>
              <a:gdLst>
                <a:gd name="connsiteX0" fmla="*/ 0 w 2133600"/>
                <a:gd name="connsiteY0" fmla="*/ 1005840 h 1615440"/>
                <a:gd name="connsiteX1" fmla="*/ 746760 w 2133600"/>
                <a:gd name="connsiteY1" fmla="*/ 1615440 h 1615440"/>
                <a:gd name="connsiteX2" fmla="*/ 2133600 w 2133600"/>
                <a:gd name="connsiteY2" fmla="*/ 640080 h 1615440"/>
                <a:gd name="connsiteX3" fmla="*/ 1356360 w 2133600"/>
                <a:gd name="connsiteY3" fmla="*/ 0 h 1615440"/>
                <a:gd name="connsiteX4" fmla="*/ 0 w 2133600"/>
                <a:gd name="connsiteY4" fmla="*/ 868680 h 1615440"/>
                <a:gd name="connsiteX5" fmla="*/ 0 w 2133600"/>
                <a:gd name="connsiteY5" fmla="*/ 1005840 h 1615440"/>
                <a:gd name="connsiteX0" fmla="*/ 0 w 2148840"/>
                <a:gd name="connsiteY0" fmla="*/ 510540 h 1120140"/>
                <a:gd name="connsiteX1" fmla="*/ 746760 w 2148840"/>
                <a:gd name="connsiteY1" fmla="*/ 1120140 h 1120140"/>
                <a:gd name="connsiteX2" fmla="*/ 2133600 w 2148840"/>
                <a:gd name="connsiteY2" fmla="*/ 144780 h 1120140"/>
                <a:gd name="connsiteX3" fmla="*/ 2148840 w 2148840"/>
                <a:gd name="connsiteY3" fmla="*/ 0 h 1120140"/>
                <a:gd name="connsiteX4" fmla="*/ 0 w 2148840"/>
                <a:gd name="connsiteY4" fmla="*/ 373380 h 1120140"/>
                <a:gd name="connsiteX5" fmla="*/ 0 w 2148840"/>
                <a:gd name="connsiteY5" fmla="*/ 510540 h 1120140"/>
                <a:gd name="connsiteX0" fmla="*/ 0 w 2148840"/>
                <a:gd name="connsiteY0" fmla="*/ 510540 h 1120140"/>
                <a:gd name="connsiteX1" fmla="*/ 746760 w 2148840"/>
                <a:gd name="connsiteY1" fmla="*/ 1120140 h 1120140"/>
                <a:gd name="connsiteX2" fmla="*/ 2133600 w 2148840"/>
                <a:gd name="connsiteY2" fmla="*/ 144780 h 1120140"/>
                <a:gd name="connsiteX3" fmla="*/ 2148840 w 2148840"/>
                <a:gd name="connsiteY3" fmla="*/ 0 h 1120140"/>
                <a:gd name="connsiteX4" fmla="*/ 1097280 w 2148840"/>
                <a:gd name="connsiteY4" fmla="*/ 175260 h 1120140"/>
                <a:gd name="connsiteX5" fmla="*/ 0 w 2148840"/>
                <a:gd name="connsiteY5" fmla="*/ 373380 h 1120140"/>
                <a:gd name="connsiteX6" fmla="*/ 0 w 2148840"/>
                <a:gd name="connsiteY6" fmla="*/ 510540 h 1120140"/>
                <a:gd name="connsiteX0" fmla="*/ 0 w 2148840"/>
                <a:gd name="connsiteY0" fmla="*/ 1120140 h 1729740"/>
                <a:gd name="connsiteX1" fmla="*/ 746760 w 2148840"/>
                <a:gd name="connsiteY1" fmla="*/ 1729740 h 1729740"/>
                <a:gd name="connsiteX2" fmla="*/ 2133600 w 2148840"/>
                <a:gd name="connsiteY2" fmla="*/ 754380 h 1729740"/>
                <a:gd name="connsiteX3" fmla="*/ 2148840 w 2148840"/>
                <a:gd name="connsiteY3" fmla="*/ 609600 h 1729740"/>
                <a:gd name="connsiteX4" fmla="*/ 1386840 w 2148840"/>
                <a:gd name="connsiteY4" fmla="*/ 0 h 1729740"/>
                <a:gd name="connsiteX5" fmla="*/ 0 w 2148840"/>
                <a:gd name="connsiteY5" fmla="*/ 982980 h 1729740"/>
                <a:gd name="connsiteX6" fmla="*/ 0 w 2148840"/>
                <a:gd name="connsiteY6" fmla="*/ 1120140 h 1729740"/>
                <a:gd name="connsiteX0" fmla="*/ 0 w 2155825"/>
                <a:gd name="connsiteY0" fmla="*/ 1120140 h 1729740"/>
                <a:gd name="connsiteX1" fmla="*/ 746760 w 2155825"/>
                <a:gd name="connsiteY1" fmla="*/ 1729740 h 1729740"/>
                <a:gd name="connsiteX2" fmla="*/ 2155825 w 2155825"/>
                <a:gd name="connsiteY2" fmla="*/ 748030 h 1729740"/>
                <a:gd name="connsiteX3" fmla="*/ 2148840 w 2155825"/>
                <a:gd name="connsiteY3" fmla="*/ 609600 h 1729740"/>
                <a:gd name="connsiteX4" fmla="*/ 1386840 w 2155825"/>
                <a:gd name="connsiteY4" fmla="*/ 0 h 1729740"/>
                <a:gd name="connsiteX5" fmla="*/ 0 w 2155825"/>
                <a:gd name="connsiteY5" fmla="*/ 982980 h 1729740"/>
                <a:gd name="connsiteX6" fmla="*/ 0 w 2155825"/>
                <a:gd name="connsiteY6" fmla="*/ 1120140 h 1729740"/>
                <a:gd name="connsiteX0" fmla="*/ 0 w 2155825"/>
                <a:gd name="connsiteY0" fmla="*/ 1120140 h 1729740"/>
                <a:gd name="connsiteX1" fmla="*/ 746760 w 2155825"/>
                <a:gd name="connsiteY1" fmla="*/ 1729740 h 1729740"/>
                <a:gd name="connsiteX2" fmla="*/ 2155825 w 2155825"/>
                <a:gd name="connsiteY2" fmla="*/ 748030 h 1729740"/>
                <a:gd name="connsiteX3" fmla="*/ 2148840 w 2155825"/>
                <a:gd name="connsiteY3" fmla="*/ 663575 h 1729740"/>
                <a:gd name="connsiteX4" fmla="*/ 1386840 w 2155825"/>
                <a:gd name="connsiteY4" fmla="*/ 0 h 1729740"/>
                <a:gd name="connsiteX5" fmla="*/ 0 w 2155825"/>
                <a:gd name="connsiteY5" fmla="*/ 982980 h 1729740"/>
                <a:gd name="connsiteX6" fmla="*/ 0 w 2155825"/>
                <a:gd name="connsiteY6" fmla="*/ 1120140 h 1729740"/>
                <a:gd name="connsiteX0" fmla="*/ 0 w 2155825"/>
                <a:gd name="connsiteY0" fmla="*/ 1056640 h 1666240"/>
                <a:gd name="connsiteX1" fmla="*/ 746760 w 2155825"/>
                <a:gd name="connsiteY1" fmla="*/ 1666240 h 1666240"/>
                <a:gd name="connsiteX2" fmla="*/ 2155825 w 2155825"/>
                <a:gd name="connsiteY2" fmla="*/ 684530 h 1666240"/>
                <a:gd name="connsiteX3" fmla="*/ 2148840 w 2155825"/>
                <a:gd name="connsiteY3" fmla="*/ 600075 h 1666240"/>
                <a:gd name="connsiteX4" fmla="*/ 1396365 w 2155825"/>
                <a:gd name="connsiteY4" fmla="*/ 0 h 1666240"/>
                <a:gd name="connsiteX5" fmla="*/ 0 w 2155825"/>
                <a:gd name="connsiteY5" fmla="*/ 919480 h 1666240"/>
                <a:gd name="connsiteX6" fmla="*/ 0 w 2155825"/>
                <a:gd name="connsiteY6" fmla="*/ 1056640 h 1666240"/>
                <a:gd name="connsiteX0" fmla="*/ 0 w 2155825"/>
                <a:gd name="connsiteY0" fmla="*/ 1056640 h 1666240"/>
                <a:gd name="connsiteX1" fmla="*/ 746760 w 2155825"/>
                <a:gd name="connsiteY1" fmla="*/ 1666240 h 1666240"/>
                <a:gd name="connsiteX2" fmla="*/ 2155825 w 2155825"/>
                <a:gd name="connsiteY2" fmla="*/ 684530 h 1666240"/>
                <a:gd name="connsiteX3" fmla="*/ 2148840 w 2155825"/>
                <a:gd name="connsiteY3" fmla="*/ 600075 h 1666240"/>
                <a:gd name="connsiteX4" fmla="*/ 1396365 w 2155825"/>
                <a:gd name="connsiteY4" fmla="*/ 0 h 1666240"/>
                <a:gd name="connsiteX5" fmla="*/ 19050 w 2155825"/>
                <a:gd name="connsiteY5" fmla="*/ 973455 h 1666240"/>
                <a:gd name="connsiteX6" fmla="*/ 0 w 2155825"/>
                <a:gd name="connsiteY6" fmla="*/ 1056640 h 1666240"/>
                <a:gd name="connsiteX0" fmla="*/ 0 w 2155825"/>
                <a:gd name="connsiteY0" fmla="*/ 1056640 h 1666240"/>
                <a:gd name="connsiteX1" fmla="*/ 746760 w 2155825"/>
                <a:gd name="connsiteY1" fmla="*/ 1666240 h 1666240"/>
                <a:gd name="connsiteX2" fmla="*/ 2155825 w 2155825"/>
                <a:gd name="connsiteY2" fmla="*/ 684530 h 1666240"/>
                <a:gd name="connsiteX3" fmla="*/ 2148840 w 2155825"/>
                <a:gd name="connsiteY3" fmla="*/ 600075 h 1666240"/>
                <a:gd name="connsiteX4" fmla="*/ 1396365 w 2155825"/>
                <a:gd name="connsiteY4" fmla="*/ 0 h 1666240"/>
                <a:gd name="connsiteX5" fmla="*/ 6350 w 2155825"/>
                <a:gd name="connsiteY5" fmla="*/ 986155 h 1666240"/>
                <a:gd name="connsiteX6" fmla="*/ 0 w 2155825"/>
                <a:gd name="connsiteY6" fmla="*/ 1056640 h 1666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5825" h="1666240">
                  <a:moveTo>
                    <a:pt x="0" y="1056640"/>
                  </a:moveTo>
                  <a:lnTo>
                    <a:pt x="746760" y="1666240"/>
                  </a:lnTo>
                  <a:lnTo>
                    <a:pt x="2155825" y="684530"/>
                  </a:lnTo>
                  <a:lnTo>
                    <a:pt x="2148840" y="600075"/>
                  </a:lnTo>
                  <a:lnTo>
                    <a:pt x="1396365" y="0"/>
                  </a:lnTo>
                  <a:lnTo>
                    <a:pt x="6350" y="986155"/>
                  </a:lnTo>
                  <a:lnTo>
                    <a:pt x="0" y="1056640"/>
                  </a:lnTo>
                  <a:close/>
                </a:path>
              </a:pathLst>
            </a:custGeom>
            <a:solidFill>
              <a:sysClr val="window" lastClr="FFFFFF"/>
            </a:solidFill>
            <a:ln w="19050" cap="flat" cmpd="sng" algn="ctr">
              <a:solidFill>
                <a:sysClr val="window" lastClr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22" name="Straight Connector 421"/>
            <p:cNvCxnSpPr/>
            <p:nvPr/>
          </p:nvCxnSpPr>
          <p:spPr>
            <a:xfrm>
              <a:off x="5376539" y="2964837"/>
              <a:ext cx="623853" cy="374873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423" name="Straight Connector 422"/>
            <p:cNvCxnSpPr/>
            <p:nvPr/>
          </p:nvCxnSpPr>
          <p:spPr>
            <a:xfrm flipV="1">
              <a:off x="5373912" y="2194649"/>
              <a:ext cx="1469659" cy="770187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424" name="Straight Connector 423"/>
            <p:cNvCxnSpPr/>
            <p:nvPr/>
          </p:nvCxnSpPr>
          <p:spPr>
            <a:xfrm flipV="1">
              <a:off x="5997757" y="2565119"/>
              <a:ext cx="1472803" cy="770754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425" name="Straight Connector 424"/>
            <p:cNvCxnSpPr/>
            <p:nvPr/>
          </p:nvCxnSpPr>
          <p:spPr>
            <a:xfrm flipH="1">
              <a:off x="5997757" y="3335872"/>
              <a:ext cx="0" cy="44222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426" name="Straight Connector 425"/>
            <p:cNvCxnSpPr/>
            <p:nvPr/>
          </p:nvCxnSpPr>
          <p:spPr>
            <a:xfrm flipH="1">
              <a:off x="5376539" y="2965614"/>
              <a:ext cx="0" cy="44222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427" name="Straight Connector 426"/>
            <p:cNvCxnSpPr/>
            <p:nvPr/>
          </p:nvCxnSpPr>
          <p:spPr>
            <a:xfrm flipH="1">
              <a:off x="7469931" y="2565119"/>
              <a:ext cx="0" cy="44222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428" name="Straight Connector 427"/>
            <p:cNvCxnSpPr/>
            <p:nvPr/>
          </p:nvCxnSpPr>
          <p:spPr>
            <a:xfrm flipV="1">
              <a:off x="5998645" y="2610619"/>
              <a:ext cx="1471915" cy="769475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429" name="Straight Connector 428"/>
            <p:cNvCxnSpPr/>
            <p:nvPr/>
          </p:nvCxnSpPr>
          <p:spPr>
            <a:xfrm>
              <a:off x="5376539" y="3006853"/>
              <a:ext cx="623853" cy="374873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cxnSp>
          <p:nvCxnSpPr>
            <p:cNvPr id="452" name="Straight Connector 451"/>
            <p:cNvCxnSpPr/>
            <p:nvPr/>
          </p:nvCxnSpPr>
          <p:spPr>
            <a:xfrm>
              <a:off x="6843571" y="2187740"/>
              <a:ext cx="623853" cy="374873"/>
            </a:xfrm>
            <a:prstGeom prst="line">
              <a:avLst/>
            </a:prstGeom>
            <a:noFill/>
            <a:ln w="9525" cap="flat" cmpd="sng" algn="ctr">
              <a:solidFill>
                <a:srgbClr val="33CC33"/>
              </a:solidFill>
              <a:prstDash val="solid"/>
            </a:ln>
            <a:effectLst/>
          </p:spPr>
        </p:cxnSp>
        <p:grpSp>
          <p:nvGrpSpPr>
            <p:cNvPr id="11" name="Group 10"/>
            <p:cNvGrpSpPr/>
            <p:nvPr/>
          </p:nvGrpSpPr>
          <p:grpSpPr>
            <a:xfrm rot="120000">
              <a:off x="5804621" y="2434513"/>
              <a:ext cx="1106723" cy="685914"/>
              <a:chOff x="5551592" y="3125540"/>
              <a:chExt cx="1017902" cy="852979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5551592" y="3125540"/>
                <a:ext cx="1017902" cy="852979"/>
                <a:chOff x="5483321" y="2874776"/>
                <a:chExt cx="1238012" cy="975224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 flipV="1">
                  <a:off x="6055411" y="3326722"/>
                  <a:ext cx="615898" cy="43291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dash"/>
                </a:ln>
                <a:effectLst/>
              </p:spPr>
            </p:cxnSp>
            <p:cxnSp>
              <p:nvCxnSpPr>
                <p:cNvPr id="22" name="Straight Connector 21"/>
                <p:cNvCxnSpPr/>
                <p:nvPr/>
              </p:nvCxnSpPr>
              <p:spPr>
                <a:xfrm flipV="1">
                  <a:off x="5565283" y="2946078"/>
                  <a:ext cx="641460" cy="477174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FF0000"/>
                  </a:solidFill>
                  <a:prstDash val="dash"/>
                </a:ln>
                <a:effectLst/>
              </p:spPr>
            </p:cxnSp>
            <p:sp>
              <p:nvSpPr>
                <p:cNvPr id="23" name="Arc 22"/>
                <p:cNvSpPr/>
                <p:nvPr/>
              </p:nvSpPr>
              <p:spPr>
                <a:xfrm rot="164649">
                  <a:off x="6117435" y="2874776"/>
                  <a:ext cx="603898" cy="557139"/>
                </a:xfrm>
                <a:prstGeom prst="arc">
                  <a:avLst>
                    <a:gd name="adj1" fmla="val 13916472"/>
                    <a:gd name="adj2" fmla="val 2388210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dash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4" name="Arc 23"/>
                <p:cNvSpPr/>
                <p:nvPr/>
              </p:nvSpPr>
              <p:spPr>
                <a:xfrm rot="10680000">
                  <a:off x="5483321" y="3334392"/>
                  <a:ext cx="633474" cy="515608"/>
                </a:xfrm>
                <a:prstGeom prst="arc">
                  <a:avLst>
                    <a:gd name="adj1" fmla="val 13471904"/>
                    <a:gd name="adj2" fmla="val 2182922"/>
                  </a:avLst>
                </a:prstGeom>
                <a:noFill/>
                <a:ln w="19050" cap="flat" cmpd="sng" algn="ctr">
                  <a:solidFill>
                    <a:srgbClr val="FF0000"/>
                  </a:solidFill>
                  <a:prstDash val="dash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sp>
            <p:nvSpPr>
              <p:cNvPr id="20" name="Isosceles Triangle 19"/>
              <p:cNvSpPr/>
              <p:nvPr/>
            </p:nvSpPr>
            <p:spPr>
              <a:xfrm rot="14326589" flipV="1">
                <a:off x="6150679" y="3694669"/>
                <a:ext cx="131151" cy="123588"/>
              </a:xfrm>
              <a:prstGeom prst="triangle">
                <a:avLst/>
              </a:prstGeom>
              <a:solidFill>
                <a:srgbClr val="FF0000"/>
              </a:solidFill>
              <a:ln w="1905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6590103" y="3006853"/>
                  <a:ext cx="787908" cy="3684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600" b="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600" i="1" ker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1600" b="0" i="0" kern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J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16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screen</m:t>
                            </m:r>
                          </m:sub>
                        </m:sSub>
                      </m:oMath>
                    </m:oMathPara>
                  </a14:m>
                  <a:endParaRPr kumimoji="0" lang="it-IT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90103" y="3006853"/>
                  <a:ext cx="787908" cy="368499"/>
                </a:xfrm>
                <a:prstGeom prst="rect">
                  <a:avLst/>
                </a:prstGeom>
                <a:blipFill>
                  <a:blip r:embed="rId7"/>
                  <a:stretch>
                    <a:fillRect t="-13333" b="-8333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4" name="Straight Connector 13"/>
            <p:cNvCxnSpPr/>
            <p:nvPr/>
          </p:nvCxnSpPr>
          <p:spPr>
            <a:xfrm>
              <a:off x="6365440" y="1734563"/>
              <a:ext cx="0" cy="1061054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ysDash"/>
              <a:headEnd type="none" w="med" len="med"/>
              <a:tailEnd type="triangl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5780998" y="1608684"/>
                  <a:ext cx="541046" cy="3684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it-IT" sz="160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kumimoji="0" lang="it-IT" sz="16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𝜕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16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chemeClr val="tx1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</m:sSub>
                        <m:acc>
                          <m:accPr>
                            <m:chr m:val="⃗"/>
                            <m:ctrlPr>
                              <a:rPr lang="en-US" sz="1600" i="1" ker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 kern="0"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</m:acc>
                      </m:oMath>
                    </m:oMathPara>
                  </a14:m>
                  <a:endParaRPr kumimoji="0" lang="it-IT" sz="160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80998" y="1608684"/>
                  <a:ext cx="541046" cy="368499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7" name="Straight Connector 16"/>
            <p:cNvCxnSpPr/>
            <p:nvPr/>
          </p:nvCxnSpPr>
          <p:spPr>
            <a:xfrm flipV="1">
              <a:off x="6453672" y="1969368"/>
              <a:ext cx="0" cy="791773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ysDash"/>
              <a:headEnd type="none" w="med" len="med"/>
              <a:tailEnd type="triangle" w="med" len="med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57" name="Rectangle 456"/>
                <p:cNvSpPr/>
                <p:nvPr/>
              </p:nvSpPr>
              <p:spPr>
                <a:xfrm>
                  <a:off x="6447918" y="1675365"/>
                  <a:ext cx="850425" cy="3684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kumimoji="0" lang="en-US" sz="1600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kumimoji="0" lang="en-US" sz="160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kumimoji="0" lang="en-US" sz="16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FF0000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</m:acc>
                          </m:e>
                          <m:sub>
                            <m:r>
                              <m:rPr>
                                <m:sty m:val="p"/>
                              </m:rPr>
                              <a:rPr kumimoji="0" lang="en-US" sz="1600" b="0" i="0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screen</m:t>
                            </m:r>
                          </m:sub>
                        </m:sSub>
                      </m:oMath>
                    </m:oMathPara>
                  </a14:m>
                  <a:endParaRPr kumimoji="0" lang="it-IT" sz="160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mc:Choice>
          <mc:Fallback xmlns="">
            <p:sp>
              <p:nvSpPr>
                <p:cNvPr id="457" name="Rectangle 45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47918" y="1675365"/>
                  <a:ext cx="850425" cy="368499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44504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Motivation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576" y="1143488"/>
            <a:ext cx="8239477" cy="508026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Design of future HTS magnets for accelerators </a:t>
            </a:r>
          </a:p>
          <a:p>
            <a: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Screening currents dynamics shall be taken into account</a:t>
            </a:r>
          </a:p>
          <a:p>
            <a: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Field error due to screening currents shall be corrected, </a:t>
            </a:r>
            <a:r>
              <a:rPr lang="en-US" u="sng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especially</a:t>
            </a:r>
            <a:r>
              <a:rPr lang="en-US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 at low field</a:t>
            </a:r>
          </a:p>
          <a:p>
            <a:pPr marL="36576" indent="0">
              <a:buNone/>
            </a:pPr>
            <a:endParaRPr lang="en-US" dirty="0" smtClean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dirty="0" smtClean="0">
                <a:cs typeface="Times New Roman" panose="02020603050405020304" pitchFamily="18" charset="0"/>
              </a:rPr>
              <a:t>A code with this purpose shall be:</a:t>
            </a:r>
            <a:endParaRPr lang="en-US" b="1" dirty="0">
              <a:cs typeface="Times New Roman" panose="02020603050405020304" pitchFamily="18" charset="0"/>
            </a:endParaRPr>
          </a:p>
          <a:p>
            <a:r>
              <a:rPr lang="en-US" dirty="0" smtClean="0">
                <a:cs typeface="Times New Roman" panose="02020603050405020304" pitchFamily="18" charset="0"/>
              </a:rPr>
              <a:t>Numerically stable</a:t>
            </a:r>
          </a:p>
          <a:p>
            <a:r>
              <a:rPr lang="en-US" dirty="0" smtClean="0">
                <a:cs typeface="Times New Roman" panose="02020603050405020304" pitchFamily="18" charset="0"/>
              </a:rPr>
              <a:t>Scalable to accelerator magnets</a:t>
            </a:r>
          </a:p>
          <a:p>
            <a:r>
              <a:rPr lang="en-US" dirty="0">
                <a:cs typeface="Times New Roman" panose="02020603050405020304" pitchFamily="18" charset="0"/>
              </a:rPr>
              <a:t>Validated, </a:t>
            </a:r>
            <a:r>
              <a:rPr lang="en-US" dirty="0" smtClean="0">
                <a:cs typeface="Times New Roman" panose="02020603050405020304" pitchFamily="18" charset="0"/>
              </a:rPr>
              <a:t>reliable, maintainable</a:t>
            </a:r>
            <a:endParaRPr lang="en-US" dirty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dirty="0" smtClean="0">
                <a:cs typeface="Times New Roman" panose="02020603050405020304" pitchFamily="18" charset="0"/>
              </a:rPr>
              <a:t>Optionally:</a:t>
            </a:r>
          </a:p>
          <a:p>
            <a:r>
              <a:rPr lang="en-US" dirty="0" smtClean="0">
                <a:cs typeface="Times New Roman" panose="02020603050405020304" pitchFamily="18" charset="0"/>
              </a:rPr>
              <a:t>Capable of field-circuit coupling</a:t>
            </a:r>
          </a:p>
          <a:p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Efficient</a:t>
            </a:r>
            <a:endParaRPr lang="en-US" dirty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 smtClean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Our contribution</a:t>
            </a:r>
          </a:p>
          <a:p>
            <a:r>
              <a:rPr lang="en-US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Investigation</a:t>
            </a: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 and </a:t>
            </a:r>
            <a:r>
              <a:rPr lang="en-US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extension</a:t>
            </a: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 of a suitable field formulation</a:t>
            </a:r>
          </a:p>
          <a:p>
            <a:r>
              <a:rPr lang="en-US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Implementation</a:t>
            </a: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srgbClr val="0055A0"/>
                </a:solidFill>
                <a:cs typeface="Times New Roman" panose="02020603050405020304" pitchFamily="18" charset="0"/>
              </a:rPr>
              <a:t>in a proprietary software </a:t>
            </a: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(*), using </a:t>
            </a:r>
            <a:r>
              <a:rPr lang="en-US" dirty="0">
                <a:solidFill>
                  <a:srgbClr val="0055A0"/>
                </a:solidFill>
                <a:cs typeface="Times New Roman" panose="02020603050405020304" pitchFamily="18" charset="0"/>
              </a:rPr>
              <a:t>the Finite Element </a:t>
            </a: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Method</a:t>
            </a:r>
          </a:p>
          <a:p>
            <a:r>
              <a:rPr lang="en-US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Scaling</a:t>
            </a: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 of the </a:t>
            </a:r>
            <a:r>
              <a:rPr lang="en-US" dirty="0">
                <a:solidFill>
                  <a:srgbClr val="0055A0"/>
                </a:solidFill>
                <a:cs typeface="Times New Roman" panose="02020603050405020304" pitchFamily="18" charset="0"/>
              </a:rPr>
              <a:t>field formulation </a:t>
            </a: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to an </a:t>
            </a:r>
            <a:r>
              <a:rPr lang="en-US" dirty="0" err="1" smtClean="0">
                <a:solidFill>
                  <a:srgbClr val="00B050"/>
                </a:solidFill>
                <a:cs typeface="Times New Roman" panose="02020603050405020304" pitchFamily="18" charset="0"/>
              </a:rPr>
              <a:t>HTS</a:t>
            </a:r>
            <a:r>
              <a:rPr lang="en-US" dirty="0" smtClean="0">
                <a:solidFill>
                  <a:srgbClr val="00B050"/>
                </a:solidFill>
                <a:cs typeface="Times New Roman" panose="02020603050405020304" pitchFamily="18" charset="0"/>
              </a:rPr>
              <a:t> magnet </a:t>
            </a:r>
            <a:r>
              <a:rPr lang="en-US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(Feather2)</a:t>
            </a:r>
          </a:p>
          <a:p>
            <a:endParaRPr lang="en-US" b="1" dirty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 smtClean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 smtClean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 smtClean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 smtClean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 smtClean="0">
              <a:cs typeface="Times New Roman" panose="02020603050405020304" pitchFamily="18" charset="0"/>
            </a:endParaRPr>
          </a:p>
          <a:p>
            <a:pPr marL="36576" indent="0">
              <a:buNone/>
            </a:pPr>
            <a:endParaRPr lang="en-US" b="1" dirty="0"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63652" y="6009063"/>
            <a:ext cx="488146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rgbClr val="0055A0"/>
                </a:solidFill>
                <a:cs typeface="Times New Roman" panose="02020603050405020304" pitchFamily="18" charset="0"/>
              </a:rPr>
              <a:t>(*) COMSOL </a:t>
            </a:r>
            <a:r>
              <a:rPr lang="en-US" sz="1050" dirty="0" err="1">
                <a:solidFill>
                  <a:srgbClr val="0055A0"/>
                </a:solidFill>
                <a:cs typeface="Times New Roman" panose="02020603050405020304" pitchFamily="18" charset="0"/>
              </a:rPr>
              <a:t>Multiphysics</a:t>
            </a:r>
            <a:r>
              <a:rPr lang="en-US" sz="1050" dirty="0">
                <a:solidFill>
                  <a:srgbClr val="0055A0"/>
                </a:solidFill>
                <a:cs typeface="Times New Roman" panose="02020603050405020304" pitchFamily="18" charset="0"/>
              </a:rPr>
              <a:t>® v. </a:t>
            </a:r>
            <a:r>
              <a:rPr lang="en-US" sz="105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5.3. </a:t>
            </a:r>
            <a:r>
              <a:rPr lang="en-US" sz="1050" dirty="0">
                <a:solidFill>
                  <a:srgbClr val="0055A0"/>
                </a:solidFill>
                <a:cs typeface="Times New Roman" panose="02020603050405020304" pitchFamily="18" charset="0"/>
                <a:hlinkClick r:id="rId3"/>
              </a:rPr>
              <a:t>www.comsol.com</a:t>
            </a:r>
            <a:r>
              <a:rPr lang="en-US" sz="1050" dirty="0" smtClean="0">
                <a:solidFill>
                  <a:srgbClr val="0055A0"/>
                </a:solidFill>
                <a:cs typeface="Times New Roman" panose="02020603050405020304" pitchFamily="18" charset="0"/>
              </a:rPr>
              <a:t>. Last access: 01/07/2019 </a:t>
            </a:r>
            <a:endParaRPr lang="en-GB" sz="105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453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Formulation: 1) Mixed Fields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36576" indent="0">
                  <a:buNone/>
                </a:pPr>
                <a:r>
                  <a:rPr lang="it-IT" b="1" dirty="0" smtClean="0"/>
                  <a:t>Mixed potentials</a:t>
                </a:r>
                <a:endParaRPr lang="it-IT" dirty="0" smtClean="0"/>
              </a:p>
              <a:p>
                <a:pPr marL="36576" indent="0">
                  <a:buNone/>
                </a:pPr>
                <a:endParaRPr lang="it-IT" dirty="0" smtClean="0"/>
              </a:p>
              <a:p>
                <a:r>
                  <a:rPr lang="it-IT" dirty="0" smtClean="0"/>
                  <a:t>Domain decomposition</a:t>
                </a:r>
                <a:endParaRPr lang="it-IT" dirty="0"/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b="0" i="1">
                            <a:latin typeface="Cambria Math" panose="02040503050406030204" pitchFamily="18" charset="0"/>
                          </a:rPr>
                          <m:t>A</m:t>
                        </m:r>
                      </m:e>
                    </m:acc>
                  </m:oMath>
                </a14:m>
                <a:r>
                  <a:rPr lang="it-IT" dirty="0" smtClean="0"/>
                  <a:t> solved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kern="0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A</m:t>
                        </m:r>
                      </m:sub>
                    </m:sSub>
                  </m:oMath>
                </a14:m>
                <a:r>
                  <a:rPr lang="it-IT" dirty="0" smtClean="0"/>
                  <a:t> (air, iron), 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σ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0</m:t>
                    </m:r>
                  </m:oMath>
                </a14:m>
                <a:endParaRPr lang="en-US" b="0" i="0" dirty="0" smtClean="0">
                  <a:latin typeface="Cambria Math" panose="02040503050406030204" pitchFamily="18" charset="0"/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acc>
                  </m:oMath>
                </a14:m>
                <a:r>
                  <a:rPr lang="it-IT" dirty="0" smtClean="0"/>
                  <a:t> solved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kern="0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it-IT" dirty="0"/>
                  <a:t> (conductors</a:t>
                </a:r>
                <a:r>
                  <a:rPr lang="it-IT" dirty="0" smtClean="0"/>
                  <a:t>), </a:t>
                </a:r>
                <a:r>
                  <a:rPr lang="it-IT" dirty="0"/>
                  <a:t>where</a:t>
                </a:r>
                <a:r>
                  <a:rPr lang="it-IT" dirty="0" smtClean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Times New Roman" panose="02020603050405020304" pitchFamily="18" charset="0"/>
                      </a:rPr>
                      <m:t>ρ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→0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it-IT" dirty="0" smtClean="0"/>
                  <a:t>:</a:t>
                </a:r>
              </a:p>
              <a:p>
                <a:r>
                  <a:rPr lang="it-IT" dirty="0" smtClean="0"/>
                  <a:t>T soved everywhere</a:t>
                </a:r>
              </a:p>
              <a:p>
                <a:pPr marL="36576" indent="0">
                  <a:buNone/>
                </a:pPr>
                <a:endParaRPr lang="it-IT" dirty="0" smtClean="0"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36576" indent="0">
                  <a:buNone/>
                </a:pPr>
                <a:r>
                  <a:rPr lang="it-IT" dirty="0" smtClean="0">
                    <a:ea typeface="Cambria Math" panose="02040503050406030204" pitchFamily="18" charset="0"/>
                    <a:cs typeface="Arial" panose="020B0604020202020204" pitchFamily="34" charset="0"/>
                  </a:rPr>
                  <a:t>Discrete weak formulation:</a:t>
                </a:r>
              </a:p>
              <a:p>
                <a:pPr marL="36576" indent="0">
                  <a:buNone/>
                </a:pPr>
                <a:endParaRPr lang="it-IT" b="1" dirty="0" smtClean="0">
                  <a:solidFill>
                    <a:srgbClr val="FF0000"/>
                  </a:solidFill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36576" indent="0">
                  <a:buNone/>
                </a:pPr>
                <a:endParaRPr lang="it-IT" b="1" dirty="0">
                  <a:solidFill>
                    <a:srgbClr val="FF0000"/>
                  </a:solidFill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36576" indent="0">
                  <a:buNone/>
                </a:pPr>
                <a:endParaRPr lang="it-IT" b="1" dirty="0">
                  <a:solidFill>
                    <a:srgbClr val="FF0000"/>
                  </a:solidFill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36576" indent="0">
                  <a:buNone/>
                </a:pPr>
                <a:endParaRPr lang="en-US" dirty="0" smtClean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>
                  <a:buNone/>
                </a:pPr>
                <a:endParaRPr lang="en-US" dirty="0" smtClean="0"/>
              </a:p>
              <a:p>
                <a:pPr marL="36576" indent="0" algn="ctr">
                  <a:buNone/>
                </a:pPr>
                <a:r>
                  <a:rPr lang="en-US" dirty="0" smtClean="0"/>
                  <a:t>Finite material properties </a:t>
                </a:r>
                <a:r>
                  <a:rPr lang="en-US" dirty="0" smtClean="0">
                    <a:sym typeface="Wingdings" panose="05000000000000000000" pitchFamily="2" charset="2"/>
                  </a:rPr>
                  <a:t></a:t>
                </a:r>
                <a:r>
                  <a:rPr lang="en-US" dirty="0" smtClean="0"/>
                  <a:t> bounded condition </a:t>
                </a:r>
                <a:r>
                  <a:rPr lang="en-US" dirty="0"/>
                  <a:t>number </a:t>
                </a:r>
                <a:r>
                  <a:rPr lang="en-US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Numerical s</a:t>
                </a:r>
                <a:r>
                  <a:rPr lang="en-US" dirty="0" smtClean="0">
                    <a:solidFill>
                      <a:srgbClr val="00B050"/>
                    </a:solidFill>
                  </a:rPr>
                  <a:t>tability</a:t>
                </a:r>
                <a:endParaRPr lang="en-US" dirty="0">
                  <a:solidFill>
                    <a:srgbClr val="00B050"/>
                  </a:solidFill>
                </a:endParaRPr>
              </a:p>
              <a:p>
                <a:pPr marL="448056" lvl="1" indent="0">
                  <a:buNone/>
                </a:pPr>
                <a:endParaRPr lang="en-US" sz="16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8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5834792" y="1059806"/>
            <a:ext cx="2729018" cy="2446550"/>
            <a:chOff x="953245" y="1420785"/>
            <a:chExt cx="2606864" cy="2337039"/>
          </a:xfrm>
        </p:grpSpPr>
        <p:grpSp>
          <p:nvGrpSpPr>
            <p:cNvPr id="10" name="Group 9"/>
            <p:cNvGrpSpPr/>
            <p:nvPr/>
          </p:nvGrpSpPr>
          <p:grpSpPr>
            <a:xfrm>
              <a:off x="953245" y="1420785"/>
              <a:ext cx="1904498" cy="1898762"/>
              <a:chOff x="1435140" y="27322317"/>
              <a:chExt cx="4694951" cy="4702573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1435140" y="27322317"/>
                <a:ext cx="4694951" cy="4702573"/>
              </a:xfrm>
              <a:prstGeom prst="rect">
                <a:avLst/>
              </a:prstGeom>
            </p:spPr>
          </p:pic>
          <p:sp>
            <p:nvSpPr>
              <p:cNvPr id="21" name="Freeform 20"/>
              <p:cNvSpPr/>
              <p:nvPr/>
            </p:nvSpPr>
            <p:spPr>
              <a:xfrm>
                <a:off x="2375497" y="28873583"/>
                <a:ext cx="2754792" cy="2046542"/>
              </a:xfrm>
              <a:custGeom>
                <a:avLst/>
                <a:gdLst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0 h 1314450"/>
                  <a:gd name="connsiteX1" fmla="*/ 1552575 w 3081337"/>
                  <a:gd name="connsiteY1" fmla="*/ 1314450 h 1314450"/>
                  <a:gd name="connsiteX2" fmla="*/ 0 w 3081337"/>
                  <a:gd name="connsiteY2" fmla="*/ 557213 h 1314450"/>
                  <a:gd name="connsiteX3" fmla="*/ 3081337 w 3081337"/>
                  <a:gd name="connsiteY3" fmla="*/ 0 h 1314450"/>
                  <a:gd name="connsiteX0" fmla="*/ 3081337 w 3081337"/>
                  <a:gd name="connsiteY0" fmla="*/ 34809 h 1349259"/>
                  <a:gd name="connsiteX1" fmla="*/ 1552575 w 3081337"/>
                  <a:gd name="connsiteY1" fmla="*/ 1349259 h 1349259"/>
                  <a:gd name="connsiteX2" fmla="*/ 0 w 3081337"/>
                  <a:gd name="connsiteY2" fmla="*/ 592022 h 1349259"/>
                  <a:gd name="connsiteX3" fmla="*/ 3081337 w 3081337"/>
                  <a:gd name="connsiteY3" fmla="*/ 34809 h 1349259"/>
                  <a:gd name="connsiteX0" fmla="*/ 3081337 w 3081337"/>
                  <a:gd name="connsiteY0" fmla="*/ 327841 h 1642291"/>
                  <a:gd name="connsiteX1" fmla="*/ 1552575 w 3081337"/>
                  <a:gd name="connsiteY1" fmla="*/ 1642291 h 1642291"/>
                  <a:gd name="connsiteX2" fmla="*/ 0 w 3081337"/>
                  <a:gd name="connsiteY2" fmla="*/ 885054 h 1642291"/>
                  <a:gd name="connsiteX3" fmla="*/ 3081337 w 3081337"/>
                  <a:gd name="connsiteY3" fmla="*/ 327841 h 1642291"/>
                  <a:gd name="connsiteX0" fmla="*/ 3081337 w 3081337"/>
                  <a:gd name="connsiteY0" fmla="*/ 397949 h 1712399"/>
                  <a:gd name="connsiteX1" fmla="*/ 1552575 w 3081337"/>
                  <a:gd name="connsiteY1" fmla="*/ 1712399 h 1712399"/>
                  <a:gd name="connsiteX2" fmla="*/ 0 w 3081337"/>
                  <a:gd name="connsiteY2" fmla="*/ 955162 h 1712399"/>
                  <a:gd name="connsiteX3" fmla="*/ 3081337 w 3081337"/>
                  <a:gd name="connsiteY3" fmla="*/ 397949 h 1712399"/>
                  <a:gd name="connsiteX0" fmla="*/ 3047001 w 3047001"/>
                  <a:gd name="connsiteY0" fmla="*/ 537683 h 1559028"/>
                  <a:gd name="connsiteX1" fmla="*/ 1552575 w 3047001"/>
                  <a:gd name="connsiteY1" fmla="*/ 1559028 h 1559028"/>
                  <a:gd name="connsiteX2" fmla="*/ 0 w 3047001"/>
                  <a:gd name="connsiteY2" fmla="*/ 801791 h 1559028"/>
                  <a:gd name="connsiteX3" fmla="*/ 3047001 w 3047001"/>
                  <a:gd name="connsiteY3" fmla="*/ 537683 h 1559028"/>
                  <a:gd name="connsiteX0" fmla="*/ 3047001 w 3047001"/>
                  <a:gd name="connsiteY0" fmla="*/ 537683 h 1559028"/>
                  <a:gd name="connsiteX1" fmla="*/ 1552575 w 3047001"/>
                  <a:gd name="connsiteY1" fmla="*/ 1559028 h 1559028"/>
                  <a:gd name="connsiteX2" fmla="*/ 0 w 3047001"/>
                  <a:gd name="connsiteY2" fmla="*/ 801791 h 1559028"/>
                  <a:gd name="connsiteX3" fmla="*/ 3047001 w 3047001"/>
                  <a:gd name="connsiteY3" fmla="*/ 537683 h 1559028"/>
                  <a:gd name="connsiteX0" fmla="*/ 3047001 w 3047001"/>
                  <a:gd name="connsiteY0" fmla="*/ 537683 h 1567948"/>
                  <a:gd name="connsiteX1" fmla="*/ 1552575 w 3047001"/>
                  <a:gd name="connsiteY1" fmla="*/ 1559028 h 1567948"/>
                  <a:gd name="connsiteX2" fmla="*/ 0 w 3047001"/>
                  <a:gd name="connsiteY2" fmla="*/ 801791 h 1567948"/>
                  <a:gd name="connsiteX3" fmla="*/ 3047001 w 3047001"/>
                  <a:gd name="connsiteY3" fmla="*/ 537683 h 1567948"/>
                  <a:gd name="connsiteX0" fmla="*/ 2669322 w 2669322"/>
                  <a:gd name="connsiteY0" fmla="*/ 557671 h 1587575"/>
                  <a:gd name="connsiteX1" fmla="*/ 1174896 w 2669322"/>
                  <a:gd name="connsiteY1" fmla="*/ 1579016 h 1587575"/>
                  <a:gd name="connsiteX2" fmla="*/ 0 w 2669322"/>
                  <a:gd name="connsiteY2" fmla="*/ 785141 h 1587575"/>
                  <a:gd name="connsiteX3" fmla="*/ 2669322 w 2669322"/>
                  <a:gd name="connsiteY3" fmla="*/ 557671 h 1587575"/>
                  <a:gd name="connsiteX0" fmla="*/ 2669322 w 2669322"/>
                  <a:gd name="connsiteY0" fmla="*/ 587118 h 1617022"/>
                  <a:gd name="connsiteX1" fmla="*/ 1174896 w 2669322"/>
                  <a:gd name="connsiteY1" fmla="*/ 1608463 h 1617022"/>
                  <a:gd name="connsiteX2" fmla="*/ 0 w 2669322"/>
                  <a:gd name="connsiteY2" fmla="*/ 814588 h 1617022"/>
                  <a:gd name="connsiteX3" fmla="*/ 2669322 w 2669322"/>
                  <a:gd name="connsiteY3" fmla="*/ 587118 h 1617022"/>
                  <a:gd name="connsiteX0" fmla="*/ 2743523 w 2743523"/>
                  <a:gd name="connsiteY0" fmla="*/ 587120 h 1624792"/>
                  <a:gd name="connsiteX1" fmla="*/ 1249097 w 2743523"/>
                  <a:gd name="connsiteY1" fmla="*/ 1608465 h 1624792"/>
                  <a:gd name="connsiteX2" fmla="*/ 74201 w 2743523"/>
                  <a:gd name="connsiteY2" fmla="*/ 814590 h 1624792"/>
                  <a:gd name="connsiteX3" fmla="*/ 2743523 w 2743523"/>
                  <a:gd name="connsiteY3" fmla="*/ 587120 h 1624792"/>
                  <a:gd name="connsiteX0" fmla="*/ 2981356 w 2981356"/>
                  <a:gd name="connsiteY0" fmla="*/ 679250 h 1712987"/>
                  <a:gd name="connsiteX1" fmla="*/ 1486930 w 2981356"/>
                  <a:gd name="connsiteY1" fmla="*/ 1700595 h 1712987"/>
                  <a:gd name="connsiteX2" fmla="*/ 60248 w 2981356"/>
                  <a:gd name="connsiteY2" fmla="*/ 751009 h 1712987"/>
                  <a:gd name="connsiteX3" fmla="*/ 2981356 w 2981356"/>
                  <a:gd name="connsiteY3" fmla="*/ 679250 h 1712987"/>
                  <a:gd name="connsiteX0" fmla="*/ 2981356 w 2981356"/>
                  <a:gd name="connsiteY0" fmla="*/ 609903 h 1643640"/>
                  <a:gd name="connsiteX1" fmla="*/ 1486930 w 2981356"/>
                  <a:gd name="connsiteY1" fmla="*/ 1631248 h 1643640"/>
                  <a:gd name="connsiteX2" fmla="*/ 60248 w 2981356"/>
                  <a:gd name="connsiteY2" fmla="*/ 681662 h 1643640"/>
                  <a:gd name="connsiteX3" fmla="*/ 2981356 w 2981356"/>
                  <a:gd name="connsiteY3" fmla="*/ 609903 h 1643640"/>
                  <a:gd name="connsiteX0" fmla="*/ 2477785 w 2477785"/>
                  <a:gd name="connsiteY0" fmla="*/ 689703 h 1595206"/>
                  <a:gd name="connsiteX1" fmla="*/ 1486930 w 2477785"/>
                  <a:gd name="connsiteY1" fmla="*/ 1582814 h 1595206"/>
                  <a:gd name="connsiteX2" fmla="*/ 60248 w 2477785"/>
                  <a:gd name="connsiteY2" fmla="*/ 633228 h 1595206"/>
                  <a:gd name="connsiteX3" fmla="*/ 2477785 w 2477785"/>
                  <a:gd name="connsiteY3" fmla="*/ 689703 h 1595206"/>
                  <a:gd name="connsiteX0" fmla="*/ 2477785 w 2477785"/>
                  <a:gd name="connsiteY0" fmla="*/ 836917 h 1742420"/>
                  <a:gd name="connsiteX1" fmla="*/ 1486930 w 2477785"/>
                  <a:gd name="connsiteY1" fmla="*/ 1730028 h 1742420"/>
                  <a:gd name="connsiteX2" fmla="*/ 60248 w 2477785"/>
                  <a:gd name="connsiteY2" fmla="*/ 780442 h 1742420"/>
                  <a:gd name="connsiteX3" fmla="*/ 2477785 w 2477785"/>
                  <a:gd name="connsiteY3" fmla="*/ 836917 h 1742420"/>
                  <a:gd name="connsiteX0" fmla="*/ 2477785 w 2547170"/>
                  <a:gd name="connsiteY0" fmla="*/ 836919 h 1742422"/>
                  <a:gd name="connsiteX1" fmla="*/ 1486930 w 2547170"/>
                  <a:gd name="connsiteY1" fmla="*/ 1730030 h 1742422"/>
                  <a:gd name="connsiteX2" fmla="*/ 60248 w 2547170"/>
                  <a:gd name="connsiteY2" fmla="*/ 780444 h 1742422"/>
                  <a:gd name="connsiteX3" fmla="*/ 2477785 w 2547170"/>
                  <a:gd name="connsiteY3" fmla="*/ 836919 h 1742422"/>
                  <a:gd name="connsiteX0" fmla="*/ 2477785 w 2547170"/>
                  <a:gd name="connsiteY0" fmla="*/ 703304 h 1608807"/>
                  <a:gd name="connsiteX1" fmla="*/ 1486930 w 2547170"/>
                  <a:gd name="connsiteY1" fmla="*/ 1596415 h 1608807"/>
                  <a:gd name="connsiteX2" fmla="*/ 60248 w 2547170"/>
                  <a:gd name="connsiteY2" fmla="*/ 646829 h 1608807"/>
                  <a:gd name="connsiteX3" fmla="*/ 2477785 w 2547170"/>
                  <a:gd name="connsiteY3" fmla="*/ 703304 h 1608807"/>
                  <a:gd name="connsiteX0" fmla="*/ 2638012 w 2694651"/>
                  <a:gd name="connsiteY0" fmla="*/ 703304 h 1608807"/>
                  <a:gd name="connsiteX1" fmla="*/ 1486930 w 2694651"/>
                  <a:gd name="connsiteY1" fmla="*/ 1596415 h 1608807"/>
                  <a:gd name="connsiteX2" fmla="*/ 60248 w 2694651"/>
                  <a:gd name="connsiteY2" fmla="*/ 646829 h 1608807"/>
                  <a:gd name="connsiteX3" fmla="*/ 2638012 w 2694651"/>
                  <a:gd name="connsiteY3" fmla="*/ 703304 h 1608807"/>
                  <a:gd name="connsiteX0" fmla="*/ 2662574 w 2719213"/>
                  <a:gd name="connsiteY0" fmla="*/ 703304 h 1608151"/>
                  <a:gd name="connsiteX1" fmla="*/ 1511492 w 2719213"/>
                  <a:gd name="connsiteY1" fmla="*/ 1596415 h 1608151"/>
                  <a:gd name="connsiteX2" fmla="*/ 84810 w 2719213"/>
                  <a:gd name="connsiteY2" fmla="*/ 646829 h 1608151"/>
                  <a:gd name="connsiteX3" fmla="*/ 2662574 w 2719213"/>
                  <a:gd name="connsiteY3" fmla="*/ 703304 h 1608151"/>
                  <a:gd name="connsiteX0" fmla="*/ 2630259 w 2686898"/>
                  <a:gd name="connsiteY0" fmla="*/ 673032 h 1579114"/>
                  <a:gd name="connsiteX1" fmla="*/ 1479177 w 2686898"/>
                  <a:gd name="connsiteY1" fmla="*/ 1566143 h 1579114"/>
                  <a:gd name="connsiteX2" fmla="*/ 86831 w 2686898"/>
                  <a:gd name="connsiteY2" fmla="*/ 680675 h 1579114"/>
                  <a:gd name="connsiteX3" fmla="*/ 2630259 w 2686898"/>
                  <a:gd name="connsiteY3" fmla="*/ 673032 h 1579114"/>
                  <a:gd name="connsiteX0" fmla="*/ 2630259 w 2686898"/>
                  <a:gd name="connsiteY0" fmla="*/ 682789 h 1588869"/>
                  <a:gd name="connsiteX1" fmla="*/ 1479177 w 2686898"/>
                  <a:gd name="connsiteY1" fmla="*/ 1575900 h 1588869"/>
                  <a:gd name="connsiteX2" fmla="*/ 86831 w 2686898"/>
                  <a:gd name="connsiteY2" fmla="*/ 690432 h 1588869"/>
                  <a:gd name="connsiteX3" fmla="*/ 2630259 w 2686898"/>
                  <a:gd name="connsiteY3" fmla="*/ 682789 h 1588869"/>
                  <a:gd name="connsiteX0" fmla="*/ 2626568 w 2683207"/>
                  <a:gd name="connsiteY0" fmla="*/ 682789 h 1589257"/>
                  <a:gd name="connsiteX1" fmla="*/ 1475486 w 2683207"/>
                  <a:gd name="connsiteY1" fmla="*/ 1575900 h 1589257"/>
                  <a:gd name="connsiteX2" fmla="*/ 83140 w 2683207"/>
                  <a:gd name="connsiteY2" fmla="*/ 690432 h 1589257"/>
                  <a:gd name="connsiteX3" fmla="*/ 2626568 w 2683207"/>
                  <a:gd name="connsiteY3" fmla="*/ 682789 h 1589257"/>
                  <a:gd name="connsiteX0" fmla="*/ 2626568 w 2685413"/>
                  <a:gd name="connsiteY0" fmla="*/ 682789 h 1589257"/>
                  <a:gd name="connsiteX1" fmla="*/ 1475486 w 2685413"/>
                  <a:gd name="connsiteY1" fmla="*/ 1575900 h 1589257"/>
                  <a:gd name="connsiteX2" fmla="*/ 83140 w 2685413"/>
                  <a:gd name="connsiteY2" fmla="*/ 690432 h 1589257"/>
                  <a:gd name="connsiteX3" fmla="*/ 2626568 w 2685413"/>
                  <a:gd name="connsiteY3" fmla="*/ 682789 h 1589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85413" h="1589257">
                    <a:moveTo>
                      <a:pt x="2626568" y="682789"/>
                    </a:moveTo>
                    <a:cubicBezTo>
                      <a:pt x="2872338" y="1130086"/>
                      <a:pt x="2321326" y="1368224"/>
                      <a:pt x="1475486" y="1575900"/>
                    </a:cubicBezTo>
                    <a:cubicBezTo>
                      <a:pt x="764469" y="1677398"/>
                      <a:pt x="-307165" y="1182843"/>
                      <a:pt x="83140" y="690432"/>
                    </a:cubicBezTo>
                    <a:cubicBezTo>
                      <a:pt x="982366" y="-145166"/>
                      <a:pt x="2008441" y="-308587"/>
                      <a:pt x="2626568" y="68278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shade val="30000"/>
                      <a:satMod val="115000"/>
                    </a:sysClr>
                  </a:gs>
                  <a:gs pos="50000">
                    <a:sysClr val="window" lastClr="FFFFFF">
                      <a:shade val="67500"/>
                      <a:satMod val="115000"/>
                    </a:sysClr>
                  </a:gs>
                  <a:gs pos="100000">
                    <a:sysClr val="window" lastClr="FFFFFF">
                      <a:shade val="100000"/>
                      <a:satMod val="115000"/>
                    </a:sys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Rectangle 21"/>
                  <p:cNvSpPr/>
                  <p:nvPr/>
                </p:nvSpPr>
                <p:spPr>
                  <a:xfrm>
                    <a:off x="2217885" y="27771807"/>
                    <a:ext cx="3207575" cy="961926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e>
                          </m:acc>
                          <m:r>
                            <a:rPr lang="en-US" sz="160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l-GR" sz="1600" i="1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A</m:t>
                              </m:r>
                            </m:sub>
                          </m:sSub>
                          <m:r>
                            <a:rPr lang="en-US" sz="1600" b="0" i="0" kern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l-GR" sz="1600" i="1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6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lang="en-US" sz="16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oMath>
                      </m:oMathPara>
                    </a14:m>
                    <a:endParaRPr lang="it-IT" sz="1600" dirty="0"/>
                  </a:p>
                </p:txBody>
              </p:sp>
            </mc:Choice>
            <mc:Fallback xmlns="">
              <p:sp>
                <p:nvSpPr>
                  <p:cNvPr id="22" name="Rectangle 21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217885" y="27771807"/>
                    <a:ext cx="3207575" cy="961926"/>
                  </a:xfrm>
                  <a:prstGeom prst="rect">
                    <a:avLst/>
                  </a:prstGeom>
                  <a:blipFill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>
            <mc:Choice xmlns:a14="http://schemas.microsoft.com/office/drawing/2010/main" Requires="a14">
              <p:sp>
                <p:nvSpPr>
                  <p:cNvPr id="23" name="Rectangle 22"/>
                  <p:cNvSpPr/>
                  <p:nvPr/>
                </p:nvSpPr>
                <p:spPr>
                  <a:xfrm>
                    <a:off x="2349861" y="29520104"/>
                    <a:ext cx="3022575" cy="871793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  <m:r>
                            <a:rPr lang="en-US" sz="16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l-GR" sz="1600" i="1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Ω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lang="en-US" sz="1600" b="0" i="0" kern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l-GR" sz="1600" i="1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6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lang="en-US" sz="1600" b="0" i="0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3</m:t>
                              </m:r>
                            </m:sup>
                          </m:sSup>
                        </m:oMath>
                      </m:oMathPara>
                    </a14:m>
                    <a:endParaRPr lang="it-IT" sz="1600" dirty="0"/>
                  </a:p>
                </p:txBody>
              </p:sp>
            </mc:Choice>
            <mc:Fallback>
              <p:sp>
                <p:nvSpPr>
                  <p:cNvPr id="23" name="Rectangle 22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49861" y="29520104"/>
                    <a:ext cx="3022575" cy="871793"/>
                  </a:xfrm>
                  <a:prstGeom prst="rect">
                    <a:avLst/>
                  </a:prstGeom>
                  <a:blipFill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1" name="Freeform 10"/>
            <p:cNvSpPr/>
            <p:nvPr/>
          </p:nvSpPr>
          <p:spPr>
            <a:xfrm rot="17329715">
              <a:off x="1766669" y="2428151"/>
              <a:ext cx="599265" cy="1694110"/>
            </a:xfrm>
            <a:custGeom>
              <a:avLst/>
              <a:gdLst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43039 w 1543039"/>
                <a:gd name="connsiteY0" fmla="*/ 752475 h 752475"/>
                <a:gd name="connsiteX1" fmla="*/ 0 w 1543039"/>
                <a:gd name="connsiteY1" fmla="*/ 0 h 752475"/>
                <a:gd name="connsiteX0" fmla="*/ 1545415 w 1545415"/>
                <a:gd name="connsiteY0" fmla="*/ 750657 h 750657"/>
                <a:gd name="connsiteX1" fmla="*/ 0 w 1545415"/>
                <a:gd name="connsiteY1" fmla="*/ 0 h 750657"/>
                <a:gd name="connsiteX0" fmla="*/ 1545415 w 1545415"/>
                <a:gd name="connsiteY0" fmla="*/ 756111 h 756111"/>
                <a:gd name="connsiteX1" fmla="*/ 0 w 1545415"/>
                <a:gd name="connsiteY1" fmla="*/ 0 h 756111"/>
                <a:gd name="connsiteX0" fmla="*/ 1346545 w 1346545"/>
                <a:gd name="connsiteY0" fmla="*/ 4716 h 1168534"/>
                <a:gd name="connsiteX1" fmla="*/ -1 w 1346545"/>
                <a:gd name="connsiteY1" fmla="*/ 1165124 h 1168534"/>
                <a:gd name="connsiteX0" fmla="*/ 1346545 w 1346545"/>
                <a:gd name="connsiteY0" fmla="*/ 162355 h 1325105"/>
                <a:gd name="connsiteX1" fmla="*/ -1 w 1346545"/>
                <a:gd name="connsiteY1" fmla="*/ 1322763 h 1325105"/>
                <a:gd name="connsiteX0" fmla="*/ 2124489 w 2124489"/>
                <a:gd name="connsiteY0" fmla="*/ 251274 h 1411682"/>
                <a:gd name="connsiteX1" fmla="*/ 777943 w 2124489"/>
                <a:gd name="connsiteY1" fmla="*/ 1411682 h 1411682"/>
                <a:gd name="connsiteX0" fmla="*/ 1371633 w 1371633"/>
                <a:gd name="connsiteY0" fmla="*/ 230937 h 1540917"/>
                <a:gd name="connsiteX1" fmla="*/ 1310494 w 1371633"/>
                <a:gd name="connsiteY1" fmla="*/ 1540917 h 1540917"/>
                <a:gd name="connsiteX0" fmla="*/ 1621332 w 1621332"/>
                <a:gd name="connsiteY0" fmla="*/ 150924 h 1460904"/>
                <a:gd name="connsiteX1" fmla="*/ 1560193 w 1621332"/>
                <a:gd name="connsiteY1" fmla="*/ 1460904 h 1460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621332" h="1460904">
                  <a:moveTo>
                    <a:pt x="1621332" y="150924"/>
                  </a:moveTo>
                  <a:cubicBezTo>
                    <a:pt x="-1059871" y="-375344"/>
                    <a:pt x="64879" y="574756"/>
                    <a:pt x="1560193" y="1460904"/>
                  </a:cubicBezTo>
                </a:path>
              </a:pathLst>
            </a:custGeom>
            <a:noFill/>
            <a:ln w="19050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Freeform 11"/>
            <p:cNvSpPr/>
            <p:nvPr/>
          </p:nvSpPr>
          <p:spPr>
            <a:xfrm rot="17329715">
              <a:off x="2637653" y="1612515"/>
              <a:ext cx="414579" cy="1087781"/>
            </a:xfrm>
            <a:custGeom>
              <a:avLst/>
              <a:gdLst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43039 w 1543039"/>
                <a:gd name="connsiteY0" fmla="*/ 752475 h 752475"/>
                <a:gd name="connsiteX1" fmla="*/ 0 w 1543039"/>
                <a:gd name="connsiteY1" fmla="*/ 0 h 752475"/>
                <a:gd name="connsiteX0" fmla="*/ 1545415 w 1545415"/>
                <a:gd name="connsiteY0" fmla="*/ 750657 h 750657"/>
                <a:gd name="connsiteX1" fmla="*/ 0 w 1545415"/>
                <a:gd name="connsiteY1" fmla="*/ 0 h 750657"/>
                <a:gd name="connsiteX0" fmla="*/ 1545415 w 1545415"/>
                <a:gd name="connsiteY0" fmla="*/ 756111 h 756111"/>
                <a:gd name="connsiteX1" fmla="*/ 0 w 1545415"/>
                <a:gd name="connsiteY1" fmla="*/ 0 h 756111"/>
                <a:gd name="connsiteX0" fmla="*/ 577885 w 577885"/>
                <a:gd name="connsiteY0" fmla="*/ 2921077 h 2921077"/>
                <a:gd name="connsiteX1" fmla="*/ 0 w 577885"/>
                <a:gd name="connsiteY1" fmla="*/ 0 h 2921077"/>
                <a:gd name="connsiteX0" fmla="*/ 577885 w 1820321"/>
                <a:gd name="connsiteY0" fmla="*/ 2921077 h 2921077"/>
                <a:gd name="connsiteX1" fmla="*/ 0 w 1820321"/>
                <a:gd name="connsiteY1" fmla="*/ 0 h 2921077"/>
                <a:gd name="connsiteX0" fmla="*/ 577885 w 2552758"/>
                <a:gd name="connsiteY0" fmla="*/ 2921077 h 2921077"/>
                <a:gd name="connsiteX1" fmla="*/ 0 w 2552758"/>
                <a:gd name="connsiteY1" fmla="*/ 0 h 2921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52758" h="2921077">
                  <a:moveTo>
                    <a:pt x="577885" y="2921077"/>
                  </a:moveTo>
                  <a:cubicBezTo>
                    <a:pt x="3489938" y="1796133"/>
                    <a:pt x="3084604" y="163372"/>
                    <a:pt x="0" y="0"/>
                  </a:cubicBezTo>
                </a:path>
              </a:pathLst>
            </a:custGeom>
            <a:noFill/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269226" y="2394090"/>
              <a:ext cx="65033" cy="63051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1600"/>
            </a:p>
          </p:txBody>
        </p:sp>
        <p:sp>
          <p:nvSpPr>
            <p:cNvPr id="14" name="Oval 13"/>
            <p:cNvSpPr/>
            <p:nvPr/>
          </p:nvSpPr>
          <p:spPr>
            <a:xfrm>
              <a:off x="2931895" y="3239956"/>
              <a:ext cx="65033" cy="63051"/>
            </a:xfrm>
            <a:prstGeom prst="ellips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it-IT" sz="160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2974499" y="2660655"/>
                  <a:ext cx="442904" cy="35529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0" smtClean="0">
                                <a:latin typeface="Cambria Math" panose="02040503050406030204" pitchFamily="18" charset="0"/>
                              </a:rPr>
                              <m:t>𝐯</m:t>
                            </m:r>
                          </m:e>
                          <m:sub>
                            <m:r>
                              <a:rPr lang="en-US" sz="1600" b="1" i="0" smtClean="0">
                                <a:latin typeface="Cambria Math" panose="02040503050406030204" pitchFamily="18" charset="0"/>
                              </a:rPr>
                              <m:t>𝐬</m:t>
                            </m:r>
                          </m:sub>
                        </m:sSub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974499" y="2660655"/>
                  <a:ext cx="442904" cy="355291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Rectangle 15"/>
                <p:cNvSpPr/>
                <p:nvPr/>
              </p:nvSpPr>
              <p:spPr>
                <a:xfrm>
                  <a:off x="2601191" y="3402533"/>
                  <a:ext cx="407980" cy="35529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it-IT" sz="1600" b="1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1" i="0" smtClean="0">
                                <a:latin typeface="Cambria Math" panose="02040503050406030204" pitchFamily="18" charset="0"/>
                              </a:rPr>
                              <m:t>𝐢</m:t>
                            </m:r>
                          </m:e>
                          <m:sub>
                            <m:r>
                              <a:rPr lang="en-US" sz="1600" b="1" i="0" smtClean="0">
                                <a:latin typeface="Cambria Math" panose="02040503050406030204" pitchFamily="18" charset="0"/>
                              </a:rPr>
                              <m:t>𝐬</m:t>
                            </m:r>
                          </m:sub>
                        </m:sSub>
                      </m:oMath>
                    </m:oMathPara>
                  </a14:m>
                  <a:endParaRPr lang="it-IT" sz="1600" b="1" dirty="0"/>
                </a:p>
              </p:txBody>
            </p:sp>
          </mc:Choice>
          <mc:Fallback xmlns="">
            <p:sp>
              <p:nvSpPr>
                <p:cNvPr id="16" name="Rectangle 1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01191" y="3402533"/>
                  <a:ext cx="407980" cy="355291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7" name="Freeform 16"/>
            <p:cNvSpPr/>
            <p:nvPr/>
          </p:nvSpPr>
          <p:spPr>
            <a:xfrm rot="17057286">
              <a:off x="2612138" y="3115317"/>
              <a:ext cx="258639" cy="631536"/>
            </a:xfrm>
            <a:custGeom>
              <a:avLst/>
              <a:gdLst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38287 w 1538287"/>
                <a:gd name="connsiteY0" fmla="*/ 752475 h 752475"/>
                <a:gd name="connsiteX1" fmla="*/ 0 w 1538287"/>
                <a:gd name="connsiteY1" fmla="*/ 0 h 752475"/>
                <a:gd name="connsiteX0" fmla="*/ 1543039 w 1543039"/>
                <a:gd name="connsiteY0" fmla="*/ 752475 h 752475"/>
                <a:gd name="connsiteX1" fmla="*/ 0 w 1543039"/>
                <a:gd name="connsiteY1" fmla="*/ 0 h 752475"/>
                <a:gd name="connsiteX0" fmla="*/ 1545415 w 1545415"/>
                <a:gd name="connsiteY0" fmla="*/ 750657 h 750657"/>
                <a:gd name="connsiteX1" fmla="*/ 0 w 1545415"/>
                <a:gd name="connsiteY1" fmla="*/ 0 h 750657"/>
                <a:gd name="connsiteX0" fmla="*/ 1545415 w 1545415"/>
                <a:gd name="connsiteY0" fmla="*/ 756111 h 756111"/>
                <a:gd name="connsiteX1" fmla="*/ 0 w 1545415"/>
                <a:gd name="connsiteY1" fmla="*/ 0 h 756111"/>
                <a:gd name="connsiteX0" fmla="*/ 1346545 w 1346545"/>
                <a:gd name="connsiteY0" fmla="*/ 4716 h 1168534"/>
                <a:gd name="connsiteX1" fmla="*/ -1 w 1346545"/>
                <a:gd name="connsiteY1" fmla="*/ 1165124 h 1168534"/>
                <a:gd name="connsiteX0" fmla="*/ 1346545 w 1346545"/>
                <a:gd name="connsiteY0" fmla="*/ 162355 h 1325105"/>
                <a:gd name="connsiteX1" fmla="*/ -1 w 1346545"/>
                <a:gd name="connsiteY1" fmla="*/ 1322763 h 1325105"/>
                <a:gd name="connsiteX0" fmla="*/ 2124489 w 2124489"/>
                <a:gd name="connsiteY0" fmla="*/ 251274 h 1411682"/>
                <a:gd name="connsiteX1" fmla="*/ 777943 w 2124489"/>
                <a:gd name="connsiteY1" fmla="*/ 1411682 h 1411682"/>
                <a:gd name="connsiteX0" fmla="*/ 1371633 w 1371633"/>
                <a:gd name="connsiteY0" fmla="*/ 230937 h 1540917"/>
                <a:gd name="connsiteX1" fmla="*/ 1310494 w 1371633"/>
                <a:gd name="connsiteY1" fmla="*/ 1540917 h 1540917"/>
                <a:gd name="connsiteX0" fmla="*/ 1168977 w 1608402"/>
                <a:gd name="connsiteY0" fmla="*/ 453242 h 788929"/>
                <a:gd name="connsiteX1" fmla="*/ 1608403 w 1608402"/>
                <a:gd name="connsiteY1" fmla="*/ 788929 h 788929"/>
                <a:gd name="connsiteX0" fmla="*/ 286654 w 726079"/>
                <a:gd name="connsiteY0" fmla="*/ 64796 h 400483"/>
                <a:gd name="connsiteX1" fmla="*/ 726080 w 726079"/>
                <a:gd name="connsiteY1" fmla="*/ 400483 h 400483"/>
                <a:gd name="connsiteX0" fmla="*/ 1 w 1108839"/>
                <a:gd name="connsiteY0" fmla="*/ 0 h 893549"/>
                <a:gd name="connsiteX1" fmla="*/ 1108840 w 1108839"/>
                <a:gd name="connsiteY1" fmla="*/ 893549 h 893549"/>
                <a:gd name="connsiteX0" fmla="*/ 0 w 1363949"/>
                <a:gd name="connsiteY0" fmla="*/ 0 h 1386514"/>
                <a:gd name="connsiteX1" fmla="*/ 1363950 w 1363949"/>
                <a:gd name="connsiteY1" fmla="*/ 1386514 h 1386514"/>
                <a:gd name="connsiteX0" fmla="*/ 228315 w 1592264"/>
                <a:gd name="connsiteY0" fmla="*/ 0 h 1386514"/>
                <a:gd name="connsiteX1" fmla="*/ 1592265 w 1592264"/>
                <a:gd name="connsiteY1" fmla="*/ 1386514 h 1386514"/>
                <a:gd name="connsiteX0" fmla="*/ 108086 w 1472035"/>
                <a:gd name="connsiteY0" fmla="*/ 0 h 1386514"/>
                <a:gd name="connsiteX1" fmla="*/ 1472036 w 1472035"/>
                <a:gd name="connsiteY1" fmla="*/ 1386514 h 1386514"/>
                <a:gd name="connsiteX0" fmla="*/ 32523 w 1396472"/>
                <a:gd name="connsiteY0" fmla="*/ 0 h 1386514"/>
                <a:gd name="connsiteX1" fmla="*/ 1396473 w 1396472"/>
                <a:gd name="connsiteY1" fmla="*/ 1386514 h 1386514"/>
                <a:gd name="connsiteX0" fmla="*/ 60075 w 699854"/>
                <a:gd name="connsiteY0" fmla="*/ 0 h 556901"/>
                <a:gd name="connsiteX1" fmla="*/ 699855 w 699854"/>
                <a:gd name="connsiteY1" fmla="*/ 556901 h 556901"/>
                <a:gd name="connsiteX0" fmla="*/ 1 w 639780"/>
                <a:gd name="connsiteY0" fmla="*/ 0 h 556901"/>
                <a:gd name="connsiteX1" fmla="*/ 639781 w 639780"/>
                <a:gd name="connsiteY1" fmla="*/ 556901 h 55690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04821"/>
                <a:gd name="connsiteY0" fmla="*/ 0 h 549831"/>
                <a:gd name="connsiteX1" fmla="*/ 704822 w 704821"/>
                <a:gd name="connsiteY1" fmla="*/ 549831 h 549831"/>
                <a:gd name="connsiteX0" fmla="*/ 0 w 742720"/>
                <a:gd name="connsiteY0" fmla="*/ 0 h 551834"/>
                <a:gd name="connsiteX1" fmla="*/ 742721 w 742720"/>
                <a:gd name="connsiteY1" fmla="*/ 551834 h 551834"/>
                <a:gd name="connsiteX0" fmla="*/ 0 w 742720"/>
                <a:gd name="connsiteY0" fmla="*/ 0 h 551834"/>
                <a:gd name="connsiteX1" fmla="*/ 742721 w 742720"/>
                <a:gd name="connsiteY1" fmla="*/ 551834 h 551834"/>
                <a:gd name="connsiteX0" fmla="*/ -1 w 699756"/>
                <a:gd name="connsiteY0" fmla="*/ 0 h 544601"/>
                <a:gd name="connsiteX1" fmla="*/ 699757 w 699756"/>
                <a:gd name="connsiteY1" fmla="*/ 544601 h 544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99756" h="544601">
                  <a:moveTo>
                    <a:pt x="-1" y="0"/>
                  </a:moveTo>
                  <a:cubicBezTo>
                    <a:pt x="264635" y="261793"/>
                    <a:pt x="453756" y="402064"/>
                    <a:pt x="699757" y="544601"/>
                  </a:cubicBezTo>
                </a:path>
              </a:pathLst>
            </a:custGeom>
            <a:noFill/>
            <a:ln w="19050" cap="flat" cmpd="sng" algn="ctr">
              <a:solidFill>
                <a:schemeClr val="tx1"/>
              </a:solidFill>
              <a:prstDash val="solid"/>
              <a:headEnd type="arrow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Rectangle 17"/>
                <p:cNvSpPr/>
                <p:nvPr/>
              </p:nvSpPr>
              <p:spPr>
                <a:xfrm>
                  <a:off x="2643018" y="2811810"/>
                  <a:ext cx="415852" cy="35529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it-IT" sz="1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Rectangle 1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43018" y="2811810"/>
                  <a:ext cx="415852" cy="355291"/>
                </a:xfrm>
                <a:prstGeom prst="rect">
                  <a:avLst/>
                </a:prstGeom>
                <a:blipFill>
                  <a:blip r:embed="rId9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Rectangle 18"/>
                <p:cNvSpPr/>
                <p:nvPr/>
              </p:nvSpPr>
              <p:spPr>
                <a:xfrm>
                  <a:off x="3144257" y="1921629"/>
                  <a:ext cx="415852" cy="35529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it-IT" sz="1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Rectangle 1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44257" y="1921629"/>
                  <a:ext cx="415852" cy="355291"/>
                </a:xfrm>
                <a:prstGeom prst="rect">
                  <a:avLst/>
                </a:prstGeom>
                <a:blipFill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52" name="Group 51"/>
          <p:cNvGrpSpPr/>
          <p:nvPr/>
        </p:nvGrpSpPr>
        <p:grpSpPr>
          <a:xfrm>
            <a:off x="586598" y="3614679"/>
            <a:ext cx="8609659" cy="1543018"/>
            <a:chOff x="586598" y="3562923"/>
            <a:chExt cx="8609659" cy="1543018"/>
          </a:xfrm>
        </p:grpSpPr>
        <p:sp>
          <p:nvSpPr>
            <p:cNvPr id="50" name="TextBox 49"/>
            <p:cNvSpPr txBox="1"/>
            <p:nvPr/>
          </p:nvSpPr>
          <p:spPr>
            <a:xfrm>
              <a:off x="5795675" y="3684485"/>
              <a:ext cx="3400582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solidFill>
                    <a:srgbClr val="33CC33"/>
                  </a:solidFill>
                </a:rPr>
                <a:t>Ampere-Maxwell</a:t>
              </a:r>
            </a:p>
            <a:p>
              <a:r>
                <a:rPr lang="en-US" sz="1600" dirty="0" smtClean="0"/>
                <a:t>Faraday</a:t>
              </a:r>
            </a:p>
            <a:p>
              <a:r>
                <a:rPr lang="en-US" sz="1600" dirty="0" smtClean="0">
                  <a:solidFill>
                    <a:srgbClr val="FF0000"/>
                  </a:solidFill>
                </a:rPr>
                <a:t>Heat Balance</a:t>
              </a:r>
            </a:p>
            <a:p>
              <a:r>
                <a:rPr lang="en-US" sz="1600" dirty="0" smtClean="0">
                  <a:solidFill>
                    <a:srgbClr val="FFC000"/>
                  </a:solidFill>
                </a:rPr>
                <a:t>Field coupling</a:t>
              </a:r>
            </a:p>
            <a:p>
              <a:r>
                <a:rPr lang="en-US" sz="1600" dirty="0" smtClean="0">
                  <a:solidFill>
                    <a:srgbClr val="7030A0"/>
                  </a:solidFill>
                </a:rPr>
                <a:t>Circuit coupling</a:t>
              </a:r>
              <a:endParaRPr lang="en-GB" sz="1600" dirty="0">
                <a:solidFill>
                  <a:srgbClr val="7030A0"/>
                </a:solidFill>
              </a:endParaRPr>
            </a:p>
          </p:txBody>
        </p:sp>
        <p:grpSp>
          <p:nvGrpSpPr>
            <p:cNvPr id="51" name="Group 50"/>
            <p:cNvGrpSpPr/>
            <p:nvPr/>
          </p:nvGrpSpPr>
          <p:grpSpPr>
            <a:xfrm>
              <a:off x="586598" y="3562923"/>
              <a:ext cx="4847996" cy="1543018"/>
              <a:chOff x="586598" y="3562923"/>
              <a:chExt cx="4847996" cy="1543018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3109822" y="4485654"/>
                <a:ext cx="101066" cy="32009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586598" y="3603178"/>
                <a:ext cx="4847996" cy="1502763"/>
              </a:xfrm>
              <a:prstGeom prst="rect">
                <a:avLst/>
              </a:prstGeom>
            </p:spPr>
          </p:pic>
          <p:sp>
            <p:nvSpPr>
              <p:cNvPr id="48" name="Rectangle 47"/>
              <p:cNvSpPr/>
              <p:nvPr/>
            </p:nvSpPr>
            <p:spPr>
              <a:xfrm>
                <a:off x="601853" y="3568892"/>
                <a:ext cx="1018621" cy="318319"/>
              </a:xfrm>
              <a:prstGeom prst="rect">
                <a:avLst/>
              </a:prstGeom>
              <a:noFill/>
              <a:ln w="28575">
                <a:solidFill>
                  <a:srgbClr val="33CC33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3010596" y="4748225"/>
                <a:ext cx="1018621" cy="318319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1595986" y="3975686"/>
                <a:ext cx="1018621" cy="318319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1880275" y="3562923"/>
                <a:ext cx="495133" cy="318319"/>
              </a:xfrm>
              <a:prstGeom prst="rect">
                <a:avLst/>
              </a:prstGeom>
              <a:noFill/>
              <a:ln w="28575">
                <a:solidFill>
                  <a:srgbClr val="FFC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863597" y="3975686"/>
                <a:ext cx="495133" cy="318319"/>
              </a:xfrm>
              <a:prstGeom prst="rect">
                <a:avLst/>
              </a:prstGeom>
              <a:noFill/>
              <a:ln w="28575">
                <a:solidFill>
                  <a:srgbClr val="FFC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4873290" y="4748225"/>
                <a:ext cx="495133" cy="318319"/>
              </a:xfrm>
              <a:prstGeom prst="rect">
                <a:avLst/>
              </a:prstGeom>
              <a:noFill/>
              <a:ln w="28575">
                <a:solidFill>
                  <a:srgbClr val="FFC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4103157" y="4368446"/>
                <a:ext cx="1279444" cy="318319"/>
              </a:xfrm>
              <a:prstGeom prst="rect">
                <a:avLst/>
              </a:prstGeom>
              <a:noFill/>
              <a:ln w="28575">
                <a:solidFill>
                  <a:srgbClr val="7030A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5794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Formulation: 2) Model Order Reduction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US" b="1" dirty="0" smtClean="0"/>
                  <a:t>Model order reduction </a:t>
                </a:r>
                <a:r>
                  <a:rPr lang="en-US" dirty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 </a:t>
                </a:r>
                <a:r>
                  <a:rPr lang="en-US" dirty="0" smtClean="0">
                    <a:solidFill>
                      <a:srgbClr val="00B050"/>
                    </a:solidFill>
                    <a:sym typeface="Wingdings" panose="05000000000000000000" pitchFamily="2" charset="2"/>
                  </a:rPr>
                  <a:t>Speed-up</a:t>
                </a:r>
                <a:endParaRPr lang="en-US" dirty="0">
                  <a:solidFill>
                    <a:srgbClr val="FF0000"/>
                  </a:solidFill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448056" lvl="1" indent="0">
                  <a:buNone/>
                </a:pPr>
                <a:r>
                  <a:rPr lang="en-US" sz="1600" dirty="0" smtClean="0">
                    <a:ea typeface="Cambria Math" panose="02040503050406030204" pitchFamily="18" charset="0"/>
                    <a:cs typeface="Arial" panose="020B0604020202020204" pitchFamily="34" charset="0"/>
                  </a:rPr>
                  <a:t>High aspect ratio</a:t>
                </a:r>
                <a:endParaRPr lang="en-US" sz="1600" dirty="0">
                  <a:ea typeface="Cambria Math" panose="02040503050406030204" pitchFamily="18" charset="0"/>
                  <a:cs typeface="Arial" panose="020B0604020202020204" pitchFamily="34" charset="0"/>
                </a:endParaRPr>
              </a:p>
              <a:p>
                <a:pPr marL="448056" lvl="1" indent="0">
                  <a:buNone/>
                </a:pPr>
                <a:r>
                  <a:rPr lang="en-US" sz="1600" dirty="0" smtClean="0"/>
                  <a:t>Tapes as surfaces </a:t>
                </a:r>
                <a:r>
                  <a:rPr lang="en-US" sz="1600" dirty="0"/>
                  <a:t>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l-GR" sz="1600" b="0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ℝ</m:t>
                        </m:r>
                      </m:e>
                      <m:sup>
                        <m:r>
                          <a:rPr lang="en-US" sz="1600" b="0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sz="1600" dirty="0"/>
                  <a:t> (lines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l-GR" sz="1600" b="0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ℝ</m:t>
                        </m:r>
                      </m:e>
                      <m:sup>
                        <m:r>
                          <a:rPr lang="en-US" sz="1600" b="0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1600" dirty="0"/>
                  <a:t>)  </a:t>
                </a:r>
                <a:endParaRPr lang="en-US" sz="1600" dirty="0" smtClean="0"/>
              </a:p>
              <a:p>
                <a:pPr marL="36576" indent="0">
                  <a:buNone/>
                </a:pPr>
                <a:endParaRPr lang="en-US" sz="1800" dirty="0" smtClean="0">
                  <a:solidFill>
                    <a:srgbClr val="00B050"/>
                  </a:solidFill>
                  <a:sym typeface="Wingdings" panose="05000000000000000000" pitchFamily="2" charset="2"/>
                </a:endParaRPr>
              </a:p>
              <a:p>
                <a:pPr marL="36576" indent="0">
                  <a:buNone/>
                </a:pPr>
                <a:r>
                  <a:rPr lang="en-US" b="1" dirty="0" smtClean="0">
                    <a:sym typeface="Wingdings" panose="05000000000000000000" pitchFamily="2" charset="2"/>
                  </a:rPr>
                  <a:t>2D transverse field configuration</a:t>
                </a:r>
                <a:endParaRPr lang="en-US" dirty="0">
                  <a:sym typeface="Wingdings" panose="05000000000000000000" pitchFamily="2" charset="2"/>
                </a:endParaRPr>
              </a:p>
              <a:p>
                <a:pPr marL="36576" indent="0">
                  <a:buNone/>
                </a:pPr>
                <a:r>
                  <a:rPr lang="en-US" dirty="0"/>
                  <a:t>Tapes as </a:t>
                </a:r>
                <a:r>
                  <a:rPr lang="en-US" dirty="0" smtClean="0"/>
                  <a:t>lines </a:t>
                </a:r>
                <a:r>
                  <a:rPr lang="en-US" dirty="0"/>
                  <a:t>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i="1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el-GR" ker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ℝ</m:t>
                        </m:r>
                      </m:e>
                      <m:sup>
                        <m:r>
                          <a:rPr lang="en-US" b="0" i="1" kern="0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marL="36576" indent="0">
                  <a:buNone/>
                </a:pPr>
                <a:r>
                  <a:rPr lang="en-US" dirty="0" smtClean="0"/>
                  <a:t>Electric </a:t>
                </a:r>
                <a:r>
                  <a:rPr lang="en-US" dirty="0"/>
                  <a:t>field balance in the superconductor</a:t>
                </a:r>
              </a:p>
              <a:p>
                <a:r>
                  <a:rPr lang="en-US" dirty="0" smtClean="0"/>
                  <a:t>External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r>
                  <a:rPr lang="en-US" dirty="0" smtClean="0"/>
                  <a:t> ,Resistive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r</m:t>
                        </m:r>
                      </m:sub>
                    </m:sSub>
                  </m:oMath>
                </a14:m>
                <a:r>
                  <a:rPr lang="en-US" dirty="0" smtClean="0"/>
                  <a:t>, Inductive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r>
                  <a:rPr lang="en-US" dirty="0"/>
                  <a:t>Current sharing </a:t>
                </a:r>
                <a:r>
                  <a:rPr lang="en-US" dirty="0" smtClean="0"/>
                  <a:t>resolved with root finding </a:t>
                </a:r>
                <a:r>
                  <a:rPr lang="en-US" dirty="0"/>
                  <a:t>algorithm</a:t>
                </a:r>
              </a:p>
              <a:p>
                <a:pPr marL="36576" indent="0">
                  <a:buNone/>
                </a:pPr>
                <a:endParaRPr lang="en-US" dirty="0"/>
              </a:p>
              <a:p>
                <a:pPr marL="36576" indent="0">
                  <a:buNone/>
                </a:pPr>
                <a:r>
                  <a:rPr lang="en-GB" dirty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  <m:r>
                      <a:rPr lang="en-US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z</m:t>
                        </m:r>
                      </m:sub>
                    </m:sSub>
                    <m:sSub>
                      <m:sSubPr>
                        <m:ctrlPr>
                          <a:rPr lang="en-GB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endParaRPr lang="en-GB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z</m:t>
                        </m:r>
                      </m:sub>
                    </m:sSub>
                  </m:oMath>
                </a14:m>
                <a:r>
                  <a:rPr lang="en-GB" dirty="0"/>
                  <a:t> as </a:t>
                </a:r>
                <a:r>
                  <a:rPr lang="en-GB" dirty="0" smtClean="0"/>
                  <a:t>voltage distribution function</a:t>
                </a:r>
                <a:endParaRPr lang="en-GB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s</m:t>
                        </m:r>
                      </m:sub>
                    </m:sSub>
                  </m:oMath>
                </a14:m>
                <a:r>
                  <a:rPr lang="en-GB" dirty="0"/>
                  <a:t> external voltage supply</a:t>
                </a:r>
              </a:p>
              <a:p>
                <a:pPr lvl="1"/>
                <a:r>
                  <a:rPr lang="en-US" sz="1600" b="1" dirty="0"/>
                  <a:t>Input</a:t>
                </a:r>
                <a:r>
                  <a:rPr lang="en-US" sz="1600" dirty="0"/>
                  <a:t>, if voltage driven model</a:t>
                </a:r>
                <a:endParaRPr lang="en-GB" sz="1600" dirty="0"/>
              </a:p>
              <a:p>
                <a:pPr lvl="1"/>
                <a:r>
                  <a:rPr lang="en-GB" sz="1600" b="1" dirty="0"/>
                  <a:t>Lagrange multiplier</a:t>
                </a:r>
                <a:r>
                  <a:rPr lang="en-GB" sz="1600" dirty="0"/>
                  <a:t>, if current driven model</a:t>
                </a:r>
              </a:p>
              <a:p>
                <a:pPr marL="36576" indent="0">
                  <a:buNone/>
                </a:pPr>
                <a:endParaRPr lang="en-US" dirty="0" smtClean="0">
                  <a:sym typeface="Wingdings" panose="05000000000000000000" pitchFamily="2" charset="2"/>
                </a:endParaRPr>
              </a:p>
              <a:p>
                <a:pPr marL="36576" indent="0">
                  <a:buNone/>
                </a:pPr>
                <a:r>
                  <a:rPr lang="en-US" b="1" dirty="0" err="1" smtClean="0">
                    <a:sym typeface="Wingdings" panose="05000000000000000000" pitchFamily="2" charset="2"/>
                  </a:rPr>
                  <a:t>Roebel</a:t>
                </a:r>
                <a:r>
                  <a:rPr lang="en-US" b="1" dirty="0" smtClean="0">
                    <a:sym typeface="Wingdings" panose="05000000000000000000" pitchFamily="2" charset="2"/>
                  </a:rPr>
                  <a:t> Cables </a:t>
                </a:r>
                <a:r>
                  <a:rPr lang="en-US" dirty="0" smtClean="0">
                    <a:sym typeface="Wingdings" panose="05000000000000000000" pitchFamily="2" charset="2"/>
                  </a:rPr>
                  <a:t> Transposition  Even current distribution in the tapes</a:t>
                </a:r>
                <a:endParaRPr lang="en-US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360" b="-10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5537329" y="2776978"/>
            <a:ext cx="28800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1600" dirty="0" smtClean="0"/>
              <a:t>Model order reduction</a:t>
            </a:r>
            <a:endParaRPr lang="it-IT" sz="1600" dirty="0"/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5316371" y="994863"/>
            <a:ext cx="3275133" cy="1807991"/>
            <a:chOff x="5586116" y="3804047"/>
            <a:chExt cx="2927035" cy="1615826"/>
          </a:xfrm>
        </p:grpSpPr>
        <p:grpSp>
          <p:nvGrpSpPr>
            <p:cNvPr id="26" name="Group 25"/>
            <p:cNvGrpSpPr/>
            <p:nvPr/>
          </p:nvGrpSpPr>
          <p:grpSpPr>
            <a:xfrm>
              <a:off x="7288209" y="4217766"/>
              <a:ext cx="1178972" cy="856349"/>
              <a:chOff x="2202143" y="28931119"/>
              <a:chExt cx="3166966" cy="2311025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2202143" y="28931119"/>
                <a:ext cx="3160944" cy="2311025"/>
                <a:chOff x="21021291" y="4582534"/>
                <a:chExt cx="3068514" cy="2356656"/>
              </a:xfrm>
            </p:grpSpPr>
            <p:sp>
              <p:nvSpPr>
                <p:cNvPr id="29" name="Freeform 28"/>
                <p:cNvSpPr/>
                <p:nvPr/>
              </p:nvSpPr>
              <p:spPr>
                <a:xfrm>
                  <a:off x="21021291" y="4582534"/>
                  <a:ext cx="3068514" cy="2248656"/>
                </a:xfrm>
                <a:custGeom>
                  <a:avLst/>
                  <a:gdLst>
                    <a:gd name="connsiteX0" fmla="*/ 3081337 w 3081337"/>
                    <a:gd name="connsiteY0" fmla="*/ 0 h 1314450"/>
                    <a:gd name="connsiteX1" fmla="*/ 1552575 w 3081337"/>
                    <a:gd name="connsiteY1" fmla="*/ 1314450 h 1314450"/>
                    <a:gd name="connsiteX2" fmla="*/ 0 w 3081337"/>
                    <a:gd name="connsiteY2" fmla="*/ 557213 h 1314450"/>
                    <a:gd name="connsiteX3" fmla="*/ 3081337 w 3081337"/>
                    <a:gd name="connsiteY3" fmla="*/ 0 h 1314450"/>
                    <a:gd name="connsiteX0" fmla="*/ 3081337 w 3081337"/>
                    <a:gd name="connsiteY0" fmla="*/ 0 h 1314450"/>
                    <a:gd name="connsiteX1" fmla="*/ 1552575 w 3081337"/>
                    <a:gd name="connsiteY1" fmla="*/ 1314450 h 1314450"/>
                    <a:gd name="connsiteX2" fmla="*/ 0 w 3081337"/>
                    <a:gd name="connsiteY2" fmla="*/ 557213 h 1314450"/>
                    <a:gd name="connsiteX3" fmla="*/ 3081337 w 3081337"/>
                    <a:gd name="connsiteY3" fmla="*/ 0 h 1314450"/>
                    <a:gd name="connsiteX0" fmla="*/ 3081337 w 3081337"/>
                    <a:gd name="connsiteY0" fmla="*/ 0 h 1314450"/>
                    <a:gd name="connsiteX1" fmla="*/ 1552575 w 3081337"/>
                    <a:gd name="connsiteY1" fmla="*/ 1314450 h 1314450"/>
                    <a:gd name="connsiteX2" fmla="*/ 0 w 3081337"/>
                    <a:gd name="connsiteY2" fmla="*/ 557213 h 1314450"/>
                    <a:gd name="connsiteX3" fmla="*/ 3081337 w 3081337"/>
                    <a:gd name="connsiteY3" fmla="*/ 0 h 1314450"/>
                    <a:gd name="connsiteX0" fmla="*/ 3081337 w 3081337"/>
                    <a:gd name="connsiteY0" fmla="*/ 0 h 1314450"/>
                    <a:gd name="connsiteX1" fmla="*/ 1552575 w 3081337"/>
                    <a:gd name="connsiteY1" fmla="*/ 1314450 h 1314450"/>
                    <a:gd name="connsiteX2" fmla="*/ 0 w 3081337"/>
                    <a:gd name="connsiteY2" fmla="*/ 557213 h 1314450"/>
                    <a:gd name="connsiteX3" fmla="*/ 3081337 w 3081337"/>
                    <a:gd name="connsiteY3" fmla="*/ 0 h 1314450"/>
                    <a:gd name="connsiteX0" fmla="*/ 3081337 w 3081337"/>
                    <a:gd name="connsiteY0" fmla="*/ 0 h 1314450"/>
                    <a:gd name="connsiteX1" fmla="*/ 1552575 w 3081337"/>
                    <a:gd name="connsiteY1" fmla="*/ 1314450 h 1314450"/>
                    <a:gd name="connsiteX2" fmla="*/ 0 w 3081337"/>
                    <a:gd name="connsiteY2" fmla="*/ 557213 h 1314450"/>
                    <a:gd name="connsiteX3" fmla="*/ 3081337 w 3081337"/>
                    <a:gd name="connsiteY3" fmla="*/ 0 h 1314450"/>
                    <a:gd name="connsiteX0" fmla="*/ 3081337 w 3081337"/>
                    <a:gd name="connsiteY0" fmla="*/ 0 h 1314450"/>
                    <a:gd name="connsiteX1" fmla="*/ 1552575 w 3081337"/>
                    <a:gd name="connsiteY1" fmla="*/ 1314450 h 1314450"/>
                    <a:gd name="connsiteX2" fmla="*/ 0 w 3081337"/>
                    <a:gd name="connsiteY2" fmla="*/ 557213 h 1314450"/>
                    <a:gd name="connsiteX3" fmla="*/ 3081337 w 3081337"/>
                    <a:gd name="connsiteY3" fmla="*/ 0 h 1314450"/>
                    <a:gd name="connsiteX0" fmla="*/ 3081337 w 3081337"/>
                    <a:gd name="connsiteY0" fmla="*/ 0 h 1314450"/>
                    <a:gd name="connsiteX1" fmla="*/ 1552575 w 3081337"/>
                    <a:gd name="connsiteY1" fmla="*/ 1314450 h 1314450"/>
                    <a:gd name="connsiteX2" fmla="*/ 0 w 3081337"/>
                    <a:gd name="connsiteY2" fmla="*/ 557213 h 1314450"/>
                    <a:gd name="connsiteX3" fmla="*/ 3081337 w 3081337"/>
                    <a:gd name="connsiteY3" fmla="*/ 0 h 1314450"/>
                    <a:gd name="connsiteX0" fmla="*/ 3081337 w 3081337"/>
                    <a:gd name="connsiteY0" fmla="*/ 34809 h 1349259"/>
                    <a:gd name="connsiteX1" fmla="*/ 1552575 w 3081337"/>
                    <a:gd name="connsiteY1" fmla="*/ 1349259 h 1349259"/>
                    <a:gd name="connsiteX2" fmla="*/ 0 w 3081337"/>
                    <a:gd name="connsiteY2" fmla="*/ 592022 h 1349259"/>
                    <a:gd name="connsiteX3" fmla="*/ 3081337 w 3081337"/>
                    <a:gd name="connsiteY3" fmla="*/ 34809 h 1349259"/>
                    <a:gd name="connsiteX0" fmla="*/ 3081337 w 3081337"/>
                    <a:gd name="connsiteY0" fmla="*/ 327841 h 1642291"/>
                    <a:gd name="connsiteX1" fmla="*/ 1552575 w 3081337"/>
                    <a:gd name="connsiteY1" fmla="*/ 1642291 h 1642291"/>
                    <a:gd name="connsiteX2" fmla="*/ 0 w 3081337"/>
                    <a:gd name="connsiteY2" fmla="*/ 885054 h 1642291"/>
                    <a:gd name="connsiteX3" fmla="*/ 3081337 w 3081337"/>
                    <a:gd name="connsiteY3" fmla="*/ 327841 h 1642291"/>
                    <a:gd name="connsiteX0" fmla="*/ 3081337 w 3081337"/>
                    <a:gd name="connsiteY0" fmla="*/ 397949 h 1712399"/>
                    <a:gd name="connsiteX1" fmla="*/ 1552575 w 3081337"/>
                    <a:gd name="connsiteY1" fmla="*/ 1712399 h 1712399"/>
                    <a:gd name="connsiteX2" fmla="*/ 0 w 3081337"/>
                    <a:gd name="connsiteY2" fmla="*/ 955162 h 1712399"/>
                    <a:gd name="connsiteX3" fmla="*/ 3081337 w 3081337"/>
                    <a:gd name="connsiteY3" fmla="*/ 397949 h 1712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081337" h="1712399">
                      <a:moveTo>
                        <a:pt x="3081337" y="397949"/>
                      </a:moveTo>
                      <a:cubicBezTo>
                        <a:pt x="2571750" y="955161"/>
                        <a:pt x="1643062" y="1074224"/>
                        <a:pt x="1552575" y="1712399"/>
                      </a:cubicBezTo>
                      <a:cubicBezTo>
                        <a:pt x="944562" y="1612387"/>
                        <a:pt x="422276" y="1017074"/>
                        <a:pt x="0" y="955162"/>
                      </a:cubicBezTo>
                      <a:cubicBezTo>
                        <a:pt x="1093787" y="-292614"/>
                        <a:pt x="1444625" y="-135451"/>
                        <a:pt x="3081337" y="397949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ysClr val="window" lastClr="FFFFFF">
                        <a:shade val="30000"/>
                        <a:satMod val="115000"/>
                      </a:sysClr>
                    </a:gs>
                    <a:gs pos="50000">
                      <a:sysClr val="window" lastClr="FFFFFF">
                        <a:shade val="67500"/>
                        <a:satMod val="115000"/>
                      </a:sysClr>
                    </a:gs>
                    <a:gs pos="100000">
                      <a:sysClr val="window" lastClr="FFFFFF">
                        <a:shade val="100000"/>
                        <a:satMod val="115000"/>
                      </a:sysClr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19050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29"/>
                <p:cNvSpPr/>
                <p:nvPr/>
              </p:nvSpPr>
              <p:spPr>
                <a:xfrm>
                  <a:off x="22579291" y="5220821"/>
                  <a:ext cx="1510514" cy="1708525"/>
                </a:xfrm>
                <a:custGeom>
                  <a:avLst/>
                  <a:gdLst>
                    <a:gd name="connsiteX0" fmla="*/ 1524000 w 1524000"/>
                    <a:gd name="connsiteY0" fmla="*/ 0 h 1319212"/>
                    <a:gd name="connsiteX1" fmla="*/ 0 w 1524000"/>
                    <a:gd name="connsiteY1" fmla="*/ 1319212 h 1319212"/>
                    <a:gd name="connsiteX0" fmla="*/ 1524000 w 1524000"/>
                    <a:gd name="connsiteY0" fmla="*/ 0 h 1319212"/>
                    <a:gd name="connsiteX1" fmla="*/ 0 w 1524000"/>
                    <a:gd name="connsiteY1" fmla="*/ 1319212 h 1319212"/>
                    <a:gd name="connsiteX0" fmla="*/ 1524000 w 1524000"/>
                    <a:gd name="connsiteY0" fmla="*/ 0 h 1319212"/>
                    <a:gd name="connsiteX1" fmla="*/ 0 w 1524000"/>
                    <a:gd name="connsiteY1" fmla="*/ 1319212 h 1319212"/>
                    <a:gd name="connsiteX0" fmla="*/ 1524000 w 1524000"/>
                    <a:gd name="connsiteY0" fmla="*/ 0 h 1319212"/>
                    <a:gd name="connsiteX1" fmla="*/ 0 w 1524000"/>
                    <a:gd name="connsiteY1" fmla="*/ 1319212 h 1319212"/>
                    <a:gd name="connsiteX0" fmla="*/ 1514435 w 1514435"/>
                    <a:gd name="connsiteY0" fmla="*/ 0 h 1301078"/>
                    <a:gd name="connsiteX1" fmla="*/ 0 w 1514435"/>
                    <a:gd name="connsiteY1" fmla="*/ 1301078 h 1301078"/>
                    <a:gd name="connsiteX0" fmla="*/ 1516826 w 1516826"/>
                    <a:gd name="connsiteY0" fmla="*/ 0 h 1301078"/>
                    <a:gd name="connsiteX1" fmla="*/ 0 w 1516826"/>
                    <a:gd name="connsiteY1" fmla="*/ 1301078 h 13010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16826" h="1301078">
                      <a:moveTo>
                        <a:pt x="1516826" y="0"/>
                      </a:moveTo>
                      <a:cubicBezTo>
                        <a:pt x="997634" y="512101"/>
                        <a:pt x="175419" y="637503"/>
                        <a:pt x="0" y="1301078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31" name="Straight Connector 30"/>
                <p:cNvCxnSpPr>
                  <a:stCxn id="29" idx="0"/>
                  <a:endCxn id="30" idx="0"/>
                </p:cNvCxnSpPr>
                <p:nvPr/>
              </p:nvCxnSpPr>
              <p:spPr>
                <a:xfrm>
                  <a:off x="24089805" y="5105105"/>
                  <a:ext cx="0" cy="115716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cxnSp>
              <p:nvCxnSpPr>
                <p:cNvPr id="32" name="Straight Connector 31"/>
                <p:cNvCxnSpPr/>
                <p:nvPr/>
              </p:nvCxnSpPr>
              <p:spPr>
                <a:xfrm>
                  <a:off x="22567405" y="6831190"/>
                  <a:ext cx="4742" cy="108000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  <p:sp>
              <p:nvSpPr>
                <p:cNvPr id="33" name="Freeform 32"/>
                <p:cNvSpPr/>
                <p:nvPr/>
              </p:nvSpPr>
              <p:spPr>
                <a:xfrm>
                  <a:off x="21021292" y="5942210"/>
                  <a:ext cx="1548514" cy="990409"/>
                </a:xfrm>
                <a:custGeom>
                  <a:avLst/>
                  <a:gdLst>
                    <a:gd name="connsiteX0" fmla="*/ 1538287 w 1538287"/>
                    <a:gd name="connsiteY0" fmla="*/ 752475 h 752475"/>
                    <a:gd name="connsiteX1" fmla="*/ 0 w 1538287"/>
                    <a:gd name="connsiteY1" fmla="*/ 0 h 752475"/>
                    <a:gd name="connsiteX0" fmla="*/ 1538287 w 1538287"/>
                    <a:gd name="connsiteY0" fmla="*/ 752475 h 752475"/>
                    <a:gd name="connsiteX1" fmla="*/ 0 w 1538287"/>
                    <a:gd name="connsiteY1" fmla="*/ 0 h 752475"/>
                    <a:gd name="connsiteX0" fmla="*/ 1538287 w 1538287"/>
                    <a:gd name="connsiteY0" fmla="*/ 752475 h 752475"/>
                    <a:gd name="connsiteX1" fmla="*/ 0 w 1538287"/>
                    <a:gd name="connsiteY1" fmla="*/ 0 h 752475"/>
                    <a:gd name="connsiteX0" fmla="*/ 1543039 w 1543039"/>
                    <a:gd name="connsiteY0" fmla="*/ 752475 h 752475"/>
                    <a:gd name="connsiteX1" fmla="*/ 0 w 1543039"/>
                    <a:gd name="connsiteY1" fmla="*/ 0 h 752475"/>
                    <a:gd name="connsiteX0" fmla="*/ 1545415 w 1545415"/>
                    <a:gd name="connsiteY0" fmla="*/ 750657 h 750657"/>
                    <a:gd name="connsiteX1" fmla="*/ 0 w 1545415"/>
                    <a:gd name="connsiteY1" fmla="*/ 0 h 750657"/>
                    <a:gd name="connsiteX0" fmla="*/ 1545415 w 1545415"/>
                    <a:gd name="connsiteY0" fmla="*/ 756111 h 756111"/>
                    <a:gd name="connsiteX1" fmla="*/ 0 w 1545415"/>
                    <a:gd name="connsiteY1" fmla="*/ 0 h 7561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545415" h="756111">
                      <a:moveTo>
                        <a:pt x="1545415" y="756111"/>
                      </a:moveTo>
                      <a:cubicBezTo>
                        <a:pt x="975503" y="662449"/>
                        <a:pt x="427037" y="79375"/>
                        <a:pt x="0" y="0"/>
                      </a:cubicBezTo>
                    </a:path>
                  </a:pathLst>
                </a:custGeom>
                <a:noFill/>
                <a:ln w="19050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it-IT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55A0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cxnSp>
              <p:nvCxnSpPr>
                <p:cNvPr id="34" name="Straight Connector 33"/>
                <p:cNvCxnSpPr>
                  <a:stCxn id="29" idx="2"/>
                  <a:endCxn id="33" idx="1"/>
                </p:cNvCxnSpPr>
                <p:nvPr/>
              </p:nvCxnSpPr>
              <p:spPr>
                <a:xfrm>
                  <a:off x="21021291" y="5836815"/>
                  <a:ext cx="1" cy="105395"/>
                </a:xfrm>
                <a:prstGeom prst="line">
                  <a:avLst/>
                </a:prstGeom>
                <a:noFill/>
                <a:ln w="19050" cap="flat" cmpd="sng" algn="ctr">
                  <a:solidFill>
                    <a:srgbClr val="0055A0"/>
                  </a:solidFill>
                  <a:prstDash val="solid"/>
                </a:ln>
                <a:effectLst/>
              </p:spPr>
            </p:cxnSp>
          </p:grp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Rectangle 27"/>
                  <p:cNvSpPr/>
                  <p:nvPr/>
                </p:nvSpPr>
                <p:spPr>
                  <a:xfrm>
                    <a:off x="2346537" y="29269514"/>
                    <a:ext cx="3022572" cy="1663667"/>
                  </a:xfrm>
                  <a:prstGeom prst="rect">
                    <a:avLst/>
                  </a:prstGeom>
                </p:spPr>
                <p:txBody>
                  <a:bodyPr wrap="square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acc>
                            <m:accPr>
                              <m:chr m:val="⃗"/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  <m:r>
                            <a:rPr lang="en-US" sz="16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l-GR" sz="1600" i="1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Γ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H</m:t>
                              </m:r>
                            </m:sub>
                          </m:sSub>
                          <m:r>
                            <a:rPr lang="en-US" sz="1600" b="0" i="0" kern="0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p>
                            <m:sSupPr>
                              <m:ctrlPr>
                                <a:rPr lang="el-GR" sz="1600" i="1" kern="0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l-GR" sz="16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a:rPr lang="en-US" sz="1600" i="0" ker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sup>
                          </m:sSup>
                        </m:oMath>
                      </m:oMathPara>
                    </a14:m>
                    <a:endParaRPr lang="it-IT" sz="1600" dirty="0"/>
                  </a:p>
                </p:txBody>
              </p:sp>
            </mc:Choice>
            <mc:Fallback xmlns="">
              <p:sp>
                <p:nvSpPr>
                  <p:cNvPr id="28" name="Rectangle 27"/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346537" y="29269514"/>
                    <a:ext cx="3022572" cy="1663667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35" name="Right Arrow 34"/>
            <p:cNvSpPr/>
            <p:nvPr/>
          </p:nvSpPr>
          <p:spPr>
            <a:xfrm>
              <a:off x="6815273" y="4596005"/>
              <a:ext cx="364368" cy="265599"/>
            </a:xfrm>
            <a:prstGeom prst="rightArrow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sz="1600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5595659" y="4220531"/>
              <a:ext cx="1025531" cy="758344"/>
            </a:xfrm>
            <a:custGeom>
              <a:avLst/>
              <a:gdLst>
                <a:gd name="connsiteX0" fmla="*/ 3081337 w 3081337"/>
                <a:gd name="connsiteY0" fmla="*/ 0 h 1314450"/>
                <a:gd name="connsiteX1" fmla="*/ 1552575 w 3081337"/>
                <a:gd name="connsiteY1" fmla="*/ 1314450 h 1314450"/>
                <a:gd name="connsiteX2" fmla="*/ 0 w 3081337"/>
                <a:gd name="connsiteY2" fmla="*/ 557213 h 1314450"/>
                <a:gd name="connsiteX3" fmla="*/ 3081337 w 3081337"/>
                <a:gd name="connsiteY3" fmla="*/ 0 h 1314450"/>
                <a:gd name="connsiteX0" fmla="*/ 3081337 w 3081337"/>
                <a:gd name="connsiteY0" fmla="*/ 0 h 1314450"/>
                <a:gd name="connsiteX1" fmla="*/ 1552575 w 3081337"/>
                <a:gd name="connsiteY1" fmla="*/ 1314450 h 1314450"/>
                <a:gd name="connsiteX2" fmla="*/ 0 w 3081337"/>
                <a:gd name="connsiteY2" fmla="*/ 557213 h 1314450"/>
                <a:gd name="connsiteX3" fmla="*/ 3081337 w 3081337"/>
                <a:gd name="connsiteY3" fmla="*/ 0 h 1314450"/>
                <a:gd name="connsiteX0" fmla="*/ 3081337 w 3081337"/>
                <a:gd name="connsiteY0" fmla="*/ 0 h 1314450"/>
                <a:gd name="connsiteX1" fmla="*/ 1552575 w 3081337"/>
                <a:gd name="connsiteY1" fmla="*/ 1314450 h 1314450"/>
                <a:gd name="connsiteX2" fmla="*/ 0 w 3081337"/>
                <a:gd name="connsiteY2" fmla="*/ 557213 h 1314450"/>
                <a:gd name="connsiteX3" fmla="*/ 3081337 w 3081337"/>
                <a:gd name="connsiteY3" fmla="*/ 0 h 1314450"/>
                <a:gd name="connsiteX0" fmla="*/ 3081337 w 3081337"/>
                <a:gd name="connsiteY0" fmla="*/ 0 h 1314450"/>
                <a:gd name="connsiteX1" fmla="*/ 1552575 w 3081337"/>
                <a:gd name="connsiteY1" fmla="*/ 1314450 h 1314450"/>
                <a:gd name="connsiteX2" fmla="*/ 0 w 3081337"/>
                <a:gd name="connsiteY2" fmla="*/ 557213 h 1314450"/>
                <a:gd name="connsiteX3" fmla="*/ 3081337 w 3081337"/>
                <a:gd name="connsiteY3" fmla="*/ 0 h 1314450"/>
                <a:gd name="connsiteX0" fmla="*/ 3081337 w 3081337"/>
                <a:gd name="connsiteY0" fmla="*/ 0 h 1314450"/>
                <a:gd name="connsiteX1" fmla="*/ 1552575 w 3081337"/>
                <a:gd name="connsiteY1" fmla="*/ 1314450 h 1314450"/>
                <a:gd name="connsiteX2" fmla="*/ 0 w 3081337"/>
                <a:gd name="connsiteY2" fmla="*/ 557213 h 1314450"/>
                <a:gd name="connsiteX3" fmla="*/ 3081337 w 3081337"/>
                <a:gd name="connsiteY3" fmla="*/ 0 h 1314450"/>
                <a:gd name="connsiteX0" fmla="*/ 3081337 w 3081337"/>
                <a:gd name="connsiteY0" fmla="*/ 0 h 1314450"/>
                <a:gd name="connsiteX1" fmla="*/ 1552575 w 3081337"/>
                <a:gd name="connsiteY1" fmla="*/ 1314450 h 1314450"/>
                <a:gd name="connsiteX2" fmla="*/ 0 w 3081337"/>
                <a:gd name="connsiteY2" fmla="*/ 557213 h 1314450"/>
                <a:gd name="connsiteX3" fmla="*/ 3081337 w 3081337"/>
                <a:gd name="connsiteY3" fmla="*/ 0 h 1314450"/>
                <a:gd name="connsiteX0" fmla="*/ 3081337 w 3081337"/>
                <a:gd name="connsiteY0" fmla="*/ 0 h 1314450"/>
                <a:gd name="connsiteX1" fmla="*/ 1552575 w 3081337"/>
                <a:gd name="connsiteY1" fmla="*/ 1314450 h 1314450"/>
                <a:gd name="connsiteX2" fmla="*/ 0 w 3081337"/>
                <a:gd name="connsiteY2" fmla="*/ 557213 h 1314450"/>
                <a:gd name="connsiteX3" fmla="*/ 3081337 w 3081337"/>
                <a:gd name="connsiteY3" fmla="*/ 0 h 1314450"/>
                <a:gd name="connsiteX0" fmla="*/ 3081337 w 3081337"/>
                <a:gd name="connsiteY0" fmla="*/ 34809 h 1349259"/>
                <a:gd name="connsiteX1" fmla="*/ 1552575 w 3081337"/>
                <a:gd name="connsiteY1" fmla="*/ 1349259 h 1349259"/>
                <a:gd name="connsiteX2" fmla="*/ 0 w 3081337"/>
                <a:gd name="connsiteY2" fmla="*/ 592022 h 1349259"/>
                <a:gd name="connsiteX3" fmla="*/ 3081337 w 3081337"/>
                <a:gd name="connsiteY3" fmla="*/ 34809 h 1349259"/>
                <a:gd name="connsiteX0" fmla="*/ 3081337 w 3081337"/>
                <a:gd name="connsiteY0" fmla="*/ 327841 h 1642291"/>
                <a:gd name="connsiteX1" fmla="*/ 1552575 w 3081337"/>
                <a:gd name="connsiteY1" fmla="*/ 1642291 h 1642291"/>
                <a:gd name="connsiteX2" fmla="*/ 0 w 3081337"/>
                <a:gd name="connsiteY2" fmla="*/ 885054 h 1642291"/>
                <a:gd name="connsiteX3" fmla="*/ 3081337 w 3081337"/>
                <a:gd name="connsiteY3" fmla="*/ 327841 h 1642291"/>
                <a:gd name="connsiteX0" fmla="*/ 3081337 w 3081337"/>
                <a:gd name="connsiteY0" fmla="*/ 397949 h 1712399"/>
                <a:gd name="connsiteX1" fmla="*/ 1552575 w 3081337"/>
                <a:gd name="connsiteY1" fmla="*/ 1712399 h 1712399"/>
                <a:gd name="connsiteX2" fmla="*/ 0 w 3081337"/>
                <a:gd name="connsiteY2" fmla="*/ 955162 h 1712399"/>
                <a:gd name="connsiteX3" fmla="*/ 3081337 w 3081337"/>
                <a:gd name="connsiteY3" fmla="*/ 397949 h 1712399"/>
                <a:gd name="connsiteX0" fmla="*/ 3047001 w 3047001"/>
                <a:gd name="connsiteY0" fmla="*/ 537683 h 1559028"/>
                <a:gd name="connsiteX1" fmla="*/ 1552575 w 3047001"/>
                <a:gd name="connsiteY1" fmla="*/ 1559028 h 1559028"/>
                <a:gd name="connsiteX2" fmla="*/ 0 w 3047001"/>
                <a:gd name="connsiteY2" fmla="*/ 801791 h 1559028"/>
                <a:gd name="connsiteX3" fmla="*/ 3047001 w 3047001"/>
                <a:gd name="connsiteY3" fmla="*/ 537683 h 1559028"/>
                <a:gd name="connsiteX0" fmla="*/ 3047001 w 3047001"/>
                <a:gd name="connsiteY0" fmla="*/ 537683 h 1559028"/>
                <a:gd name="connsiteX1" fmla="*/ 1552575 w 3047001"/>
                <a:gd name="connsiteY1" fmla="*/ 1559028 h 1559028"/>
                <a:gd name="connsiteX2" fmla="*/ 0 w 3047001"/>
                <a:gd name="connsiteY2" fmla="*/ 801791 h 1559028"/>
                <a:gd name="connsiteX3" fmla="*/ 3047001 w 3047001"/>
                <a:gd name="connsiteY3" fmla="*/ 537683 h 1559028"/>
                <a:gd name="connsiteX0" fmla="*/ 3047001 w 3047001"/>
                <a:gd name="connsiteY0" fmla="*/ 537683 h 1567948"/>
                <a:gd name="connsiteX1" fmla="*/ 1552575 w 3047001"/>
                <a:gd name="connsiteY1" fmla="*/ 1559028 h 1567948"/>
                <a:gd name="connsiteX2" fmla="*/ 0 w 3047001"/>
                <a:gd name="connsiteY2" fmla="*/ 801791 h 1567948"/>
                <a:gd name="connsiteX3" fmla="*/ 3047001 w 3047001"/>
                <a:gd name="connsiteY3" fmla="*/ 537683 h 1567948"/>
                <a:gd name="connsiteX0" fmla="*/ 2669322 w 2669322"/>
                <a:gd name="connsiteY0" fmla="*/ 557671 h 1587575"/>
                <a:gd name="connsiteX1" fmla="*/ 1174896 w 2669322"/>
                <a:gd name="connsiteY1" fmla="*/ 1579016 h 1587575"/>
                <a:gd name="connsiteX2" fmla="*/ 0 w 2669322"/>
                <a:gd name="connsiteY2" fmla="*/ 785141 h 1587575"/>
                <a:gd name="connsiteX3" fmla="*/ 2669322 w 2669322"/>
                <a:gd name="connsiteY3" fmla="*/ 557671 h 1587575"/>
                <a:gd name="connsiteX0" fmla="*/ 2669322 w 2669322"/>
                <a:gd name="connsiteY0" fmla="*/ 587118 h 1617022"/>
                <a:gd name="connsiteX1" fmla="*/ 1174896 w 2669322"/>
                <a:gd name="connsiteY1" fmla="*/ 1608463 h 1617022"/>
                <a:gd name="connsiteX2" fmla="*/ 0 w 2669322"/>
                <a:gd name="connsiteY2" fmla="*/ 814588 h 1617022"/>
                <a:gd name="connsiteX3" fmla="*/ 2669322 w 2669322"/>
                <a:gd name="connsiteY3" fmla="*/ 587118 h 1617022"/>
                <a:gd name="connsiteX0" fmla="*/ 2743523 w 2743523"/>
                <a:gd name="connsiteY0" fmla="*/ 587120 h 1624792"/>
                <a:gd name="connsiteX1" fmla="*/ 1249097 w 2743523"/>
                <a:gd name="connsiteY1" fmla="*/ 1608465 h 1624792"/>
                <a:gd name="connsiteX2" fmla="*/ 74201 w 2743523"/>
                <a:gd name="connsiteY2" fmla="*/ 814590 h 1624792"/>
                <a:gd name="connsiteX3" fmla="*/ 2743523 w 2743523"/>
                <a:gd name="connsiteY3" fmla="*/ 587120 h 1624792"/>
                <a:gd name="connsiteX0" fmla="*/ 2981356 w 2981356"/>
                <a:gd name="connsiteY0" fmla="*/ 679250 h 1712987"/>
                <a:gd name="connsiteX1" fmla="*/ 1486930 w 2981356"/>
                <a:gd name="connsiteY1" fmla="*/ 1700595 h 1712987"/>
                <a:gd name="connsiteX2" fmla="*/ 60248 w 2981356"/>
                <a:gd name="connsiteY2" fmla="*/ 751009 h 1712987"/>
                <a:gd name="connsiteX3" fmla="*/ 2981356 w 2981356"/>
                <a:gd name="connsiteY3" fmla="*/ 679250 h 1712987"/>
                <a:gd name="connsiteX0" fmla="*/ 2981356 w 2981356"/>
                <a:gd name="connsiteY0" fmla="*/ 609903 h 1643640"/>
                <a:gd name="connsiteX1" fmla="*/ 1486930 w 2981356"/>
                <a:gd name="connsiteY1" fmla="*/ 1631248 h 1643640"/>
                <a:gd name="connsiteX2" fmla="*/ 60248 w 2981356"/>
                <a:gd name="connsiteY2" fmla="*/ 681662 h 1643640"/>
                <a:gd name="connsiteX3" fmla="*/ 2981356 w 2981356"/>
                <a:gd name="connsiteY3" fmla="*/ 609903 h 1643640"/>
                <a:gd name="connsiteX0" fmla="*/ 2477785 w 2477785"/>
                <a:gd name="connsiteY0" fmla="*/ 689703 h 1595206"/>
                <a:gd name="connsiteX1" fmla="*/ 1486930 w 2477785"/>
                <a:gd name="connsiteY1" fmla="*/ 1582814 h 1595206"/>
                <a:gd name="connsiteX2" fmla="*/ 60248 w 2477785"/>
                <a:gd name="connsiteY2" fmla="*/ 633228 h 1595206"/>
                <a:gd name="connsiteX3" fmla="*/ 2477785 w 2477785"/>
                <a:gd name="connsiteY3" fmla="*/ 689703 h 1595206"/>
                <a:gd name="connsiteX0" fmla="*/ 2477785 w 2477785"/>
                <a:gd name="connsiteY0" fmla="*/ 836917 h 1742420"/>
                <a:gd name="connsiteX1" fmla="*/ 1486930 w 2477785"/>
                <a:gd name="connsiteY1" fmla="*/ 1730028 h 1742420"/>
                <a:gd name="connsiteX2" fmla="*/ 60248 w 2477785"/>
                <a:gd name="connsiteY2" fmla="*/ 780442 h 1742420"/>
                <a:gd name="connsiteX3" fmla="*/ 2477785 w 2477785"/>
                <a:gd name="connsiteY3" fmla="*/ 836917 h 1742420"/>
                <a:gd name="connsiteX0" fmla="*/ 2477785 w 2547170"/>
                <a:gd name="connsiteY0" fmla="*/ 836919 h 1742422"/>
                <a:gd name="connsiteX1" fmla="*/ 1486930 w 2547170"/>
                <a:gd name="connsiteY1" fmla="*/ 1730030 h 1742422"/>
                <a:gd name="connsiteX2" fmla="*/ 60248 w 2547170"/>
                <a:gd name="connsiteY2" fmla="*/ 780444 h 1742422"/>
                <a:gd name="connsiteX3" fmla="*/ 2477785 w 2547170"/>
                <a:gd name="connsiteY3" fmla="*/ 836919 h 1742422"/>
                <a:gd name="connsiteX0" fmla="*/ 2477785 w 2547170"/>
                <a:gd name="connsiteY0" fmla="*/ 703304 h 1608807"/>
                <a:gd name="connsiteX1" fmla="*/ 1486930 w 2547170"/>
                <a:gd name="connsiteY1" fmla="*/ 1596415 h 1608807"/>
                <a:gd name="connsiteX2" fmla="*/ 60248 w 2547170"/>
                <a:gd name="connsiteY2" fmla="*/ 646829 h 1608807"/>
                <a:gd name="connsiteX3" fmla="*/ 2477785 w 2547170"/>
                <a:gd name="connsiteY3" fmla="*/ 703304 h 1608807"/>
                <a:gd name="connsiteX0" fmla="*/ 2638012 w 2694651"/>
                <a:gd name="connsiteY0" fmla="*/ 703304 h 1608807"/>
                <a:gd name="connsiteX1" fmla="*/ 1486930 w 2694651"/>
                <a:gd name="connsiteY1" fmla="*/ 1596415 h 1608807"/>
                <a:gd name="connsiteX2" fmla="*/ 60248 w 2694651"/>
                <a:gd name="connsiteY2" fmla="*/ 646829 h 1608807"/>
                <a:gd name="connsiteX3" fmla="*/ 2638012 w 2694651"/>
                <a:gd name="connsiteY3" fmla="*/ 703304 h 1608807"/>
                <a:gd name="connsiteX0" fmla="*/ 2662574 w 2719213"/>
                <a:gd name="connsiteY0" fmla="*/ 703304 h 1608151"/>
                <a:gd name="connsiteX1" fmla="*/ 1511492 w 2719213"/>
                <a:gd name="connsiteY1" fmla="*/ 1596415 h 1608151"/>
                <a:gd name="connsiteX2" fmla="*/ 84810 w 2719213"/>
                <a:gd name="connsiteY2" fmla="*/ 646829 h 1608151"/>
                <a:gd name="connsiteX3" fmla="*/ 2662574 w 2719213"/>
                <a:gd name="connsiteY3" fmla="*/ 703304 h 1608151"/>
                <a:gd name="connsiteX0" fmla="*/ 2630259 w 2686898"/>
                <a:gd name="connsiteY0" fmla="*/ 673032 h 1579114"/>
                <a:gd name="connsiteX1" fmla="*/ 1479177 w 2686898"/>
                <a:gd name="connsiteY1" fmla="*/ 1566143 h 1579114"/>
                <a:gd name="connsiteX2" fmla="*/ 86831 w 2686898"/>
                <a:gd name="connsiteY2" fmla="*/ 680675 h 1579114"/>
                <a:gd name="connsiteX3" fmla="*/ 2630259 w 2686898"/>
                <a:gd name="connsiteY3" fmla="*/ 673032 h 1579114"/>
                <a:gd name="connsiteX0" fmla="*/ 2630259 w 2686898"/>
                <a:gd name="connsiteY0" fmla="*/ 682789 h 1588869"/>
                <a:gd name="connsiteX1" fmla="*/ 1479177 w 2686898"/>
                <a:gd name="connsiteY1" fmla="*/ 1575900 h 1588869"/>
                <a:gd name="connsiteX2" fmla="*/ 86831 w 2686898"/>
                <a:gd name="connsiteY2" fmla="*/ 690432 h 1588869"/>
                <a:gd name="connsiteX3" fmla="*/ 2630259 w 2686898"/>
                <a:gd name="connsiteY3" fmla="*/ 682789 h 1588869"/>
                <a:gd name="connsiteX0" fmla="*/ 2626568 w 2683207"/>
                <a:gd name="connsiteY0" fmla="*/ 682789 h 1589257"/>
                <a:gd name="connsiteX1" fmla="*/ 1475486 w 2683207"/>
                <a:gd name="connsiteY1" fmla="*/ 1575900 h 1589257"/>
                <a:gd name="connsiteX2" fmla="*/ 83140 w 2683207"/>
                <a:gd name="connsiteY2" fmla="*/ 690432 h 1589257"/>
                <a:gd name="connsiteX3" fmla="*/ 2626568 w 2683207"/>
                <a:gd name="connsiteY3" fmla="*/ 682789 h 1589257"/>
                <a:gd name="connsiteX0" fmla="*/ 2626568 w 2685413"/>
                <a:gd name="connsiteY0" fmla="*/ 682789 h 1589257"/>
                <a:gd name="connsiteX1" fmla="*/ 1475486 w 2685413"/>
                <a:gd name="connsiteY1" fmla="*/ 1575900 h 1589257"/>
                <a:gd name="connsiteX2" fmla="*/ 83140 w 2685413"/>
                <a:gd name="connsiteY2" fmla="*/ 690432 h 1589257"/>
                <a:gd name="connsiteX3" fmla="*/ 2626568 w 2685413"/>
                <a:gd name="connsiteY3" fmla="*/ 682789 h 15892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85413" h="1589257">
                  <a:moveTo>
                    <a:pt x="2626568" y="682789"/>
                  </a:moveTo>
                  <a:cubicBezTo>
                    <a:pt x="2872338" y="1130086"/>
                    <a:pt x="2321326" y="1368224"/>
                    <a:pt x="1475486" y="1575900"/>
                  </a:cubicBezTo>
                  <a:cubicBezTo>
                    <a:pt x="764469" y="1677398"/>
                    <a:pt x="-307165" y="1182843"/>
                    <a:pt x="83140" y="690432"/>
                  </a:cubicBezTo>
                  <a:cubicBezTo>
                    <a:pt x="982366" y="-145166"/>
                    <a:pt x="2008441" y="-308587"/>
                    <a:pt x="2626568" y="682789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shade val="30000"/>
                    <a:satMod val="115000"/>
                  </a:sysClr>
                </a:gs>
                <a:gs pos="50000">
                  <a:sysClr val="window" lastClr="FFFFFF">
                    <a:shade val="67500"/>
                    <a:satMod val="115000"/>
                  </a:sysClr>
                </a:gs>
                <a:gs pos="100000">
                  <a:sysClr val="window" lastClr="FFFFFF">
                    <a:shade val="100000"/>
                    <a:satMod val="115000"/>
                  </a:sysClr>
                </a:gs>
              </a:gsLst>
              <a:path path="circle">
                <a:fillToRect l="100000" t="100000"/>
              </a:path>
              <a:tileRect r="-100000" b="-100000"/>
            </a:gradFill>
            <a:ln w="19050" cap="flat" cmpd="sng" algn="ctr">
              <a:solidFill>
                <a:srgbClr val="0055A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>
                  <a:off x="5586116" y="4456862"/>
                  <a:ext cx="1125219" cy="616471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</m:acc>
                        <m:r>
                          <a:rPr lang="en-US" sz="16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l-GR" sz="1600" i="1" ker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1600" i="0" ker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600" b="0" i="0" kern="0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H</m:t>
                            </m:r>
                          </m:sub>
                        </m:sSub>
                        <m:r>
                          <a:rPr lang="en-US" sz="1600" b="0" i="0" kern="0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l-GR" sz="1600" i="1" kern="0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r>
                              <a:rPr lang="el-GR" sz="1600" i="0" ker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ℝ</m:t>
                            </m:r>
                          </m:e>
                          <m:sup>
                            <m:r>
                              <a:rPr lang="en-US" sz="1600" b="0" i="0" kern="0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sup>
                        </m:sSup>
                      </m:oMath>
                    </m:oMathPara>
                  </a14:m>
                  <a:endParaRPr lang="it-IT" sz="1600" dirty="0"/>
                </a:p>
              </p:txBody>
            </p:sp>
          </mc:Choice>
          <mc:Fallback xmlns=""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586116" y="4456862"/>
                  <a:ext cx="1125219" cy="616471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36" name="Group 35"/>
            <p:cNvGrpSpPr/>
            <p:nvPr/>
          </p:nvGrpSpPr>
          <p:grpSpPr>
            <a:xfrm rot="961545">
              <a:off x="6482482" y="4131316"/>
              <a:ext cx="223106" cy="264269"/>
              <a:chOff x="6280473" y="1213013"/>
              <a:chExt cx="243109" cy="287961"/>
            </a:xfrm>
          </p:grpSpPr>
          <p:sp>
            <p:nvSpPr>
              <p:cNvPr id="37" name="Freeform 36"/>
              <p:cNvSpPr/>
              <p:nvPr/>
            </p:nvSpPr>
            <p:spPr>
              <a:xfrm rot="17466008">
                <a:off x="6203647" y="1289839"/>
                <a:ext cx="287961" cy="134309"/>
              </a:xfrm>
              <a:custGeom>
                <a:avLst/>
                <a:gdLst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43039 w 1543039"/>
                  <a:gd name="connsiteY0" fmla="*/ 752475 h 752475"/>
                  <a:gd name="connsiteX1" fmla="*/ 0 w 1543039"/>
                  <a:gd name="connsiteY1" fmla="*/ 0 h 752475"/>
                  <a:gd name="connsiteX0" fmla="*/ 1545415 w 1545415"/>
                  <a:gd name="connsiteY0" fmla="*/ 750657 h 750657"/>
                  <a:gd name="connsiteX1" fmla="*/ 0 w 1545415"/>
                  <a:gd name="connsiteY1" fmla="*/ 0 h 750657"/>
                  <a:gd name="connsiteX0" fmla="*/ 1545415 w 1545415"/>
                  <a:gd name="connsiteY0" fmla="*/ 756111 h 756111"/>
                  <a:gd name="connsiteX1" fmla="*/ 0 w 1545415"/>
                  <a:gd name="connsiteY1" fmla="*/ 0 h 756111"/>
                  <a:gd name="connsiteX0" fmla="*/ 577885 w 577885"/>
                  <a:gd name="connsiteY0" fmla="*/ 2921077 h 2921077"/>
                  <a:gd name="connsiteX1" fmla="*/ 0 w 577885"/>
                  <a:gd name="connsiteY1" fmla="*/ 0 h 2921077"/>
                  <a:gd name="connsiteX0" fmla="*/ 577885 w 1820321"/>
                  <a:gd name="connsiteY0" fmla="*/ 2921077 h 2921077"/>
                  <a:gd name="connsiteX1" fmla="*/ 0 w 1820321"/>
                  <a:gd name="connsiteY1" fmla="*/ 0 h 2921077"/>
                  <a:gd name="connsiteX0" fmla="*/ 577885 w 2552758"/>
                  <a:gd name="connsiteY0" fmla="*/ 2921077 h 2921077"/>
                  <a:gd name="connsiteX1" fmla="*/ 0 w 2552758"/>
                  <a:gd name="connsiteY1" fmla="*/ 0 h 2921077"/>
                  <a:gd name="connsiteX0" fmla="*/ 1462135 w 3094788"/>
                  <a:gd name="connsiteY0" fmla="*/ 3441805 h 3441805"/>
                  <a:gd name="connsiteX1" fmla="*/ -2 w 3094788"/>
                  <a:gd name="connsiteY1" fmla="*/ 1 h 3441805"/>
                  <a:gd name="connsiteX0" fmla="*/ 1462135 w 3101986"/>
                  <a:gd name="connsiteY0" fmla="*/ 3441805 h 3441805"/>
                  <a:gd name="connsiteX1" fmla="*/ -2 w 3101986"/>
                  <a:gd name="connsiteY1" fmla="*/ 1 h 3441805"/>
                  <a:gd name="connsiteX0" fmla="*/ 5633448 w 6464396"/>
                  <a:gd name="connsiteY0" fmla="*/ 2532061 h 2532061"/>
                  <a:gd name="connsiteX1" fmla="*/ -2 w 6464396"/>
                  <a:gd name="connsiteY1" fmla="*/ 1 h 2532061"/>
                  <a:gd name="connsiteX0" fmla="*/ 5633448 w 5633445"/>
                  <a:gd name="connsiteY0" fmla="*/ 2532061 h 2532061"/>
                  <a:gd name="connsiteX1" fmla="*/ -2 w 5633445"/>
                  <a:gd name="connsiteY1" fmla="*/ 1 h 2532061"/>
                  <a:gd name="connsiteX0" fmla="*/ 4407371 w 4407370"/>
                  <a:gd name="connsiteY0" fmla="*/ 1445498 h 1445497"/>
                  <a:gd name="connsiteX1" fmla="*/ -2 w 4407370"/>
                  <a:gd name="connsiteY1" fmla="*/ 1 h 1445497"/>
                  <a:gd name="connsiteX0" fmla="*/ 4407371 w 4407370"/>
                  <a:gd name="connsiteY0" fmla="*/ 1445498 h 1445497"/>
                  <a:gd name="connsiteX1" fmla="*/ -2 w 4407370"/>
                  <a:gd name="connsiteY1" fmla="*/ 1 h 1445497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24109" h="1025572">
                    <a:moveTo>
                      <a:pt x="2924108" y="1025573"/>
                    </a:moveTo>
                    <a:cubicBezTo>
                      <a:pt x="2018955" y="612260"/>
                      <a:pt x="2288288" y="155250"/>
                      <a:pt x="-2" y="1"/>
                    </a:cubicBezTo>
                  </a:path>
                </a:pathLst>
              </a:custGeom>
              <a:noFill/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6458549" y="1215699"/>
                <a:ext cx="65033" cy="63050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9" name="Rectangle 38"/>
                <p:cNvSpPr/>
                <p:nvPr/>
              </p:nvSpPr>
              <p:spPr>
                <a:xfrm>
                  <a:off x="6421166" y="3842147"/>
                  <a:ext cx="397391" cy="33951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it-IT" sz="1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39" name="Rectangle 38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21166" y="3842147"/>
                  <a:ext cx="397391" cy="33951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0" name="Rectangle 39"/>
                <p:cNvSpPr/>
                <p:nvPr/>
              </p:nvSpPr>
              <p:spPr>
                <a:xfrm>
                  <a:off x="5984600" y="5080355"/>
                  <a:ext cx="397391" cy="33951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it-IT" sz="1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40" name="Rectangle 39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84600" y="5080355"/>
                  <a:ext cx="397391" cy="339518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41" name="Group 40"/>
            <p:cNvGrpSpPr/>
            <p:nvPr/>
          </p:nvGrpSpPr>
          <p:grpSpPr>
            <a:xfrm rot="17982805">
              <a:off x="5828719" y="5068843"/>
              <a:ext cx="308382" cy="169429"/>
              <a:chOff x="5974743" y="2269967"/>
              <a:chExt cx="336030" cy="184615"/>
            </a:xfrm>
          </p:grpSpPr>
          <p:sp>
            <p:nvSpPr>
              <p:cNvPr id="42" name="Freeform 41"/>
              <p:cNvSpPr/>
              <p:nvPr/>
            </p:nvSpPr>
            <p:spPr>
              <a:xfrm rot="21410199" flipH="1">
                <a:off x="6005918" y="2269967"/>
                <a:ext cx="304855" cy="122703"/>
              </a:xfrm>
              <a:custGeom>
                <a:avLst/>
                <a:gdLst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43039 w 1543039"/>
                  <a:gd name="connsiteY0" fmla="*/ 752475 h 752475"/>
                  <a:gd name="connsiteX1" fmla="*/ 0 w 1543039"/>
                  <a:gd name="connsiteY1" fmla="*/ 0 h 752475"/>
                  <a:gd name="connsiteX0" fmla="*/ 1545415 w 1545415"/>
                  <a:gd name="connsiteY0" fmla="*/ 750657 h 750657"/>
                  <a:gd name="connsiteX1" fmla="*/ 0 w 1545415"/>
                  <a:gd name="connsiteY1" fmla="*/ 0 h 750657"/>
                  <a:gd name="connsiteX0" fmla="*/ 1545415 w 1545415"/>
                  <a:gd name="connsiteY0" fmla="*/ 756111 h 756111"/>
                  <a:gd name="connsiteX1" fmla="*/ 0 w 1545415"/>
                  <a:gd name="connsiteY1" fmla="*/ 0 h 756111"/>
                  <a:gd name="connsiteX0" fmla="*/ 577885 w 577885"/>
                  <a:gd name="connsiteY0" fmla="*/ 2921077 h 2921077"/>
                  <a:gd name="connsiteX1" fmla="*/ 0 w 577885"/>
                  <a:gd name="connsiteY1" fmla="*/ 0 h 2921077"/>
                  <a:gd name="connsiteX0" fmla="*/ 577885 w 1820321"/>
                  <a:gd name="connsiteY0" fmla="*/ 2921077 h 2921077"/>
                  <a:gd name="connsiteX1" fmla="*/ 0 w 1820321"/>
                  <a:gd name="connsiteY1" fmla="*/ 0 h 2921077"/>
                  <a:gd name="connsiteX0" fmla="*/ 577885 w 2552758"/>
                  <a:gd name="connsiteY0" fmla="*/ 2921077 h 2921077"/>
                  <a:gd name="connsiteX1" fmla="*/ 0 w 2552758"/>
                  <a:gd name="connsiteY1" fmla="*/ 0 h 2921077"/>
                  <a:gd name="connsiteX0" fmla="*/ 1462135 w 3094788"/>
                  <a:gd name="connsiteY0" fmla="*/ 3441805 h 3441805"/>
                  <a:gd name="connsiteX1" fmla="*/ -2 w 3094788"/>
                  <a:gd name="connsiteY1" fmla="*/ 1 h 3441805"/>
                  <a:gd name="connsiteX0" fmla="*/ 1462135 w 3101986"/>
                  <a:gd name="connsiteY0" fmla="*/ 3441805 h 3441805"/>
                  <a:gd name="connsiteX1" fmla="*/ -2 w 3101986"/>
                  <a:gd name="connsiteY1" fmla="*/ 1 h 3441805"/>
                  <a:gd name="connsiteX0" fmla="*/ 5633448 w 6464396"/>
                  <a:gd name="connsiteY0" fmla="*/ 2532061 h 2532061"/>
                  <a:gd name="connsiteX1" fmla="*/ -2 w 6464396"/>
                  <a:gd name="connsiteY1" fmla="*/ 1 h 2532061"/>
                  <a:gd name="connsiteX0" fmla="*/ 5633448 w 5633445"/>
                  <a:gd name="connsiteY0" fmla="*/ 2532061 h 2532061"/>
                  <a:gd name="connsiteX1" fmla="*/ -2 w 5633445"/>
                  <a:gd name="connsiteY1" fmla="*/ 1 h 2532061"/>
                  <a:gd name="connsiteX0" fmla="*/ 4407371 w 4407370"/>
                  <a:gd name="connsiteY0" fmla="*/ 1445498 h 1445497"/>
                  <a:gd name="connsiteX1" fmla="*/ -2 w 4407370"/>
                  <a:gd name="connsiteY1" fmla="*/ 1 h 1445497"/>
                  <a:gd name="connsiteX0" fmla="*/ 4407371 w 4407370"/>
                  <a:gd name="connsiteY0" fmla="*/ 1445498 h 1445497"/>
                  <a:gd name="connsiteX1" fmla="*/ -2 w 4407370"/>
                  <a:gd name="connsiteY1" fmla="*/ 1 h 1445497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24109" h="1025572">
                    <a:moveTo>
                      <a:pt x="2924108" y="1025573"/>
                    </a:moveTo>
                    <a:cubicBezTo>
                      <a:pt x="2018955" y="612260"/>
                      <a:pt x="2288288" y="155250"/>
                      <a:pt x="-2" y="1"/>
                    </a:cubicBezTo>
                  </a:path>
                </a:pathLst>
              </a:custGeom>
              <a:noFill/>
              <a:ln w="1905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/>
                <a:endParaRPr lang="it-IT" sz="1600" kern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 rot="17276207" flipH="1">
                <a:off x="5973752" y="2390542"/>
                <a:ext cx="65031" cy="63050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sz="1600"/>
              </a:p>
            </p:txBody>
          </p:sp>
        </p:grpSp>
        <p:grpSp>
          <p:nvGrpSpPr>
            <p:cNvPr id="58" name="Group 57"/>
            <p:cNvGrpSpPr/>
            <p:nvPr/>
          </p:nvGrpSpPr>
          <p:grpSpPr>
            <a:xfrm rot="961545">
              <a:off x="8177076" y="4093216"/>
              <a:ext cx="223106" cy="264269"/>
              <a:chOff x="6280473" y="1213013"/>
              <a:chExt cx="243109" cy="287961"/>
            </a:xfrm>
          </p:grpSpPr>
          <p:sp>
            <p:nvSpPr>
              <p:cNvPr id="59" name="Freeform 58"/>
              <p:cNvSpPr/>
              <p:nvPr/>
            </p:nvSpPr>
            <p:spPr>
              <a:xfrm rot="17466008">
                <a:off x="6203647" y="1289839"/>
                <a:ext cx="287961" cy="134309"/>
              </a:xfrm>
              <a:custGeom>
                <a:avLst/>
                <a:gdLst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43039 w 1543039"/>
                  <a:gd name="connsiteY0" fmla="*/ 752475 h 752475"/>
                  <a:gd name="connsiteX1" fmla="*/ 0 w 1543039"/>
                  <a:gd name="connsiteY1" fmla="*/ 0 h 752475"/>
                  <a:gd name="connsiteX0" fmla="*/ 1545415 w 1545415"/>
                  <a:gd name="connsiteY0" fmla="*/ 750657 h 750657"/>
                  <a:gd name="connsiteX1" fmla="*/ 0 w 1545415"/>
                  <a:gd name="connsiteY1" fmla="*/ 0 h 750657"/>
                  <a:gd name="connsiteX0" fmla="*/ 1545415 w 1545415"/>
                  <a:gd name="connsiteY0" fmla="*/ 756111 h 756111"/>
                  <a:gd name="connsiteX1" fmla="*/ 0 w 1545415"/>
                  <a:gd name="connsiteY1" fmla="*/ 0 h 756111"/>
                  <a:gd name="connsiteX0" fmla="*/ 577885 w 577885"/>
                  <a:gd name="connsiteY0" fmla="*/ 2921077 h 2921077"/>
                  <a:gd name="connsiteX1" fmla="*/ 0 w 577885"/>
                  <a:gd name="connsiteY1" fmla="*/ 0 h 2921077"/>
                  <a:gd name="connsiteX0" fmla="*/ 577885 w 1820321"/>
                  <a:gd name="connsiteY0" fmla="*/ 2921077 h 2921077"/>
                  <a:gd name="connsiteX1" fmla="*/ 0 w 1820321"/>
                  <a:gd name="connsiteY1" fmla="*/ 0 h 2921077"/>
                  <a:gd name="connsiteX0" fmla="*/ 577885 w 2552758"/>
                  <a:gd name="connsiteY0" fmla="*/ 2921077 h 2921077"/>
                  <a:gd name="connsiteX1" fmla="*/ 0 w 2552758"/>
                  <a:gd name="connsiteY1" fmla="*/ 0 h 2921077"/>
                  <a:gd name="connsiteX0" fmla="*/ 1462135 w 3094788"/>
                  <a:gd name="connsiteY0" fmla="*/ 3441805 h 3441805"/>
                  <a:gd name="connsiteX1" fmla="*/ -2 w 3094788"/>
                  <a:gd name="connsiteY1" fmla="*/ 1 h 3441805"/>
                  <a:gd name="connsiteX0" fmla="*/ 1462135 w 3101986"/>
                  <a:gd name="connsiteY0" fmla="*/ 3441805 h 3441805"/>
                  <a:gd name="connsiteX1" fmla="*/ -2 w 3101986"/>
                  <a:gd name="connsiteY1" fmla="*/ 1 h 3441805"/>
                  <a:gd name="connsiteX0" fmla="*/ 5633448 w 6464396"/>
                  <a:gd name="connsiteY0" fmla="*/ 2532061 h 2532061"/>
                  <a:gd name="connsiteX1" fmla="*/ -2 w 6464396"/>
                  <a:gd name="connsiteY1" fmla="*/ 1 h 2532061"/>
                  <a:gd name="connsiteX0" fmla="*/ 5633448 w 5633445"/>
                  <a:gd name="connsiteY0" fmla="*/ 2532061 h 2532061"/>
                  <a:gd name="connsiteX1" fmla="*/ -2 w 5633445"/>
                  <a:gd name="connsiteY1" fmla="*/ 1 h 2532061"/>
                  <a:gd name="connsiteX0" fmla="*/ 4407371 w 4407370"/>
                  <a:gd name="connsiteY0" fmla="*/ 1445498 h 1445497"/>
                  <a:gd name="connsiteX1" fmla="*/ -2 w 4407370"/>
                  <a:gd name="connsiteY1" fmla="*/ 1 h 1445497"/>
                  <a:gd name="connsiteX0" fmla="*/ 4407371 w 4407370"/>
                  <a:gd name="connsiteY0" fmla="*/ 1445498 h 1445497"/>
                  <a:gd name="connsiteX1" fmla="*/ -2 w 4407370"/>
                  <a:gd name="connsiteY1" fmla="*/ 1 h 1445497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24109" h="1025572">
                    <a:moveTo>
                      <a:pt x="2924108" y="1025573"/>
                    </a:moveTo>
                    <a:cubicBezTo>
                      <a:pt x="2018955" y="612260"/>
                      <a:pt x="2288288" y="155250"/>
                      <a:pt x="-2" y="1"/>
                    </a:cubicBezTo>
                  </a:path>
                </a:pathLst>
              </a:custGeom>
              <a:noFill/>
              <a:ln w="19050" cap="flat" cmpd="sng" algn="ctr">
                <a:solidFill>
                  <a:srgbClr val="0055A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60" name="Oval 59"/>
              <p:cNvSpPr/>
              <p:nvPr/>
            </p:nvSpPr>
            <p:spPr>
              <a:xfrm>
                <a:off x="6458549" y="1215699"/>
                <a:ext cx="65033" cy="63050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sz="160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Rectangle 60"/>
                <p:cNvSpPr/>
                <p:nvPr/>
              </p:nvSpPr>
              <p:spPr>
                <a:xfrm>
                  <a:off x="8115760" y="3804047"/>
                  <a:ext cx="397391" cy="33951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oMath>
                    </m:oMathPara>
                  </a14:m>
                  <a:endParaRPr lang="it-IT" sz="1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1" name="Rectangle 6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15760" y="3804047"/>
                  <a:ext cx="397391" cy="339518"/>
                </a:xfrm>
                <a:prstGeom prst="rect">
                  <a:avLst/>
                </a:prstGeom>
                <a:blipFill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Rectangle 61"/>
                <p:cNvSpPr/>
                <p:nvPr/>
              </p:nvSpPr>
              <p:spPr>
                <a:xfrm>
                  <a:off x="7679194" y="5061305"/>
                  <a:ext cx="397391" cy="33951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oMath>
                    </m:oMathPara>
                  </a14:m>
                  <a:endParaRPr lang="it-IT" sz="1600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62" name="Rectangle 6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79194" y="5061305"/>
                  <a:ext cx="397391" cy="339518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63" name="Group 62"/>
            <p:cNvGrpSpPr/>
            <p:nvPr/>
          </p:nvGrpSpPr>
          <p:grpSpPr>
            <a:xfrm rot="17982805">
              <a:off x="7523313" y="5049793"/>
              <a:ext cx="308382" cy="169429"/>
              <a:chOff x="5974743" y="2269967"/>
              <a:chExt cx="336030" cy="184615"/>
            </a:xfrm>
          </p:grpSpPr>
          <p:sp>
            <p:nvSpPr>
              <p:cNvPr id="64" name="Freeform 63"/>
              <p:cNvSpPr/>
              <p:nvPr/>
            </p:nvSpPr>
            <p:spPr>
              <a:xfrm rot="21410199" flipH="1">
                <a:off x="6005918" y="2269967"/>
                <a:ext cx="304855" cy="122703"/>
              </a:xfrm>
              <a:custGeom>
                <a:avLst/>
                <a:gdLst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38287 w 1538287"/>
                  <a:gd name="connsiteY0" fmla="*/ 752475 h 752475"/>
                  <a:gd name="connsiteX1" fmla="*/ 0 w 1538287"/>
                  <a:gd name="connsiteY1" fmla="*/ 0 h 752475"/>
                  <a:gd name="connsiteX0" fmla="*/ 1543039 w 1543039"/>
                  <a:gd name="connsiteY0" fmla="*/ 752475 h 752475"/>
                  <a:gd name="connsiteX1" fmla="*/ 0 w 1543039"/>
                  <a:gd name="connsiteY1" fmla="*/ 0 h 752475"/>
                  <a:gd name="connsiteX0" fmla="*/ 1545415 w 1545415"/>
                  <a:gd name="connsiteY0" fmla="*/ 750657 h 750657"/>
                  <a:gd name="connsiteX1" fmla="*/ 0 w 1545415"/>
                  <a:gd name="connsiteY1" fmla="*/ 0 h 750657"/>
                  <a:gd name="connsiteX0" fmla="*/ 1545415 w 1545415"/>
                  <a:gd name="connsiteY0" fmla="*/ 756111 h 756111"/>
                  <a:gd name="connsiteX1" fmla="*/ 0 w 1545415"/>
                  <a:gd name="connsiteY1" fmla="*/ 0 h 756111"/>
                  <a:gd name="connsiteX0" fmla="*/ 577885 w 577885"/>
                  <a:gd name="connsiteY0" fmla="*/ 2921077 h 2921077"/>
                  <a:gd name="connsiteX1" fmla="*/ 0 w 577885"/>
                  <a:gd name="connsiteY1" fmla="*/ 0 h 2921077"/>
                  <a:gd name="connsiteX0" fmla="*/ 577885 w 1820321"/>
                  <a:gd name="connsiteY0" fmla="*/ 2921077 h 2921077"/>
                  <a:gd name="connsiteX1" fmla="*/ 0 w 1820321"/>
                  <a:gd name="connsiteY1" fmla="*/ 0 h 2921077"/>
                  <a:gd name="connsiteX0" fmla="*/ 577885 w 2552758"/>
                  <a:gd name="connsiteY0" fmla="*/ 2921077 h 2921077"/>
                  <a:gd name="connsiteX1" fmla="*/ 0 w 2552758"/>
                  <a:gd name="connsiteY1" fmla="*/ 0 h 2921077"/>
                  <a:gd name="connsiteX0" fmla="*/ 1462135 w 3094788"/>
                  <a:gd name="connsiteY0" fmla="*/ 3441805 h 3441805"/>
                  <a:gd name="connsiteX1" fmla="*/ -2 w 3094788"/>
                  <a:gd name="connsiteY1" fmla="*/ 1 h 3441805"/>
                  <a:gd name="connsiteX0" fmla="*/ 1462135 w 3101986"/>
                  <a:gd name="connsiteY0" fmla="*/ 3441805 h 3441805"/>
                  <a:gd name="connsiteX1" fmla="*/ -2 w 3101986"/>
                  <a:gd name="connsiteY1" fmla="*/ 1 h 3441805"/>
                  <a:gd name="connsiteX0" fmla="*/ 5633448 w 6464396"/>
                  <a:gd name="connsiteY0" fmla="*/ 2532061 h 2532061"/>
                  <a:gd name="connsiteX1" fmla="*/ -2 w 6464396"/>
                  <a:gd name="connsiteY1" fmla="*/ 1 h 2532061"/>
                  <a:gd name="connsiteX0" fmla="*/ 5633448 w 5633445"/>
                  <a:gd name="connsiteY0" fmla="*/ 2532061 h 2532061"/>
                  <a:gd name="connsiteX1" fmla="*/ -2 w 5633445"/>
                  <a:gd name="connsiteY1" fmla="*/ 1 h 2532061"/>
                  <a:gd name="connsiteX0" fmla="*/ 4407371 w 4407370"/>
                  <a:gd name="connsiteY0" fmla="*/ 1445498 h 1445497"/>
                  <a:gd name="connsiteX1" fmla="*/ -2 w 4407370"/>
                  <a:gd name="connsiteY1" fmla="*/ 1 h 1445497"/>
                  <a:gd name="connsiteX0" fmla="*/ 4407371 w 4407370"/>
                  <a:gd name="connsiteY0" fmla="*/ 1445498 h 1445497"/>
                  <a:gd name="connsiteX1" fmla="*/ -2 w 4407370"/>
                  <a:gd name="connsiteY1" fmla="*/ 1 h 1445497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  <a:gd name="connsiteX0" fmla="*/ 2924108 w 2924109"/>
                  <a:gd name="connsiteY0" fmla="*/ 1025573 h 1025572"/>
                  <a:gd name="connsiteX1" fmla="*/ -2 w 2924109"/>
                  <a:gd name="connsiteY1" fmla="*/ 1 h 10255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924109" h="1025572">
                    <a:moveTo>
                      <a:pt x="2924108" y="1025573"/>
                    </a:moveTo>
                    <a:cubicBezTo>
                      <a:pt x="2018955" y="612260"/>
                      <a:pt x="2288288" y="155250"/>
                      <a:pt x="-2" y="1"/>
                    </a:cubicBezTo>
                  </a:path>
                </a:pathLst>
              </a:custGeom>
              <a:noFill/>
              <a:ln w="1905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/>
                <a:endParaRPr lang="it-IT" sz="1600" kern="0">
                  <a:solidFill>
                    <a:srgbClr val="0055A0"/>
                  </a:solidFill>
                  <a:latin typeface="Arial"/>
                </a:endParaRPr>
              </a:p>
            </p:txBody>
          </p:sp>
          <p:sp>
            <p:nvSpPr>
              <p:cNvPr id="65" name="Oval 64"/>
              <p:cNvSpPr/>
              <p:nvPr/>
            </p:nvSpPr>
            <p:spPr>
              <a:xfrm rot="17276207" flipH="1">
                <a:off x="5973752" y="2390542"/>
                <a:ext cx="65031" cy="63050"/>
              </a:xfrm>
              <a:prstGeom prst="ellips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 sz="1600"/>
              </a:p>
            </p:txBody>
          </p:sp>
        </p:grpSp>
      </p:grpSp>
      <p:sp>
        <p:nvSpPr>
          <p:cNvPr id="7" name="Rectangle 6"/>
          <p:cNvSpPr/>
          <p:nvPr/>
        </p:nvSpPr>
        <p:spPr>
          <a:xfrm>
            <a:off x="3474720" y="3880247"/>
            <a:ext cx="114300" cy="3620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6" name="Group 85"/>
          <p:cNvGrpSpPr/>
          <p:nvPr/>
        </p:nvGrpSpPr>
        <p:grpSpPr>
          <a:xfrm>
            <a:off x="6071081" y="3411046"/>
            <a:ext cx="2314077" cy="1836181"/>
            <a:chOff x="5093025" y="1530436"/>
            <a:chExt cx="3403653" cy="3185627"/>
          </a:xfrm>
        </p:grpSpPr>
        <p:sp>
          <p:nvSpPr>
            <p:cNvPr id="87" name="Oval 2"/>
            <p:cNvSpPr/>
            <p:nvPr/>
          </p:nvSpPr>
          <p:spPr>
            <a:xfrm>
              <a:off x="5093025" y="1530436"/>
              <a:ext cx="3403653" cy="3185627"/>
            </a:xfrm>
            <a:custGeom>
              <a:avLst/>
              <a:gdLst>
                <a:gd name="connsiteX0" fmla="*/ 0 w 4381500"/>
                <a:gd name="connsiteY0" fmla="*/ 2330253 h 4660505"/>
                <a:gd name="connsiteX1" fmla="*/ 2190750 w 4381500"/>
                <a:gd name="connsiteY1" fmla="*/ 0 h 4660505"/>
                <a:gd name="connsiteX2" fmla="*/ 4381500 w 4381500"/>
                <a:gd name="connsiteY2" fmla="*/ 2330253 h 4660505"/>
                <a:gd name="connsiteX3" fmla="*/ 2190750 w 4381500"/>
                <a:gd name="connsiteY3" fmla="*/ 4660506 h 4660505"/>
                <a:gd name="connsiteX4" fmla="*/ 0 w 4381500"/>
                <a:gd name="connsiteY4" fmla="*/ 2330253 h 4660505"/>
                <a:gd name="connsiteX0" fmla="*/ 0 w 4417080"/>
                <a:gd name="connsiteY0" fmla="*/ 2330253 h 4671289"/>
                <a:gd name="connsiteX1" fmla="*/ 2190750 w 4417080"/>
                <a:gd name="connsiteY1" fmla="*/ 0 h 4671289"/>
                <a:gd name="connsiteX2" fmla="*/ 4381500 w 4417080"/>
                <a:gd name="connsiteY2" fmla="*/ 2330253 h 4671289"/>
                <a:gd name="connsiteX3" fmla="*/ 2800350 w 4417080"/>
                <a:gd name="connsiteY3" fmla="*/ 3165080 h 4671289"/>
                <a:gd name="connsiteX4" fmla="*/ 2190750 w 4417080"/>
                <a:gd name="connsiteY4" fmla="*/ 4660506 h 4671289"/>
                <a:gd name="connsiteX5" fmla="*/ 0 w 4417080"/>
                <a:gd name="connsiteY5" fmla="*/ 2330253 h 4671289"/>
                <a:gd name="connsiteX0" fmla="*/ 0 w 4535782"/>
                <a:gd name="connsiteY0" fmla="*/ 2404528 h 4745564"/>
                <a:gd name="connsiteX1" fmla="*/ 2190750 w 4535782"/>
                <a:gd name="connsiteY1" fmla="*/ 74275 h 4745564"/>
                <a:gd name="connsiteX2" fmla="*/ 4314825 w 4535782"/>
                <a:gd name="connsiteY2" fmla="*/ 743805 h 4745564"/>
                <a:gd name="connsiteX3" fmla="*/ 4381500 w 4535782"/>
                <a:gd name="connsiteY3" fmla="*/ 2404528 h 4745564"/>
                <a:gd name="connsiteX4" fmla="*/ 2800350 w 4535782"/>
                <a:gd name="connsiteY4" fmla="*/ 3239355 h 4745564"/>
                <a:gd name="connsiteX5" fmla="*/ 2190750 w 4535782"/>
                <a:gd name="connsiteY5" fmla="*/ 4734781 h 4745564"/>
                <a:gd name="connsiteX6" fmla="*/ 0 w 4535782"/>
                <a:gd name="connsiteY6" fmla="*/ 2404528 h 4745564"/>
                <a:gd name="connsiteX0" fmla="*/ 8740 w 4544522"/>
                <a:gd name="connsiteY0" fmla="*/ 2404528 h 3879443"/>
                <a:gd name="connsiteX1" fmla="*/ 2199490 w 4544522"/>
                <a:gd name="connsiteY1" fmla="*/ 74275 h 3879443"/>
                <a:gd name="connsiteX2" fmla="*/ 4323565 w 4544522"/>
                <a:gd name="connsiteY2" fmla="*/ 743805 h 3879443"/>
                <a:gd name="connsiteX3" fmla="*/ 4390240 w 4544522"/>
                <a:gd name="connsiteY3" fmla="*/ 2404528 h 3879443"/>
                <a:gd name="connsiteX4" fmla="*/ 2809090 w 4544522"/>
                <a:gd name="connsiteY4" fmla="*/ 3239355 h 3879443"/>
                <a:gd name="connsiteX5" fmla="*/ 1485115 w 4544522"/>
                <a:gd name="connsiteY5" fmla="*/ 3848956 h 3879443"/>
                <a:gd name="connsiteX6" fmla="*/ 8740 w 4544522"/>
                <a:gd name="connsiteY6" fmla="*/ 2404528 h 3879443"/>
                <a:gd name="connsiteX0" fmla="*/ 7410 w 4543192"/>
                <a:gd name="connsiteY0" fmla="*/ 2404528 h 4500324"/>
                <a:gd name="connsiteX1" fmla="*/ 2198160 w 4543192"/>
                <a:gd name="connsiteY1" fmla="*/ 74275 h 4500324"/>
                <a:gd name="connsiteX2" fmla="*/ 4322235 w 4543192"/>
                <a:gd name="connsiteY2" fmla="*/ 743805 h 4500324"/>
                <a:gd name="connsiteX3" fmla="*/ 4388910 w 4543192"/>
                <a:gd name="connsiteY3" fmla="*/ 2404528 h 4500324"/>
                <a:gd name="connsiteX4" fmla="*/ 2807760 w 4543192"/>
                <a:gd name="connsiteY4" fmla="*/ 3239355 h 4500324"/>
                <a:gd name="connsiteX5" fmla="*/ 1531410 w 4543192"/>
                <a:gd name="connsiteY5" fmla="*/ 4487131 h 4500324"/>
                <a:gd name="connsiteX6" fmla="*/ 7410 w 4543192"/>
                <a:gd name="connsiteY6" fmla="*/ 2404528 h 4500324"/>
                <a:gd name="connsiteX0" fmla="*/ 495 w 4536277"/>
                <a:gd name="connsiteY0" fmla="*/ 2017399 h 4113195"/>
                <a:gd name="connsiteX1" fmla="*/ 1686420 w 4536277"/>
                <a:gd name="connsiteY1" fmla="*/ 163396 h 4113195"/>
                <a:gd name="connsiteX2" fmla="*/ 4315320 w 4536277"/>
                <a:gd name="connsiteY2" fmla="*/ 356676 h 4113195"/>
                <a:gd name="connsiteX3" fmla="*/ 4381995 w 4536277"/>
                <a:gd name="connsiteY3" fmla="*/ 2017399 h 4113195"/>
                <a:gd name="connsiteX4" fmla="*/ 2800845 w 4536277"/>
                <a:gd name="connsiteY4" fmla="*/ 2852226 h 4113195"/>
                <a:gd name="connsiteX5" fmla="*/ 1524495 w 4536277"/>
                <a:gd name="connsiteY5" fmla="*/ 4100002 h 4113195"/>
                <a:gd name="connsiteX6" fmla="*/ 495 w 4536277"/>
                <a:gd name="connsiteY6" fmla="*/ 2017399 h 4113195"/>
                <a:gd name="connsiteX0" fmla="*/ 495 w 4411138"/>
                <a:gd name="connsiteY0" fmla="*/ 2013437 h 4109233"/>
                <a:gd name="connsiteX1" fmla="*/ 1686420 w 4411138"/>
                <a:gd name="connsiteY1" fmla="*/ 159434 h 4109233"/>
                <a:gd name="connsiteX2" fmla="*/ 3820020 w 4411138"/>
                <a:gd name="connsiteY2" fmla="*/ 362239 h 4109233"/>
                <a:gd name="connsiteX3" fmla="*/ 4381995 w 4411138"/>
                <a:gd name="connsiteY3" fmla="*/ 2013437 h 4109233"/>
                <a:gd name="connsiteX4" fmla="*/ 2800845 w 4411138"/>
                <a:gd name="connsiteY4" fmla="*/ 2848264 h 4109233"/>
                <a:gd name="connsiteX5" fmla="*/ 1524495 w 4411138"/>
                <a:gd name="connsiteY5" fmla="*/ 4096040 h 4109233"/>
                <a:gd name="connsiteX6" fmla="*/ 495 w 4411138"/>
                <a:gd name="connsiteY6" fmla="*/ 2013437 h 4109233"/>
                <a:gd name="connsiteX0" fmla="*/ 705 w 4411348"/>
                <a:gd name="connsiteY0" fmla="*/ 1925263 h 4021059"/>
                <a:gd name="connsiteX1" fmla="*/ 1362780 w 4411348"/>
                <a:gd name="connsiteY1" fmla="*/ 223660 h 4021059"/>
                <a:gd name="connsiteX2" fmla="*/ 3820230 w 4411348"/>
                <a:gd name="connsiteY2" fmla="*/ 274065 h 4021059"/>
                <a:gd name="connsiteX3" fmla="*/ 4382205 w 4411348"/>
                <a:gd name="connsiteY3" fmla="*/ 1925263 h 4021059"/>
                <a:gd name="connsiteX4" fmla="*/ 2801055 w 4411348"/>
                <a:gd name="connsiteY4" fmla="*/ 2760090 h 4021059"/>
                <a:gd name="connsiteX5" fmla="*/ 1524705 w 4411348"/>
                <a:gd name="connsiteY5" fmla="*/ 4007866 h 4021059"/>
                <a:gd name="connsiteX6" fmla="*/ 705 w 4411348"/>
                <a:gd name="connsiteY6" fmla="*/ 1925263 h 402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11348" h="4021059">
                  <a:moveTo>
                    <a:pt x="705" y="1925263"/>
                  </a:moveTo>
                  <a:cubicBezTo>
                    <a:pt x="-26282" y="1294562"/>
                    <a:pt x="726193" y="498860"/>
                    <a:pt x="1362780" y="223660"/>
                  </a:cubicBezTo>
                  <a:cubicBezTo>
                    <a:pt x="1999367" y="-51540"/>
                    <a:pt x="3455105" y="-114310"/>
                    <a:pt x="3820230" y="274065"/>
                  </a:cubicBezTo>
                  <a:cubicBezTo>
                    <a:pt x="4185355" y="662440"/>
                    <a:pt x="4512380" y="1545851"/>
                    <a:pt x="4382205" y="1925263"/>
                  </a:cubicBezTo>
                  <a:cubicBezTo>
                    <a:pt x="4252030" y="2304676"/>
                    <a:pt x="3166180" y="2371715"/>
                    <a:pt x="2801055" y="2760090"/>
                  </a:cubicBezTo>
                  <a:cubicBezTo>
                    <a:pt x="2435930" y="3148465"/>
                    <a:pt x="1991430" y="4147004"/>
                    <a:pt x="1524705" y="4007866"/>
                  </a:cubicBezTo>
                  <a:cubicBezTo>
                    <a:pt x="1057980" y="3868728"/>
                    <a:pt x="27692" y="2555964"/>
                    <a:pt x="705" y="1925263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Rectangle 87"/>
                <p:cNvSpPr/>
                <p:nvPr/>
              </p:nvSpPr>
              <p:spPr>
                <a:xfrm>
                  <a:off x="7124544" y="2385767"/>
                  <a:ext cx="993959" cy="40836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l-GR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sz="1600" i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Ω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A</m:t>
                          </m:r>
                        </m:sub>
                      </m:sSub>
                    </m:oMath>
                  </a14:m>
                  <a:r>
                    <a:rPr lang="it-IT" sz="1600" dirty="0" smtClean="0"/>
                    <a:t> : air</a:t>
                  </a:r>
                  <a:endParaRPr lang="it-IT" sz="1600" dirty="0"/>
                </a:p>
              </p:txBody>
            </p:sp>
          </mc:Choice>
          <mc:Fallback xmlns="">
            <p:sp>
              <p:nvSpPr>
                <p:cNvPr id="88" name="Rectangle 87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24544" y="2385767"/>
                  <a:ext cx="993959" cy="408360"/>
                </a:xfrm>
                <a:prstGeom prst="rect">
                  <a:avLst/>
                </a:prstGeom>
                <a:blipFill>
                  <a:blip r:embed="rId10"/>
                  <a:stretch>
                    <a:fillRect t="-7692" r="-26126" b="-7435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9" name="Rectangle 88"/>
            <p:cNvSpPr/>
            <p:nvPr/>
          </p:nvSpPr>
          <p:spPr>
            <a:xfrm>
              <a:off x="5855266" y="2835537"/>
              <a:ext cx="184730" cy="369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it-IT" dirty="0"/>
            </a:p>
          </p:txBody>
        </p:sp>
      </p:grpSp>
      <p:grpSp>
        <p:nvGrpSpPr>
          <p:cNvPr id="90" name="Group 89"/>
          <p:cNvGrpSpPr/>
          <p:nvPr/>
        </p:nvGrpSpPr>
        <p:grpSpPr>
          <a:xfrm rot="15466933">
            <a:off x="6298617" y="3931096"/>
            <a:ext cx="585966" cy="530387"/>
            <a:chOff x="2893488" y="4733092"/>
            <a:chExt cx="842821" cy="712792"/>
          </a:xfrm>
        </p:grpSpPr>
        <p:sp>
          <p:nvSpPr>
            <p:cNvPr id="91" name="Freeform 90"/>
            <p:cNvSpPr/>
            <p:nvPr/>
          </p:nvSpPr>
          <p:spPr>
            <a:xfrm rot="508499">
              <a:off x="2893489" y="5101045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2" name="Freeform 91"/>
            <p:cNvSpPr/>
            <p:nvPr/>
          </p:nvSpPr>
          <p:spPr>
            <a:xfrm rot="508499">
              <a:off x="2893489" y="5190922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3" name="Freeform 92"/>
            <p:cNvSpPr/>
            <p:nvPr/>
          </p:nvSpPr>
          <p:spPr>
            <a:xfrm rot="508499">
              <a:off x="2893489" y="5011167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4" name="Freeform 93"/>
            <p:cNvSpPr/>
            <p:nvPr/>
          </p:nvSpPr>
          <p:spPr>
            <a:xfrm rot="508499">
              <a:off x="2893488" y="4822970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5" name="Freeform 94"/>
            <p:cNvSpPr/>
            <p:nvPr/>
          </p:nvSpPr>
          <p:spPr>
            <a:xfrm rot="508499">
              <a:off x="2893488" y="4912847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6" name="Freeform 95"/>
            <p:cNvSpPr/>
            <p:nvPr/>
          </p:nvSpPr>
          <p:spPr>
            <a:xfrm rot="508499">
              <a:off x="2893488" y="4733092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97" name="Group 96"/>
          <p:cNvGrpSpPr/>
          <p:nvPr/>
        </p:nvGrpSpPr>
        <p:grpSpPr>
          <a:xfrm rot="4642766">
            <a:off x="6779586" y="3805158"/>
            <a:ext cx="585966" cy="530387"/>
            <a:chOff x="2893488" y="4733092"/>
            <a:chExt cx="842821" cy="712792"/>
          </a:xfrm>
        </p:grpSpPr>
        <p:sp>
          <p:nvSpPr>
            <p:cNvPr id="98" name="Freeform 97"/>
            <p:cNvSpPr/>
            <p:nvPr/>
          </p:nvSpPr>
          <p:spPr>
            <a:xfrm rot="508499">
              <a:off x="2893489" y="5101045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99" name="Freeform 98"/>
            <p:cNvSpPr/>
            <p:nvPr/>
          </p:nvSpPr>
          <p:spPr>
            <a:xfrm rot="508499">
              <a:off x="2893489" y="5190922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0" name="Freeform 99"/>
            <p:cNvSpPr/>
            <p:nvPr/>
          </p:nvSpPr>
          <p:spPr>
            <a:xfrm rot="508499">
              <a:off x="2893489" y="5011167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1" name="Freeform 100"/>
            <p:cNvSpPr/>
            <p:nvPr/>
          </p:nvSpPr>
          <p:spPr>
            <a:xfrm rot="508499">
              <a:off x="2893488" y="4822970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2" name="Freeform 101"/>
            <p:cNvSpPr/>
            <p:nvPr/>
          </p:nvSpPr>
          <p:spPr>
            <a:xfrm rot="508499">
              <a:off x="2893488" y="4912847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3" name="Freeform 102"/>
            <p:cNvSpPr/>
            <p:nvPr/>
          </p:nvSpPr>
          <p:spPr>
            <a:xfrm rot="508499">
              <a:off x="2893488" y="4733092"/>
              <a:ext cx="842820" cy="254962"/>
            </a:xfrm>
            <a:custGeom>
              <a:avLst/>
              <a:gdLst>
                <a:gd name="connsiteX0" fmla="*/ 0 w 1402672"/>
                <a:gd name="connsiteY0" fmla="*/ 1757779 h 1757779"/>
                <a:gd name="connsiteX1" fmla="*/ 736846 w 1402672"/>
                <a:gd name="connsiteY1" fmla="*/ 390618 h 1757779"/>
                <a:gd name="connsiteX2" fmla="*/ 1402672 w 1402672"/>
                <a:gd name="connsiteY2" fmla="*/ 0 h 1757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02672" h="1757779">
                  <a:moveTo>
                    <a:pt x="0" y="1757779"/>
                  </a:moveTo>
                  <a:cubicBezTo>
                    <a:pt x="251533" y="1220680"/>
                    <a:pt x="503067" y="683581"/>
                    <a:pt x="736846" y="390618"/>
                  </a:cubicBezTo>
                  <a:cubicBezTo>
                    <a:pt x="970625" y="97655"/>
                    <a:pt x="1186648" y="48827"/>
                    <a:pt x="1402672" y="0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104" name="Rectangle 103"/>
              <p:cNvSpPr/>
              <p:nvPr/>
            </p:nvSpPr>
            <p:spPr>
              <a:xfrm>
                <a:off x="6521230" y="4604441"/>
                <a:ext cx="650691" cy="235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l-GR" sz="1600" i="1" kern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6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Γ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bg1">
                        <a:lumMod val="50000"/>
                      </a:schemeClr>
                    </a:solidFill>
                  </a:rPr>
                  <a:t> : coil</a:t>
                </a:r>
                <a:endParaRPr lang="en-GB" sz="16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04" name="Rectangle 10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1230" y="4604441"/>
                <a:ext cx="650691" cy="235377"/>
              </a:xfrm>
              <a:prstGeom prst="rect">
                <a:avLst/>
              </a:prstGeom>
              <a:blipFill>
                <a:blip r:embed="rId11"/>
                <a:stretch>
                  <a:fillRect t="-7692" r="-36792" b="-743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Rectangle 4"/>
              <p:cNvSpPr/>
              <p:nvPr/>
            </p:nvSpPr>
            <p:spPr>
              <a:xfrm>
                <a:off x="7185571" y="4884679"/>
                <a:ext cx="1838686" cy="76880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6576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mtClean="0">
                          <a:solidFill>
                            <a:srgbClr val="7F7F7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ρ</m:t>
                      </m:r>
                      <m:r>
                        <a:rPr lang="en-US" smtClean="0">
                          <a:solidFill>
                            <a:srgbClr val="7F7F7F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Times New Roman" panose="020206030504050203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7F7F7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rgbClr val="7F7F7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7F7F7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E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7F7F7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rgbClr val="7F7F7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7F7F7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J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solidFill>
                                    <a:srgbClr val="7F7F7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c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i="1">
                              <a:solidFill>
                                <a:srgbClr val="7F7F7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rgbClr val="7F7F7F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rgbClr val="7F7F7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solidFill>
                                        <a:srgbClr val="7F7F7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J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rgbClr val="7F7F7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solidFill>
                                            <a:srgbClr val="7F7F7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J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US">
                                          <a:solidFill>
                                            <a:srgbClr val="7F7F7F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  <a:cs typeface="Times New Roman" panose="02020603050405020304" pitchFamily="18" charset="0"/>
                                        </a:rPr>
                                        <m:t>c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7F7F7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n</m:t>
                          </m:r>
                          <m:r>
                            <a:rPr lang="en-US">
                              <a:solidFill>
                                <a:srgbClr val="7F7F7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dirty="0">
                  <a:solidFill>
                    <a:srgbClr val="7F7F7F"/>
                  </a:solidFill>
                </a:endParaRPr>
              </a:p>
            </p:txBody>
          </p:sp>
        </mc:Choice>
        <mc:Fallback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85571" y="4884679"/>
                <a:ext cx="1838686" cy="76880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3892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branding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7397C0DF-4257-0B48-86D5-AD5AF0BFBE10}" vid="{F454E6D3-6570-1949-BCB1-478C31A3B5C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6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7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9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0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1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3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4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5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6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9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0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23127</TotalTime>
  <Words>1435</Words>
  <Application>Microsoft Office PowerPoint</Application>
  <PresentationFormat>On-screen Show (4:3)</PresentationFormat>
  <Paragraphs>782</Paragraphs>
  <Slides>41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7" baseType="lpstr">
      <vt:lpstr>Arial</vt:lpstr>
      <vt:lpstr>Calibri</vt:lpstr>
      <vt:lpstr>Cambria Math</vt:lpstr>
      <vt:lpstr>Times New Roman</vt:lpstr>
      <vt:lpstr>Wingdings</vt:lpstr>
      <vt:lpstr>CERNCobranding4-3</vt:lpstr>
      <vt:lpstr>PowerPoint Presentation</vt:lpstr>
      <vt:lpstr>High-Temperature Superconductors</vt:lpstr>
      <vt:lpstr>Outline</vt:lpstr>
      <vt:lpstr>Introduction: Field Quality</vt:lpstr>
      <vt:lpstr>Introduction: Field Multipoles</vt:lpstr>
      <vt:lpstr>Introduction: Screening (Eddy) Currents</vt:lpstr>
      <vt:lpstr>Motivation</vt:lpstr>
      <vt:lpstr>Formulation: 1) Mixed Fields</vt:lpstr>
      <vt:lpstr>Formulation: 2) Model Order Reduction</vt:lpstr>
      <vt:lpstr>Outline</vt:lpstr>
      <vt:lpstr>Verification – 1. Critical State (Bean) Model</vt:lpstr>
      <vt:lpstr>Verification – 1. Critical State (Bean) Model</vt:lpstr>
      <vt:lpstr>Verification – 2. Skin Effect</vt:lpstr>
      <vt:lpstr>Verification – 2. Skin Effect</vt:lpstr>
      <vt:lpstr>Verification – 3. Field Dependency</vt:lpstr>
      <vt:lpstr>Verification – 3. Field Dependency</vt:lpstr>
      <vt:lpstr>Outline</vt:lpstr>
      <vt:lpstr>Crosscheck</vt:lpstr>
      <vt:lpstr>Benchmark</vt:lpstr>
      <vt:lpstr>Feather2 Dipole Insert Magnet</vt:lpstr>
      <vt:lpstr>Measurements on Feather2 </vt:lpstr>
      <vt:lpstr>Modelling of Jc (T, B, θ)</vt:lpstr>
      <vt:lpstr>Field Quality Assessment</vt:lpstr>
      <vt:lpstr>Results – FEM Simulation</vt:lpstr>
      <vt:lpstr>Validation – 4. Magnetic Field Quality</vt:lpstr>
      <vt:lpstr>Validation – 5. Screening Currents</vt:lpstr>
      <vt:lpstr>Summary and Outlook</vt:lpstr>
      <vt:lpstr>References</vt:lpstr>
      <vt:lpstr>PowerPoint Presentation</vt:lpstr>
      <vt:lpstr>PowerPoint Presentation</vt:lpstr>
      <vt:lpstr>…Why HTS?</vt:lpstr>
      <vt:lpstr>Verification –  Current dependency</vt:lpstr>
      <vt:lpstr>Verification – Current dependency</vt:lpstr>
      <vt:lpstr>Magnetic field dynamics in superconductors</vt:lpstr>
      <vt:lpstr>Formulation - Mixed potentials</vt:lpstr>
      <vt:lpstr>High-Temperature Superconductors</vt:lpstr>
      <vt:lpstr>Tapes and Cables</vt:lpstr>
      <vt:lpstr>Formulation - PEC Limit Behavior</vt:lpstr>
      <vt:lpstr>Field multipoles without eddy currents</vt:lpstr>
      <vt:lpstr>Main Differences</vt:lpstr>
      <vt:lpstr>Formulations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Bernhard Auchmann</dc:creator>
  <cp:lastModifiedBy>Lorenzo Bortot</cp:lastModifiedBy>
  <cp:revision>1077</cp:revision>
  <cp:lastPrinted>2019-04-09T11:40:53Z</cp:lastPrinted>
  <dcterms:created xsi:type="dcterms:W3CDTF">2017-06-18T14:15:32Z</dcterms:created>
  <dcterms:modified xsi:type="dcterms:W3CDTF">2019-07-10T10:47:49Z</dcterms:modified>
</cp:coreProperties>
</file>