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9"/>
  </p:notesMasterIdLst>
  <p:sldIdLst>
    <p:sldId id="256" r:id="rId2"/>
    <p:sldId id="277" r:id="rId3"/>
    <p:sldId id="286" r:id="rId4"/>
    <p:sldId id="282" r:id="rId5"/>
    <p:sldId id="279" r:id="rId6"/>
    <p:sldId id="283" r:id="rId7"/>
    <p:sldId id="278" r:id="rId8"/>
  </p:sldIdLst>
  <p:sldSz cx="9144000" cy="5143500" type="screen16x9"/>
  <p:notesSz cx="6858000" cy="12001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23A9"/>
    <a:srgbClr val="104282"/>
    <a:srgbClr val="17893A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3CDC7A8-D926-468B-9A60-60F289E2B2E0}" v="2" dt="2018-12-03T22:45:25.055"/>
    <p1510:client id="{7A83312C-D817-472E-A2EC-394295BD4A9C}" v="3" dt="2018-12-02T18:32:36.6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102" y="66"/>
      </p:cViewPr>
      <p:guideLst>
        <p:guide orient="horz" pos="1620"/>
        <p:guide pos="28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ofia Kostoglou" userId="adb54a6f361556ea" providerId="Windows Live" clId="Web-{8367E3E0-E8D5-4756-8A2E-6BFF7ED16EB6}"/>
    <pc:docChg chg="modSld">
      <pc:chgData name="Sofia Kostoglou" userId="adb54a6f361556ea" providerId="Windows Live" clId="Web-{8367E3E0-E8D5-4756-8A2E-6BFF7ED16EB6}" dt="2018-10-18T12:21:59.641" v="59" actId="20577"/>
      <pc:docMkLst>
        <pc:docMk/>
      </pc:docMkLst>
      <pc:sldChg chg="addSp delSp modSp">
        <pc:chgData name="Sofia Kostoglou" userId="adb54a6f361556ea" providerId="Windows Live" clId="Web-{8367E3E0-E8D5-4756-8A2E-6BFF7ED16EB6}" dt="2018-10-18T12:12:57.986" v="28" actId="20577"/>
        <pc:sldMkLst>
          <pc:docMk/>
          <pc:sldMk cId="1667047208" sldId="280"/>
        </pc:sldMkLst>
        <pc:spChg chg="del">
          <ac:chgData name="Sofia Kostoglou" userId="adb54a6f361556ea" providerId="Windows Live" clId="Web-{8367E3E0-E8D5-4756-8A2E-6BFF7ED16EB6}" dt="2018-10-18T12:12:44.971" v="25"/>
          <ac:spMkLst>
            <pc:docMk/>
            <pc:sldMk cId="1667047208" sldId="280"/>
            <ac:spMk id="3" creationId="{CDF33A27-4BF4-4CC2-A3CA-760A2A8D963A}"/>
          </ac:spMkLst>
        </pc:spChg>
        <pc:spChg chg="add del mod">
          <ac:chgData name="Sofia Kostoglou" userId="adb54a6f361556ea" providerId="Windows Live" clId="Web-{8367E3E0-E8D5-4756-8A2E-6BFF7ED16EB6}" dt="2018-10-18T12:12:52.080" v="26"/>
          <ac:spMkLst>
            <pc:docMk/>
            <pc:sldMk cId="1667047208" sldId="280"/>
            <ac:spMk id="5" creationId="{DE1F532C-E7AA-4416-9E86-E54EA9137858}"/>
          </ac:spMkLst>
        </pc:spChg>
        <pc:spChg chg="add mod">
          <ac:chgData name="Sofia Kostoglou" userId="adb54a6f361556ea" providerId="Windows Live" clId="Web-{8367E3E0-E8D5-4756-8A2E-6BFF7ED16EB6}" dt="2018-10-18T12:12:57.986" v="28" actId="20577"/>
          <ac:spMkLst>
            <pc:docMk/>
            <pc:sldMk cId="1667047208" sldId="280"/>
            <ac:spMk id="8" creationId="{53A5EFFF-1637-4781-8B5B-87F2F4B06E9E}"/>
          </ac:spMkLst>
        </pc:spChg>
      </pc:sldChg>
      <pc:sldChg chg="addSp delSp modSp">
        <pc:chgData name="Sofia Kostoglou" userId="adb54a6f361556ea" providerId="Windows Live" clId="Web-{8367E3E0-E8D5-4756-8A2E-6BFF7ED16EB6}" dt="2018-10-18T12:12:30.064" v="24"/>
        <pc:sldMkLst>
          <pc:docMk/>
          <pc:sldMk cId="3019712185" sldId="281"/>
        </pc:sldMkLst>
        <pc:spChg chg="del">
          <ac:chgData name="Sofia Kostoglou" userId="adb54a6f361556ea" providerId="Windows Live" clId="Web-{8367E3E0-E8D5-4756-8A2E-6BFF7ED16EB6}" dt="2018-10-18T12:12:19.939" v="22"/>
          <ac:spMkLst>
            <pc:docMk/>
            <pc:sldMk cId="3019712185" sldId="281"/>
            <ac:spMk id="3" creationId="{CDF33A27-4BF4-4CC2-A3CA-760A2A8D963A}"/>
          </ac:spMkLst>
        </pc:spChg>
        <pc:spChg chg="add del mod">
          <ac:chgData name="Sofia Kostoglou" userId="adb54a6f361556ea" providerId="Windows Live" clId="Web-{8367E3E0-E8D5-4756-8A2E-6BFF7ED16EB6}" dt="2018-10-18T12:12:30.064" v="24"/>
          <ac:spMkLst>
            <pc:docMk/>
            <pc:sldMk cId="3019712185" sldId="281"/>
            <ac:spMk id="5" creationId="{031C6C9E-816F-4EE1-9BA3-AF462CD17651}"/>
          </ac:spMkLst>
        </pc:spChg>
        <pc:spChg chg="add">
          <ac:chgData name="Sofia Kostoglou" userId="adb54a6f361556ea" providerId="Windows Live" clId="Web-{8367E3E0-E8D5-4756-8A2E-6BFF7ED16EB6}" dt="2018-10-18T12:12:20.064" v="23"/>
          <ac:spMkLst>
            <pc:docMk/>
            <pc:sldMk cId="3019712185" sldId="281"/>
            <ac:spMk id="10" creationId="{F16D8ACA-1FDD-4F74-B21F-BB122EDBC52E}"/>
          </ac:spMkLst>
        </pc:spChg>
      </pc:sldChg>
      <pc:sldChg chg="addSp delSp modSp">
        <pc:chgData name="Sofia Kostoglou" userId="adb54a6f361556ea" providerId="Windows Live" clId="Web-{8367E3E0-E8D5-4756-8A2E-6BFF7ED16EB6}" dt="2018-10-18T12:14:28.551" v="56" actId="20577"/>
        <pc:sldMkLst>
          <pc:docMk/>
          <pc:sldMk cId="2954673534" sldId="282"/>
        </pc:sldMkLst>
        <pc:spChg chg="add del mod">
          <ac:chgData name="Sofia Kostoglou" userId="adb54a6f361556ea" providerId="Windows Live" clId="Web-{8367E3E0-E8D5-4756-8A2E-6BFF7ED16EB6}" dt="2018-10-18T12:13:44.113" v="44"/>
          <ac:spMkLst>
            <pc:docMk/>
            <pc:sldMk cId="2954673534" sldId="282"/>
            <ac:spMk id="2" creationId="{5C544630-66C3-4E8D-BB5B-DE7A9440BC48}"/>
          </ac:spMkLst>
        </pc:spChg>
        <pc:spChg chg="mod">
          <ac:chgData name="Sofia Kostoglou" userId="adb54a6f361556ea" providerId="Windows Live" clId="Web-{8367E3E0-E8D5-4756-8A2E-6BFF7ED16EB6}" dt="2018-10-18T12:14:19.160" v="55" actId="20577"/>
          <ac:spMkLst>
            <pc:docMk/>
            <pc:sldMk cId="2954673534" sldId="282"/>
            <ac:spMk id="3" creationId="{CDF33A27-4BF4-4CC2-A3CA-760A2A8D963A}"/>
          </ac:spMkLst>
        </pc:spChg>
        <pc:spChg chg="mod">
          <ac:chgData name="Sofia Kostoglou" userId="adb54a6f361556ea" providerId="Windows Live" clId="Web-{8367E3E0-E8D5-4756-8A2E-6BFF7ED16EB6}" dt="2018-10-18T12:14:28.551" v="56" actId="20577"/>
          <ac:spMkLst>
            <pc:docMk/>
            <pc:sldMk cId="2954673534" sldId="282"/>
            <ac:spMk id="12" creationId="{BEF7939B-B79A-4C21-838F-7799AAAB69CB}"/>
          </ac:spMkLst>
        </pc:spChg>
      </pc:sldChg>
      <pc:sldChg chg="addSp delSp modSp">
        <pc:chgData name="Sofia Kostoglou" userId="adb54a6f361556ea" providerId="Windows Live" clId="Web-{8367E3E0-E8D5-4756-8A2E-6BFF7ED16EB6}" dt="2018-10-18T12:12:05.360" v="21" actId="1076"/>
        <pc:sldMkLst>
          <pc:docMk/>
          <pc:sldMk cId="2541898124" sldId="283"/>
        </pc:sldMkLst>
        <pc:spChg chg="mod">
          <ac:chgData name="Sofia Kostoglou" userId="adb54a6f361556ea" providerId="Windows Live" clId="Web-{8367E3E0-E8D5-4756-8A2E-6BFF7ED16EB6}" dt="2018-10-18T12:12:05.360" v="21" actId="1076"/>
          <ac:spMkLst>
            <pc:docMk/>
            <pc:sldMk cId="2541898124" sldId="283"/>
            <ac:spMk id="3" creationId="{CDF33A27-4BF4-4CC2-A3CA-760A2A8D963A}"/>
          </ac:spMkLst>
        </pc:spChg>
        <pc:spChg chg="add del mod">
          <ac:chgData name="Sofia Kostoglou" userId="adb54a6f361556ea" providerId="Windows Live" clId="Web-{8367E3E0-E8D5-4756-8A2E-6BFF7ED16EB6}" dt="2018-10-18T12:12:02.688" v="20"/>
          <ac:spMkLst>
            <pc:docMk/>
            <pc:sldMk cId="2541898124" sldId="283"/>
            <ac:spMk id="5" creationId="{A6F7DB3A-3628-4E9F-9E27-3F7D06F452DD}"/>
          </ac:spMkLst>
        </pc:spChg>
      </pc:sldChg>
      <pc:sldChg chg="modSp">
        <pc:chgData name="Sofia Kostoglou" userId="adb54a6f361556ea" providerId="Windows Live" clId="Web-{8367E3E0-E8D5-4756-8A2E-6BFF7ED16EB6}" dt="2018-10-18T12:21:59.641" v="59" actId="20577"/>
        <pc:sldMkLst>
          <pc:docMk/>
          <pc:sldMk cId="1215925074" sldId="286"/>
        </pc:sldMkLst>
        <pc:spChg chg="mod">
          <ac:chgData name="Sofia Kostoglou" userId="adb54a6f361556ea" providerId="Windows Live" clId="Web-{8367E3E0-E8D5-4756-8A2E-6BFF7ED16EB6}" dt="2018-10-18T12:21:59.641" v="59" actId="20577"/>
          <ac:spMkLst>
            <pc:docMk/>
            <pc:sldMk cId="1215925074" sldId="286"/>
            <ac:spMk id="8" creationId="{3CC3D404-B795-4F27-8A0B-20EFF6FC7C46}"/>
          </ac:spMkLst>
        </pc:spChg>
      </pc:sldChg>
    </pc:docChg>
  </pc:docChgLst>
  <pc:docChgLst>
    <pc:chgData name="Sofia Kostoglou" userId="adb54a6f361556ea" providerId="Windows Live" clId="Web-{7880D8B6-2470-46DF-87CD-05CD42813D35}"/>
    <pc:docChg chg="modSld sldOrd">
      <pc:chgData name="Sofia Kostoglou" userId="adb54a6f361556ea" providerId="Windows Live" clId="Web-{7880D8B6-2470-46DF-87CD-05CD42813D35}" dt="2018-07-04T19:27:07.666" v="165" actId="20577"/>
      <pc:docMkLst>
        <pc:docMk/>
      </pc:docMkLst>
      <pc:sldChg chg="modSp">
        <pc:chgData name="Sofia Kostoglou" userId="adb54a6f361556ea" providerId="Windows Live" clId="Web-{7880D8B6-2470-46DF-87CD-05CD42813D35}" dt="2018-07-04T17:36:32.131" v="129" actId="20577"/>
        <pc:sldMkLst>
          <pc:docMk/>
          <pc:sldMk cId="2320498865" sldId="277"/>
        </pc:sldMkLst>
        <pc:spChg chg="mod">
          <ac:chgData name="Sofia Kostoglou" userId="adb54a6f361556ea" providerId="Windows Live" clId="Web-{7880D8B6-2470-46DF-87CD-05CD42813D35}" dt="2018-07-04T17:19:28.319" v="11" actId="20577"/>
          <ac:spMkLst>
            <pc:docMk/>
            <pc:sldMk cId="2320498865" sldId="277"/>
            <ac:spMk id="2" creationId="{00000000-0000-0000-0000-000000000000}"/>
          </ac:spMkLst>
        </pc:spChg>
        <pc:spChg chg="mod">
          <ac:chgData name="Sofia Kostoglou" userId="adb54a6f361556ea" providerId="Windows Live" clId="Web-{7880D8B6-2470-46DF-87CD-05CD42813D35}" dt="2018-07-04T17:36:32.131" v="129" actId="20577"/>
          <ac:spMkLst>
            <pc:docMk/>
            <pc:sldMk cId="2320498865" sldId="277"/>
            <ac:spMk id="3" creationId="{00000000-0000-0000-0000-000000000000}"/>
          </ac:spMkLst>
        </pc:spChg>
        <pc:spChg chg="mod">
          <ac:chgData name="Sofia Kostoglou" userId="adb54a6f361556ea" providerId="Windows Live" clId="Web-{7880D8B6-2470-46DF-87CD-05CD42813D35}" dt="2018-07-04T17:33:19.553" v="108" actId="1076"/>
          <ac:spMkLst>
            <pc:docMk/>
            <pc:sldMk cId="2320498865" sldId="277"/>
            <ac:spMk id="15" creationId="{7D136379-B08C-4F4B-8A3A-390D4ABE4F32}"/>
          </ac:spMkLst>
        </pc:spChg>
        <pc:picChg chg="mod">
          <ac:chgData name="Sofia Kostoglou" userId="adb54a6f361556ea" providerId="Windows Live" clId="Web-{7880D8B6-2470-46DF-87CD-05CD42813D35}" dt="2018-07-04T17:28:44.865" v="49" actId="1076"/>
          <ac:picMkLst>
            <pc:docMk/>
            <pc:sldMk cId="2320498865" sldId="277"/>
            <ac:picMk id="11" creationId="{832A7BF5-D293-4A2F-A0DD-78FAB3676CB9}"/>
          </ac:picMkLst>
        </pc:picChg>
        <pc:picChg chg="mod">
          <ac:chgData name="Sofia Kostoglou" userId="adb54a6f361556ea" providerId="Windows Live" clId="Web-{7880D8B6-2470-46DF-87CD-05CD42813D35}" dt="2018-07-04T17:27:53.287" v="47" actId="1076"/>
          <ac:picMkLst>
            <pc:docMk/>
            <pc:sldMk cId="2320498865" sldId="277"/>
            <ac:picMk id="13" creationId="{0691F4F5-8487-4C6A-B44B-38905E546FDB}"/>
          </ac:picMkLst>
        </pc:picChg>
      </pc:sldChg>
      <pc:sldChg chg="modSp">
        <pc:chgData name="Sofia Kostoglou" userId="adb54a6f361556ea" providerId="Windows Live" clId="Web-{7880D8B6-2470-46DF-87CD-05CD42813D35}" dt="2018-07-04T17:38:13.615" v="143" actId="20577"/>
        <pc:sldMkLst>
          <pc:docMk/>
          <pc:sldMk cId="1447900402" sldId="281"/>
        </pc:sldMkLst>
        <pc:spChg chg="mod">
          <ac:chgData name="Sofia Kostoglou" userId="adb54a6f361556ea" providerId="Windows Live" clId="Web-{7880D8B6-2470-46DF-87CD-05CD42813D35}" dt="2018-07-04T17:38:13.615" v="143" actId="20577"/>
          <ac:spMkLst>
            <pc:docMk/>
            <pc:sldMk cId="1447900402" sldId="281"/>
            <ac:spMk id="2" creationId="{A0646BF6-6C70-4E1D-924D-2FDBD7101D79}"/>
          </ac:spMkLst>
        </pc:spChg>
      </pc:sldChg>
      <pc:sldChg chg="modSp">
        <pc:chgData name="Sofia Kostoglou" userId="adb54a6f361556ea" providerId="Windows Live" clId="Web-{7880D8B6-2470-46DF-87CD-05CD42813D35}" dt="2018-07-04T19:27:07.666" v="164" actId="20577"/>
        <pc:sldMkLst>
          <pc:docMk/>
          <pc:sldMk cId="1688163957" sldId="287"/>
        </pc:sldMkLst>
        <pc:spChg chg="mod">
          <ac:chgData name="Sofia Kostoglou" userId="adb54a6f361556ea" providerId="Windows Live" clId="Web-{7880D8B6-2470-46DF-87CD-05CD42813D35}" dt="2018-07-04T19:27:07.666" v="164" actId="20577"/>
          <ac:spMkLst>
            <pc:docMk/>
            <pc:sldMk cId="1688163957" sldId="287"/>
            <ac:spMk id="2" creationId="{3995159A-BF8A-4672-ACA0-620F808ECED5}"/>
          </ac:spMkLst>
        </pc:spChg>
      </pc:sldChg>
      <pc:sldChg chg="addSp modSp ord">
        <pc:chgData name="Sofia Kostoglou" userId="adb54a6f361556ea" providerId="Windows Live" clId="Web-{7880D8B6-2470-46DF-87CD-05CD42813D35}" dt="2018-07-04T17:37:44.897" v="132"/>
        <pc:sldMkLst>
          <pc:docMk/>
          <pc:sldMk cId="934269010" sldId="288"/>
        </pc:sldMkLst>
        <pc:picChg chg="add mod">
          <ac:chgData name="Sofia Kostoglou" userId="adb54a6f361556ea" providerId="Windows Live" clId="Web-{7880D8B6-2470-46DF-87CD-05CD42813D35}" dt="2018-07-04T17:14:33.975" v="1" actId="1076"/>
          <ac:picMkLst>
            <pc:docMk/>
            <pc:sldMk cId="934269010" sldId="288"/>
            <ac:picMk id="3" creationId="{C65E83EA-EF46-4680-B809-C125EC9C9D0B}"/>
          </ac:picMkLst>
        </pc:picChg>
        <pc:picChg chg="add mod">
          <ac:chgData name="Sofia Kostoglou" userId="adb54a6f361556ea" providerId="Windows Live" clId="Web-{7880D8B6-2470-46DF-87CD-05CD42813D35}" dt="2018-07-04T17:14:45.834" v="3" actId="1076"/>
          <ac:picMkLst>
            <pc:docMk/>
            <pc:sldMk cId="934269010" sldId="288"/>
            <ac:picMk id="8" creationId="{EADAB0D8-741B-4CE5-B11E-9831D4982FFC}"/>
          </ac:picMkLst>
        </pc:picChg>
        <pc:picChg chg="add mod">
          <ac:chgData name="Sofia Kostoglou" userId="adb54a6f361556ea" providerId="Windows Live" clId="Web-{7880D8B6-2470-46DF-87CD-05CD42813D35}" dt="2018-07-04T17:14:52.506" v="5" actId="1076"/>
          <ac:picMkLst>
            <pc:docMk/>
            <pc:sldMk cId="934269010" sldId="288"/>
            <ac:picMk id="11" creationId="{F4049DAE-9E96-4B02-8103-E89BD06295D2}"/>
          </ac:picMkLst>
        </pc:picChg>
      </pc:sldChg>
    </pc:docChg>
  </pc:docChgLst>
  <pc:docChgLst>
    <pc:chgData name="Sofia Kostoglou" userId="adb54a6f361556ea" providerId="Windows Live" clId="Web-{89C6DF6D-48E0-45DD-A368-C53938B0BB5F}"/>
    <pc:docChg chg="modSld">
      <pc:chgData name="Sofia Kostoglou" userId="adb54a6f361556ea" providerId="Windows Live" clId="Web-{89C6DF6D-48E0-45DD-A368-C53938B0BB5F}" dt="2018-07-04T09:28:44.813" v="27" actId="1076"/>
      <pc:docMkLst>
        <pc:docMk/>
      </pc:docMkLst>
      <pc:sldChg chg="addSp delSp modSp">
        <pc:chgData name="Sofia Kostoglou" userId="adb54a6f361556ea" providerId="Windows Live" clId="Web-{89C6DF6D-48E0-45DD-A368-C53938B0BB5F}" dt="2018-07-04T09:28:44.813" v="27" actId="1076"/>
        <pc:sldMkLst>
          <pc:docMk/>
          <pc:sldMk cId="2320498865" sldId="277"/>
        </pc:sldMkLst>
        <pc:spChg chg="mod">
          <ac:chgData name="Sofia Kostoglou" userId="adb54a6f361556ea" providerId="Windows Live" clId="Web-{89C6DF6D-48E0-45DD-A368-C53938B0BB5F}" dt="2018-07-04T09:28:11.172" v="18"/>
          <ac:spMkLst>
            <pc:docMk/>
            <pc:sldMk cId="2320498865" sldId="277"/>
            <ac:spMk id="3" creationId="{00000000-0000-0000-0000-000000000000}"/>
          </ac:spMkLst>
        </pc:spChg>
        <pc:spChg chg="add mod">
          <ac:chgData name="Sofia Kostoglou" userId="adb54a6f361556ea" providerId="Windows Live" clId="Web-{89C6DF6D-48E0-45DD-A368-C53938B0BB5F}" dt="2018-07-04T09:28:44.813" v="27" actId="1076"/>
          <ac:spMkLst>
            <pc:docMk/>
            <pc:sldMk cId="2320498865" sldId="277"/>
            <ac:spMk id="15" creationId="{7D136379-B08C-4F4B-8A3A-390D4ABE4F32}"/>
          </ac:spMkLst>
        </pc:spChg>
        <pc:spChg chg="add mod">
          <ac:chgData name="Sofia Kostoglou" userId="adb54a6f361556ea" providerId="Windows Live" clId="Web-{89C6DF6D-48E0-45DD-A368-C53938B0BB5F}" dt="2018-07-04T09:28:42.922" v="26" actId="1076"/>
          <ac:spMkLst>
            <pc:docMk/>
            <pc:sldMk cId="2320498865" sldId="277"/>
            <ac:spMk id="16" creationId="{44B44D54-87D4-4EC6-9EB9-AFC223C6E1A3}"/>
          </ac:spMkLst>
        </pc:spChg>
        <pc:picChg chg="add del mod">
          <ac:chgData name="Sofia Kostoglou" userId="adb54a6f361556ea" providerId="Windows Live" clId="Web-{89C6DF6D-48E0-45DD-A368-C53938B0BB5F}" dt="2018-07-04T09:24:41.214" v="11"/>
          <ac:picMkLst>
            <pc:docMk/>
            <pc:sldMk cId="2320498865" sldId="277"/>
            <ac:picMk id="7" creationId="{9995655F-7056-45C0-9EE4-84892245DC80}"/>
          </ac:picMkLst>
        </pc:picChg>
        <pc:picChg chg="add del mod">
          <ac:chgData name="Sofia Kostoglou" userId="adb54a6f361556ea" providerId="Windows Live" clId="Web-{89C6DF6D-48E0-45DD-A368-C53938B0BB5F}" dt="2018-07-04T09:24:41.980" v="12"/>
          <ac:picMkLst>
            <pc:docMk/>
            <pc:sldMk cId="2320498865" sldId="277"/>
            <ac:picMk id="9" creationId="{139498F0-F673-4091-8C04-D866D476568A}"/>
          </ac:picMkLst>
        </pc:picChg>
        <pc:picChg chg="add mod">
          <ac:chgData name="Sofia Kostoglou" userId="adb54a6f361556ea" providerId="Windows Live" clId="Web-{89C6DF6D-48E0-45DD-A368-C53938B0BB5F}" dt="2018-07-04T09:24:47.933" v="14" actId="1076"/>
          <ac:picMkLst>
            <pc:docMk/>
            <pc:sldMk cId="2320498865" sldId="277"/>
            <ac:picMk id="11" creationId="{832A7BF5-D293-4A2F-A0DD-78FAB3676CB9}"/>
          </ac:picMkLst>
        </pc:picChg>
        <pc:picChg chg="add mod">
          <ac:chgData name="Sofia Kostoglou" userId="adb54a6f361556ea" providerId="Windows Live" clId="Web-{89C6DF6D-48E0-45DD-A368-C53938B0BB5F}" dt="2018-07-04T09:28:19.422" v="20" actId="1076"/>
          <ac:picMkLst>
            <pc:docMk/>
            <pc:sldMk cId="2320498865" sldId="277"/>
            <ac:picMk id="13" creationId="{0691F4F5-8487-4C6A-B44B-38905E546FDB}"/>
          </ac:picMkLst>
        </pc:picChg>
      </pc:sldChg>
    </pc:docChg>
  </pc:docChgLst>
  <pc:docChgLst>
    <pc:chgData name="Sofia Kostoglou" userId="adb54a6f361556ea" providerId="Windows Live" clId="Web-{7A5FFF32-358B-423D-BEC6-316165CE9C9A}"/>
    <pc:docChg chg="modSld">
      <pc:chgData name="Sofia Kostoglou" userId="adb54a6f361556ea" providerId="Windows Live" clId="Web-{7A5FFF32-358B-423D-BEC6-316165CE9C9A}" dt="2018-07-04T20:34:46.760" v="35" actId="1076"/>
      <pc:docMkLst>
        <pc:docMk/>
      </pc:docMkLst>
      <pc:sldChg chg="addSp delSp modSp">
        <pc:chgData name="Sofia Kostoglou" userId="adb54a6f361556ea" providerId="Windows Live" clId="Web-{7A5FFF32-358B-423D-BEC6-316165CE9C9A}" dt="2018-07-04T20:20:23.211" v="25" actId="1076"/>
        <pc:sldMkLst>
          <pc:docMk/>
          <pc:sldMk cId="799955740" sldId="284"/>
        </pc:sldMkLst>
        <pc:picChg chg="add mod">
          <ac:chgData name="Sofia Kostoglou" userId="adb54a6f361556ea" providerId="Windows Live" clId="Web-{7A5FFF32-358B-423D-BEC6-316165CE9C9A}" dt="2018-07-04T20:20:23.211" v="25" actId="1076"/>
          <ac:picMkLst>
            <pc:docMk/>
            <pc:sldMk cId="799955740" sldId="284"/>
            <ac:picMk id="3" creationId="{774E1F6C-51AC-4806-B930-79018B095447}"/>
          </ac:picMkLst>
        </pc:picChg>
        <pc:picChg chg="add del mod">
          <ac:chgData name="Sofia Kostoglou" userId="adb54a6f361556ea" providerId="Windows Live" clId="Web-{7A5FFF32-358B-423D-BEC6-316165CE9C9A}" dt="2018-07-04T20:20:21.774" v="24"/>
          <ac:picMkLst>
            <pc:docMk/>
            <pc:sldMk cId="799955740" sldId="284"/>
            <ac:picMk id="9" creationId="{87587292-8FC5-4991-B7F0-F15A0F6964C1}"/>
          </ac:picMkLst>
        </pc:picChg>
        <pc:picChg chg="add mod">
          <ac:chgData name="Sofia Kostoglou" userId="adb54a6f361556ea" providerId="Windows Live" clId="Web-{7A5FFF32-358B-423D-BEC6-316165CE9C9A}" dt="2018-07-04T20:20:03.914" v="19" actId="1076"/>
          <ac:picMkLst>
            <pc:docMk/>
            <pc:sldMk cId="799955740" sldId="284"/>
            <ac:picMk id="12" creationId="{A00CD377-7442-47A3-83F5-DB64754A509F}"/>
          </ac:picMkLst>
        </pc:picChg>
        <pc:picChg chg="add mod">
          <ac:chgData name="Sofia Kostoglou" userId="adb54a6f361556ea" providerId="Windows Live" clId="Web-{7A5FFF32-358B-423D-BEC6-316165CE9C9A}" dt="2018-07-04T20:20:05.211" v="20" actId="1076"/>
          <ac:picMkLst>
            <pc:docMk/>
            <pc:sldMk cId="799955740" sldId="284"/>
            <ac:picMk id="16" creationId="{FDAB4FA0-877D-47D9-9439-E456E603703D}"/>
          </ac:picMkLst>
        </pc:picChg>
        <pc:picChg chg="add mod">
          <ac:chgData name="Sofia Kostoglou" userId="adb54a6f361556ea" providerId="Windows Live" clId="Web-{7A5FFF32-358B-423D-BEC6-316165CE9C9A}" dt="2018-07-04T20:20:18.571" v="22" actId="1076"/>
          <ac:picMkLst>
            <pc:docMk/>
            <pc:sldMk cId="799955740" sldId="284"/>
            <ac:picMk id="19" creationId="{F02A519E-8D6F-4E17-811C-346229B438E5}"/>
          </ac:picMkLst>
        </pc:picChg>
      </pc:sldChg>
      <pc:sldChg chg="addSp delSp modSp">
        <pc:chgData name="Sofia Kostoglou" userId="adb54a6f361556ea" providerId="Windows Live" clId="Web-{7A5FFF32-358B-423D-BEC6-316165CE9C9A}" dt="2018-07-04T20:05:47.396" v="9" actId="1076"/>
        <pc:sldMkLst>
          <pc:docMk/>
          <pc:sldMk cId="1250393359" sldId="286"/>
        </pc:sldMkLst>
        <pc:picChg chg="add del mod">
          <ac:chgData name="Sofia Kostoglou" userId="adb54a6f361556ea" providerId="Windows Live" clId="Web-{7A5FFF32-358B-423D-BEC6-316165CE9C9A}" dt="2018-07-04T20:05:34.942" v="7"/>
          <ac:picMkLst>
            <pc:docMk/>
            <pc:sldMk cId="1250393359" sldId="286"/>
            <ac:picMk id="8" creationId="{5FEB2F75-A813-47B3-88A1-F9281D8F3E9A}"/>
          </ac:picMkLst>
        </pc:picChg>
        <pc:picChg chg="add mod">
          <ac:chgData name="Sofia Kostoglou" userId="adb54a6f361556ea" providerId="Windows Live" clId="Web-{7A5FFF32-358B-423D-BEC6-316165CE9C9A}" dt="2018-07-04T20:05:47.396" v="9" actId="1076"/>
          <ac:picMkLst>
            <pc:docMk/>
            <pc:sldMk cId="1250393359" sldId="286"/>
            <ac:picMk id="12" creationId="{0701C13E-5F0C-4F18-92FB-6F61E1349394}"/>
          </ac:picMkLst>
        </pc:picChg>
      </pc:sldChg>
      <pc:sldChg chg="addSp delSp modSp">
        <pc:chgData name="Sofia Kostoglou" userId="adb54a6f361556ea" providerId="Windows Live" clId="Web-{7A5FFF32-358B-423D-BEC6-316165CE9C9A}" dt="2018-07-04T20:34:46.760" v="35" actId="1076"/>
        <pc:sldMkLst>
          <pc:docMk/>
          <pc:sldMk cId="1688163957" sldId="287"/>
        </pc:sldMkLst>
        <pc:spChg chg="del">
          <ac:chgData name="Sofia Kostoglou" userId="adb54a6f361556ea" providerId="Windows Live" clId="Web-{7A5FFF32-358B-423D-BEC6-316165CE9C9A}" dt="2018-07-04T20:24:50.451" v="26"/>
          <ac:spMkLst>
            <pc:docMk/>
            <pc:sldMk cId="1688163957" sldId="287"/>
            <ac:spMk id="3" creationId="{DAA67865-9D54-40A2-A5EC-696489919D54}"/>
          </ac:spMkLst>
        </pc:spChg>
        <pc:spChg chg="add mod">
          <ac:chgData name="Sofia Kostoglou" userId="adb54a6f361556ea" providerId="Windows Live" clId="Web-{7A5FFF32-358B-423D-BEC6-316165CE9C9A}" dt="2018-07-04T20:34:46.760" v="35" actId="1076"/>
          <ac:spMkLst>
            <pc:docMk/>
            <pc:sldMk cId="1688163957" sldId="287"/>
            <ac:spMk id="15" creationId="{47788899-56FC-4F93-9387-000690482BC4}"/>
          </ac:spMkLst>
        </pc:spChg>
        <pc:picChg chg="add mod ord">
          <ac:chgData name="Sofia Kostoglou" userId="adb54a6f361556ea" providerId="Windows Live" clId="Web-{7A5FFF32-358B-423D-BEC6-316165CE9C9A}" dt="2018-07-04T20:24:50.451" v="26"/>
          <ac:picMkLst>
            <pc:docMk/>
            <pc:sldMk cId="1688163957" sldId="287"/>
            <ac:picMk id="7" creationId="{FF94AE5B-D849-4D1B-A65B-F64F7F9B4137}"/>
          </ac:picMkLst>
        </pc:picChg>
        <pc:picChg chg="add mod">
          <ac:chgData name="Sofia Kostoglou" userId="adb54a6f361556ea" providerId="Windows Live" clId="Web-{7A5FFF32-358B-423D-BEC6-316165CE9C9A}" dt="2018-07-04T20:24:54.232" v="28" actId="1076"/>
          <ac:picMkLst>
            <pc:docMk/>
            <pc:sldMk cId="1688163957" sldId="287"/>
            <ac:picMk id="9" creationId="{AC6D4F65-8B32-485B-88BB-B55C6CD1500F}"/>
          </ac:picMkLst>
        </pc:picChg>
        <pc:picChg chg="add mod">
          <ac:chgData name="Sofia Kostoglou" userId="adb54a6f361556ea" providerId="Windows Live" clId="Web-{7A5FFF32-358B-423D-BEC6-316165CE9C9A}" dt="2018-07-04T20:24:59.389" v="30" actId="1076"/>
          <ac:picMkLst>
            <pc:docMk/>
            <pc:sldMk cId="1688163957" sldId="287"/>
            <ac:picMk id="11" creationId="{393F3F77-5FAA-473C-A82D-B364160D73AE}"/>
          </ac:picMkLst>
        </pc:picChg>
        <pc:picChg chg="add mod">
          <ac:chgData name="Sofia Kostoglou" userId="adb54a6f361556ea" providerId="Windows Live" clId="Web-{7A5FFF32-358B-423D-BEC6-316165CE9C9A}" dt="2018-07-04T20:25:05.670" v="32" actId="1076"/>
          <ac:picMkLst>
            <pc:docMk/>
            <pc:sldMk cId="1688163957" sldId="287"/>
            <ac:picMk id="13" creationId="{7CEAA2BF-349D-4E9D-B4CD-41895600F851}"/>
          </ac:picMkLst>
        </pc:picChg>
      </pc:sldChg>
    </pc:docChg>
  </pc:docChgLst>
  <pc:docChgLst>
    <pc:chgData name="Sofia Kostoglou" userId="adb54a6f361556ea" providerId="Windows Live" clId="Web-{7A83312C-D817-472E-A2EC-394295BD4A9C}"/>
    <pc:docChg chg="addSld delSld modSld sldOrd">
      <pc:chgData name="Sofia Kostoglou" userId="adb54a6f361556ea" providerId="Windows Live" clId="Web-{7A83312C-D817-472E-A2EC-394295BD4A9C}" dt="2018-12-02T19:35:19.902" v="1805"/>
      <pc:docMkLst>
        <pc:docMk/>
      </pc:docMkLst>
      <pc:sldChg chg="addSp delSp modSp mod modClrScheme chgLayout">
        <pc:chgData name="Sofia Kostoglou" userId="adb54a6f361556ea" providerId="Windows Live" clId="Web-{7A83312C-D817-472E-A2EC-394295BD4A9C}" dt="2018-12-02T19:31:40.884" v="1794" actId="1076"/>
        <pc:sldMkLst>
          <pc:docMk/>
          <pc:sldMk cId="2320498865" sldId="277"/>
        </pc:sldMkLst>
        <pc:spChg chg="add del mod">
          <ac:chgData name="Sofia Kostoglou" userId="adb54a6f361556ea" providerId="Windows Live" clId="Web-{7A83312C-D817-472E-A2EC-394295BD4A9C}" dt="2018-12-02T17:59:45.893" v="20"/>
          <ac:spMkLst>
            <pc:docMk/>
            <pc:sldMk cId="2320498865" sldId="277"/>
            <ac:spMk id="3" creationId="{6E9FA46E-50D4-4BEF-BDF1-9133AC094DEA}"/>
          </ac:spMkLst>
        </pc:spChg>
        <pc:spChg chg="mod ord">
          <ac:chgData name="Sofia Kostoglou" userId="adb54a6f361556ea" providerId="Windows Live" clId="Web-{7A83312C-D817-472E-A2EC-394295BD4A9C}" dt="2018-12-02T18:07:41.524" v="80"/>
          <ac:spMkLst>
            <pc:docMk/>
            <pc:sldMk cId="2320498865" sldId="277"/>
            <ac:spMk id="4" creationId="{00000000-0000-0000-0000-000000000000}"/>
          </ac:spMkLst>
        </pc:spChg>
        <pc:spChg chg="mod ord">
          <ac:chgData name="Sofia Kostoglou" userId="adb54a6f361556ea" providerId="Windows Live" clId="Web-{7A83312C-D817-472E-A2EC-394295BD4A9C}" dt="2018-12-02T18:07:41.524" v="80"/>
          <ac:spMkLst>
            <pc:docMk/>
            <pc:sldMk cId="2320498865" sldId="277"/>
            <ac:spMk id="6" creationId="{00000000-0000-0000-0000-000000000000}"/>
          </ac:spMkLst>
        </pc:spChg>
        <pc:spChg chg="mod ord">
          <ac:chgData name="Sofia Kostoglou" userId="adb54a6f361556ea" providerId="Windows Live" clId="Web-{7A83312C-D817-472E-A2EC-394295BD4A9C}" dt="2018-12-02T18:07:41.524" v="80"/>
          <ac:spMkLst>
            <pc:docMk/>
            <pc:sldMk cId="2320498865" sldId="277"/>
            <ac:spMk id="11" creationId="{00000000-0000-0000-0000-000000000000}"/>
          </ac:spMkLst>
        </pc:spChg>
        <pc:spChg chg="mod ord">
          <ac:chgData name="Sofia Kostoglou" userId="adb54a6f361556ea" providerId="Windows Live" clId="Web-{7A83312C-D817-472E-A2EC-394295BD4A9C}" dt="2018-12-02T18:58:24.046" v="1180" actId="20577"/>
          <ac:spMkLst>
            <pc:docMk/>
            <pc:sldMk cId="2320498865" sldId="277"/>
            <ac:spMk id="12" creationId="{BEF7939B-B79A-4C21-838F-7799AAAB69CB}"/>
          </ac:spMkLst>
        </pc:spChg>
        <pc:spChg chg="del">
          <ac:chgData name="Sofia Kostoglou" userId="adb54a6f361556ea" providerId="Windows Live" clId="Web-{7A83312C-D817-472E-A2EC-394295BD4A9C}" dt="2018-12-02T17:59:47.486" v="21"/>
          <ac:spMkLst>
            <pc:docMk/>
            <pc:sldMk cId="2320498865" sldId="277"/>
            <ac:spMk id="13" creationId="{40CCDBB4-6FD1-42FA-9EE3-195CB5C16CA4}"/>
          </ac:spMkLst>
        </pc:spChg>
        <pc:spChg chg="del">
          <ac:chgData name="Sofia Kostoglou" userId="adb54a6f361556ea" providerId="Windows Live" clId="Web-{7A83312C-D817-472E-A2EC-394295BD4A9C}" dt="2018-12-02T17:59:43.033" v="19"/>
          <ac:spMkLst>
            <pc:docMk/>
            <pc:sldMk cId="2320498865" sldId="277"/>
            <ac:spMk id="14" creationId="{79076C0C-E18E-4AAB-888E-3CF01B13DABD}"/>
          </ac:spMkLst>
        </pc:spChg>
        <pc:spChg chg="add mod ord">
          <ac:chgData name="Sofia Kostoglou" userId="adb54a6f361556ea" providerId="Windows Live" clId="Web-{7A83312C-D817-472E-A2EC-394295BD4A9C}" dt="2018-12-02T18:14:49.420" v="255" actId="20577"/>
          <ac:spMkLst>
            <pc:docMk/>
            <pc:sldMk cId="2320498865" sldId="277"/>
            <ac:spMk id="16" creationId="{5D76FF70-CEAC-4210-98E6-F831D31ECF7C}"/>
          </ac:spMkLst>
        </pc:spChg>
        <pc:spChg chg="add del mod ord">
          <ac:chgData name="Sofia Kostoglou" userId="adb54a6f361556ea" providerId="Windows Live" clId="Web-{7A83312C-D817-472E-A2EC-394295BD4A9C}" dt="2018-12-02T18:07:41.524" v="80"/>
          <ac:spMkLst>
            <pc:docMk/>
            <pc:sldMk cId="2320498865" sldId="277"/>
            <ac:spMk id="17" creationId="{5B9AE5B1-DF20-4145-819E-0CC71F7F9311}"/>
          </ac:spMkLst>
        </pc:spChg>
        <pc:spChg chg="add mod">
          <ac:chgData name="Sofia Kostoglou" userId="adb54a6f361556ea" providerId="Windows Live" clId="Web-{7A83312C-D817-472E-A2EC-394295BD4A9C}" dt="2018-12-02T19:15:50.638" v="1485" actId="1076"/>
          <ac:spMkLst>
            <pc:docMk/>
            <pc:sldMk cId="2320498865" sldId="277"/>
            <ac:spMk id="18" creationId="{528997BD-7E18-460E-83B7-CFB0DA249928}"/>
          </ac:spMkLst>
        </pc:spChg>
        <pc:spChg chg="add del">
          <ac:chgData name="Sofia Kostoglou" userId="adb54a6f361556ea" providerId="Windows Live" clId="Web-{7A83312C-D817-472E-A2EC-394295BD4A9C}" dt="2018-12-02T19:25:02.895" v="1600"/>
          <ac:spMkLst>
            <pc:docMk/>
            <pc:sldMk cId="2320498865" sldId="277"/>
            <ac:spMk id="21" creationId="{DE73C732-53C8-413A-89C7-CF6C5CBDF044}"/>
          </ac:spMkLst>
        </pc:spChg>
        <pc:spChg chg="add mod">
          <ac:chgData name="Sofia Kostoglou" userId="adb54a6f361556ea" providerId="Windows Live" clId="Web-{7A83312C-D817-472E-A2EC-394295BD4A9C}" dt="2018-12-02T19:26:27.115" v="1653" actId="1076"/>
          <ac:spMkLst>
            <pc:docMk/>
            <pc:sldMk cId="2320498865" sldId="277"/>
            <ac:spMk id="22" creationId="{7C14A028-929C-4118-A480-05606270987A}"/>
          </ac:spMkLst>
        </pc:spChg>
        <pc:spChg chg="add del">
          <ac:chgData name="Sofia Kostoglou" userId="adb54a6f361556ea" providerId="Windows Live" clId="Web-{7A83312C-D817-472E-A2EC-394295BD4A9C}" dt="2018-12-02T19:25:00.692" v="1599"/>
          <ac:spMkLst>
            <pc:docMk/>
            <pc:sldMk cId="2320498865" sldId="277"/>
            <ac:spMk id="23" creationId="{FA755519-6657-476C-B627-2B8697DBC5E5}"/>
          </ac:spMkLst>
        </pc:spChg>
        <pc:spChg chg="add mod">
          <ac:chgData name="Sofia Kostoglou" userId="adb54a6f361556ea" providerId="Windows Live" clId="Web-{7A83312C-D817-472E-A2EC-394295BD4A9C}" dt="2018-12-02T19:31:37.759" v="1793" actId="1076"/>
          <ac:spMkLst>
            <pc:docMk/>
            <pc:sldMk cId="2320498865" sldId="277"/>
            <ac:spMk id="24" creationId="{D1354802-8994-4F64-925C-ADE2AD388FF1}"/>
          </ac:spMkLst>
        </pc:spChg>
        <pc:spChg chg="add del">
          <ac:chgData name="Sofia Kostoglou" userId="adb54a6f361556ea" providerId="Windows Live" clId="Web-{7A83312C-D817-472E-A2EC-394295BD4A9C}" dt="2018-12-02T19:23:55.972" v="1520"/>
          <ac:spMkLst>
            <pc:docMk/>
            <pc:sldMk cId="2320498865" sldId="277"/>
            <ac:spMk id="25" creationId="{53BEFA29-79B2-47BA-A837-1C24B24A7554}"/>
          </ac:spMkLst>
        </pc:spChg>
        <pc:spChg chg="add del">
          <ac:chgData name="Sofia Kostoglou" userId="adb54a6f361556ea" providerId="Windows Live" clId="Web-{7A83312C-D817-472E-A2EC-394295BD4A9C}" dt="2018-12-02T19:23:54.003" v="1519"/>
          <ac:spMkLst>
            <pc:docMk/>
            <pc:sldMk cId="2320498865" sldId="277"/>
            <ac:spMk id="27" creationId="{B27A8929-16DA-483B-BAE7-03FCDBC0D6E2}"/>
          </ac:spMkLst>
        </pc:spChg>
        <pc:spChg chg="del">
          <ac:chgData name="Sofia Kostoglou" userId="adb54a6f361556ea" providerId="Windows Live" clId="Web-{7A83312C-D817-472E-A2EC-394295BD4A9C}" dt="2018-12-02T17:59:49.565" v="23"/>
          <ac:spMkLst>
            <pc:docMk/>
            <pc:sldMk cId="2320498865" sldId="277"/>
            <ac:spMk id="29" creationId="{F1F9C0FD-3BC0-4B7A-835A-E3FA7EF38C01}"/>
          </ac:spMkLst>
        </pc:spChg>
        <pc:spChg chg="add del">
          <ac:chgData name="Sofia Kostoglou" userId="adb54a6f361556ea" providerId="Windows Live" clId="Web-{7A83312C-D817-472E-A2EC-394295BD4A9C}" dt="2018-12-02T19:23:52.534" v="1518"/>
          <ac:spMkLst>
            <pc:docMk/>
            <pc:sldMk cId="2320498865" sldId="277"/>
            <ac:spMk id="30" creationId="{6215213B-6A51-4CB7-833A-B8D818DA0E3D}"/>
          </ac:spMkLst>
        </pc:spChg>
        <pc:spChg chg="add del">
          <ac:chgData name="Sofia Kostoglou" userId="adb54a6f361556ea" providerId="Windows Live" clId="Web-{7A83312C-D817-472E-A2EC-394295BD4A9C}" dt="2018-12-02T19:23:50.691" v="1517"/>
          <ac:spMkLst>
            <pc:docMk/>
            <pc:sldMk cId="2320498865" sldId="277"/>
            <ac:spMk id="31" creationId="{861C2F39-3FFB-4BE7-A94C-4DA9B8564DBD}"/>
          </ac:spMkLst>
        </pc:spChg>
        <pc:picChg chg="add del mod">
          <ac:chgData name="Sofia Kostoglou" userId="adb54a6f361556ea" providerId="Windows Live" clId="Web-{7A83312C-D817-472E-A2EC-394295BD4A9C}" dt="2018-12-02T18:04:50.568" v="48"/>
          <ac:picMkLst>
            <pc:docMk/>
            <pc:sldMk cId="2320498865" sldId="277"/>
            <ac:picMk id="5" creationId="{D596E042-55D6-4B91-AA1B-42149AEF46E9}"/>
          </ac:picMkLst>
        </pc:picChg>
        <pc:picChg chg="add mod">
          <ac:chgData name="Sofia Kostoglou" userId="adb54a6f361556ea" providerId="Windows Live" clId="Web-{7A83312C-D817-472E-A2EC-394295BD4A9C}" dt="2018-12-02T19:15:50.622" v="1484" actId="1076"/>
          <ac:picMkLst>
            <pc:docMk/>
            <pc:sldMk cId="2320498865" sldId="277"/>
            <ac:picMk id="8" creationId="{EB5C6563-28AB-4C88-A52C-B374CAFB2D55}"/>
          </ac:picMkLst>
        </pc:picChg>
        <pc:picChg chg="add del mod">
          <ac:chgData name="Sofia Kostoglou" userId="adb54a6f361556ea" providerId="Windows Live" clId="Web-{7A83312C-D817-472E-A2EC-394295BD4A9C}" dt="2018-12-02T18:06:48.945" v="69"/>
          <ac:picMkLst>
            <pc:docMk/>
            <pc:sldMk cId="2320498865" sldId="277"/>
            <ac:picMk id="10" creationId="{0D48CB09-7972-4086-ADEA-207AE83A4D91}"/>
          </ac:picMkLst>
        </pc:picChg>
        <pc:picChg chg="add mod">
          <ac:chgData name="Sofia Kostoglou" userId="adb54a6f361556ea" providerId="Windows Live" clId="Web-{7A83312C-D817-472E-A2EC-394295BD4A9C}" dt="2018-12-02T19:31:40.884" v="1794" actId="1076"/>
          <ac:picMkLst>
            <pc:docMk/>
            <pc:sldMk cId="2320498865" sldId="277"/>
            <ac:picMk id="19" creationId="{8E9C3717-6E03-486E-9098-9C3F918579FD}"/>
          </ac:picMkLst>
        </pc:picChg>
        <pc:picChg chg="del">
          <ac:chgData name="Sofia Kostoglou" userId="adb54a6f361556ea" providerId="Windows Live" clId="Web-{7A83312C-D817-472E-A2EC-394295BD4A9C}" dt="2018-12-02T17:59:48.205" v="22"/>
          <ac:picMkLst>
            <pc:docMk/>
            <pc:sldMk cId="2320498865" sldId="277"/>
            <ac:picMk id="26" creationId="{C7A05397-7FAA-40FC-B7A3-BFDE311DCC99}"/>
          </ac:picMkLst>
        </pc:picChg>
        <pc:picChg chg="del">
          <ac:chgData name="Sofia Kostoglou" userId="adb54a6f361556ea" providerId="Windows Live" clId="Web-{7A83312C-D817-472E-A2EC-394295BD4A9C}" dt="2018-12-02T17:59:50.205" v="24"/>
          <ac:picMkLst>
            <pc:docMk/>
            <pc:sldMk cId="2320498865" sldId="277"/>
            <ac:picMk id="28" creationId="{FF45CE4C-F8A8-4434-BA02-CAD9884D3358}"/>
          </ac:picMkLst>
        </pc:picChg>
      </pc:sldChg>
      <pc:sldChg chg="addSp delSp modSp add mod ord replId modClrScheme chgLayout">
        <pc:chgData name="Sofia Kostoglou" userId="adb54a6f361556ea" providerId="Windows Live" clId="Web-{7A83312C-D817-472E-A2EC-394295BD4A9C}" dt="2018-12-02T19:35:19.902" v="1805"/>
        <pc:sldMkLst>
          <pc:docMk/>
          <pc:sldMk cId="771850049" sldId="278"/>
        </pc:sldMkLst>
        <pc:spChg chg="add mod ord">
          <ac:chgData name="Sofia Kostoglou" userId="adb54a6f361556ea" providerId="Windows Live" clId="Web-{7A83312C-D817-472E-A2EC-394295BD4A9C}" dt="2018-12-02T19:35:16.059" v="1800" actId="20577"/>
          <ac:spMkLst>
            <pc:docMk/>
            <pc:sldMk cId="771850049" sldId="278"/>
            <ac:spMk id="2" creationId="{EA36F570-4CC8-44A6-9DD1-6CECDD3AC274}"/>
          </ac:spMkLst>
        </pc:spChg>
        <pc:spChg chg="add del mod ord">
          <ac:chgData name="Sofia Kostoglou" userId="adb54a6f361556ea" providerId="Windows Live" clId="Web-{7A83312C-D817-472E-A2EC-394295BD4A9C}" dt="2018-12-02T18:18:24.891" v="265"/>
          <ac:spMkLst>
            <pc:docMk/>
            <pc:sldMk cId="771850049" sldId="278"/>
            <ac:spMk id="3" creationId="{072DE56C-823D-4CBD-989A-9B794A38BCA9}"/>
          </ac:spMkLst>
        </pc:spChg>
        <pc:spChg chg="mod ord">
          <ac:chgData name="Sofia Kostoglou" userId="adb54a6f361556ea" providerId="Windows Live" clId="Web-{7A83312C-D817-472E-A2EC-394295BD4A9C}" dt="2018-12-02T18:18:24.891" v="265"/>
          <ac:spMkLst>
            <pc:docMk/>
            <pc:sldMk cId="771850049" sldId="278"/>
            <ac:spMk id="4" creationId="{00000000-0000-0000-0000-000000000000}"/>
          </ac:spMkLst>
        </pc:spChg>
        <pc:spChg chg="mod ord">
          <ac:chgData name="Sofia Kostoglou" userId="adb54a6f361556ea" providerId="Windows Live" clId="Web-{7A83312C-D817-472E-A2EC-394295BD4A9C}" dt="2018-12-02T18:18:24.891" v="265"/>
          <ac:spMkLst>
            <pc:docMk/>
            <pc:sldMk cId="771850049" sldId="278"/>
            <ac:spMk id="6" creationId="{00000000-0000-0000-0000-000000000000}"/>
          </ac:spMkLst>
        </pc:spChg>
        <pc:spChg chg="add del mod">
          <ac:chgData name="Sofia Kostoglou" userId="adb54a6f361556ea" providerId="Windows Live" clId="Web-{7A83312C-D817-472E-A2EC-394295BD4A9C}" dt="2018-12-02T18:18:45.266" v="268"/>
          <ac:spMkLst>
            <pc:docMk/>
            <pc:sldMk cId="771850049" sldId="278"/>
            <ac:spMk id="7" creationId="{5D65865E-AA7F-4166-B247-45475EDD41F0}"/>
          </ac:spMkLst>
        </pc:spChg>
        <pc:spChg chg="add mod">
          <ac:chgData name="Sofia Kostoglou" userId="adb54a6f361556ea" providerId="Windows Live" clId="Web-{7A83312C-D817-472E-A2EC-394295BD4A9C}" dt="2018-12-02T19:35:12.527" v="1798" actId="20577"/>
          <ac:spMkLst>
            <pc:docMk/>
            <pc:sldMk cId="771850049" sldId="278"/>
            <ac:spMk id="9" creationId="{2FE7DB67-11A3-4799-8269-9C6F0EC712FB}"/>
          </ac:spMkLst>
        </pc:spChg>
        <pc:spChg chg="mod ord">
          <ac:chgData name="Sofia Kostoglou" userId="adb54a6f361556ea" providerId="Windows Live" clId="Web-{7A83312C-D817-472E-A2EC-394295BD4A9C}" dt="2018-12-02T18:18:24.891" v="265"/>
          <ac:spMkLst>
            <pc:docMk/>
            <pc:sldMk cId="771850049" sldId="278"/>
            <ac:spMk id="11" creationId="{00000000-0000-0000-0000-000000000000}"/>
          </ac:spMkLst>
        </pc:spChg>
        <pc:spChg chg="del mod ord">
          <ac:chgData name="Sofia Kostoglou" userId="adb54a6f361556ea" providerId="Windows Live" clId="Web-{7A83312C-D817-472E-A2EC-394295BD4A9C}" dt="2018-12-02T18:18:31.594" v="266"/>
          <ac:spMkLst>
            <pc:docMk/>
            <pc:sldMk cId="771850049" sldId="278"/>
            <ac:spMk id="12" creationId="{BEF7939B-B79A-4C21-838F-7799AAAB69CB}"/>
          </ac:spMkLst>
        </pc:spChg>
        <pc:picChg chg="del">
          <ac:chgData name="Sofia Kostoglou" userId="adb54a6f361556ea" providerId="Windows Live" clId="Web-{7A83312C-D817-472E-A2EC-394295BD4A9C}" dt="2018-12-02T18:07:16.962" v="75"/>
          <ac:picMkLst>
            <pc:docMk/>
            <pc:sldMk cId="771850049" sldId="278"/>
            <ac:picMk id="8" creationId="{EB5C6563-28AB-4C88-A52C-B374CAFB2D55}"/>
          </ac:picMkLst>
        </pc:picChg>
        <pc:picChg chg="del mod ord">
          <ac:chgData name="Sofia Kostoglou" userId="adb54a6f361556ea" providerId="Windows Live" clId="Web-{7A83312C-D817-472E-A2EC-394295BD4A9C}" dt="2018-12-02T19:35:14.231" v="1799"/>
          <ac:picMkLst>
            <pc:docMk/>
            <pc:sldMk cId="771850049" sldId="278"/>
            <ac:picMk id="10" creationId="{0D48CB09-7972-4086-ADEA-207AE83A4D91}"/>
          </ac:picMkLst>
        </pc:picChg>
        <pc:picChg chg="add del mod">
          <ac:chgData name="Sofia Kostoglou" userId="adb54a6f361556ea" providerId="Windows Live" clId="Web-{7A83312C-D817-472E-A2EC-394295BD4A9C}" dt="2018-12-02T19:35:16.996" v="1801"/>
          <ac:picMkLst>
            <pc:docMk/>
            <pc:sldMk cId="771850049" sldId="278"/>
            <ac:picMk id="14" creationId="{A46CF0F9-BB4F-407A-81D7-2D4F68FAA2DF}"/>
          </ac:picMkLst>
        </pc:picChg>
        <pc:picChg chg="add del mod">
          <ac:chgData name="Sofia Kostoglou" userId="adb54a6f361556ea" providerId="Windows Live" clId="Web-{7A83312C-D817-472E-A2EC-394295BD4A9C}" dt="2018-12-02T19:35:17.965" v="1802"/>
          <ac:picMkLst>
            <pc:docMk/>
            <pc:sldMk cId="771850049" sldId="278"/>
            <ac:picMk id="16" creationId="{3699D81E-3477-4CB0-9B9E-E433746FDE7E}"/>
          </ac:picMkLst>
        </pc:picChg>
        <pc:picChg chg="add del mod">
          <ac:chgData name="Sofia Kostoglou" userId="adb54a6f361556ea" providerId="Windows Live" clId="Web-{7A83312C-D817-472E-A2EC-394295BD4A9C}" dt="2018-12-02T19:35:19.262" v="1804"/>
          <ac:picMkLst>
            <pc:docMk/>
            <pc:sldMk cId="771850049" sldId="278"/>
            <ac:picMk id="17" creationId="{5AAA192F-663F-41F3-B038-E10FEBA8C9DA}"/>
          </ac:picMkLst>
        </pc:picChg>
        <pc:picChg chg="add del mod">
          <ac:chgData name="Sofia Kostoglou" userId="adb54a6f361556ea" providerId="Windows Live" clId="Web-{7A83312C-D817-472E-A2EC-394295BD4A9C}" dt="2018-12-02T19:35:18.559" v="1803"/>
          <ac:picMkLst>
            <pc:docMk/>
            <pc:sldMk cId="771850049" sldId="278"/>
            <ac:picMk id="19" creationId="{4C217F4F-16F0-4361-A3ED-F83AF89CFE69}"/>
          </ac:picMkLst>
        </pc:picChg>
        <pc:picChg chg="add del mod">
          <ac:chgData name="Sofia Kostoglou" userId="adb54a6f361556ea" providerId="Windows Live" clId="Web-{7A83312C-D817-472E-A2EC-394295BD4A9C}" dt="2018-12-02T19:35:19.902" v="1805"/>
          <ac:picMkLst>
            <pc:docMk/>
            <pc:sldMk cId="771850049" sldId="278"/>
            <ac:picMk id="20" creationId="{15DD2729-57FB-43F6-984F-AE31F04BEA9C}"/>
          </ac:picMkLst>
        </pc:picChg>
      </pc:sldChg>
      <pc:sldChg chg="del">
        <pc:chgData name="Sofia Kostoglou" userId="adb54a6f361556ea" providerId="Windows Live" clId="Web-{7A83312C-D817-472E-A2EC-394295BD4A9C}" dt="2018-12-02T17:58:56.267" v="0"/>
        <pc:sldMkLst>
          <pc:docMk/>
          <pc:sldMk cId="1872319428" sldId="278"/>
        </pc:sldMkLst>
      </pc:sldChg>
      <pc:sldChg chg="addSp delSp modSp add replId">
        <pc:chgData name="Sofia Kostoglou" userId="adb54a6f361556ea" providerId="Windows Live" clId="Web-{7A83312C-D817-472E-A2EC-394295BD4A9C}" dt="2018-12-02T18:59:20.844" v="1193"/>
        <pc:sldMkLst>
          <pc:docMk/>
          <pc:sldMk cId="4030286027" sldId="279"/>
        </pc:sldMkLst>
        <pc:spChg chg="del">
          <ac:chgData name="Sofia Kostoglou" userId="adb54a6f361556ea" providerId="Windows Live" clId="Web-{7A83312C-D817-472E-A2EC-394295BD4A9C}" dt="2018-12-02T18:42:10.206" v="862"/>
          <ac:spMkLst>
            <pc:docMk/>
            <pc:sldMk cId="4030286027" sldId="279"/>
            <ac:spMk id="2" creationId="{EA36F570-4CC8-44A6-9DD1-6CECDD3AC274}"/>
          </ac:spMkLst>
        </pc:spChg>
        <pc:spChg chg="add del mod">
          <ac:chgData name="Sofia Kostoglou" userId="adb54a6f361556ea" providerId="Windows Live" clId="Web-{7A83312C-D817-472E-A2EC-394295BD4A9C}" dt="2018-12-02T18:42:14.362" v="864"/>
          <ac:spMkLst>
            <pc:docMk/>
            <pc:sldMk cId="4030286027" sldId="279"/>
            <ac:spMk id="5" creationId="{77AD8019-3D5F-4105-BBB8-3C16F36D607E}"/>
          </ac:spMkLst>
        </pc:spChg>
        <pc:spChg chg="mod">
          <ac:chgData name="Sofia Kostoglou" userId="adb54a6f361556ea" providerId="Windows Live" clId="Web-{7A83312C-D817-472E-A2EC-394295BD4A9C}" dt="2018-12-02T18:44:55.536" v="890" actId="1076"/>
          <ac:spMkLst>
            <pc:docMk/>
            <pc:sldMk cId="4030286027" sldId="279"/>
            <ac:spMk id="9" creationId="{2FE7DB67-11A3-4799-8269-9C6F0EC712FB}"/>
          </ac:spMkLst>
        </pc:spChg>
        <pc:spChg chg="add mod">
          <ac:chgData name="Sofia Kostoglou" userId="adb54a6f361556ea" providerId="Windows Live" clId="Web-{7A83312C-D817-472E-A2EC-394295BD4A9C}" dt="2018-12-02T18:47:54.054" v="934" actId="1076"/>
          <ac:spMkLst>
            <pc:docMk/>
            <pc:sldMk cId="4030286027" sldId="279"/>
            <ac:spMk id="15" creationId="{2FD82309-1CDA-4C24-BE9C-15E87713BF4A}"/>
          </ac:spMkLst>
        </pc:spChg>
        <pc:spChg chg="add mod">
          <ac:chgData name="Sofia Kostoglou" userId="adb54a6f361556ea" providerId="Windows Live" clId="Web-{7A83312C-D817-472E-A2EC-394295BD4A9C}" dt="2018-12-02T18:49:57.212" v="957" actId="1076"/>
          <ac:spMkLst>
            <pc:docMk/>
            <pc:sldMk cId="4030286027" sldId="279"/>
            <ac:spMk id="18" creationId="{E7093AF0-0D06-42C8-8264-2603DD37E53D}"/>
          </ac:spMkLst>
        </pc:spChg>
        <pc:spChg chg="add mod">
          <ac:chgData name="Sofia Kostoglou" userId="adb54a6f361556ea" providerId="Windows Live" clId="Web-{7A83312C-D817-472E-A2EC-394295BD4A9C}" dt="2018-12-02T18:51:11.291" v="974" actId="14100"/>
          <ac:spMkLst>
            <pc:docMk/>
            <pc:sldMk cId="4030286027" sldId="279"/>
            <ac:spMk id="21" creationId="{193F8813-1C85-4A7A-A228-BAFFD79B7DFC}"/>
          </ac:spMkLst>
        </pc:spChg>
        <pc:spChg chg="add mod">
          <ac:chgData name="Sofia Kostoglou" userId="adb54a6f361556ea" providerId="Windows Live" clId="Web-{7A83312C-D817-472E-A2EC-394295BD4A9C}" dt="2018-12-02T18:51:04.900" v="972" actId="20577"/>
          <ac:spMkLst>
            <pc:docMk/>
            <pc:sldMk cId="4030286027" sldId="279"/>
            <ac:spMk id="22" creationId="{E8000625-5654-4500-914C-81E9E3C78D1F}"/>
          </ac:spMkLst>
        </pc:spChg>
        <pc:graphicFrameChg chg="add mod modGraphic">
          <ac:chgData name="Sofia Kostoglou" userId="adb54a6f361556ea" providerId="Windows Live" clId="Web-{7A83312C-D817-472E-A2EC-394295BD4A9C}" dt="2018-12-02T18:59:20.844" v="1193"/>
          <ac:graphicFrameMkLst>
            <pc:docMk/>
            <pc:sldMk cId="4030286027" sldId="279"/>
            <ac:graphicFrameMk id="25" creationId="{017AB068-FC0A-46B6-B410-E65E015D859A}"/>
          </ac:graphicFrameMkLst>
        </pc:graphicFrameChg>
        <pc:picChg chg="add mod">
          <ac:chgData name="Sofia Kostoglou" userId="adb54a6f361556ea" providerId="Windows Live" clId="Web-{7A83312C-D817-472E-A2EC-394295BD4A9C}" dt="2018-12-02T18:45:00.771" v="891" actId="1076"/>
          <ac:picMkLst>
            <pc:docMk/>
            <pc:sldMk cId="4030286027" sldId="279"/>
            <ac:picMk id="7" creationId="{A5E00156-9543-4FC9-9ACD-5E4970476B61}"/>
          </ac:picMkLst>
        </pc:picChg>
        <pc:picChg chg="del">
          <ac:chgData name="Sofia Kostoglou" userId="adb54a6f361556ea" providerId="Windows Live" clId="Web-{7A83312C-D817-472E-A2EC-394295BD4A9C}" dt="2018-12-02T18:42:10.988" v="863"/>
          <ac:picMkLst>
            <pc:docMk/>
            <pc:sldMk cId="4030286027" sldId="279"/>
            <ac:picMk id="10" creationId="{0D48CB09-7972-4086-ADEA-207AE83A4D91}"/>
          </ac:picMkLst>
        </pc:picChg>
        <pc:picChg chg="add mod">
          <ac:chgData name="Sofia Kostoglou" userId="adb54a6f361556ea" providerId="Windows Live" clId="Web-{7A83312C-D817-472E-A2EC-394295BD4A9C}" dt="2018-12-02T18:44:51.021" v="889" actId="1076"/>
          <ac:picMkLst>
            <pc:docMk/>
            <pc:sldMk cId="4030286027" sldId="279"/>
            <ac:picMk id="12" creationId="{08C1119F-2765-456A-988D-9BFF79D1FAE3}"/>
          </ac:picMkLst>
        </pc:picChg>
        <pc:picChg chg="del">
          <ac:chgData name="Sofia Kostoglou" userId="adb54a6f361556ea" providerId="Windows Live" clId="Web-{7A83312C-D817-472E-A2EC-394295BD4A9C}" dt="2018-12-02T18:42:15.425" v="865"/>
          <ac:picMkLst>
            <pc:docMk/>
            <pc:sldMk cId="4030286027" sldId="279"/>
            <ac:picMk id="14" creationId="{A46CF0F9-BB4F-407A-81D7-2D4F68FAA2DF}"/>
          </ac:picMkLst>
        </pc:picChg>
        <pc:picChg chg="del">
          <ac:chgData name="Sofia Kostoglou" userId="adb54a6f361556ea" providerId="Windows Live" clId="Web-{7A83312C-D817-472E-A2EC-394295BD4A9C}" dt="2018-12-02T18:42:15.909" v="866"/>
          <ac:picMkLst>
            <pc:docMk/>
            <pc:sldMk cId="4030286027" sldId="279"/>
            <ac:picMk id="16" creationId="{3699D81E-3477-4CB0-9B9E-E433746FDE7E}"/>
          </ac:picMkLst>
        </pc:picChg>
        <pc:picChg chg="del">
          <ac:chgData name="Sofia Kostoglou" userId="adb54a6f361556ea" providerId="Windows Live" clId="Web-{7A83312C-D817-472E-A2EC-394295BD4A9C}" dt="2018-12-02T18:42:17.456" v="868"/>
          <ac:picMkLst>
            <pc:docMk/>
            <pc:sldMk cId="4030286027" sldId="279"/>
            <ac:picMk id="17" creationId="{5AAA192F-663F-41F3-B038-E10FEBA8C9DA}"/>
          </ac:picMkLst>
        </pc:picChg>
        <pc:picChg chg="del">
          <ac:chgData name="Sofia Kostoglou" userId="adb54a6f361556ea" providerId="Windows Live" clId="Web-{7A83312C-D817-472E-A2EC-394295BD4A9C}" dt="2018-12-02T18:42:16.675" v="867"/>
          <ac:picMkLst>
            <pc:docMk/>
            <pc:sldMk cId="4030286027" sldId="279"/>
            <ac:picMk id="19" creationId="{4C217F4F-16F0-4361-A3ED-F83AF89CFE69}"/>
          </ac:picMkLst>
        </pc:picChg>
        <pc:picChg chg="del">
          <ac:chgData name="Sofia Kostoglou" userId="adb54a6f361556ea" providerId="Windows Live" clId="Web-{7A83312C-D817-472E-A2EC-394295BD4A9C}" dt="2018-12-02T18:42:18.269" v="869"/>
          <ac:picMkLst>
            <pc:docMk/>
            <pc:sldMk cId="4030286027" sldId="279"/>
            <ac:picMk id="20" creationId="{15DD2729-57FB-43F6-984F-AE31F04BEA9C}"/>
          </ac:picMkLst>
        </pc:picChg>
        <pc:picChg chg="add mod">
          <ac:chgData name="Sofia Kostoglou" userId="adb54a6f361556ea" providerId="Windows Live" clId="Web-{7A83312C-D817-472E-A2EC-394295BD4A9C}" dt="2018-12-02T18:58:02.031" v="1179" actId="1076"/>
          <ac:picMkLst>
            <pc:docMk/>
            <pc:sldMk cId="4030286027" sldId="279"/>
            <ac:picMk id="23" creationId="{C04C59C2-FC34-4CC0-8C0C-36FD7A3A6BEF}"/>
          </ac:picMkLst>
        </pc:picChg>
      </pc:sldChg>
      <pc:sldChg chg="del">
        <pc:chgData name="Sofia Kostoglou" userId="adb54a6f361556ea" providerId="Windows Live" clId="Web-{7A83312C-D817-472E-A2EC-394295BD4A9C}" dt="2018-12-02T17:58:58.720" v="1"/>
        <pc:sldMkLst>
          <pc:docMk/>
          <pc:sldMk cId="1667047208" sldId="280"/>
        </pc:sldMkLst>
      </pc:sldChg>
      <pc:sldChg chg="addSp delSp modSp add replId">
        <pc:chgData name="Sofia Kostoglou" userId="adb54a6f361556ea" providerId="Windows Live" clId="Web-{7A83312C-D817-472E-A2EC-394295BD4A9C}" dt="2018-12-02T19:29:29.211" v="1792" actId="1076"/>
        <pc:sldMkLst>
          <pc:docMk/>
          <pc:sldMk cId="3791959594" sldId="280"/>
        </pc:sldMkLst>
        <pc:spChg chg="add del mod">
          <ac:chgData name="Sofia Kostoglou" userId="adb54a6f361556ea" providerId="Windows Live" clId="Web-{7A83312C-D817-472E-A2EC-394295BD4A9C}" dt="2018-12-02T19:28:06.600" v="1661"/>
          <ac:spMkLst>
            <pc:docMk/>
            <pc:sldMk cId="3791959594" sldId="280"/>
            <ac:spMk id="10" creationId="{58DA92C2-B2E7-4E3D-AF7D-A161A6AD01E0}"/>
          </ac:spMkLst>
        </pc:spChg>
        <pc:spChg chg="add mod">
          <ac:chgData name="Sofia Kostoglou" userId="adb54a6f361556ea" providerId="Windows Live" clId="Web-{7A83312C-D817-472E-A2EC-394295BD4A9C}" dt="2018-12-02T19:29:29.211" v="1792" actId="1076"/>
          <ac:spMkLst>
            <pc:docMk/>
            <pc:sldMk cId="3791959594" sldId="280"/>
            <ac:spMk id="13" creationId="{C44A0E83-90FB-4A59-8DEE-722E9740AEF1}"/>
          </ac:spMkLst>
        </pc:spChg>
        <pc:spChg chg="del">
          <ac:chgData name="Sofia Kostoglou" userId="adb54a6f361556ea" providerId="Windows Live" clId="Web-{7A83312C-D817-472E-A2EC-394295BD4A9C}" dt="2018-12-02T19:00:07.188" v="1196"/>
          <ac:spMkLst>
            <pc:docMk/>
            <pc:sldMk cId="3791959594" sldId="280"/>
            <ac:spMk id="15" creationId="{2FD82309-1CDA-4C24-BE9C-15E87713BF4A}"/>
          </ac:spMkLst>
        </pc:spChg>
        <pc:spChg chg="del">
          <ac:chgData name="Sofia Kostoglou" userId="adb54a6f361556ea" providerId="Windows Live" clId="Web-{7A83312C-D817-472E-A2EC-394295BD4A9C}" dt="2018-12-02T19:00:05.595" v="1195"/>
          <ac:spMkLst>
            <pc:docMk/>
            <pc:sldMk cId="3791959594" sldId="280"/>
            <ac:spMk id="18" creationId="{E7093AF0-0D06-42C8-8264-2603DD37E53D}"/>
          </ac:spMkLst>
        </pc:spChg>
        <pc:spChg chg="del">
          <ac:chgData name="Sofia Kostoglou" userId="adb54a6f361556ea" providerId="Windows Live" clId="Web-{7A83312C-D817-472E-A2EC-394295BD4A9C}" dt="2018-12-02T19:00:10.532" v="1200"/>
          <ac:spMkLst>
            <pc:docMk/>
            <pc:sldMk cId="3791959594" sldId="280"/>
            <ac:spMk id="21" creationId="{193F8813-1C85-4A7A-A228-BAFFD79B7DFC}"/>
          </ac:spMkLst>
        </pc:spChg>
        <pc:spChg chg="del">
          <ac:chgData name="Sofia Kostoglou" userId="adb54a6f361556ea" providerId="Windows Live" clId="Web-{7A83312C-D817-472E-A2EC-394295BD4A9C}" dt="2018-12-02T19:00:09.876" v="1199"/>
          <ac:spMkLst>
            <pc:docMk/>
            <pc:sldMk cId="3791959594" sldId="280"/>
            <ac:spMk id="22" creationId="{E8000625-5654-4500-914C-81E9E3C78D1F}"/>
          </ac:spMkLst>
        </pc:spChg>
        <pc:graphicFrameChg chg="del">
          <ac:chgData name="Sofia Kostoglou" userId="adb54a6f361556ea" providerId="Windows Live" clId="Web-{7A83312C-D817-472E-A2EC-394295BD4A9C}" dt="2018-12-02T19:00:11.641" v="1201"/>
          <ac:graphicFrameMkLst>
            <pc:docMk/>
            <pc:sldMk cId="3791959594" sldId="280"/>
            <ac:graphicFrameMk id="25" creationId="{017AB068-FC0A-46B6-B410-E65E015D859A}"/>
          </ac:graphicFrameMkLst>
        </pc:graphicFrameChg>
        <pc:picChg chg="add mod">
          <ac:chgData name="Sofia Kostoglou" userId="adb54a6f361556ea" providerId="Windows Live" clId="Web-{7A83312C-D817-472E-A2EC-394295BD4A9C}" dt="2018-12-02T19:27:56.037" v="1658" actId="1076"/>
          <ac:picMkLst>
            <pc:docMk/>
            <pc:sldMk cId="3791959594" sldId="280"/>
            <ac:picMk id="2" creationId="{91A90CFD-04FA-4BF0-9566-5FC45A187980}"/>
          </ac:picMkLst>
        </pc:picChg>
        <pc:picChg chg="add mod ord">
          <ac:chgData name="Sofia Kostoglou" userId="adb54a6f361556ea" providerId="Windows Live" clId="Web-{7A83312C-D817-472E-A2EC-394295BD4A9C}" dt="2018-12-02T19:27:56.069" v="1659" actId="1076"/>
          <ac:picMkLst>
            <pc:docMk/>
            <pc:sldMk cId="3791959594" sldId="280"/>
            <ac:picMk id="5" creationId="{D1EF6247-EE14-454C-B5F2-4D597097A2DB}"/>
          </ac:picMkLst>
        </pc:picChg>
        <pc:picChg chg="del">
          <ac:chgData name="Sofia Kostoglou" userId="adb54a6f361556ea" providerId="Windows Live" clId="Web-{7A83312C-D817-472E-A2EC-394295BD4A9C}" dt="2018-12-02T19:00:07.657" v="1197"/>
          <ac:picMkLst>
            <pc:docMk/>
            <pc:sldMk cId="3791959594" sldId="280"/>
            <ac:picMk id="7" creationId="{A5E00156-9543-4FC9-9ACD-5E4970476B61}"/>
          </ac:picMkLst>
        </pc:picChg>
        <pc:picChg chg="del">
          <ac:chgData name="Sofia Kostoglou" userId="adb54a6f361556ea" providerId="Windows Live" clId="Web-{7A83312C-D817-472E-A2EC-394295BD4A9C}" dt="2018-12-02T19:00:08.563" v="1198"/>
          <ac:picMkLst>
            <pc:docMk/>
            <pc:sldMk cId="3791959594" sldId="280"/>
            <ac:picMk id="12" creationId="{08C1119F-2765-456A-988D-9BFF79D1FAE3}"/>
          </ac:picMkLst>
        </pc:picChg>
        <pc:picChg chg="del">
          <ac:chgData name="Sofia Kostoglou" userId="adb54a6f361556ea" providerId="Windows Live" clId="Web-{7A83312C-D817-472E-A2EC-394295BD4A9C}" dt="2018-12-02T19:00:12.141" v="1202"/>
          <ac:picMkLst>
            <pc:docMk/>
            <pc:sldMk cId="3791959594" sldId="280"/>
            <ac:picMk id="23" creationId="{C04C59C2-FC34-4CC0-8C0C-36FD7A3A6BEF}"/>
          </ac:picMkLst>
        </pc:picChg>
      </pc:sldChg>
      <pc:sldChg chg="addSp delSp modSp add replId">
        <pc:chgData name="Sofia Kostoglou" userId="adb54a6f361556ea" providerId="Windows Live" clId="Web-{7A83312C-D817-472E-A2EC-394295BD4A9C}" dt="2018-12-02T19:07:46.100" v="1324" actId="1076"/>
        <pc:sldMkLst>
          <pc:docMk/>
          <pc:sldMk cId="559614380" sldId="281"/>
        </pc:sldMkLst>
        <pc:spChg chg="add mod">
          <ac:chgData name="Sofia Kostoglou" userId="adb54a6f361556ea" providerId="Windows Live" clId="Web-{7A83312C-D817-472E-A2EC-394295BD4A9C}" dt="2018-12-02T19:06:33.209" v="1281" actId="20577"/>
          <ac:spMkLst>
            <pc:docMk/>
            <pc:sldMk cId="559614380" sldId="281"/>
            <ac:spMk id="19" creationId="{A4BD7FB9-3FBA-4866-9058-6A2D9ED1142D}"/>
          </ac:spMkLst>
        </pc:spChg>
        <pc:spChg chg="add mod">
          <ac:chgData name="Sofia Kostoglou" userId="adb54a6f361556ea" providerId="Windows Live" clId="Web-{7A83312C-D817-472E-A2EC-394295BD4A9C}" dt="2018-12-02T19:06:37.943" v="1284" actId="20577"/>
          <ac:spMkLst>
            <pc:docMk/>
            <pc:sldMk cId="559614380" sldId="281"/>
            <ac:spMk id="20" creationId="{10580F64-C434-4611-83ED-FEFBE100F341}"/>
          </ac:spMkLst>
        </pc:spChg>
        <pc:spChg chg="add mod">
          <ac:chgData name="Sofia Kostoglou" userId="adb54a6f361556ea" providerId="Windows Live" clId="Web-{7A83312C-D817-472E-A2EC-394295BD4A9C}" dt="2018-12-02T19:07:46.100" v="1323" actId="1076"/>
          <ac:spMkLst>
            <pc:docMk/>
            <pc:sldMk cId="559614380" sldId="281"/>
            <ac:spMk id="21" creationId="{1B376DFE-BD38-42A2-9B9C-916E5CB98EED}"/>
          </ac:spMkLst>
        </pc:spChg>
        <pc:spChg chg="add mod">
          <ac:chgData name="Sofia Kostoglou" userId="adb54a6f361556ea" providerId="Windows Live" clId="Web-{7A83312C-D817-472E-A2EC-394295BD4A9C}" dt="2018-12-02T19:07:46.100" v="1324" actId="1076"/>
          <ac:spMkLst>
            <pc:docMk/>
            <pc:sldMk cId="559614380" sldId="281"/>
            <ac:spMk id="22" creationId="{ED9DED9A-6D3A-42A7-B94D-EA8017A1DACE}"/>
          </ac:spMkLst>
        </pc:spChg>
        <pc:picChg chg="del">
          <ac:chgData name="Sofia Kostoglou" userId="adb54a6f361556ea" providerId="Windows Live" clId="Web-{7A83312C-D817-472E-A2EC-394295BD4A9C}" dt="2018-12-02T19:02:24.706" v="1222"/>
          <ac:picMkLst>
            <pc:docMk/>
            <pc:sldMk cId="559614380" sldId="281"/>
            <ac:picMk id="2" creationId="{91A90CFD-04FA-4BF0-9566-5FC45A187980}"/>
          </ac:picMkLst>
        </pc:picChg>
        <pc:picChg chg="add mod">
          <ac:chgData name="Sofia Kostoglou" userId="adb54a6f361556ea" providerId="Windows Live" clId="Web-{7A83312C-D817-472E-A2EC-394295BD4A9C}" dt="2018-12-02T19:07:41.975" v="1319" actId="1076"/>
          <ac:picMkLst>
            <pc:docMk/>
            <pc:sldMk cId="559614380" sldId="281"/>
            <ac:picMk id="3" creationId="{CF38C9B6-8B8F-46D2-966F-D92DFB9B3D94}"/>
          </ac:picMkLst>
        </pc:picChg>
        <pc:picChg chg="del">
          <ac:chgData name="Sofia Kostoglou" userId="adb54a6f361556ea" providerId="Windows Live" clId="Web-{7A83312C-D817-472E-A2EC-394295BD4A9C}" dt="2018-12-02T19:02:22.940" v="1221"/>
          <ac:picMkLst>
            <pc:docMk/>
            <pc:sldMk cId="559614380" sldId="281"/>
            <ac:picMk id="5" creationId="{D1EF6247-EE14-454C-B5F2-4D597097A2DB}"/>
          </ac:picMkLst>
        </pc:picChg>
        <pc:picChg chg="add mod">
          <ac:chgData name="Sofia Kostoglou" userId="adb54a6f361556ea" providerId="Windows Live" clId="Web-{7A83312C-D817-472E-A2EC-394295BD4A9C}" dt="2018-12-02T19:07:42.007" v="1320" actId="1076"/>
          <ac:picMkLst>
            <pc:docMk/>
            <pc:sldMk cId="559614380" sldId="281"/>
            <ac:picMk id="8" creationId="{EEB99BCC-49AA-4109-90D4-9D5C8295032D}"/>
          </ac:picMkLst>
        </pc:picChg>
        <pc:picChg chg="add del mod">
          <ac:chgData name="Sofia Kostoglou" userId="adb54a6f361556ea" providerId="Windows Live" clId="Web-{7A83312C-D817-472E-A2EC-394295BD4A9C}" dt="2018-12-02T19:04:03.707" v="1231"/>
          <ac:picMkLst>
            <pc:docMk/>
            <pc:sldMk cId="559614380" sldId="281"/>
            <ac:picMk id="12" creationId="{06E9B8C1-2535-4B48-97C0-E0A57585FD51}"/>
          </ac:picMkLst>
        </pc:picChg>
        <pc:picChg chg="add mod">
          <ac:chgData name="Sofia Kostoglou" userId="adb54a6f361556ea" providerId="Windows Live" clId="Web-{7A83312C-D817-472E-A2EC-394295BD4A9C}" dt="2018-12-02T19:07:42.022" v="1321" actId="1076"/>
          <ac:picMkLst>
            <pc:docMk/>
            <pc:sldMk cId="559614380" sldId="281"/>
            <ac:picMk id="14" creationId="{B027135A-DA78-4DC9-A1C3-B401FC84378B}"/>
          </ac:picMkLst>
        </pc:picChg>
        <pc:picChg chg="add mod">
          <ac:chgData name="Sofia Kostoglou" userId="adb54a6f361556ea" providerId="Windows Live" clId="Web-{7A83312C-D817-472E-A2EC-394295BD4A9C}" dt="2018-12-02T19:07:42.053" v="1322" actId="1076"/>
          <ac:picMkLst>
            <pc:docMk/>
            <pc:sldMk cId="559614380" sldId="281"/>
            <ac:picMk id="16" creationId="{1DAAF551-73EF-4C83-9470-FCDEE17A6C05}"/>
          </ac:picMkLst>
        </pc:picChg>
      </pc:sldChg>
      <pc:sldChg chg="del">
        <pc:chgData name="Sofia Kostoglou" userId="adb54a6f361556ea" providerId="Windows Live" clId="Web-{7A83312C-D817-472E-A2EC-394295BD4A9C}" dt="2018-12-02T17:59:01.439" v="2"/>
        <pc:sldMkLst>
          <pc:docMk/>
          <pc:sldMk cId="3019712185" sldId="281"/>
        </pc:sldMkLst>
      </pc:sldChg>
      <pc:sldChg chg="addSp delSp modSp add replId">
        <pc:chgData name="Sofia Kostoglou" userId="adb54a6f361556ea" providerId="Windows Live" clId="Web-{7A83312C-D817-472E-A2EC-394295BD4A9C}" dt="2018-12-02T19:13:27.777" v="1455" actId="1076"/>
        <pc:sldMkLst>
          <pc:docMk/>
          <pc:sldMk cId="1774925615" sldId="282"/>
        </pc:sldMkLst>
        <pc:spChg chg="add mod">
          <ac:chgData name="Sofia Kostoglou" userId="adb54a6f361556ea" providerId="Windows Live" clId="Web-{7A83312C-D817-472E-A2EC-394295BD4A9C}" dt="2018-12-02T19:13:27.777" v="1455" actId="1076"/>
          <ac:spMkLst>
            <pc:docMk/>
            <pc:sldMk cId="1774925615" sldId="282"/>
            <ac:spMk id="2" creationId="{96E4134B-DD18-4651-9A0C-0C95F77CBBE9}"/>
          </ac:spMkLst>
        </pc:spChg>
        <pc:spChg chg="del mod">
          <ac:chgData name="Sofia Kostoglou" userId="adb54a6f361556ea" providerId="Windows Live" clId="Web-{7A83312C-D817-472E-A2EC-394295BD4A9C}" dt="2018-12-02T19:09:30.586" v="1342"/>
          <ac:spMkLst>
            <pc:docMk/>
            <pc:sldMk cId="1774925615" sldId="282"/>
            <ac:spMk id="9" creationId="{2FE7DB67-11A3-4799-8269-9C6F0EC712FB}"/>
          </ac:spMkLst>
        </pc:spChg>
        <pc:spChg chg="add mod">
          <ac:chgData name="Sofia Kostoglou" userId="adb54a6f361556ea" providerId="Windows Live" clId="Web-{7A83312C-D817-472E-A2EC-394295BD4A9C}" dt="2018-12-02T19:13:16.667" v="1454" actId="1076"/>
          <ac:spMkLst>
            <pc:docMk/>
            <pc:sldMk cId="1774925615" sldId="282"/>
            <ac:spMk id="10" creationId="{80E4CB9E-F290-4F2A-A5EE-3900A4D7A961}"/>
          </ac:spMkLst>
        </pc:spChg>
        <pc:spChg chg="del mod">
          <ac:chgData name="Sofia Kostoglou" userId="adb54a6f361556ea" providerId="Windows Live" clId="Web-{7A83312C-D817-472E-A2EC-394295BD4A9C}" dt="2018-12-02T19:09:19.992" v="1333"/>
          <ac:spMkLst>
            <pc:docMk/>
            <pc:sldMk cId="1774925615" sldId="282"/>
            <ac:spMk id="19" creationId="{A4BD7FB9-3FBA-4866-9058-6A2D9ED1142D}"/>
          </ac:spMkLst>
        </pc:spChg>
        <pc:spChg chg="del">
          <ac:chgData name="Sofia Kostoglou" userId="adb54a6f361556ea" providerId="Windows Live" clId="Web-{7A83312C-D817-472E-A2EC-394295BD4A9C}" dt="2018-12-02T19:09:21.398" v="1334"/>
          <ac:spMkLst>
            <pc:docMk/>
            <pc:sldMk cId="1774925615" sldId="282"/>
            <ac:spMk id="20" creationId="{10580F64-C434-4611-83ED-FEFBE100F341}"/>
          </ac:spMkLst>
        </pc:spChg>
        <pc:spChg chg="del">
          <ac:chgData name="Sofia Kostoglou" userId="adb54a6f361556ea" providerId="Windows Live" clId="Web-{7A83312C-D817-472E-A2EC-394295BD4A9C}" dt="2018-12-02T19:09:17.570" v="1328"/>
          <ac:spMkLst>
            <pc:docMk/>
            <pc:sldMk cId="1774925615" sldId="282"/>
            <ac:spMk id="21" creationId="{1B376DFE-BD38-42A2-9B9C-916E5CB98EED}"/>
          </ac:spMkLst>
        </pc:spChg>
        <pc:spChg chg="del">
          <ac:chgData name="Sofia Kostoglou" userId="adb54a6f361556ea" providerId="Windows Live" clId="Web-{7A83312C-D817-472E-A2EC-394295BD4A9C}" dt="2018-12-02T19:09:17.587" v="1329"/>
          <ac:spMkLst>
            <pc:docMk/>
            <pc:sldMk cId="1774925615" sldId="282"/>
            <ac:spMk id="22" creationId="{ED9DED9A-6D3A-42A7-B94D-EA8017A1DACE}"/>
          </ac:spMkLst>
        </pc:spChg>
        <pc:picChg chg="del">
          <ac:chgData name="Sofia Kostoglou" userId="adb54a6f361556ea" providerId="Windows Live" clId="Web-{7A83312C-D817-472E-A2EC-394295BD4A9C}" dt="2018-12-02T19:09:14.898" v="1326"/>
          <ac:picMkLst>
            <pc:docMk/>
            <pc:sldMk cId="1774925615" sldId="282"/>
            <ac:picMk id="3" creationId="{CF38C9B6-8B8F-46D2-966F-D92DFB9B3D94}"/>
          </ac:picMkLst>
        </pc:picChg>
        <pc:picChg chg="add mod">
          <ac:chgData name="Sofia Kostoglou" userId="adb54a6f361556ea" providerId="Windows Live" clId="Web-{7A83312C-D817-472E-A2EC-394295BD4A9C}" dt="2018-12-02T19:11:55.480" v="1423" actId="1076"/>
          <ac:picMkLst>
            <pc:docMk/>
            <pc:sldMk cId="1774925615" sldId="282"/>
            <ac:picMk id="5" creationId="{E39FD8B0-515A-4F71-B7EB-907297F0847A}"/>
          </ac:picMkLst>
        </pc:picChg>
        <pc:picChg chg="del">
          <ac:chgData name="Sofia Kostoglou" userId="adb54a6f361556ea" providerId="Windows Live" clId="Web-{7A83312C-D817-472E-A2EC-394295BD4A9C}" dt="2018-12-02T19:09:17.133" v="1327"/>
          <ac:picMkLst>
            <pc:docMk/>
            <pc:sldMk cId="1774925615" sldId="282"/>
            <ac:picMk id="8" creationId="{EEB99BCC-49AA-4109-90D4-9D5C8295032D}"/>
          </ac:picMkLst>
        </pc:picChg>
        <pc:picChg chg="del">
          <ac:chgData name="Sofia Kostoglou" userId="adb54a6f361556ea" providerId="Windows Live" clId="Web-{7A83312C-D817-472E-A2EC-394295BD4A9C}" dt="2018-12-02T19:09:22.055" v="1335"/>
          <ac:picMkLst>
            <pc:docMk/>
            <pc:sldMk cId="1774925615" sldId="282"/>
            <ac:picMk id="14" creationId="{B027135A-DA78-4DC9-A1C3-B401FC84378B}"/>
          </ac:picMkLst>
        </pc:picChg>
        <pc:picChg chg="del">
          <ac:chgData name="Sofia Kostoglou" userId="adb54a6f361556ea" providerId="Windows Live" clId="Web-{7A83312C-D817-472E-A2EC-394295BD4A9C}" dt="2018-12-02T19:09:23.508" v="1336"/>
          <ac:picMkLst>
            <pc:docMk/>
            <pc:sldMk cId="1774925615" sldId="282"/>
            <ac:picMk id="16" creationId="{1DAAF551-73EF-4C83-9470-FCDEE17A6C05}"/>
          </ac:picMkLst>
        </pc:picChg>
      </pc:sldChg>
      <pc:sldChg chg="del">
        <pc:chgData name="Sofia Kostoglou" userId="adb54a6f361556ea" providerId="Windows Live" clId="Web-{7A83312C-D817-472E-A2EC-394295BD4A9C}" dt="2018-12-02T17:59:06.517" v="6"/>
        <pc:sldMkLst>
          <pc:docMk/>
          <pc:sldMk cId="2954673534" sldId="282"/>
        </pc:sldMkLst>
      </pc:sldChg>
      <pc:sldChg chg="del">
        <pc:chgData name="Sofia Kostoglou" userId="adb54a6f361556ea" providerId="Windows Live" clId="Web-{7A83312C-D817-472E-A2EC-394295BD4A9C}" dt="2018-12-02T17:59:02.470" v="3"/>
        <pc:sldMkLst>
          <pc:docMk/>
          <pc:sldMk cId="2541898124" sldId="283"/>
        </pc:sldMkLst>
      </pc:sldChg>
      <pc:sldChg chg="addSp delSp modSp add replId">
        <pc:chgData name="Sofia Kostoglou" userId="adb54a6f361556ea" providerId="Windows Live" clId="Web-{7A83312C-D817-472E-A2EC-394295BD4A9C}" dt="2018-12-02T19:14:54.418" v="1479" actId="1076"/>
        <pc:sldMkLst>
          <pc:docMk/>
          <pc:sldMk cId="4086703282" sldId="283"/>
        </pc:sldMkLst>
        <pc:spChg chg="mod">
          <ac:chgData name="Sofia Kostoglou" userId="adb54a6f361556ea" providerId="Windows Live" clId="Web-{7A83312C-D817-472E-A2EC-394295BD4A9C}" dt="2018-12-02T19:14:09.480" v="1469" actId="20577"/>
          <ac:spMkLst>
            <pc:docMk/>
            <pc:sldMk cId="4086703282" sldId="283"/>
            <ac:spMk id="2" creationId="{96E4134B-DD18-4651-9A0C-0C95F77CBBE9}"/>
          </ac:spMkLst>
        </pc:spChg>
        <pc:spChg chg="add del mod">
          <ac:chgData name="Sofia Kostoglou" userId="adb54a6f361556ea" providerId="Windows Live" clId="Web-{7A83312C-D817-472E-A2EC-394295BD4A9C}" dt="2018-12-02T19:14:12.168" v="1470"/>
          <ac:spMkLst>
            <pc:docMk/>
            <pc:sldMk cId="4086703282" sldId="283"/>
            <ac:spMk id="7" creationId="{CDD26179-87EB-45AA-87B8-B19211FA9F46}"/>
          </ac:spMkLst>
        </pc:spChg>
        <pc:spChg chg="del">
          <ac:chgData name="Sofia Kostoglou" userId="adb54a6f361556ea" providerId="Windows Live" clId="Web-{7A83312C-D817-472E-A2EC-394295BD4A9C}" dt="2018-12-02T19:13:56.730" v="1458"/>
          <ac:spMkLst>
            <pc:docMk/>
            <pc:sldMk cId="4086703282" sldId="283"/>
            <ac:spMk id="10" creationId="{80E4CB9E-F290-4F2A-A5EE-3900A4D7A961}"/>
          </ac:spMkLst>
        </pc:spChg>
        <pc:picChg chg="del">
          <ac:chgData name="Sofia Kostoglou" userId="adb54a6f361556ea" providerId="Windows Live" clId="Web-{7A83312C-D817-472E-A2EC-394295BD4A9C}" dt="2018-12-02T19:13:54.808" v="1457"/>
          <ac:picMkLst>
            <pc:docMk/>
            <pc:sldMk cId="4086703282" sldId="283"/>
            <ac:picMk id="5" creationId="{E39FD8B0-515A-4F71-B7EB-907297F0847A}"/>
          </ac:picMkLst>
        </pc:picChg>
        <pc:picChg chg="add mod">
          <ac:chgData name="Sofia Kostoglou" userId="adb54a6f361556ea" providerId="Windows Live" clId="Web-{7A83312C-D817-472E-A2EC-394295BD4A9C}" dt="2018-12-02T19:14:54.418" v="1479" actId="1076"/>
          <ac:picMkLst>
            <pc:docMk/>
            <pc:sldMk cId="4086703282" sldId="283"/>
            <ac:picMk id="8" creationId="{C0B0F5A6-3305-49D1-A90D-52E9C2041400}"/>
          </ac:picMkLst>
        </pc:picChg>
        <pc:picChg chg="add mod">
          <ac:chgData name="Sofia Kostoglou" userId="adb54a6f361556ea" providerId="Windows Live" clId="Web-{7A83312C-D817-472E-A2EC-394295BD4A9C}" dt="2018-12-02T19:14:51.965" v="1478" actId="1076"/>
          <ac:picMkLst>
            <pc:docMk/>
            <pc:sldMk cId="4086703282" sldId="283"/>
            <ac:picMk id="12" creationId="{34D48FDA-EED4-4DA6-948B-7A88C4912A71}"/>
          </ac:picMkLst>
        </pc:picChg>
      </pc:sldChg>
      <pc:sldChg chg="delSp modSp new mod modClrScheme chgLayout">
        <pc:chgData name="Sofia Kostoglou" userId="adb54a6f361556ea" providerId="Windows Live" clId="Web-{7A83312C-D817-472E-A2EC-394295BD4A9C}" dt="2018-12-02T19:18:50.015" v="1494" actId="20577"/>
        <pc:sldMkLst>
          <pc:docMk/>
          <pc:sldMk cId="2481975508" sldId="284"/>
        </pc:sldMkLst>
        <pc:spChg chg="mod ord">
          <ac:chgData name="Sofia Kostoglou" userId="adb54a6f361556ea" providerId="Windows Live" clId="Web-{7A83312C-D817-472E-A2EC-394295BD4A9C}" dt="2018-12-02T19:18:50.015" v="1494" actId="20577"/>
          <ac:spMkLst>
            <pc:docMk/>
            <pc:sldMk cId="2481975508" sldId="284"/>
            <ac:spMk id="2" creationId="{AC2CEFF6-B771-427D-920E-AAA5F2A29233}"/>
          </ac:spMkLst>
        </pc:spChg>
        <pc:spChg chg="del mod ord">
          <ac:chgData name="Sofia Kostoglou" userId="adb54a6f361556ea" providerId="Windows Live" clId="Web-{7A83312C-D817-472E-A2EC-394295BD4A9C}" dt="2018-12-02T19:18:44.343" v="1492"/>
          <ac:spMkLst>
            <pc:docMk/>
            <pc:sldMk cId="2481975508" sldId="284"/>
            <ac:spMk id="3" creationId="{74573AB3-D5DC-4F9E-A8AB-C8F54FB9EE13}"/>
          </ac:spMkLst>
        </pc:spChg>
        <pc:spChg chg="mod ord">
          <ac:chgData name="Sofia Kostoglou" userId="adb54a6f361556ea" providerId="Windows Live" clId="Web-{7A83312C-D817-472E-A2EC-394295BD4A9C}" dt="2018-12-02T19:18:41.984" v="1491"/>
          <ac:spMkLst>
            <pc:docMk/>
            <pc:sldMk cId="2481975508" sldId="284"/>
            <ac:spMk id="4" creationId="{EB5E0695-9A8F-48F2-8959-5124AEE45C68}"/>
          </ac:spMkLst>
        </pc:spChg>
        <pc:spChg chg="mod ord">
          <ac:chgData name="Sofia Kostoglou" userId="adb54a6f361556ea" providerId="Windows Live" clId="Web-{7A83312C-D817-472E-A2EC-394295BD4A9C}" dt="2018-12-02T19:18:41.984" v="1491"/>
          <ac:spMkLst>
            <pc:docMk/>
            <pc:sldMk cId="2481975508" sldId="284"/>
            <ac:spMk id="5" creationId="{47737773-047D-4D7A-A6A7-B345BB81B453}"/>
          </ac:spMkLst>
        </pc:spChg>
        <pc:spChg chg="mod ord">
          <ac:chgData name="Sofia Kostoglou" userId="adb54a6f361556ea" providerId="Windows Live" clId="Web-{7A83312C-D817-472E-A2EC-394295BD4A9C}" dt="2018-12-02T19:18:41.984" v="1491"/>
          <ac:spMkLst>
            <pc:docMk/>
            <pc:sldMk cId="2481975508" sldId="284"/>
            <ac:spMk id="6" creationId="{72C75ED2-898D-4690-A973-0A2931C647B0}"/>
          </ac:spMkLst>
        </pc:spChg>
      </pc:sldChg>
      <pc:sldChg chg="addSp delSp modSp add ord replId">
        <pc:chgData name="Sofia Kostoglou" userId="adb54a6f361556ea" providerId="Windows Live" clId="Web-{7A83312C-D817-472E-A2EC-394295BD4A9C}" dt="2018-12-02T19:20:05.188" v="1508" actId="14100"/>
        <pc:sldMkLst>
          <pc:docMk/>
          <pc:sldMk cId="4026791838" sldId="285"/>
        </pc:sldMkLst>
        <pc:spChg chg="mod">
          <ac:chgData name="Sofia Kostoglou" userId="adb54a6f361556ea" providerId="Windows Live" clId="Web-{7A83312C-D817-472E-A2EC-394295BD4A9C}" dt="2018-12-02T19:19:10.531" v="1501" actId="20577"/>
          <ac:spMkLst>
            <pc:docMk/>
            <pc:sldMk cId="4026791838" sldId="285"/>
            <ac:spMk id="2" creationId="{96E4134B-DD18-4651-9A0C-0C95F77CBBE9}"/>
          </ac:spMkLst>
        </pc:spChg>
        <pc:picChg chg="add mod">
          <ac:chgData name="Sofia Kostoglou" userId="adb54a6f361556ea" providerId="Windows Live" clId="Web-{7A83312C-D817-472E-A2EC-394295BD4A9C}" dt="2018-12-02T19:19:49.141" v="1505" actId="1076"/>
          <ac:picMkLst>
            <pc:docMk/>
            <pc:sldMk cId="4026791838" sldId="285"/>
            <ac:picMk id="3" creationId="{6B599D3F-93FA-438E-8B78-F8DBBCA9159F}"/>
          </ac:picMkLst>
        </pc:picChg>
        <pc:picChg chg="add mod">
          <ac:chgData name="Sofia Kostoglou" userId="adb54a6f361556ea" providerId="Windows Live" clId="Web-{7A83312C-D817-472E-A2EC-394295BD4A9C}" dt="2018-12-02T19:20:05.188" v="1508" actId="14100"/>
          <ac:picMkLst>
            <pc:docMk/>
            <pc:sldMk cId="4026791838" sldId="285"/>
            <ac:picMk id="7" creationId="{C7F2267C-6D69-477D-8EB7-20A14F76BA3E}"/>
          </ac:picMkLst>
        </pc:picChg>
        <pc:picChg chg="del">
          <ac:chgData name="Sofia Kostoglou" userId="adb54a6f361556ea" providerId="Windows Live" clId="Web-{7A83312C-D817-472E-A2EC-394295BD4A9C}" dt="2018-12-02T19:19:04.968" v="1498"/>
          <ac:picMkLst>
            <pc:docMk/>
            <pc:sldMk cId="4026791838" sldId="285"/>
            <ac:picMk id="8" creationId="{C0B0F5A6-3305-49D1-A90D-52E9C2041400}"/>
          </ac:picMkLst>
        </pc:picChg>
        <pc:picChg chg="del">
          <ac:chgData name="Sofia Kostoglou" userId="adb54a6f361556ea" providerId="Windows Live" clId="Web-{7A83312C-D817-472E-A2EC-394295BD4A9C}" dt="2018-12-02T19:19:05.453" v="1499"/>
          <ac:picMkLst>
            <pc:docMk/>
            <pc:sldMk cId="4026791838" sldId="285"/>
            <ac:picMk id="12" creationId="{34D48FDA-EED4-4DA6-948B-7A88C4912A71}"/>
          </ac:picMkLst>
        </pc:picChg>
      </pc:sldChg>
      <pc:sldChg chg="del">
        <pc:chgData name="Sofia Kostoglou" userId="adb54a6f361556ea" providerId="Windows Live" clId="Web-{7A83312C-D817-472E-A2EC-394295BD4A9C}" dt="2018-12-02T17:59:03.455" v="4"/>
        <pc:sldMkLst>
          <pc:docMk/>
          <pc:sldMk cId="4172200937" sldId="285"/>
        </pc:sldMkLst>
      </pc:sldChg>
      <pc:sldChg chg="del">
        <pc:chgData name="Sofia Kostoglou" userId="adb54a6f361556ea" providerId="Windows Live" clId="Web-{7A83312C-D817-472E-A2EC-394295BD4A9C}" dt="2018-12-02T17:59:04.392" v="5"/>
        <pc:sldMkLst>
          <pc:docMk/>
          <pc:sldMk cId="1215925074" sldId="286"/>
        </pc:sldMkLst>
      </pc:sldChg>
      <pc:sldChg chg="del">
        <pc:chgData name="Sofia Kostoglou" userId="adb54a6f361556ea" providerId="Windows Live" clId="Web-{7A83312C-D817-472E-A2EC-394295BD4A9C}" dt="2018-12-02T17:59:08.799" v="9"/>
        <pc:sldMkLst>
          <pc:docMk/>
          <pc:sldMk cId="2775587903" sldId="287"/>
        </pc:sldMkLst>
      </pc:sldChg>
      <pc:sldChg chg="del">
        <pc:chgData name="Sofia Kostoglou" userId="adb54a6f361556ea" providerId="Windows Live" clId="Web-{7A83312C-D817-472E-A2EC-394295BD4A9C}" dt="2018-12-02T17:59:09.564" v="10"/>
        <pc:sldMkLst>
          <pc:docMk/>
          <pc:sldMk cId="2484648673" sldId="288"/>
        </pc:sldMkLst>
      </pc:sldChg>
      <pc:sldChg chg="del">
        <pc:chgData name="Sofia Kostoglou" userId="adb54a6f361556ea" providerId="Windows Live" clId="Web-{7A83312C-D817-472E-A2EC-394295BD4A9C}" dt="2018-12-02T17:59:07.330" v="7"/>
        <pc:sldMkLst>
          <pc:docMk/>
          <pc:sldMk cId="2894033541" sldId="289"/>
        </pc:sldMkLst>
      </pc:sldChg>
      <pc:sldChg chg="del">
        <pc:chgData name="Sofia Kostoglou" userId="adb54a6f361556ea" providerId="Windows Live" clId="Web-{7A83312C-D817-472E-A2EC-394295BD4A9C}" dt="2018-12-02T17:59:08.081" v="8"/>
        <pc:sldMkLst>
          <pc:docMk/>
          <pc:sldMk cId="1747848035" sldId="290"/>
        </pc:sldMkLst>
      </pc:sldChg>
    </pc:docChg>
  </pc:docChgLst>
  <pc:docChgLst>
    <pc:chgData name="Sofia Kostoglou" userId="adb54a6f361556ea" providerId="Windows Live" clId="Web-{4D8B7037-9B81-42D5-9DEC-D0C9E00CBDCA}"/>
    <pc:docChg chg="modSld">
      <pc:chgData name="Sofia Kostoglou" userId="adb54a6f361556ea" providerId="Windows Live" clId="Web-{4D8B7037-9B81-42D5-9DEC-D0C9E00CBDCA}" dt="2018-10-17T16:14:52.002" v="1" actId="1076"/>
      <pc:docMkLst>
        <pc:docMk/>
      </pc:docMkLst>
      <pc:sldChg chg="addSp modSp">
        <pc:chgData name="Sofia Kostoglou" userId="adb54a6f361556ea" providerId="Windows Live" clId="Web-{4D8B7037-9B81-42D5-9DEC-D0C9E00CBDCA}" dt="2018-10-17T16:14:52.002" v="1" actId="1076"/>
        <pc:sldMkLst>
          <pc:docMk/>
          <pc:sldMk cId="1215925074" sldId="286"/>
        </pc:sldMkLst>
        <pc:picChg chg="add mod">
          <ac:chgData name="Sofia Kostoglou" userId="adb54a6f361556ea" providerId="Windows Live" clId="Web-{4D8B7037-9B81-42D5-9DEC-D0C9E00CBDCA}" dt="2018-10-17T16:14:52.002" v="1" actId="1076"/>
          <ac:picMkLst>
            <pc:docMk/>
            <pc:sldMk cId="1215925074" sldId="286"/>
            <ac:picMk id="2" creationId="{89261915-AAE7-4FB5-8A36-53154C3CF96B}"/>
          </ac:picMkLst>
        </pc:picChg>
      </pc:sldChg>
    </pc:docChg>
  </pc:docChgLst>
  <pc:docChgLst>
    <pc:chgData name="Sofia Kostoglou" userId="adb54a6f361556ea" providerId="Windows Live" clId="Web-{DD0EDE1F-ED29-4DF4-A084-31CBC4D991A3}"/>
    <pc:docChg chg="modSld">
      <pc:chgData name="Sofia Kostoglou" userId="adb54a6f361556ea" providerId="Windows Live" clId="Web-{DD0EDE1F-ED29-4DF4-A084-31CBC4D991A3}" dt="2018-07-04T13:21:09.289" v="20"/>
      <pc:docMkLst>
        <pc:docMk/>
      </pc:docMkLst>
      <pc:sldChg chg="delSp">
        <pc:chgData name="Sofia Kostoglou" userId="adb54a6f361556ea" providerId="Windows Live" clId="Web-{DD0EDE1F-ED29-4DF4-A084-31CBC4D991A3}" dt="2018-07-04T13:21:09.289" v="20"/>
        <pc:sldMkLst>
          <pc:docMk/>
          <pc:sldMk cId="1641675874" sldId="278"/>
        </pc:sldMkLst>
        <pc:spChg chg="del">
          <ac:chgData name="Sofia Kostoglou" userId="adb54a6f361556ea" providerId="Windows Live" clId="Web-{DD0EDE1F-ED29-4DF4-A084-31CBC4D991A3}" dt="2018-07-04T13:21:09.289" v="20"/>
          <ac:spMkLst>
            <pc:docMk/>
            <pc:sldMk cId="1641675874" sldId="278"/>
            <ac:spMk id="3" creationId="{B6D16169-7039-4579-860A-421D179A5F58}"/>
          </ac:spMkLst>
        </pc:spChg>
      </pc:sldChg>
      <pc:sldChg chg="addSp modSp">
        <pc:chgData name="Sofia Kostoglou" userId="adb54a6f361556ea" providerId="Windows Live" clId="Web-{DD0EDE1F-ED29-4DF4-A084-31CBC4D991A3}" dt="2018-07-04T13:20:57.054" v="19" actId="1076"/>
        <pc:sldMkLst>
          <pc:docMk/>
          <pc:sldMk cId="1989074550" sldId="285"/>
        </pc:sldMkLst>
        <pc:spChg chg="mod">
          <ac:chgData name="Sofia Kostoglou" userId="adb54a6f361556ea" providerId="Windows Live" clId="Web-{DD0EDE1F-ED29-4DF4-A084-31CBC4D991A3}" dt="2018-07-04T13:20:23.350" v="10" actId="20577"/>
          <ac:spMkLst>
            <pc:docMk/>
            <pc:sldMk cId="1989074550" sldId="285"/>
            <ac:spMk id="2" creationId="{204C5B49-CAB1-4FC1-8828-C46A88C986FC}"/>
          </ac:spMkLst>
        </pc:spChg>
        <pc:spChg chg="mod">
          <ac:chgData name="Sofia Kostoglou" userId="adb54a6f361556ea" providerId="Windows Live" clId="Web-{DD0EDE1F-ED29-4DF4-A084-31CBC4D991A3}" dt="2018-07-04T13:20:25.991" v="13" actId="1076"/>
          <ac:spMkLst>
            <pc:docMk/>
            <pc:sldMk cId="1989074550" sldId="285"/>
            <ac:spMk id="15" creationId="{719C3C39-88BF-4B78-B7A2-DB8CCC04D603}"/>
          </ac:spMkLst>
        </pc:spChg>
        <pc:picChg chg="add mod">
          <ac:chgData name="Sofia Kostoglou" userId="adb54a6f361556ea" providerId="Windows Live" clId="Web-{DD0EDE1F-ED29-4DF4-A084-31CBC4D991A3}" dt="2018-07-04T13:20:35.507" v="15" actId="1076"/>
          <ac:picMkLst>
            <pc:docMk/>
            <pc:sldMk cId="1989074550" sldId="285"/>
            <ac:picMk id="3" creationId="{AB09472E-DD90-4690-82B7-46F3C0E419E1}"/>
          </ac:picMkLst>
        </pc:picChg>
        <pc:picChg chg="add mod">
          <ac:chgData name="Sofia Kostoglou" userId="adb54a6f361556ea" providerId="Windows Live" clId="Web-{DD0EDE1F-ED29-4DF4-A084-31CBC4D991A3}" dt="2018-07-04T13:20:48.929" v="17" actId="1076"/>
          <ac:picMkLst>
            <pc:docMk/>
            <pc:sldMk cId="1989074550" sldId="285"/>
            <ac:picMk id="9" creationId="{7999B851-C2FE-45C6-8641-243CB9A0080D}"/>
          </ac:picMkLst>
        </pc:picChg>
        <pc:picChg chg="add mod">
          <ac:chgData name="Sofia Kostoglou" userId="adb54a6f361556ea" providerId="Windows Live" clId="Web-{DD0EDE1F-ED29-4DF4-A084-31CBC4D991A3}" dt="2018-07-04T13:20:57.054" v="19" actId="1076"/>
          <ac:picMkLst>
            <pc:docMk/>
            <pc:sldMk cId="1989074550" sldId="285"/>
            <ac:picMk id="11" creationId="{E385D6E3-C05D-4821-9FFE-5F60FF5DB7A9}"/>
          </ac:picMkLst>
        </pc:picChg>
      </pc:sldChg>
    </pc:docChg>
  </pc:docChgLst>
  <pc:docChgLst>
    <pc:chgData name="Sofia Kostoglou" userId="adb54a6f361556ea" providerId="Windows Live" clId="Web-{71AD2CB2-71E8-43A8-9E97-A0FC851E9AEF}"/>
    <pc:docChg chg="modSld">
      <pc:chgData name="Sofia Kostoglou" userId="adb54a6f361556ea" providerId="Windows Live" clId="Web-{71AD2CB2-71E8-43A8-9E97-A0FC851E9AEF}" dt="2018-07-04T10:48:36.068" v="71" actId="20577"/>
      <pc:docMkLst>
        <pc:docMk/>
      </pc:docMkLst>
      <pc:sldChg chg="modSp">
        <pc:chgData name="Sofia Kostoglou" userId="adb54a6f361556ea" providerId="Windows Live" clId="Web-{71AD2CB2-71E8-43A8-9E97-A0FC851E9AEF}" dt="2018-07-04T10:48:02.005" v="60" actId="1076"/>
        <pc:sldMkLst>
          <pc:docMk/>
          <pc:sldMk cId="1794859529" sldId="265"/>
        </pc:sldMkLst>
        <pc:spChg chg="mod">
          <ac:chgData name="Sofia Kostoglou" userId="adb54a6f361556ea" providerId="Windows Live" clId="Web-{71AD2CB2-71E8-43A8-9E97-A0FC851E9AEF}" dt="2018-07-04T10:48:02.005" v="60" actId="1076"/>
          <ac:spMkLst>
            <pc:docMk/>
            <pc:sldMk cId="1794859529" sldId="265"/>
            <ac:spMk id="2" creationId="{00000000-0000-0000-0000-000000000000}"/>
          </ac:spMkLst>
        </pc:spChg>
      </pc:sldChg>
      <pc:sldChg chg="delSp modSp">
        <pc:chgData name="Sofia Kostoglou" userId="adb54a6f361556ea" providerId="Windows Live" clId="Web-{71AD2CB2-71E8-43A8-9E97-A0FC851E9AEF}" dt="2018-07-04T10:48:36.068" v="71" actId="20577"/>
        <pc:sldMkLst>
          <pc:docMk/>
          <pc:sldMk cId="2320498865" sldId="277"/>
        </pc:sldMkLst>
        <pc:spChg chg="mod">
          <ac:chgData name="Sofia Kostoglou" userId="adb54a6f361556ea" providerId="Windows Live" clId="Web-{71AD2CB2-71E8-43A8-9E97-A0FC851E9AEF}" dt="2018-07-04T10:48:36.068" v="71" actId="20577"/>
          <ac:spMkLst>
            <pc:docMk/>
            <pc:sldMk cId="2320498865" sldId="277"/>
            <ac:spMk id="3" creationId="{00000000-0000-0000-0000-000000000000}"/>
          </ac:spMkLst>
        </pc:spChg>
        <pc:spChg chg="mod">
          <ac:chgData name="Sofia Kostoglou" userId="adb54a6f361556ea" providerId="Windows Live" clId="Web-{71AD2CB2-71E8-43A8-9E97-A0FC851E9AEF}" dt="2018-07-04T10:45:59.989" v="45" actId="1076"/>
          <ac:spMkLst>
            <pc:docMk/>
            <pc:sldMk cId="2320498865" sldId="277"/>
            <ac:spMk id="15" creationId="{7D136379-B08C-4F4B-8A3A-390D4ABE4F32}"/>
          </ac:spMkLst>
        </pc:spChg>
        <pc:spChg chg="del mod">
          <ac:chgData name="Sofia Kostoglou" userId="adb54a6f361556ea" providerId="Windows Live" clId="Web-{71AD2CB2-71E8-43A8-9E97-A0FC851E9AEF}" dt="2018-07-04T10:43:49.785" v="12"/>
          <ac:spMkLst>
            <pc:docMk/>
            <pc:sldMk cId="2320498865" sldId="277"/>
            <ac:spMk id="16" creationId="{44B44D54-87D4-4EC6-9EB9-AFC223C6E1A3}"/>
          </ac:spMkLst>
        </pc:spChg>
      </pc:sldChg>
      <pc:sldChg chg="modSp">
        <pc:chgData name="Sofia Kostoglou" userId="adb54a6f361556ea" providerId="Windows Live" clId="Web-{71AD2CB2-71E8-43A8-9E97-A0FC851E9AEF}" dt="2018-07-04T10:47:37.880" v="55" actId="1076"/>
        <pc:sldMkLst>
          <pc:docMk/>
          <pc:sldMk cId="1641675874" sldId="278"/>
        </pc:sldMkLst>
        <pc:spChg chg="mod">
          <ac:chgData name="Sofia Kostoglou" userId="adb54a6f361556ea" providerId="Windows Live" clId="Web-{71AD2CB2-71E8-43A8-9E97-A0FC851E9AEF}" dt="2018-07-04T10:47:37.880" v="55" actId="1076"/>
          <ac:spMkLst>
            <pc:docMk/>
            <pc:sldMk cId="1641675874" sldId="278"/>
            <ac:spMk id="2" creationId="{547BD528-EA53-462A-A103-6A8C18BE94FB}"/>
          </ac:spMkLst>
        </pc:spChg>
      </pc:sldChg>
      <pc:sldChg chg="addSp delSp modSp">
        <pc:chgData name="Sofia Kostoglou" userId="adb54a6f361556ea" providerId="Windows Live" clId="Web-{71AD2CB2-71E8-43A8-9E97-A0FC851E9AEF}" dt="2018-07-04T10:47:29.396" v="53" actId="1076"/>
        <pc:sldMkLst>
          <pc:docMk/>
          <pc:sldMk cId="1447900402" sldId="281"/>
        </pc:sldMkLst>
        <pc:spChg chg="mod">
          <ac:chgData name="Sofia Kostoglou" userId="adb54a6f361556ea" providerId="Windows Live" clId="Web-{71AD2CB2-71E8-43A8-9E97-A0FC851E9AEF}" dt="2018-07-04T10:47:29.396" v="53" actId="1076"/>
          <ac:spMkLst>
            <pc:docMk/>
            <pc:sldMk cId="1447900402" sldId="281"/>
            <ac:spMk id="2" creationId="{A0646BF6-6C70-4E1D-924D-2FDBD7101D79}"/>
          </ac:spMkLst>
        </pc:spChg>
        <pc:picChg chg="add mod">
          <ac:chgData name="Sofia Kostoglou" userId="adb54a6f361556ea" providerId="Windows Live" clId="Web-{71AD2CB2-71E8-43A8-9E97-A0FC851E9AEF}" dt="2018-07-04T10:46:21.176" v="52" actId="1076"/>
          <ac:picMkLst>
            <pc:docMk/>
            <pc:sldMk cId="1447900402" sldId="281"/>
            <ac:picMk id="3" creationId="{50282B84-05E8-4391-9071-770EEB9BA92A}"/>
          </ac:picMkLst>
        </pc:picChg>
        <pc:picChg chg="add del mod">
          <ac:chgData name="Sofia Kostoglou" userId="adb54a6f361556ea" providerId="Windows Live" clId="Web-{71AD2CB2-71E8-43A8-9E97-A0FC851E9AEF}" dt="2018-07-04T10:45:07.597" v="36"/>
          <ac:picMkLst>
            <pc:docMk/>
            <pc:sldMk cId="1447900402" sldId="281"/>
            <ac:picMk id="8" creationId="{F1473B4D-83BC-4CCD-A91F-73FCDF1D26D5}"/>
          </ac:picMkLst>
        </pc:picChg>
        <pc:picChg chg="add mod">
          <ac:chgData name="Sofia Kostoglou" userId="adb54a6f361556ea" providerId="Windows Live" clId="Web-{71AD2CB2-71E8-43A8-9E97-A0FC851E9AEF}" dt="2018-07-04T10:46:18.004" v="51" actId="1076"/>
          <ac:picMkLst>
            <pc:docMk/>
            <pc:sldMk cId="1447900402" sldId="281"/>
            <ac:picMk id="10" creationId="{8FD2A9CC-1608-4CD1-9A5D-8DED7F006AC8}"/>
          </ac:picMkLst>
        </pc:picChg>
      </pc:sldChg>
      <pc:sldChg chg="modSp">
        <pc:chgData name="Sofia Kostoglou" userId="adb54a6f361556ea" providerId="Windows Live" clId="Web-{71AD2CB2-71E8-43A8-9E97-A0FC851E9AEF}" dt="2018-07-04T10:47:57.708" v="59" actId="1076"/>
        <pc:sldMkLst>
          <pc:docMk/>
          <pc:sldMk cId="24656138" sldId="283"/>
        </pc:sldMkLst>
        <pc:spChg chg="mod">
          <ac:chgData name="Sofia Kostoglou" userId="adb54a6f361556ea" providerId="Windows Live" clId="Web-{71AD2CB2-71E8-43A8-9E97-A0FC851E9AEF}" dt="2018-07-04T10:47:57.708" v="59" actId="1076"/>
          <ac:spMkLst>
            <pc:docMk/>
            <pc:sldMk cId="24656138" sldId="283"/>
            <ac:spMk id="2" creationId="{03E6DB62-EF79-4B24-A563-C8139D3F9346}"/>
          </ac:spMkLst>
        </pc:spChg>
      </pc:sldChg>
      <pc:sldChg chg="modSp">
        <pc:chgData name="Sofia Kostoglou" userId="adb54a6f361556ea" providerId="Windows Live" clId="Web-{71AD2CB2-71E8-43A8-9E97-A0FC851E9AEF}" dt="2018-07-04T10:47:43.239" v="56" actId="1076"/>
        <pc:sldMkLst>
          <pc:docMk/>
          <pc:sldMk cId="799955740" sldId="284"/>
        </pc:sldMkLst>
        <pc:spChg chg="mod">
          <ac:chgData name="Sofia Kostoglou" userId="adb54a6f361556ea" providerId="Windows Live" clId="Web-{71AD2CB2-71E8-43A8-9E97-A0FC851E9AEF}" dt="2018-07-04T10:47:43.239" v="56" actId="1076"/>
          <ac:spMkLst>
            <pc:docMk/>
            <pc:sldMk cId="799955740" sldId="284"/>
            <ac:spMk id="2" creationId="{547BD528-EA53-462A-A103-6A8C18BE94FB}"/>
          </ac:spMkLst>
        </pc:spChg>
      </pc:sldChg>
      <pc:sldChg chg="modSp">
        <pc:chgData name="Sofia Kostoglou" userId="adb54a6f361556ea" providerId="Windows Live" clId="Web-{71AD2CB2-71E8-43A8-9E97-A0FC851E9AEF}" dt="2018-07-04T10:47:33.833" v="54" actId="1076"/>
        <pc:sldMkLst>
          <pc:docMk/>
          <pc:sldMk cId="1989074550" sldId="285"/>
        </pc:sldMkLst>
        <pc:spChg chg="mod">
          <ac:chgData name="Sofia Kostoglou" userId="adb54a6f361556ea" providerId="Windows Live" clId="Web-{71AD2CB2-71E8-43A8-9E97-A0FC851E9AEF}" dt="2018-07-04T10:47:33.833" v="54" actId="1076"/>
          <ac:spMkLst>
            <pc:docMk/>
            <pc:sldMk cId="1989074550" sldId="285"/>
            <ac:spMk id="2" creationId="{204C5B49-CAB1-4FC1-8828-C46A88C986FC}"/>
          </ac:spMkLst>
        </pc:spChg>
      </pc:sldChg>
      <pc:sldChg chg="modSp">
        <pc:chgData name="Sofia Kostoglou" userId="adb54a6f361556ea" providerId="Windows Live" clId="Web-{71AD2CB2-71E8-43A8-9E97-A0FC851E9AEF}" dt="2018-07-04T10:47:48.458" v="57" actId="1076"/>
        <pc:sldMkLst>
          <pc:docMk/>
          <pc:sldMk cId="1250393359" sldId="286"/>
        </pc:sldMkLst>
        <pc:spChg chg="mod">
          <ac:chgData name="Sofia Kostoglou" userId="adb54a6f361556ea" providerId="Windows Live" clId="Web-{71AD2CB2-71E8-43A8-9E97-A0FC851E9AEF}" dt="2018-07-04T10:47:48.458" v="57" actId="1076"/>
          <ac:spMkLst>
            <pc:docMk/>
            <pc:sldMk cId="1250393359" sldId="286"/>
            <ac:spMk id="2" creationId="{3995159A-BF8A-4672-ACA0-620F808ECED5}"/>
          </ac:spMkLst>
        </pc:spChg>
      </pc:sldChg>
      <pc:sldChg chg="modSp">
        <pc:chgData name="Sofia Kostoglou" userId="adb54a6f361556ea" providerId="Windows Live" clId="Web-{71AD2CB2-71E8-43A8-9E97-A0FC851E9AEF}" dt="2018-07-04T10:47:53.849" v="58" actId="1076"/>
        <pc:sldMkLst>
          <pc:docMk/>
          <pc:sldMk cId="1688163957" sldId="287"/>
        </pc:sldMkLst>
        <pc:spChg chg="mod">
          <ac:chgData name="Sofia Kostoglou" userId="adb54a6f361556ea" providerId="Windows Live" clId="Web-{71AD2CB2-71E8-43A8-9E97-A0FC851E9AEF}" dt="2018-07-04T10:47:53.849" v="58" actId="1076"/>
          <ac:spMkLst>
            <pc:docMk/>
            <pc:sldMk cId="1688163957" sldId="287"/>
            <ac:spMk id="2" creationId="{3995159A-BF8A-4672-ACA0-620F808ECED5}"/>
          </ac:spMkLst>
        </pc:spChg>
      </pc:sldChg>
    </pc:docChg>
  </pc:docChgLst>
  <pc:docChgLst>
    <pc:chgData name="Sofia Kostoglou" userId="adb54a6f361556ea" providerId="Windows Live" clId="Web-{B771977D-0263-43B1-B5D4-B9C085BD3FE1}"/>
    <pc:docChg chg="modSld">
      <pc:chgData name="Sofia Kostoglou" userId="adb54a6f361556ea" providerId="Windows Live" clId="Web-{B771977D-0263-43B1-B5D4-B9C085BD3FE1}" dt="2018-10-17T16:30:25.878" v="7" actId="20577"/>
      <pc:docMkLst>
        <pc:docMk/>
      </pc:docMkLst>
      <pc:sldChg chg="addSp modSp">
        <pc:chgData name="Sofia Kostoglou" userId="adb54a6f361556ea" providerId="Windows Live" clId="Web-{B771977D-0263-43B1-B5D4-B9C085BD3FE1}" dt="2018-10-17T16:30:07.909" v="5" actId="14100"/>
        <pc:sldMkLst>
          <pc:docMk/>
          <pc:sldMk cId="1872319428" sldId="278"/>
        </pc:sldMkLst>
        <pc:picChg chg="add mod">
          <ac:chgData name="Sofia Kostoglou" userId="adb54a6f361556ea" providerId="Windows Live" clId="Web-{B771977D-0263-43B1-B5D4-B9C085BD3FE1}" dt="2018-10-17T16:30:07.909" v="5" actId="14100"/>
          <ac:picMkLst>
            <pc:docMk/>
            <pc:sldMk cId="1872319428" sldId="278"/>
            <ac:picMk id="2" creationId="{79F6264A-937E-4556-B799-CBF97F73A5D8}"/>
          </ac:picMkLst>
        </pc:picChg>
        <pc:picChg chg="mod">
          <ac:chgData name="Sofia Kostoglou" userId="adb54a6f361556ea" providerId="Windows Live" clId="Web-{B771977D-0263-43B1-B5D4-B9C085BD3FE1}" dt="2018-10-17T16:30:05.955" v="4" actId="1076"/>
          <ac:picMkLst>
            <pc:docMk/>
            <pc:sldMk cId="1872319428" sldId="278"/>
            <ac:picMk id="13" creationId="{F4AAE0BD-1FFB-4F17-8900-94BCB4D01B2A}"/>
          </ac:picMkLst>
        </pc:picChg>
      </pc:sldChg>
      <pc:sldChg chg="modSp">
        <pc:chgData name="Sofia Kostoglou" userId="adb54a6f361556ea" providerId="Windows Live" clId="Web-{B771977D-0263-43B1-B5D4-B9C085BD3FE1}" dt="2018-10-17T16:30:25.878" v="7" actId="20577"/>
        <pc:sldMkLst>
          <pc:docMk/>
          <pc:sldMk cId="2954673534" sldId="282"/>
        </pc:sldMkLst>
        <pc:spChg chg="mod">
          <ac:chgData name="Sofia Kostoglou" userId="adb54a6f361556ea" providerId="Windows Live" clId="Web-{B771977D-0263-43B1-B5D4-B9C085BD3FE1}" dt="2018-10-17T16:30:25.878" v="7" actId="20577"/>
          <ac:spMkLst>
            <pc:docMk/>
            <pc:sldMk cId="2954673534" sldId="282"/>
            <ac:spMk id="3" creationId="{CDF33A27-4BF4-4CC2-A3CA-760A2A8D963A}"/>
          </ac:spMkLst>
        </pc:spChg>
      </pc:sldChg>
    </pc:docChg>
  </pc:docChgLst>
  <pc:docChgLst>
    <pc:chgData name="Sofia Kostoglou" userId="adb54a6f361556ea" providerId="Windows Live" clId="Web-{C4599689-B160-4970-970D-42A282F21E5C}"/>
    <pc:docChg chg="modSld">
      <pc:chgData name="Sofia Kostoglou" userId="adb54a6f361556ea" providerId="Windows Live" clId="Web-{C4599689-B160-4970-970D-42A282F21E5C}" dt="2018-10-18T10:05:19.748" v="228" actId="1076"/>
      <pc:docMkLst>
        <pc:docMk/>
      </pc:docMkLst>
      <pc:sldChg chg="addSp delSp modSp">
        <pc:chgData name="Sofia Kostoglou" userId="adb54a6f361556ea" providerId="Windows Live" clId="Web-{C4599689-B160-4970-970D-42A282F21E5C}" dt="2018-10-18T10:05:19.748" v="228" actId="1076"/>
        <pc:sldMkLst>
          <pc:docMk/>
          <pc:sldMk cId="4172200937" sldId="285"/>
        </pc:sldMkLst>
        <pc:spChg chg="add del mod">
          <ac:chgData name="Sofia Kostoglou" userId="adb54a6f361556ea" providerId="Windows Live" clId="Web-{C4599689-B160-4970-970D-42A282F21E5C}" dt="2018-10-18T09:54:22.548" v="210"/>
          <ac:spMkLst>
            <pc:docMk/>
            <pc:sldMk cId="4172200937" sldId="285"/>
            <ac:spMk id="5" creationId="{7FA22547-CDD3-4C3F-99F2-73805101D634}"/>
          </ac:spMkLst>
        </pc:spChg>
        <pc:spChg chg="mod">
          <ac:chgData name="Sofia Kostoglou" userId="adb54a6f361556ea" providerId="Windows Live" clId="Web-{C4599689-B160-4970-970D-42A282F21E5C}" dt="2018-10-18T09:59:28.116" v="227" actId="20577"/>
          <ac:spMkLst>
            <pc:docMk/>
            <pc:sldMk cId="4172200937" sldId="285"/>
            <ac:spMk id="8" creationId="{3CC3D404-B795-4F27-8A0B-20EFF6FC7C46}"/>
          </ac:spMkLst>
        </pc:spChg>
        <pc:graphicFrameChg chg="add mod modGraphic">
          <ac:chgData name="Sofia Kostoglou" userId="adb54a6f361556ea" providerId="Windows Live" clId="Web-{C4599689-B160-4970-970D-42A282F21E5C}" dt="2018-10-18T10:05:19.748" v="228" actId="1076"/>
          <ac:graphicFrameMkLst>
            <pc:docMk/>
            <pc:sldMk cId="4172200937" sldId="285"/>
            <ac:graphicFrameMk id="2" creationId="{EC5E0452-0730-4A63-AB7A-04333A06EE67}"/>
          </ac:graphicFrameMkLst>
        </pc:graphicFrameChg>
      </pc:sldChg>
      <pc:sldChg chg="modSp">
        <pc:chgData name="Sofia Kostoglou" userId="adb54a6f361556ea" providerId="Windows Live" clId="Web-{C4599689-B160-4970-970D-42A282F21E5C}" dt="2018-10-18T09:20:09.132" v="24" actId="20577"/>
        <pc:sldMkLst>
          <pc:docMk/>
          <pc:sldMk cId="1215925074" sldId="286"/>
        </pc:sldMkLst>
        <pc:spChg chg="mod">
          <ac:chgData name="Sofia Kostoglou" userId="adb54a6f361556ea" providerId="Windows Live" clId="Web-{C4599689-B160-4970-970D-42A282F21E5C}" dt="2018-10-18T09:20:09.132" v="24" actId="20577"/>
          <ac:spMkLst>
            <pc:docMk/>
            <pc:sldMk cId="1215925074" sldId="286"/>
            <ac:spMk id="8" creationId="{3CC3D404-B795-4F27-8A0B-20EFF6FC7C46}"/>
          </ac:spMkLst>
        </pc:spChg>
      </pc:sldChg>
    </pc:docChg>
  </pc:docChgLst>
  <pc:docChgLst>
    <pc:chgData name="Sofia Kostoglou" userId="adb54a6f361556ea" providerId="Windows Live" clId="Web-{C3CDC7A8-D926-468B-9A60-60F289E2B2E0}"/>
    <pc:docChg chg="delSld modSld sldOrd">
      <pc:chgData name="Sofia Kostoglou" userId="adb54a6f361556ea" providerId="Windows Live" clId="Web-{C3CDC7A8-D926-468B-9A60-60F289E2B2E0}" dt="2018-12-03T23:03:48.513" v="891" actId="20577"/>
      <pc:docMkLst>
        <pc:docMk/>
      </pc:docMkLst>
      <pc:sldChg chg="addSp delSp modSp">
        <pc:chgData name="Sofia Kostoglou" userId="adb54a6f361556ea" providerId="Windows Live" clId="Web-{C3CDC7A8-D926-468B-9A60-60F289E2B2E0}" dt="2018-12-03T22:55:17.558" v="867" actId="1076"/>
        <pc:sldMkLst>
          <pc:docMk/>
          <pc:sldMk cId="625351206" sldId="256"/>
        </pc:sldMkLst>
        <pc:spChg chg="add del mod">
          <ac:chgData name="Sofia Kostoglou" userId="adb54a6f361556ea" providerId="Windows Live" clId="Web-{C3CDC7A8-D926-468B-9A60-60F289E2B2E0}" dt="2018-12-03T22:52:07.307" v="801"/>
          <ac:spMkLst>
            <pc:docMk/>
            <pc:sldMk cId="625351206" sldId="256"/>
            <ac:spMk id="5" creationId="{EB88289A-6A42-409D-AC84-B9EA07332125}"/>
          </ac:spMkLst>
        </pc:spChg>
        <pc:spChg chg="add mod">
          <ac:chgData name="Sofia Kostoglou" userId="adb54a6f361556ea" providerId="Windows Live" clId="Web-{C3CDC7A8-D926-468B-9A60-60F289E2B2E0}" dt="2018-12-03T22:52:59.026" v="821" actId="20577"/>
          <ac:spMkLst>
            <pc:docMk/>
            <pc:sldMk cId="625351206" sldId="256"/>
            <ac:spMk id="6" creationId="{709426A8-19DC-48B0-B8E4-E279AD90A8FB}"/>
          </ac:spMkLst>
        </pc:spChg>
        <pc:spChg chg="add del">
          <ac:chgData name="Sofia Kostoglou" userId="adb54a6f361556ea" providerId="Windows Live" clId="Web-{C3CDC7A8-D926-468B-9A60-60F289E2B2E0}" dt="2018-12-03T22:53:53.792" v="828"/>
          <ac:spMkLst>
            <pc:docMk/>
            <pc:sldMk cId="625351206" sldId="256"/>
            <ac:spMk id="7" creationId="{14C16431-F27A-4EED-B1A8-627F6E0B9239}"/>
          </ac:spMkLst>
        </pc:spChg>
        <pc:spChg chg="del">
          <ac:chgData name="Sofia Kostoglou" userId="adb54a6f361556ea" providerId="Windows Live" clId="Web-{C3CDC7A8-D926-468B-9A60-60F289E2B2E0}" dt="2018-12-03T22:51:47.651" v="792"/>
          <ac:spMkLst>
            <pc:docMk/>
            <pc:sldMk cId="625351206" sldId="256"/>
            <ac:spMk id="9" creationId="{F4F160FC-E678-490A-BCEF-DBC55FFF34F2}"/>
          </ac:spMkLst>
        </pc:spChg>
        <pc:spChg chg="add del">
          <ac:chgData name="Sofia Kostoglou" userId="adb54a6f361556ea" providerId="Windows Live" clId="Web-{C3CDC7A8-D926-468B-9A60-60F289E2B2E0}" dt="2018-12-03T22:53:47.635" v="827"/>
          <ac:spMkLst>
            <pc:docMk/>
            <pc:sldMk cId="625351206" sldId="256"/>
            <ac:spMk id="10" creationId="{826D76E4-70C3-4655-AEFC-7DB9301AACCB}"/>
          </ac:spMkLst>
        </pc:spChg>
        <pc:spChg chg="add mod">
          <ac:chgData name="Sofia Kostoglou" userId="adb54a6f361556ea" providerId="Windows Live" clId="Web-{C3CDC7A8-D926-468B-9A60-60F289E2B2E0}" dt="2018-12-03T22:55:17.558" v="867" actId="1076"/>
          <ac:spMkLst>
            <pc:docMk/>
            <pc:sldMk cId="625351206" sldId="256"/>
            <ac:spMk id="11" creationId="{DE17AD7A-416F-4A9C-B4F4-6D66E2661322}"/>
          </ac:spMkLst>
        </pc:spChg>
      </pc:sldChg>
      <pc:sldChg chg="addSp delSp modSp">
        <pc:chgData name="Sofia Kostoglou" userId="adb54a6f361556ea" providerId="Windows Live" clId="Web-{C3CDC7A8-D926-468B-9A60-60F289E2B2E0}" dt="2018-12-03T22:44:26.179" v="732" actId="20577"/>
        <pc:sldMkLst>
          <pc:docMk/>
          <pc:sldMk cId="771850049" sldId="278"/>
        </pc:sldMkLst>
        <pc:spChg chg="del">
          <ac:chgData name="Sofia Kostoglou" userId="adb54a6f361556ea" providerId="Windows Live" clId="Web-{C3CDC7A8-D926-468B-9A60-60F289E2B2E0}" dt="2018-12-03T22:29:32.316" v="93"/>
          <ac:spMkLst>
            <pc:docMk/>
            <pc:sldMk cId="771850049" sldId="278"/>
            <ac:spMk id="2" creationId="{EA36F570-4CC8-44A6-9DD1-6CECDD3AC274}"/>
          </ac:spMkLst>
        </pc:spChg>
        <pc:spChg chg="add del mod">
          <ac:chgData name="Sofia Kostoglou" userId="adb54a6f361556ea" providerId="Windows Live" clId="Web-{C3CDC7A8-D926-468B-9A60-60F289E2B2E0}" dt="2018-12-03T22:29:39.597" v="95"/>
          <ac:spMkLst>
            <pc:docMk/>
            <pc:sldMk cId="771850049" sldId="278"/>
            <ac:spMk id="3" creationId="{2DFF9AF4-1DB9-46A5-87E2-F627B20F7D1A}"/>
          </ac:spMkLst>
        </pc:spChg>
        <pc:spChg chg="add mod">
          <ac:chgData name="Sofia Kostoglou" userId="adb54a6f361556ea" providerId="Windows Live" clId="Web-{C3CDC7A8-D926-468B-9A60-60F289E2B2E0}" dt="2018-12-03T22:44:26.179" v="732" actId="20577"/>
          <ac:spMkLst>
            <pc:docMk/>
            <pc:sldMk cId="771850049" sldId="278"/>
            <ac:spMk id="10" creationId="{31DA49C1-0122-40F1-B2C5-53C32ADD402D}"/>
          </ac:spMkLst>
        </pc:spChg>
      </pc:sldChg>
      <pc:sldChg chg="addSp delSp modSp">
        <pc:chgData name="Sofia Kostoglou" userId="adb54a6f361556ea" providerId="Windows Live" clId="Web-{C3CDC7A8-D926-468B-9A60-60F289E2B2E0}" dt="2018-12-03T22:45:33.555" v="758"/>
        <pc:sldMkLst>
          <pc:docMk/>
          <pc:sldMk cId="4030286027" sldId="279"/>
        </pc:sldMkLst>
        <pc:spChg chg="add mod">
          <ac:chgData name="Sofia Kostoglou" userId="adb54a6f361556ea" providerId="Windows Live" clId="Web-{C3CDC7A8-D926-468B-9A60-60F289E2B2E0}" dt="2018-12-03T22:28:33.175" v="91" actId="1076"/>
          <ac:spMkLst>
            <pc:docMk/>
            <pc:sldMk cId="4030286027" sldId="279"/>
            <ac:spMk id="3" creationId="{F001AAE2-531A-436C-AAC7-0A54AA86F0F1}"/>
          </ac:spMkLst>
        </pc:spChg>
        <pc:spChg chg="add del">
          <ac:chgData name="Sofia Kostoglou" userId="adb54a6f361556ea" providerId="Windows Live" clId="Web-{C3CDC7A8-D926-468B-9A60-60F289E2B2E0}" dt="2018-12-03T22:26:37.518" v="54"/>
          <ac:spMkLst>
            <pc:docMk/>
            <pc:sldMk cId="4030286027" sldId="279"/>
            <ac:spMk id="5" creationId="{45FFB9B9-EDEA-4435-8FD1-8B63E60F4BEF}"/>
          </ac:spMkLst>
        </pc:spChg>
        <pc:spChg chg="add del">
          <ac:chgData name="Sofia Kostoglou" userId="adb54a6f361556ea" providerId="Windows Live" clId="Web-{C3CDC7A8-D926-468B-9A60-60F289E2B2E0}" dt="2018-12-03T22:26:34.768" v="53"/>
          <ac:spMkLst>
            <pc:docMk/>
            <pc:sldMk cId="4030286027" sldId="279"/>
            <ac:spMk id="8" creationId="{8B0BD772-B7C5-4A49-80F2-87D98C1EC658}"/>
          </ac:spMkLst>
        </pc:spChg>
        <pc:spChg chg="mod">
          <ac:chgData name="Sofia Kostoglou" userId="adb54a6f361556ea" providerId="Windows Live" clId="Web-{C3CDC7A8-D926-468B-9A60-60F289E2B2E0}" dt="2018-12-03T22:44:58.195" v="740" actId="20577"/>
          <ac:spMkLst>
            <pc:docMk/>
            <pc:sldMk cId="4030286027" sldId="279"/>
            <ac:spMk id="15" creationId="{2FD82309-1CDA-4C24-BE9C-15E87713BF4A}"/>
          </ac:spMkLst>
        </pc:spChg>
        <pc:spChg chg="mod">
          <ac:chgData name="Sofia Kostoglou" userId="adb54a6f361556ea" providerId="Windows Live" clId="Web-{C3CDC7A8-D926-468B-9A60-60F289E2B2E0}" dt="2018-12-03T22:45:07.555" v="743"/>
          <ac:spMkLst>
            <pc:docMk/>
            <pc:sldMk cId="4030286027" sldId="279"/>
            <ac:spMk id="18" creationId="{E7093AF0-0D06-42C8-8264-2603DD37E53D}"/>
          </ac:spMkLst>
        </pc:spChg>
        <pc:spChg chg="mod">
          <ac:chgData name="Sofia Kostoglou" userId="adb54a6f361556ea" providerId="Windows Live" clId="Web-{C3CDC7A8-D926-468B-9A60-60F289E2B2E0}" dt="2018-12-03T22:45:33.555" v="758"/>
          <ac:spMkLst>
            <pc:docMk/>
            <pc:sldMk cId="4030286027" sldId="279"/>
            <ac:spMk id="21" creationId="{193F8813-1C85-4A7A-A228-BAFFD79B7DFC}"/>
          </ac:spMkLst>
        </pc:spChg>
        <pc:spChg chg="mod">
          <ac:chgData name="Sofia Kostoglou" userId="adb54a6f361556ea" providerId="Windows Live" clId="Web-{C3CDC7A8-D926-468B-9A60-60F289E2B2E0}" dt="2018-12-03T22:45:31.055" v="756" actId="20577"/>
          <ac:spMkLst>
            <pc:docMk/>
            <pc:sldMk cId="4030286027" sldId="279"/>
            <ac:spMk id="22" creationId="{E8000625-5654-4500-914C-81E9E3C78D1F}"/>
          </ac:spMkLst>
        </pc:spChg>
      </pc:sldChg>
      <pc:sldChg chg="del">
        <pc:chgData name="Sofia Kostoglou" userId="adb54a6f361556ea" providerId="Windows Live" clId="Web-{C3CDC7A8-D926-468B-9A60-60F289E2B2E0}" dt="2018-12-03T22:06:34.543" v="0"/>
        <pc:sldMkLst>
          <pc:docMk/>
          <pc:sldMk cId="3791959594" sldId="280"/>
        </pc:sldMkLst>
      </pc:sldChg>
      <pc:sldChg chg="del">
        <pc:chgData name="Sofia Kostoglou" userId="adb54a6f361556ea" providerId="Windows Live" clId="Web-{C3CDC7A8-D926-468B-9A60-60F289E2B2E0}" dt="2018-12-03T22:06:46.793" v="1"/>
        <pc:sldMkLst>
          <pc:docMk/>
          <pc:sldMk cId="559614380" sldId="281"/>
        </pc:sldMkLst>
      </pc:sldChg>
      <pc:sldChg chg="modSp ord">
        <pc:chgData name="Sofia Kostoglou" userId="adb54a6f361556ea" providerId="Windows Live" clId="Web-{C3CDC7A8-D926-468B-9A60-60F289E2B2E0}" dt="2018-12-03T22:30:54.504" v="139" actId="20577"/>
        <pc:sldMkLst>
          <pc:docMk/>
          <pc:sldMk cId="1774925615" sldId="282"/>
        </pc:sldMkLst>
        <pc:spChg chg="mod">
          <ac:chgData name="Sofia Kostoglou" userId="adb54a6f361556ea" providerId="Windows Live" clId="Web-{C3CDC7A8-D926-468B-9A60-60F289E2B2E0}" dt="2018-12-03T22:30:54.504" v="139" actId="20577"/>
          <ac:spMkLst>
            <pc:docMk/>
            <pc:sldMk cId="1774925615" sldId="282"/>
            <ac:spMk id="10" creationId="{80E4CB9E-F290-4F2A-A5EE-3900A4D7A961}"/>
          </ac:spMkLst>
        </pc:spChg>
      </pc:sldChg>
      <pc:sldChg chg="modSp">
        <pc:chgData name="Sofia Kostoglou" userId="adb54a6f361556ea" providerId="Windows Live" clId="Web-{C3CDC7A8-D926-468B-9A60-60F289E2B2E0}" dt="2018-12-03T23:03:46.888" v="890" actId="20577"/>
        <pc:sldMkLst>
          <pc:docMk/>
          <pc:sldMk cId="4086703282" sldId="283"/>
        </pc:sldMkLst>
        <pc:spChg chg="mod">
          <ac:chgData name="Sofia Kostoglou" userId="adb54a6f361556ea" providerId="Windows Live" clId="Web-{C3CDC7A8-D926-468B-9A60-60F289E2B2E0}" dt="2018-12-03T22:46:04.992" v="759" actId="14100"/>
          <ac:spMkLst>
            <pc:docMk/>
            <pc:sldMk cId="4086703282" sldId="283"/>
            <ac:spMk id="16" creationId="{00000000-0000-0000-0000-000000000000}"/>
          </ac:spMkLst>
        </pc:spChg>
        <pc:spChg chg="mod">
          <ac:chgData name="Sofia Kostoglou" userId="adb54a6f361556ea" providerId="Windows Live" clId="Web-{C3CDC7A8-D926-468B-9A60-60F289E2B2E0}" dt="2018-12-03T22:46:19.164" v="771" actId="20577"/>
          <ac:spMkLst>
            <pc:docMk/>
            <pc:sldMk cId="4086703282" sldId="283"/>
            <ac:spMk id="17" creationId="{00000000-0000-0000-0000-000000000000}"/>
          </ac:spMkLst>
        </pc:spChg>
        <pc:spChg chg="mod">
          <ac:chgData name="Sofia Kostoglou" userId="adb54a6f361556ea" providerId="Windows Live" clId="Web-{C3CDC7A8-D926-468B-9A60-60F289E2B2E0}" dt="2018-12-03T23:03:46.888" v="890" actId="20577"/>
          <ac:spMkLst>
            <pc:docMk/>
            <pc:sldMk cId="4086703282" sldId="283"/>
            <ac:spMk id="18" creationId="{00000000-0000-0000-0000-000000000000}"/>
          </ac:spMkLst>
        </pc:spChg>
        <pc:picChg chg="mod">
          <ac:chgData name="Sofia Kostoglou" userId="adb54a6f361556ea" providerId="Windows Live" clId="Web-{C3CDC7A8-D926-468B-9A60-60F289E2B2E0}" dt="2018-12-03T22:08:25.763" v="13" actId="1076"/>
          <ac:picMkLst>
            <pc:docMk/>
            <pc:sldMk cId="4086703282" sldId="283"/>
            <ac:picMk id="8" creationId="{C0B0F5A6-3305-49D1-A90D-52E9C2041400}"/>
          </ac:picMkLst>
        </pc:picChg>
        <pc:picChg chg="mod">
          <ac:chgData name="Sofia Kostoglou" userId="adb54a6f361556ea" providerId="Windows Live" clId="Web-{C3CDC7A8-D926-468B-9A60-60F289E2B2E0}" dt="2018-12-03T22:08:29.903" v="14" actId="1076"/>
          <ac:picMkLst>
            <pc:docMk/>
            <pc:sldMk cId="4086703282" sldId="283"/>
            <ac:picMk id="12" creationId="{34D48FDA-EED4-4DA6-948B-7A88C4912A71}"/>
          </ac:picMkLst>
        </pc:picChg>
      </pc:sldChg>
      <pc:sldChg chg="del">
        <pc:chgData name="Sofia Kostoglou" userId="adb54a6f361556ea" providerId="Windows Live" clId="Web-{C3CDC7A8-D926-468B-9A60-60F289E2B2E0}" dt="2018-12-03T22:07:19.325" v="4"/>
        <pc:sldMkLst>
          <pc:docMk/>
          <pc:sldMk cId="2481975508" sldId="284"/>
        </pc:sldMkLst>
      </pc:sldChg>
      <pc:sldChg chg="del">
        <pc:chgData name="Sofia Kostoglou" userId="adb54a6f361556ea" providerId="Windows Live" clId="Web-{C3CDC7A8-D926-468B-9A60-60F289E2B2E0}" dt="2018-12-03T22:07:20.293" v="5"/>
        <pc:sldMkLst>
          <pc:docMk/>
          <pc:sldMk cId="4026791838" sldId="285"/>
        </pc:sldMkLst>
      </pc:sldChg>
      <pc:sldChg chg="del">
        <pc:chgData name="Sofia Kostoglou" userId="adb54a6f361556ea" providerId="Windows Live" clId="Web-{C3CDC7A8-D926-468B-9A60-60F289E2B2E0}" dt="2018-12-03T22:07:17.762" v="3"/>
        <pc:sldMkLst>
          <pc:docMk/>
          <pc:sldMk cId="1023677801" sldId="287"/>
        </pc:sldMkLst>
      </pc:sldChg>
      <pc:sldChg chg="del">
        <pc:chgData name="Sofia Kostoglou" userId="adb54a6f361556ea" providerId="Windows Live" clId="Web-{C3CDC7A8-D926-468B-9A60-60F289E2B2E0}" dt="2018-12-03T22:07:21.403" v="6"/>
        <pc:sldMkLst>
          <pc:docMk/>
          <pc:sldMk cId="1988348035" sldId="288"/>
        </pc:sldMkLst>
      </pc:sldChg>
      <pc:sldChg chg="del">
        <pc:chgData name="Sofia Kostoglou" userId="adb54a6f361556ea" providerId="Windows Live" clId="Web-{C3CDC7A8-D926-468B-9A60-60F289E2B2E0}" dt="2018-12-03T22:07:23.809" v="7"/>
        <pc:sldMkLst>
          <pc:docMk/>
          <pc:sldMk cId="2637901356" sldId="289"/>
        </pc:sldMkLst>
      </pc:sldChg>
    </pc:docChg>
  </pc:docChgLst>
  <pc:docChgLst>
    <pc:chgData name="Sofia Kostoglou" userId="adb54a6f361556ea" providerId="Windows Live" clId="Web-{D067DBAC-3981-4C61-9E13-0E637F8EA5D8}"/>
    <pc:docChg chg="sldOrd">
      <pc:chgData name="Sofia Kostoglou" userId="adb54a6f361556ea" providerId="Windows Live" clId="Web-{D067DBAC-3981-4C61-9E13-0E637F8EA5D8}" dt="2018-07-04T19:32:05.013" v="0"/>
      <pc:docMkLst>
        <pc:docMk/>
      </pc:docMkLst>
      <pc:sldChg chg="ord">
        <pc:chgData name="Sofia Kostoglou" userId="adb54a6f361556ea" providerId="Windows Live" clId="Web-{D067DBAC-3981-4C61-9E13-0E637F8EA5D8}" dt="2018-07-04T19:32:05.013" v="0"/>
        <pc:sldMkLst>
          <pc:docMk/>
          <pc:sldMk cId="1250393359" sldId="286"/>
        </pc:sldMkLst>
      </pc:sldChg>
    </pc:docChg>
  </pc:docChgLst>
  <pc:docChgLst>
    <pc:chgData name="Sofia Kostoglou" userId="adb54a6f361556ea" providerId="Windows Live" clId="Web-{2F7FEBCA-18CE-421F-83BD-A22B79DD6E45}"/>
    <pc:docChg chg="addSld delSld modSld">
      <pc:chgData name="Sofia Kostoglou" userId="adb54a6f361556ea" providerId="Windows Live" clId="Web-{2F7FEBCA-18CE-421F-83BD-A22B79DD6E45}" dt="2018-07-03T18:26:32.518" v="228" actId="20577"/>
      <pc:docMkLst>
        <pc:docMk/>
      </pc:docMkLst>
      <pc:sldChg chg="addSp delSp modSp">
        <pc:chgData name="Sofia Kostoglou" userId="adb54a6f361556ea" providerId="Windows Live" clId="Web-{2F7FEBCA-18CE-421F-83BD-A22B79DD6E45}" dt="2018-07-03T18:17:34.352" v="48" actId="20577"/>
        <pc:sldMkLst>
          <pc:docMk/>
          <pc:sldMk cId="625351206" sldId="256"/>
        </pc:sldMkLst>
        <pc:spChg chg="mod">
          <ac:chgData name="Sofia Kostoglou" userId="adb54a6f361556ea" providerId="Windows Live" clId="Web-{2F7FEBCA-18CE-421F-83BD-A22B79DD6E45}" dt="2018-07-03T18:17:34.352" v="48" actId="20577"/>
          <ac:spMkLst>
            <pc:docMk/>
            <pc:sldMk cId="625351206" sldId="256"/>
            <ac:spMk id="2" creationId="{00000000-0000-0000-0000-000000000000}"/>
          </ac:spMkLst>
        </pc:spChg>
        <pc:spChg chg="del">
          <ac:chgData name="Sofia Kostoglou" userId="adb54a6f361556ea" providerId="Windows Live" clId="Web-{2F7FEBCA-18CE-421F-83BD-A22B79DD6E45}" dt="2018-07-03T18:16:55.351" v="0"/>
          <ac:spMkLst>
            <pc:docMk/>
            <pc:sldMk cId="625351206" sldId="256"/>
            <ac:spMk id="3" creationId="{00000000-0000-0000-0000-000000000000}"/>
          </ac:spMkLst>
        </pc:spChg>
        <pc:spChg chg="add del mod">
          <ac:chgData name="Sofia Kostoglou" userId="adb54a6f361556ea" providerId="Windows Live" clId="Web-{2F7FEBCA-18CE-421F-83BD-A22B79DD6E45}" dt="2018-07-03T18:17:17.773" v="31"/>
          <ac:spMkLst>
            <pc:docMk/>
            <pc:sldMk cId="625351206" sldId="256"/>
            <ac:spMk id="5" creationId="{5D2ACC32-824C-486C-823C-C59665D46901}"/>
          </ac:spMkLst>
        </pc:spChg>
      </pc:sldChg>
      <pc:sldChg chg="del">
        <pc:chgData name="Sofia Kostoglou" userId="adb54a6f361556ea" providerId="Windows Live" clId="Web-{2F7FEBCA-18CE-421F-83BD-A22B79DD6E45}" dt="2018-07-03T18:19:44.745" v="70"/>
        <pc:sldMkLst>
          <pc:docMk/>
          <pc:sldMk cId="2392616375" sldId="261"/>
        </pc:sldMkLst>
      </pc:sldChg>
      <pc:sldChg chg="del">
        <pc:chgData name="Sofia Kostoglou" userId="adb54a6f361556ea" providerId="Windows Live" clId="Web-{2F7FEBCA-18CE-421F-83BD-A22B79DD6E45}" dt="2018-07-03T18:18:44.259" v="57"/>
        <pc:sldMkLst>
          <pc:docMk/>
          <pc:sldMk cId="3635316975" sldId="262"/>
        </pc:sldMkLst>
      </pc:sldChg>
      <pc:sldChg chg="del">
        <pc:chgData name="Sofia Kostoglou" userId="adb54a6f361556ea" providerId="Windows Live" clId="Web-{2F7FEBCA-18CE-421F-83BD-A22B79DD6E45}" dt="2018-07-03T18:18:36.791" v="56"/>
        <pc:sldMkLst>
          <pc:docMk/>
          <pc:sldMk cId="2845596395" sldId="263"/>
        </pc:sldMkLst>
      </pc:sldChg>
      <pc:sldChg chg="del">
        <pc:chgData name="Sofia Kostoglou" userId="adb54a6f361556ea" providerId="Windows Live" clId="Web-{2F7FEBCA-18CE-421F-83BD-A22B79DD6E45}" dt="2018-07-03T18:18:33.728" v="55"/>
        <pc:sldMkLst>
          <pc:docMk/>
          <pc:sldMk cId="1557815917" sldId="264"/>
        </pc:sldMkLst>
      </pc:sldChg>
      <pc:sldChg chg="del">
        <pc:chgData name="Sofia Kostoglou" userId="adb54a6f361556ea" providerId="Windows Live" clId="Web-{2F7FEBCA-18CE-421F-83BD-A22B79DD6E45}" dt="2018-07-03T18:19:40.104" v="69"/>
        <pc:sldMkLst>
          <pc:docMk/>
          <pc:sldMk cId="17001321" sldId="266"/>
        </pc:sldMkLst>
      </pc:sldChg>
      <pc:sldChg chg="del">
        <pc:chgData name="Sofia Kostoglou" userId="adb54a6f361556ea" providerId="Windows Live" clId="Web-{2F7FEBCA-18CE-421F-83BD-A22B79DD6E45}" dt="2018-07-03T18:19:19.838" v="64"/>
        <pc:sldMkLst>
          <pc:docMk/>
          <pc:sldMk cId="1922326232" sldId="269"/>
        </pc:sldMkLst>
      </pc:sldChg>
      <pc:sldChg chg="del">
        <pc:chgData name="Sofia Kostoglou" userId="adb54a6f361556ea" providerId="Windows Live" clId="Web-{2F7FEBCA-18CE-421F-83BD-A22B79DD6E45}" dt="2018-07-03T18:20:21.075" v="84"/>
        <pc:sldMkLst>
          <pc:docMk/>
          <pc:sldMk cId="2936326651" sldId="271"/>
        </pc:sldMkLst>
      </pc:sldChg>
      <pc:sldChg chg="del">
        <pc:chgData name="Sofia Kostoglou" userId="adb54a6f361556ea" providerId="Windows Live" clId="Web-{2F7FEBCA-18CE-421F-83BD-A22B79DD6E45}" dt="2018-07-03T18:19:57.901" v="75"/>
        <pc:sldMkLst>
          <pc:docMk/>
          <pc:sldMk cId="2630227480" sldId="272"/>
        </pc:sldMkLst>
      </pc:sldChg>
      <pc:sldChg chg="del">
        <pc:chgData name="Sofia Kostoglou" userId="adb54a6f361556ea" providerId="Windows Live" clId="Web-{2F7FEBCA-18CE-421F-83BD-A22B79DD6E45}" dt="2018-07-03T18:19:56.198" v="74"/>
        <pc:sldMkLst>
          <pc:docMk/>
          <pc:sldMk cId="599037745" sldId="273"/>
        </pc:sldMkLst>
      </pc:sldChg>
      <pc:sldChg chg="del">
        <pc:chgData name="Sofia Kostoglou" userId="adb54a6f361556ea" providerId="Windows Live" clId="Web-{2F7FEBCA-18CE-421F-83BD-A22B79DD6E45}" dt="2018-07-03T18:19:46.432" v="71"/>
        <pc:sldMkLst>
          <pc:docMk/>
          <pc:sldMk cId="3041068899" sldId="274"/>
        </pc:sldMkLst>
      </pc:sldChg>
      <pc:sldChg chg="del">
        <pc:chgData name="Sofia Kostoglou" userId="adb54a6f361556ea" providerId="Windows Live" clId="Web-{2F7FEBCA-18CE-421F-83BD-A22B79DD6E45}" dt="2018-07-03T18:19:51.620" v="72"/>
        <pc:sldMkLst>
          <pc:docMk/>
          <pc:sldMk cId="3461643131" sldId="276"/>
        </pc:sldMkLst>
      </pc:sldChg>
      <pc:sldChg chg="addSp delSp modSp">
        <pc:chgData name="Sofia Kostoglou" userId="adb54a6f361556ea" providerId="Windows Live" clId="Web-{2F7FEBCA-18CE-421F-83BD-A22B79DD6E45}" dt="2018-07-03T18:23:44.234" v="145"/>
        <pc:sldMkLst>
          <pc:docMk/>
          <pc:sldMk cId="2320498865" sldId="277"/>
        </pc:sldMkLst>
        <pc:spChg chg="add del">
          <ac:chgData name="Sofia Kostoglou" userId="adb54a6f361556ea" providerId="Windows Live" clId="Web-{2F7FEBCA-18CE-421F-83BD-A22B79DD6E45}" dt="2018-07-03T18:23:44.234" v="145"/>
          <ac:spMkLst>
            <pc:docMk/>
            <pc:sldMk cId="2320498865" sldId="277"/>
            <ac:spMk id="2" creationId="{00000000-0000-0000-0000-000000000000}"/>
          </ac:spMkLst>
        </pc:spChg>
        <pc:spChg chg="mod">
          <ac:chgData name="Sofia Kostoglou" userId="adb54a6f361556ea" providerId="Windows Live" clId="Web-{2F7FEBCA-18CE-421F-83BD-A22B79DD6E45}" dt="2018-07-03T18:20:45.152" v="88" actId="20577"/>
          <ac:spMkLst>
            <pc:docMk/>
            <pc:sldMk cId="2320498865" sldId="277"/>
            <ac:spMk id="3" creationId="{00000000-0000-0000-0000-000000000000}"/>
          </ac:spMkLst>
        </pc:spChg>
        <pc:spChg chg="add del mod">
          <ac:chgData name="Sofia Kostoglou" userId="adb54a6f361556ea" providerId="Windows Live" clId="Web-{2F7FEBCA-18CE-421F-83BD-A22B79DD6E45}" dt="2018-07-03T18:23:44.234" v="145"/>
          <ac:spMkLst>
            <pc:docMk/>
            <pc:sldMk cId="2320498865" sldId="277"/>
            <ac:spMk id="8" creationId="{4B7381CB-0EFC-4DF2-8C9E-6324446D651F}"/>
          </ac:spMkLst>
        </pc:spChg>
        <pc:spChg chg="add del mod">
          <ac:chgData name="Sofia Kostoglou" userId="adb54a6f361556ea" providerId="Windows Live" clId="Web-{2F7FEBCA-18CE-421F-83BD-A22B79DD6E45}" dt="2018-07-03T18:23:38.530" v="143"/>
          <ac:spMkLst>
            <pc:docMk/>
            <pc:sldMk cId="2320498865" sldId="277"/>
            <ac:spMk id="9" creationId="{93072759-7C49-4BA1-854F-EB3AE9DE4BF7}"/>
          </ac:spMkLst>
        </pc:spChg>
      </pc:sldChg>
      <pc:sldChg chg="del">
        <pc:chgData name="Sofia Kostoglou" userId="adb54a6f361556ea" providerId="Windows Live" clId="Web-{2F7FEBCA-18CE-421F-83BD-A22B79DD6E45}" dt="2018-07-03T18:20:09.323" v="79"/>
        <pc:sldMkLst>
          <pc:docMk/>
          <pc:sldMk cId="811374718" sldId="278"/>
        </pc:sldMkLst>
      </pc:sldChg>
      <pc:sldChg chg="new del">
        <pc:chgData name="Sofia Kostoglou" userId="adb54a6f361556ea" providerId="Windows Live" clId="Web-{2F7FEBCA-18CE-421F-83BD-A22B79DD6E45}" dt="2018-07-03T18:22:15.904" v="91"/>
        <pc:sldMkLst>
          <pc:docMk/>
          <pc:sldMk cId="1349132490" sldId="278"/>
        </pc:sldMkLst>
      </pc:sldChg>
      <pc:sldChg chg="modSp new">
        <pc:chgData name="Sofia Kostoglou" userId="adb54a6f361556ea" providerId="Windows Live" clId="Web-{2F7FEBCA-18CE-421F-83BD-A22B79DD6E45}" dt="2018-07-03T18:23:54.906" v="151" actId="20577"/>
        <pc:sldMkLst>
          <pc:docMk/>
          <pc:sldMk cId="1641675874" sldId="278"/>
        </pc:sldMkLst>
        <pc:spChg chg="mod">
          <ac:chgData name="Sofia Kostoglou" userId="adb54a6f361556ea" providerId="Windows Live" clId="Web-{2F7FEBCA-18CE-421F-83BD-A22B79DD6E45}" dt="2018-07-03T18:23:54.906" v="151" actId="20577"/>
          <ac:spMkLst>
            <pc:docMk/>
            <pc:sldMk cId="1641675874" sldId="278"/>
            <ac:spMk id="2" creationId="{547BD528-EA53-462A-A103-6A8C18BE94FB}"/>
          </ac:spMkLst>
        </pc:spChg>
      </pc:sldChg>
      <pc:sldChg chg="modSp add del replId">
        <pc:chgData name="Sofia Kostoglou" userId="adb54a6f361556ea" providerId="Windows Live" clId="Web-{2F7FEBCA-18CE-421F-83BD-A22B79DD6E45}" dt="2018-07-03T18:22:45.779" v="111"/>
        <pc:sldMkLst>
          <pc:docMk/>
          <pc:sldMk cId="2481399997" sldId="278"/>
        </pc:sldMkLst>
        <pc:spChg chg="mod">
          <ac:chgData name="Sofia Kostoglou" userId="adb54a6f361556ea" providerId="Windows Live" clId="Web-{2F7FEBCA-18CE-421F-83BD-A22B79DD6E45}" dt="2018-07-03T18:22:44.420" v="110" actId="20577"/>
          <ac:spMkLst>
            <pc:docMk/>
            <pc:sldMk cId="2481399997" sldId="278"/>
            <ac:spMk id="2" creationId="{00000000-0000-0000-0000-000000000000}"/>
          </ac:spMkLst>
        </pc:spChg>
      </pc:sldChg>
      <pc:sldChg chg="del">
        <pc:chgData name="Sofia Kostoglou" userId="adb54a6f361556ea" providerId="Windows Live" clId="Web-{2F7FEBCA-18CE-421F-83BD-A22B79DD6E45}" dt="2018-07-03T18:20:04.339" v="77"/>
        <pc:sldMkLst>
          <pc:docMk/>
          <pc:sldMk cId="425102333" sldId="279"/>
        </pc:sldMkLst>
      </pc:sldChg>
      <pc:sldChg chg="modSp new">
        <pc:chgData name="Sofia Kostoglou" userId="adb54a6f361556ea" providerId="Windows Live" clId="Web-{2F7FEBCA-18CE-421F-83BD-A22B79DD6E45}" dt="2018-07-03T18:24:34.485" v="187" actId="20577"/>
        <pc:sldMkLst>
          <pc:docMk/>
          <pc:sldMk cId="3710420544" sldId="279"/>
        </pc:sldMkLst>
        <pc:spChg chg="mod">
          <ac:chgData name="Sofia Kostoglou" userId="adb54a6f361556ea" providerId="Windows Live" clId="Web-{2F7FEBCA-18CE-421F-83BD-A22B79DD6E45}" dt="2018-07-03T18:24:34.485" v="187" actId="20577"/>
          <ac:spMkLst>
            <pc:docMk/>
            <pc:sldMk cId="3710420544" sldId="279"/>
            <ac:spMk id="2" creationId="{933AC8AD-9E80-42A8-9521-AEA80C3C6EB8}"/>
          </ac:spMkLst>
        </pc:spChg>
      </pc:sldChg>
      <pc:sldChg chg="del">
        <pc:chgData name="Sofia Kostoglou" userId="adb54a6f361556ea" providerId="Windows Live" clId="Web-{2F7FEBCA-18CE-421F-83BD-A22B79DD6E45}" dt="2018-07-03T18:20:15.136" v="81"/>
        <pc:sldMkLst>
          <pc:docMk/>
          <pc:sldMk cId="274026246" sldId="280"/>
        </pc:sldMkLst>
      </pc:sldChg>
      <pc:sldChg chg="modSp add replId">
        <pc:chgData name="Sofia Kostoglou" userId="adb54a6f361556ea" providerId="Windows Live" clId="Web-{2F7FEBCA-18CE-421F-83BD-A22B79DD6E45}" dt="2018-07-03T18:24:47.344" v="192" actId="20577"/>
        <pc:sldMkLst>
          <pc:docMk/>
          <pc:sldMk cId="3729271749" sldId="280"/>
        </pc:sldMkLst>
        <pc:spChg chg="mod">
          <ac:chgData name="Sofia Kostoglou" userId="adb54a6f361556ea" providerId="Windows Live" clId="Web-{2F7FEBCA-18CE-421F-83BD-A22B79DD6E45}" dt="2018-07-03T18:24:47.344" v="192" actId="20577"/>
          <ac:spMkLst>
            <pc:docMk/>
            <pc:sldMk cId="3729271749" sldId="280"/>
            <ac:spMk id="2" creationId="{933AC8AD-9E80-42A8-9521-AEA80C3C6EB8}"/>
          </ac:spMkLst>
        </pc:spChg>
      </pc:sldChg>
      <pc:sldChg chg="modSp new">
        <pc:chgData name="Sofia Kostoglou" userId="adb54a6f361556ea" providerId="Windows Live" clId="Web-{2F7FEBCA-18CE-421F-83BD-A22B79DD6E45}" dt="2018-07-03T18:26:03.565" v="202" actId="20577"/>
        <pc:sldMkLst>
          <pc:docMk/>
          <pc:sldMk cId="1447900402" sldId="281"/>
        </pc:sldMkLst>
        <pc:spChg chg="mod">
          <ac:chgData name="Sofia Kostoglou" userId="adb54a6f361556ea" providerId="Windows Live" clId="Web-{2F7FEBCA-18CE-421F-83BD-A22B79DD6E45}" dt="2018-07-03T18:26:03.565" v="202" actId="20577"/>
          <ac:spMkLst>
            <pc:docMk/>
            <pc:sldMk cId="1447900402" sldId="281"/>
            <ac:spMk id="2" creationId="{A0646BF6-6C70-4E1D-924D-2FDBD7101D79}"/>
          </ac:spMkLst>
        </pc:spChg>
      </pc:sldChg>
      <pc:sldChg chg="del">
        <pc:chgData name="Sofia Kostoglou" userId="adb54a6f361556ea" providerId="Windows Live" clId="Web-{2F7FEBCA-18CE-421F-83BD-A22B79DD6E45}" dt="2018-07-03T18:19:31.494" v="67"/>
        <pc:sldMkLst>
          <pc:docMk/>
          <pc:sldMk cId="2101858653" sldId="281"/>
        </pc:sldMkLst>
      </pc:sldChg>
      <pc:sldChg chg="del">
        <pc:chgData name="Sofia Kostoglou" userId="adb54a6f361556ea" providerId="Windows Live" clId="Web-{2F7FEBCA-18CE-421F-83BD-A22B79DD6E45}" dt="2018-07-03T18:19:26.354" v="66"/>
        <pc:sldMkLst>
          <pc:docMk/>
          <pc:sldMk cId="712751271" sldId="282"/>
        </pc:sldMkLst>
      </pc:sldChg>
      <pc:sldChg chg="modSp new">
        <pc:chgData name="Sofia Kostoglou" userId="adb54a6f361556ea" providerId="Windows Live" clId="Web-{2F7FEBCA-18CE-421F-83BD-A22B79DD6E45}" dt="2018-07-03T18:26:21.221" v="220" actId="20577"/>
        <pc:sldMkLst>
          <pc:docMk/>
          <pc:sldMk cId="3811933579" sldId="282"/>
        </pc:sldMkLst>
        <pc:spChg chg="mod">
          <ac:chgData name="Sofia Kostoglou" userId="adb54a6f361556ea" providerId="Windows Live" clId="Web-{2F7FEBCA-18CE-421F-83BD-A22B79DD6E45}" dt="2018-07-03T18:26:21.221" v="220" actId="20577"/>
          <ac:spMkLst>
            <pc:docMk/>
            <pc:sldMk cId="3811933579" sldId="282"/>
            <ac:spMk id="2" creationId="{A72380E5-4BCA-4F4C-B581-255FC9B8B916}"/>
          </ac:spMkLst>
        </pc:spChg>
      </pc:sldChg>
      <pc:sldChg chg="modSp new">
        <pc:chgData name="Sofia Kostoglou" userId="adb54a6f361556ea" providerId="Windows Live" clId="Web-{2F7FEBCA-18CE-421F-83BD-A22B79DD6E45}" dt="2018-07-03T18:26:31.206" v="226" actId="20577"/>
        <pc:sldMkLst>
          <pc:docMk/>
          <pc:sldMk cId="24656138" sldId="283"/>
        </pc:sldMkLst>
        <pc:spChg chg="mod">
          <ac:chgData name="Sofia Kostoglou" userId="adb54a6f361556ea" providerId="Windows Live" clId="Web-{2F7FEBCA-18CE-421F-83BD-A22B79DD6E45}" dt="2018-07-03T18:26:31.206" v="226" actId="20577"/>
          <ac:spMkLst>
            <pc:docMk/>
            <pc:sldMk cId="24656138" sldId="283"/>
            <ac:spMk id="2" creationId="{03E6DB62-EF79-4B24-A563-C8139D3F9346}"/>
          </ac:spMkLst>
        </pc:spChg>
      </pc:sldChg>
      <pc:sldChg chg="del">
        <pc:chgData name="Sofia Kostoglou" userId="adb54a6f361556ea" providerId="Windows Live" clId="Web-{2F7FEBCA-18CE-421F-83BD-A22B79DD6E45}" dt="2018-07-03T18:19:09.916" v="61"/>
        <pc:sldMkLst>
          <pc:docMk/>
          <pc:sldMk cId="1189916670" sldId="283"/>
        </pc:sldMkLst>
      </pc:sldChg>
      <pc:sldChg chg="del">
        <pc:chgData name="Sofia Kostoglou" userId="adb54a6f361556ea" providerId="Windows Live" clId="Web-{2F7FEBCA-18CE-421F-83BD-A22B79DD6E45}" dt="2018-07-03T18:18:31.040" v="54"/>
        <pc:sldMkLst>
          <pc:docMk/>
          <pc:sldMk cId="2244294588" sldId="284"/>
        </pc:sldMkLst>
      </pc:sldChg>
      <pc:sldChg chg="del">
        <pc:chgData name="Sofia Kostoglou" userId="adb54a6f361556ea" providerId="Windows Live" clId="Web-{2F7FEBCA-18CE-421F-83BD-A22B79DD6E45}" dt="2018-07-03T18:20:22.636" v="85"/>
        <pc:sldMkLst>
          <pc:docMk/>
          <pc:sldMk cId="3063027946" sldId="286"/>
        </pc:sldMkLst>
      </pc:sldChg>
      <pc:sldChg chg="del">
        <pc:chgData name="Sofia Kostoglou" userId="adb54a6f361556ea" providerId="Windows Live" clId="Web-{2F7FEBCA-18CE-421F-83BD-A22B79DD6E45}" dt="2018-07-03T18:20:18.886" v="83"/>
        <pc:sldMkLst>
          <pc:docMk/>
          <pc:sldMk cId="86873250" sldId="287"/>
        </pc:sldMkLst>
      </pc:sldChg>
      <pc:sldChg chg="del">
        <pc:chgData name="Sofia Kostoglou" userId="adb54a6f361556ea" providerId="Windows Live" clId="Web-{2F7FEBCA-18CE-421F-83BD-A22B79DD6E45}" dt="2018-07-03T18:19:53.276" v="73"/>
        <pc:sldMkLst>
          <pc:docMk/>
          <pc:sldMk cId="3175610531" sldId="288"/>
        </pc:sldMkLst>
      </pc:sldChg>
      <pc:sldChg chg="del">
        <pc:chgData name="Sofia Kostoglou" userId="adb54a6f361556ea" providerId="Windows Live" clId="Web-{2F7FEBCA-18CE-421F-83BD-A22B79DD6E45}" dt="2018-07-03T18:19:34.932" v="68"/>
        <pc:sldMkLst>
          <pc:docMk/>
          <pc:sldMk cId="1879553893" sldId="289"/>
        </pc:sldMkLst>
      </pc:sldChg>
      <pc:sldChg chg="del">
        <pc:chgData name="Sofia Kostoglou" userId="adb54a6f361556ea" providerId="Windows Live" clId="Web-{2F7FEBCA-18CE-421F-83BD-A22B79DD6E45}" dt="2018-07-03T18:19:20.947" v="65"/>
        <pc:sldMkLst>
          <pc:docMk/>
          <pc:sldMk cId="1965735232" sldId="290"/>
        </pc:sldMkLst>
      </pc:sldChg>
      <pc:sldChg chg="del">
        <pc:chgData name="Sofia Kostoglou" userId="adb54a6f361556ea" providerId="Windows Live" clId="Web-{2F7FEBCA-18CE-421F-83BD-A22B79DD6E45}" dt="2018-07-03T18:20:17.589" v="82"/>
        <pc:sldMkLst>
          <pc:docMk/>
          <pc:sldMk cId="1899003375" sldId="291"/>
        </pc:sldMkLst>
      </pc:sldChg>
      <pc:sldChg chg="del">
        <pc:chgData name="Sofia Kostoglou" userId="adb54a6f361556ea" providerId="Windows Live" clId="Web-{2F7FEBCA-18CE-421F-83BD-A22B79DD6E45}" dt="2018-07-03T18:18:49.759" v="58"/>
        <pc:sldMkLst>
          <pc:docMk/>
          <pc:sldMk cId="1381606277" sldId="292"/>
        </pc:sldMkLst>
      </pc:sldChg>
      <pc:sldChg chg="del">
        <pc:chgData name="Sofia Kostoglou" userId="adb54a6f361556ea" providerId="Windows Live" clId="Web-{2F7FEBCA-18CE-421F-83BD-A22B79DD6E45}" dt="2018-07-03T18:19:15.995" v="62"/>
        <pc:sldMkLst>
          <pc:docMk/>
          <pc:sldMk cId="974229673" sldId="293"/>
        </pc:sldMkLst>
      </pc:sldChg>
      <pc:sldChg chg="del">
        <pc:chgData name="Sofia Kostoglou" userId="adb54a6f361556ea" providerId="Windows Live" clId="Web-{2F7FEBCA-18CE-421F-83BD-A22B79DD6E45}" dt="2018-07-03T18:19:17.619" v="63"/>
        <pc:sldMkLst>
          <pc:docMk/>
          <pc:sldMk cId="3877319812" sldId="294"/>
        </pc:sldMkLst>
      </pc:sldChg>
      <pc:sldChg chg="del">
        <pc:chgData name="Sofia Kostoglou" userId="adb54a6f361556ea" providerId="Windows Live" clId="Web-{2F7FEBCA-18CE-421F-83BD-A22B79DD6E45}" dt="2018-07-03T18:18:56.603" v="60"/>
        <pc:sldMkLst>
          <pc:docMk/>
          <pc:sldMk cId="4103690620" sldId="295"/>
        </pc:sldMkLst>
      </pc:sldChg>
      <pc:sldChg chg="del">
        <pc:chgData name="Sofia Kostoglou" userId="adb54a6f361556ea" providerId="Windows Live" clId="Web-{2F7FEBCA-18CE-421F-83BD-A22B79DD6E45}" dt="2018-07-03T18:18:51.291" v="59"/>
        <pc:sldMkLst>
          <pc:docMk/>
          <pc:sldMk cId="1013132160" sldId="296"/>
        </pc:sldMkLst>
      </pc:sldChg>
      <pc:sldChg chg="del">
        <pc:chgData name="Sofia Kostoglou" userId="adb54a6f361556ea" providerId="Windows Live" clId="Web-{2F7FEBCA-18CE-421F-83BD-A22B79DD6E45}" dt="2018-07-03T18:18:25.103" v="53"/>
        <pc:sldMkLst>
          <pc:docMk/>
          <pc:sldMk cId="2719183004" sldId="297"/>
        </pc:sldMkLst>
      </pc:sldChg>
      <pc:sldChg chg="del">
        <pc:chgData name="Sofia Kostoglou" userId="adb54a6f361556ea" providerId="Windows Live" clId="Web-{2F7FEBCA-18CE-421F-83BD-A22B79DD6E45}" dt="2018-07-03T18:18:14.243" v="51"/>
        <pc:sldMkLst>
          <pc:docMk/>
          <pc:sldMk cId="2920896615" sldId="298"/>
        </pc:sldMkLst>
      </pc:sldChg>
      <pc:sldChg chg="del">
        <pc:chgData name="Sofia Kostoglou" userId="adb54a6f361556ea" providerId="Windows Live" clId="Web-{2F7FEBCA-18CE-421F-83BD-A22B79DD6E45}" dt="2018-07-03T18:18:07.790" v="50"/>
        <pc:sldMkLst>
          <pc:docMk/>
          <pc:sldMk cId="4089093533" sldId="299"/>
        </pc:sldMkLst>
      </pc:sldChg>
      <pc:sldChg chg="del">
        <pc:chgData name="Sofia Kostoglou" userId="adb54a6f361556ea" providerId="Windows Live" clId="Web-{2F7FEBCA-18CE-421F-83BD-A22B79DD6E45}" dt="2018-07-03T18:20:13.636" v="80"/>
        <pc:sldMkLst>
          <pc:docMk/>
          <pc:sldMk cId="2754964508" sldId="301"/>
        </pc:sldMkLst>
      </pc:sldChg>
      <pc:sldChg chg="del">
        <pc:chgData name="Sofia Kostoglou" userId="adb54a6f361556ea" providerId="Windows Live" clId="Web-{2F7FEBCA-18CE-421F-83BD-A22B79DD6E45}" dt="2018-07-03T18:18:19.571" v="52"/>
        <pc:sldMkLst>
          <pc:docMk/>
          <pc:sldMk cId="1455033234" sldId="302"/>
        </pc:sldMkLst>
      </pc:sldChg>
      <pc:sldChg chg="del">
        <pc:chgData name="Sofia Kostoglou" userId="adb54a6f361556ea" providerId="Windows Live" clId="Web-{2F7FEBCA-18CE-421F-83BD-A22B79DD6E45}" dt="2018-07-03T18:20:07.542" v="78"/>
        <pc:sldMkLst>
          <pc:docMk/>
          <pc:sldMk cId="44207659" sldId="303"/>
        </pc:sldMkLst>
      </pc:sldChg>
      <pc:sldChg chg="del">
        <pc:chgData name="Sofia Kostoglou" userId="adb54a6f361556ea" providerId="Windows Live" clId="Web-{2F7FEBCA-18CE-421F-83BD-A22B79DD6E45}" dt="2018-07-03T18:20:02.573" v="76"/>
        <pc:sldMkLst>
          <pc:docMk/>
          <pc:sldMk cId="928132818" sldId="304"/>
        </pc:sldMkLst>
      </pc:sldChg>
    </pc:docChg>
  </pc:docChgLst>
  <pc:docChgLst>
    <pc:chgData name="Sofia Kostoglou" userId="adb54a6f361556ea" providerId="Windows Live" clId="Web-{6D231CD4-E2B2-4958-A7B0-FCB4777D3D8B}"/>
    <pc:docChg chg="addSld delSld modSld">
      <pc:chgData name="Sofia Kostoglou" userId="adb54a6f361556ea" providerId="Windows Live" clId="Web-{6D231CD4-E2B2-4958-A7B0-FCB4777D3D8B}" dt="2018-07-04T15:47:59.149" v="223" actId="1076"/>
      <pc:docMkLst>
        <pc:docMk/>
      </pc:docMkLst>
      <pc:sldChg chg="del">
        <pc:chgData name="Sofia Kostoglou" userId="adb54a6f361556ea" providerId="Windows Live" clId="Web-{6D231CD4-E2B2-4958-A7B0-FCB4777D3D8B}" dt="2018-07-04T15:20:35.015" v="188"/>
        <pc:sldMkLst>
          <pc:docMk/>
          <pc:sldMk cId="1794859529" sldId="265"/>
        </pc:sldMkLst>
      </pc:sldChg>
      <pc:sldChg chg="modSp">
        <pc:chgData name="Sofia Kostoglou" userId="adb54a6f361556ea" providerId="Windows Live" clId="Web-{6D231CD4-E2B2-4958-A7B0-FCB4777D3D8B}" dt="2018-07-04T15:21:12.608" v="193" actId="20577"/>
        <pc:sldMkLst>
          <pc:docMk/>
          <pc:sldMk cId="2320498865" sldId="277"/>
        </pc:sldMkLst>
        <pc:spChg chg="mod">
          <ac:chgData name="Sofia Kostoglou" userId="adb54a6f361556ea" providerId="Windows Live" clId="Web-{6D231CD4-E2B2-4958-A7B0-FCB4777D3D8B}" dt="2018-07-04T15:21:12.608" v="193" actId="20577"/>
          <ac:spMkLst>
            <pc:docMk/>
            <pc:sldMk cId="2320498865" sldId="277"/>
            <ac:spMk id="3" creationId="{00000000-0000-0000-0000-000000000000}"/>
          </ac:spMkLst>
        </pc:spChg>
      </pc:sldChg>
      <pc:sldChg chg="addSp delSp modSp">
        <pc:chgData name="Sofia Kostoglou" userId="adb54a6f361556ea" providerId="Windows Live" clId="Web-{6D231CD4-E2B2-4958-A7B0-FCB4777D3D8B}" dt="2018-07-04T15:25:52.418" v="207" actId="1076"/>
        <pc:sldMkLst>
          <pc:docMk/>
          <pc:sldMk cId="1641675874" sldId="278"/>
        </pc:sldMkLst>
        <pc:picChg chg="add mod">
          <ac:chgData name="Sofia Kostoglou" userId="adb54a6f361556ea" providerId="Windows Live" clId="Web-{6D231CD4-E2B2-4958-A7B0-FCB4777D3D8B}" dt="2018-07-04T15:25:40.527" v="205" actId="1076"/>
          <ac:picMkLst>
            <pc:docMk/>
            <pc:sldMk cId="1641675874" sldId="278"/>
            <ac:picMk id="3" creationId="{0669C8C9-479C-488D-BC1B-B53CF9A5D138}"/>
          </ac:picMkLst>
        </pc:picChg>
        <pc:picChg chg="add del mod">
          <ac:chgData name="Sofia Kostoglou" userId="adb54a6f361556ea" providerId="Windows Live" clId="Web-{6D231CD4-E2B2-4958-A7B0-FCB4777D3D8B}" dt="2018-07-04T14:22:28.458" v="19"/>
          <ac:picMkLst>
            <pc:docMk/>
            <pc:sldMk cId="1641675874" sldId="278"/>
            <ac:picMk id="3" creationId="{77FD4F6F-8E20-43FF-B91E-DFCD3C380479}"/>
          </ac:picMkLst>
        </pc:picChg>
        <pc:picChg chg="add mod">
          <ac:chgData name="Sofia Kostoglou" userId="adb54a6f361556ea" providerId="Windows Live" clId="Web-{6D231CD4-E2B2-4958-A7B0-FCB4777D3D8B}" dt="2018-07-04T14:23:11.974" v="23" actId="1076"/>
          <ac:picMkLst>
            <pc:docMk/>
            <pc:sldMk cId="1641675874" sldId="278"/>
            <ac:picMk id="8" creationId="{CBE42E11-4018-4B76-A7EA-BBB2979CEA14}"/>
          </ac:picMkLst>
        </pc:picChg>
        <pc:picChg chg="add mod">
          <ac:chgData name="Sofia Kostoglou" userId="adb54a6f361556ea" providerId="Windows Live" clId="Web-{6D231CD4-E2B2-4958-A7B0-FCB4777D3D8B}" dt="2018-07-04T15:25:52.418" v="207" actId="1076"/>
          <ac:picMkLst>
            <pc:docMk/>
            <pc:sldMk cId="1641675874" sldId="278"/>
            <ac:picMk id="9" creationId="{DC932928-2144-46DF-9E13-E5020F5FA544}"/>
          </ac:picMkLst>
        </pc:picChg>
        <pc:picChg chg="add del mod">
          <ac:chgData name="Sofia Kostoglou" userId="adb54a6f361556ea" providerId="Windows Live" clId="Web-{6D231CD4-E2B2-4958-A7B0-FCB4777D3D8B}" dt="2018-07-04T14:23:43.802" v="25"/>
          <ac:picMkLst>
            <pc:docMk/>
            <pc:sldMk cId="1641675874" sldId="278"/>
            <ac:picMk id="10" creationId="{B260BED9-79DD-4A39-9FF1-510CDED0D58A}"/>
          </ac:picMkLst>
        </pc:picChg>
        <pc:picChg chg="add del mod">
          <ac:chgData name="Sofia Kostoglou" userId="adb54a6f361556ea" providerId="Windows Live" clId="Web-{6D231CD4-E2B2-4958-A7B0-FCB4777D3D8B}" dt="2018-07-04T14:25:07.567" v="31"/>
          <ac:picMkLst>
            <pc:docMk/>
            <pc:sldMk cId="1641675874" sldId="278"/>
            <ac:picMk id="12" creationId="{A4733372-926C-435B-83AD-7F99E866B1E2}"/>
          </ac:picMkLst>
        </pc:picChg>
      </pc:sldChg>
      <pc:sldChg chg="modSp">
        <pc:chgData name="Sofia Kostoglou" userId="adb54a6f361556ea" providerId="Windows Live" clId="Web-{6D231CD4-E2B2-4958-A7B0-FCB4777D3D8B}" dt="2018-07-04T15:21:31.639" v="203" actId="1076"/>
        <pc:sldMkLst>
          <pc:docMk/>
          <pc:sldMk cId="1447900402" sldId="281"/>
        </pc:sldMkLst>
        <pc:picChg chg="mod">
          <ac:chgData name="Sofia Kostoglou" userId="adb54a6f361556ea" providerId="Windows Live" clId="Web-{6D231CD4-E2B2-4958-A7B0-FCB4777D3D8B}" dt="2018-07-04T15:21:27.858" v="201" actId="1076"/>
          <ac:picMkLst>
            <pc:docMk/>
            <pc:sldMk cId="1447900402" sldId="281"/>
            <ac:picMk id="7" creationId="{72500295-E7C3-4784-9A50-4F70F3FC8DC2}"/>
          </ac:picMkLst>
        </pc:picChg>
        <pc:picChg chg="mod">
          <ac:chgData name="Sofia Kostoglou" userId="adb54a6f361556ea" providerId="Windows Live" clId="Web-{6D231CD4-E2B2-4958-A7B0-FCB4777D3D8B}" dt="2018-07-04T15:21:25.140" v="199" actId="1076"/>
          <ac:picMkLst>
            <pc:docMk/>
            <pc:sldMk cId="1447900402" sldId="281"/>
            <ac:picMk id="9" creationId="{BF06B40F-45A1-4F24-B42E-FDE11460D5C3}"/>
          </ac:picMkLst>
        </pc:picChg>
        <pc:picChg chg="mod">
          <ac:chgData name="Sofia Kostoglou" userId="adb54a6f361556ea" providerId="Windows Live" clId="Web-{6D231CD4-E2B2-4958-A7B0-FCB4777D3D8B}" dt="2018-07-04T15:21:30.452" v="202" actId="1076"/>
          <ac:picMkLst>
            <pc:docMk/>
            <pc:sldMk cId="1447900402" sldId="281"/>
            <ac:picMk id="12" creationId="{E96F53A4-8E7B-4CCA-A471-67A09AE90CB6}"/>
          </ac:picMkLst>
        </pc:picChg>
        <pc:picChg chg="mod">
          <ac:chgData name="Sofia Kostoglou" userId="adb54a6f361556ea" providerId="Windows Live" clId="Web-{6D231CD4-E2B2-4958-A7B0-FCB4777D3D8B}" dt="2018-07-04T15:21:31.639" v="203" actId="1076"/>
          <ac:picMkLst>
            <pc:docMk/>
            <pc:sldMk cId="1447900402" sldId="281"/>
            <ac:picMk id="14" creationId="{A3EE99A6-C200-4EE1-9704-FB69B28E9581}"/>
          </ac:picMkLst>
        </pc:picChg>
      </pc:sldChg>
      <pc:sldChg chg="delSp">
        <pc:chgData name="Sofia Kostoglou" userId="adb54a6f361556ea" providerId="Windows Live" clId="Web-{6D231CD4-E2B2-4958-A7B0-FCB4777D3D8B}" dt="2018-07-04T15:27:33.682" v="210"/>
        <pc:sldMkLst>
          <pc:docMk/>
          <pc:sldMk cId="24656138" sldId="283"/>
        </pc:sldMkLst>
        <pc:spChg chg="del">
          <ac:chgData name="Sofia Kostoglou" userId="adb54a6f361556ea" providerId="Windows Live" clId="Web-{6D231CD4-E2B2-4958-A7B0-FCB4777D3D8B}" dt="2018-07-04T15:27:33.682" v="210"/>
          <ac:spMkLst>
            <pc:docMk/>
            <pc:sldMk cId="24656138" sldId="283"/>
            <ac:spMk id="3" creationId="{6FF5DD4C-B956-4294-AAB2-2A46E5A2C169}"/>
          </ac:spMkLst>
        </pc:spChg>
      </pc:sldChg>
      <pc:sldChg chg="addSp delSp modSp">
        <pc:chgData name="Sofia Kostoglou" userId="adb54a6f361556ea" providerId="Windows Live" clId="Web-{6D231CD4-E2B2-4958-A7B0-FCB4777D3D8B}" dt="2018-07-04T14:28:05.363" v="65" actId="1076"/>
        <pc:sldMkLst>
          <pc:docMk/>
          <pc:sldMk cId="799955740" sldId="284"/>
        </pc:sldMkLst>
        <pc:spChg chg="del">
          <ac:chgData name="Sofia Kostoglou" userId="adb54a6f361556ea" providerId="Windows Live" clId="Web-{6D231CD4-E2B2-4958-A7B0-FCB4777D3D8B}" dt="2018-07-04T14:25:34.786" v="34"/>
          <ac:spMkLst>
            <pc:docMk/>
            <pc:sldMk cId="799955740" sldId="284"/>
            <ac:spMk id="3" creationId="{B6D16169-7039-4579-860A-421D179A5F58}"/>
          </ac:spMkLst>
        </pc:spChg>
        <pc:picChg chg="add mod">
          <ac:chgData name="Sofia Kostoglou" userId="adb54a6f361556ea" providerId="Windows Live" clId="Web-{6D231CD4-E2B2-4958-A7B0-FCB4777D3D8B}" dt="2018-07-04T14:28:03.863" v="63" actId="1076"/>
          <ac:picMkLst>
            <pc:docMk/>
            <pc:sldMk cId="799955740" sldId="284"/>
            <ac:picMk id="7" creationId="{528CEDB7-D147-4121-BD68-727CCD122A06}"/>
          </ac:picMkLst>
        </pc:picChg>
        <pc:picChg chg="add del mod">
          <ac:chgData name="Sofia Kostoglou" userId="adb54a6f361556ea" providerId="Windows Live" clId="Web-{6D231CD4-E2B2-4958-A7B0-FCB4777D3D8B}" dt="2018-07-04T14:26:47.442" v="40"/>
          <ac:picMkLst>
            <pc:docMk/>
            <pc:sldMk cId="799955740" sldId="284"/>
            <ac:picMk id="9" creationId="{28DB3BE8-26BA-4BAC-BBC1-220574531F3C}"/>
          </ac:picMkLst>
        </pc:picChg>
        <pc:picChg chg="add mod">
          <ac:chgData name="Sofia Kostoglou" userId="adb54a6f361556ea" providerId="Windows Live" clId="Web-{6D231CD4-E2B2-4958-A7B0-FCB4777D3D8B}" dt="2018-07-04T14:27:56.004" v="58" actId="1076"/>
          <ac:picMkLst>
            <pc:docMk/>
            <pc:sldMk cId="799955740" sldId="284"/>
            <ac:picMk id="11" creationId="{43F6F8A6-6A85-4EE9-A7F9-48DD84E27937}"/>
          </ac:picMkLst>
        </pc:picChg>
        <pc:picChg chg="add mod">
          <ac:chgData name="Sofia Kostoglou" userId="adb54a6f361556ea" providerId="Windows Live" clId="Web-{6D231CD4-E2B2-4958-A7B0-FCB4777D3D8B}" dt="2018-07-04T14:27:18.098" v="51" actId="1076"/>
          <ac:picMkLst>
            <pc:docMk/>
            <pc:sldMk cId="799955740" sldId="284"/>
            <ac:picMk id="13" creationId="{2FF63506-1A41-46E8-B67A-8B27923E2967}"/>
          </ac:picMkLst>
        </pc:picChg>
        <pc:picChg chg="add mod">
          <ac:chgData name="Sofia Kostoglou" userId="adb54a6f361556ea" providerId="Windows Live" clId="Web-{6D231CD4-E2B2-4958-A7B0-FCB4777D3D8B}" dt="2018-07-04T14:28:05.363" v="65" actId="1076"/>
          <ac:picMkLst>
            <pc:docMk/>
            <pc:sldMk cId="799955740" sldId="284"/>
            <ac:picMk id="15" creationId="{4D7509BD-037E-41B1-942B-4837EE83535F}"/>
          </ac:picMkLst>
        </pc:picChg>
        <pc:picChg chg="add mod">
          <ac:chgData name="Sofia Kostoglou" userId="adb54a6f361556ea" providerId="Windows Live" clId="Web-{6D231CD4-E2B2-4958-A7B0-FCB4777D3D8B}" dt="2018-07-04T14:28:03.098" v="62" actId="1076"/>
          <ac:picMkLst>
            <pc:docMk/>
            <pc:sldMk cId="799955740" sldId="284"/>
            <ac:picMk id="17" creationId="{AED86F0D-E1F0-4802-A38B-A11CADA16E4C}"/>
          </ac:picMkLst>
        </pc:picChg>
      </pc:sldChg>
      <pc:sldChg chg="addSp delSp modSp">
        <pc:chgData name="Sofia Kostoglou" userId="adb54a6f361556ea" providerId="Windows Live" clId="Web-{6D231CD4-E2B2-4958-A7B0-FCB4777D3D8B}" dt="2018-07-04T15:27:13.058" v="208"/>
        <pc:sldMkLst>
          <pc:docMk/>
          <pc:sldMk cId="1250393359" sldId="286"/>
        </pc:sldMkLst>
        <pc:spChg chg="del">
          <ac:chgData name="Sofia Kostoglou" userId="adb54a6f361556ea" providerId="Windows Live" clId="Web-{6D231CD4-E2B2-4958-A7B0-FCB4777D3D8B}" dt="2018-07-04T14:23:46.302" v="26"/>
          <ac:spMkLst>
            <pc:docMk/>
            <pc:sldMk cId="1250393359" sldId="286"/>
            <ac:spMk id="3" creationId="{DAA67865-9D54-40A2-A5EC-696489919D54}"/>
          </ac:spMkLst>
        </pc:spChg>
        <pc:picChg chg="add mod">
          <ac:chgData name="Sofia Kostoglou" userId="adb54a6f361556ea" providerId="Windows Live" clId="Web-{6D231CD4-E2B2-4958-A7B0-FCB4777D3D8B}" dt="2018-07-04T15:19:33.157" v="187" actId="1076"/>
          <ac:picMkLst>
            <pc:docMk/>
            <pc:sldMk cId="1250393359" sldId="286"/>
            <ac:picMk id="3" creationId="{682C2F5E-76DE-4C93-B97E-614803A2A9E7}"/>
          </ac:picMkLst>
        </pc:picChg>
        <pc:picChg chg="add mod ord">
          <ac:chgData name="Sofia Kostoglou" userId="adb54a6f361556ea" providerId="Windows Live" clId="Web-{6D231CD4-E2B2-4958-A7B0-FCB4777D3D8B}" dt="2018-07-04T15:14:48.456" v="164" actId="1076"/>
          <ac:picMkLst>
            <pc:docMk/>
            <pc:sldMk cId="1250393359" sldId="286"/>
            <ac:picMk id="7" creationId="{2296BF91-B8EE-4D6B-8AFC-8057A1C7C8F7}"/>
          </ac:picMkLst>
        </pc:picChg>
        <pc:picChg chg="add mod">
          <ac:chgData name="Sofia Kostoglou" userId="adb54a6f361556ea" providerId="Windows Live" clId="Web-{6D231CD4-E2B2-4958-A7B0-FCB4777D3D8B}" dt="2018-07-04T15:14:49.191" v="165" actId="1076"/>
          <ac:picMkLst>
            <pc:docMk/>
            <pc:sldMk cId="1250393359" sldId="286"/>
            <ac:picMk id="9" creationId="{4D99DA6D-EB81-4982-8A6A-B2186FA4A03A}"/>
          </ac:picMkLst>
        </pc:picChg>
        <pc:picChg chg="add mod">
          <ac:chgData name="Sofia Kostoglou" userId="adb54a6f361556ea" providerId="Windows Live" clId="Web-{6D231CD4-E2B2-4958-A7B0-FCB4777D3D8B}" dt="2018-07-04T15:19:31.797" v="186" actId="1076"/>
          <ac:picMkLst>
            <pc:docMk/>
            <pc:sldMk cId="1250393359" sldId="286"/>
            <ac:picMk id="10" creationId="{691BD753-163A-47DF-9769-D72CA1FC1CDD}"/>
          </ac:picMkLst>
        </pc:picChg>
        <pc:picChg chg="add del mod">
          <ac:chgData name="Sofia Kostoglou" userId="adb54a6f361556ea" providerId="Windows Live" clId="Web-{6D231CD4-E2B2-4958-A7B0-FCB4777D3D8B}" dt="2018-07-04T15:27:13.058" v="208"/>
          <ac:picMkLst>
            <pc:docMk/>
            <pc:sldMk cId="1250393359" sldId="286"/>
            <ac:picMk id="11" creationId="{8B4DEBF0-98B5-4915-93F3-976AE6006D58}"/>
          </ac:picMkLst>
        </pc:picChg>
        <pc:picChg chg="add mod">
          <ac:chgData name="Sofia Kostoglou" userId="adb54a6f361556ea" providerId="Windows Live" clId="Web-{6D231CD4-E2B2-4958-A7B0-FCB4777D3D8B}" dt="2018-07-04T15:19:29.454" v="185" actId="1076"/>
          <ac:picMkLst>
            <pc:docMk/>
            <pc:sldMk cId="1250393359" sldId="286"/>
            <ac:picMk id="13" creationId="{DE0F09AE-7AC0-4DB2-B20D-5FD258AFA0E9}"/>
          </ac:picMkLst>
        </pc:picChg>
      </pc:sldChg>
      <pc:sldChg chg="addSp delSp modSp">
        <pc:chgData name="Sofia Kostoglou" userId="adb54a6f361556ea" providerId="Windows Live" clId="Web-{6D231CD4-E2B2-4958-A7B0-FCB4777D3D8B}" dt="2018-07-04T15:47:59.149" v="223" actId="1076"/>
        <pc:sldMkLst>
          <pc:docMk/>
          <pc:sldMk cId="934269010" sldId="288"/>
        </pc:sldMkLst>
        <pc:spChg chg="mod">
          <ac:chgData name="Sofia Kostoglou" userId="adb54a6f361556ea" providerId="Windows Live" clId="Web-{6D231CD4-E2B2-4958-A7B0-FCB4777D3D8B}" dt="2018-07-04T14:30:23.036" v="74" actId="20577"/>
          <ac:spMkLst>
            <pc:docMk/>
            <pc:sldMk cId="934269010" sldId="288"/>
            <ac:spMk id="2" creationId="{3995159A-BF8A-4672-ACA0-620F808ECED5}"/>
          </ac:spMkLst>
        </pc:spChg>
        <pc:spChg chg="del">
          <ac:chgData name="Sofia Kostoglou" userId="adb54a6f361556ea" providerId="Windows Live" clId="Web-{6D231CD4-E2B2-4958-A7B0-FCB4777D3D8B}" dt="2018-07-04T15:27:28.401" v="209"/>
          <ac:spMkLst>
            <pc:docMk/>
            <pc:sldMk cId="934269010" sldId="288"/>
            <ac:spMk id="3" creationId="{DAA67865-9D54-40A2-A5EC-696489919D54}"/>
          </ac:spMkLst>
        </pc:spChg>
        <pc:picChg chg="add del mod">
          <ac:chgData name="Sofia Kostoglou" userId="adb54a6f361556ea" providerId="Windows Live" clId="Web-{6D231CD4-E2B2-4958-A7B0-FCB4777D3D8B}" dt="2018-07-04T15:47:40.071" v="217"/>
          <ac:picMkLst>
            <pc:docMk/>
            <pc:sldMk cId="934269010" sldId="288"/>
            <ac:picMk id="7" creationId="{33BB78EC-76A6-4F30-B4CB-69701A05CD55}"/>
          </ac:picMkLst>
        </pc:picChg>
        <pc:picChg chg="add mod">
          <ac:chgData name="Sofia Kostoglou" userId="adb54a6f361556ea" providerId="Windows Live" clId="Web-{6D231CD4-E2B2-4958-A7B0-FCB4777D3D8B}" dt="2018-07-04T15:47:59.149" v="223" actId="1076"/>
          <ac:picMkLst>
            <pc:docMk/>
            <pc:sldMk cId="934269010" sldId="288"/>
            <ac:picMk id="9" creationId="{D4FB9C59-8E2C-477A-B3AF-779B28D67416}"/>
          </ac:picMkLst>
        </pc:picChg>
      </pc:sldChg>
      <pc:sldChg chg="addSp delSp modSp add replId">
        <pc:chgData name="Sofia Kostoglou" userId="adb54a6f361556ea" providerId="Windows Live" clId="Web-{6D231CD4-E2B2-4958-A7B0-FCB4777D3D8B}" dt="2018-07-04T15:13:20.280" v="162" actId="1076"/>
        <pc:sldMkLst>
          <pc:docMk/>
          <pc:sldMk cId="1764440707" sldId="289"/>
        </pc:sldMkLst>
        <pc:spChg chg="mod">
          <ac:chgData name="Sofia Kostoglou" userId="adb54a6f361556ea" providerId="Windows Live" clId="Web-{6D231CD4-E2B2-4958-A7B0-FCB4777D3D8B}" dt="2018-07-04T14:33:12.129" v="142" actId="20577"/>
          <ac:spMkLst>
            <pc:docMk/>
            <pc:sldMk cId="1764440707" sldId="289"/>
            <ac:spMk id="2" creationId="{A0646BF6-6C70-4E1D-924D-2FDBD7101D79}"/>
          </ac:spMkLst>
        </pc:spChg>
        <pc:picChg chg="add del mod">
          <ac:chgData name="Sofia Kostoglou" userId="adb54a6f361556ea" providerId="Windows Live" clId="Web-{6D231CD4-E2B2-4958-A7B0-FCB4777D3D8B}" dt="2018-07-04T14:21:16.850" v="6"/>
          <ac:picMkLst>
            <pc:docMk/>
            <pc:sldMk cId="1764440707" sldId="289"/>
            <ac:picMk id="3" creationId="{1D553807-4C6D-457F-95AD-13D840D2622A}"/>
          </ac:picMkLst>
        </pc:picChg>
        <pc:picChg chg="add mod">
          <ac:chgData name="Sofia Kostoglou" userId="adb54a6f361556ea" providerId="Windows Live" clId="Web-{6D231CD4-E2B2-4958-A7B0-FCB4777D3D8B}" dt="2018-07-04T15:13:20.280" v="162" actId="1076"/>
          <ac:picMkLst>
            <pc:docMk/>
            <pc:sldMk cId="1764440707" sldId="289"/>
            <ac:picMk id="3" creationId="{53BAFD22-A0BF-4822-A849-FBD143BE7BA1}"/>
          </ac:picMkLst>
        </pc:picChg>
        <pc:picChg chg="del">
          <ac:chgData name="Sofia Kostoglou" userId="adb54a6f361556ea" providerId="Windows Live" clId="Web-{6D231CD4-E2B2-4958-A7B0-FCB4777D3D8B}" dt="2018-07-04T14:21:02.303" v="1"/>
          <ac:picMkLst>
            <pc:docMk/>
            <pc:sldMk cId="1764440707" sldId="289"/>
            <ac:picMk id="7" creationId="{72500295-E7C3-4784-9A50-4F70F3FC8DC2}"/>
          </ac:picMkLst>
        </pc:picChg>
        <pc:picChg chg="add mod">
          <ac:chgData name="Sofia Kostoglou" userId="adb54a6f361556ea" providerId="Windows Live" clId="Web-{6D231CD4-E2B2-4958-A7B0-FCB4777D3D8B}" dt="2018-07-04T15:13:03.749" v="160" actId="1076"/>
          <ac:picMkLst>
            <pc:docMk/>
            <pc:sldMk cId="1764440707" sldId="289"/>
            <ac:picMk id="8" creationId="{772605A7-4F25-47C1-B083-0FA4F0BACC1F}"/>
          </ac:picMkLst>
        </pc:picChg>
        <pc:picChg chg="del">
          <ac:chgData name="Sofia Kostoglou" userId="adb54a6f361556ea" providerId="Windows Live" clId="Web-{6D231CD4-E2B2-4958-A7B0-FCB4777D3D8B}" dt="2018-07-04T14:21:03.069" v="2"/>
          <ac:picMkLst>
            <pc:docMk/>
            <pc:sldMk cId="1764440707" sldId="289"/>
            <ac:picMk id="9" creationId="{BF06B40F-45A1-4F24-B42E-FDE11460D5C3}"/>
          </ac:picMkLst>
        </pc:picChg>
        <pc:picChg chg="add mod">
          <ac:chgData name="Sofia Kostoglou" userId="adb54a6f361556ea" providerId="Windows Live" clId="Web-{6D231CD4-E2B2-4958-A7B0-FCB4777D3D8B}" dt="2018-07-04T15:12:28.452" v="148" actId="1076"/>
          <ac:picMkLst>
            <pc:docMk/>
            <pc:sldMk cId="1764440707" sldId="289"/>
            <ac:picMk id="10" creationId="{8FE6CB05-B815-42C6-B775-43127AC44FC3}"/>
          </ac:picMkLst>
        </pc:picChg>
        <pc:picChg chg="add del mod">
          <ac:chgData name="Sofia Kostoglou" userId="adb54a6f361556ea" providerId="Windows Live" clId="Web-{6D231CD4-E2B2-4958-A7B0-FCB4777D3D8B}" dt="2018-07-04T15:12:52.171" v="156"/>
          <ac:picMkLst>
            <pc:docMk/>
            <pc:sldMk cId="1764440707" sldId="289"/>
            <ac:picMk id="11" creationId="{EA0A037C-2904-4A5F-B8F6-D1EB7412EB50}"/>
          </ac:picMkLst>
        </pc:picChg>
        <pc:picChg chg="del">
          <ac:chgData name="Sofia Kostoglou" userId="adb54a6f361556ea" providerId="Windows Live" clId="Web-{6D231CD4-E2B2-4958-A7B0-FCB4777D3D8B}" dt="2018-07-04T14:21:03.272" v="3"/>
          <ac:picMkLst>
            <pc:docMk/>
            <pc:sldMk cId="1764440707" sldId="289"/>
            <ac:picMk id="12" creationId="{E96F53A4-8E7B-4CCA-A471-67A09AE90CB6}"/>
          </ac:picMkLst>
        </pc:picChg>
        <pc:picChg chg="add mod">
          <ac:chgData name="Sofia Kostoglou" userId="adb54a6f361556ea" providerId="Windows Live" clId="Web-{6D231CD4-E2B2-4958-A7B0-FCB4777D3D8B}" dt="2018-07-04T15:12:29.186" v="149" actId="1076"/>
          <ac:picMkLst>
            <pc:docMk/>
            <pc:sldMk cId="1764440707" sldId="289"/>
            <ac:picMk id="13" creationId="{8F71AB49-0CD8-4685-B63A-9FFB5F278796}"/>
          </ac:picMkLst>
        </pc:picChg>
        <pc:picChg chg="add mod">
          <ac:chgData name="Sofia Kostoglou" userId="adb54a6f361556ea" providerId="Windows Live" clId="Web-{6D231CD4-E2B2-4958-A7B0-FCB4777D3D8B}" dt="2018-07-04T15:12:59.342" v="158" actId="1076"/>
          <ac:picMkLst>
            <pc:docMk/>
            <pc:sldMk cId="1764440707" sldId="289"/>
            <ac:picMk id="14" creationId="{40EE44D3-AB2A-47D5-BE03-2D621DD84FF3}"/>
          </ac:picMkLst>
        </pc:picChg>
        <pc:picChg chg="del">
          <ac:chgData name="Sofia Kostoglou" userId="adb54a6f361556ea" providerId="Windows Live" clId="Web-{6D231CD4-E2B2-4958-A7B0-FCB4777D3D8B}" dt="2018-07-04T14:21:03.725" v="4"/>
          <ac:picMkLst>
            <pc:docMk/>
            <pc:sldMk cId="1764440707" sldId="289"/>
            <ac:picMk id="14" creationId="{A3EE99A6-C200-4EE1-9704-FB69B28E9581}"/>
          </ac:picMkLst>
        </pc:picChg>
        <pc:picChg chg="add del mod">
          <ac:chgData name="Sofia Kostoglou" userId="adb54a6f361556ea" providerId="Windows Live" clId="Web-{6D231CD4-E2B2-4958-A7B0-FCB4777D3D8B}" dt="2018-07-04T14:22:12.302" v="15"/>
          <ac:picMkLst>
            <pc:docMk/>
            <pc:sldMk cId="1764440707" sldId="289"/>
            <ac:picMk id="16" creationId="{71299E6E-21D1-4580-9EB7-FA17CF004486}"/>
          </ac:picMkLst>
        </pc:picChg>
      </pc:sldChg>
    </pc:docChg>
  </pc:docChgLst>
  <pc:docChgLst>
    <pc:chgData name="Sofia Kostoglou" userId="adb54a6f361556ea" providerId="Windows Live" clId="Web-{1A5FCDBD-DF8B-46C5-9E50-5FB17DE0BC90}"/>
    <pc:docChg chg="modSld">
      <pc:chgData name="Sofia Kostoglou" userId="adb54a6f361556ea" providerId="Windows Live" clId="Web-{1A5FCDBD-DF8B-46C5-9E50-5FB17DE0BC90}" dt="2018-07-04T08:09:04.680" v="1"/>
      <pc:docMkLst>
        <pc:docMk/>
      </pc:docMkLst>
      <pc:sldChg chg="addSp delSp">
        <pc:chgData name="Sofia Kostoglou" userId="adb54a6f361556ea" providerId="Windows Live" clId="Web-{1A5FCDBD-DF8B-46C5-9E50-5FB17DE0BC90}" dt="2018-07-04T08:09:04.680" v="1"/>
        <pc:sldMkLst>
          <pc:docMk/>
          <pc:sldMk cId="2320498865" sldId="277"/>
        </pc:sldMkLst>
        <pc:graphicFrameChg chg="add del">
          <ac:chgData name="Sofia Kostoglou" userId="adb54a6f361556ea" providerId="Windows Live" clId="Web-{1A5FCDBD-DF8B-46C5-9E50-5FB17DE0BC90}" dt="2018-07-04T08:09:04.680" v="1"/>
          <ac:graphicFrameMkLst>
            <pc:docMk/>
            <pc:sldMk cId="2320498865" sldId="277"/>
            <ac:graphicFrameMk id="7" creationId="{BB5333B4-23F6-4332-80F4-1E0E3413B1C1}"/>
          </ac:graphicFrameMkLst>
        </pc:graphicFrameChg>
      </pc:sldChg>
    </pc:docChg>
  </pc:docChgLst>
  <pc:docChgLst>
    <pc:chgData name="Sofia Kostoglou" userId="adb54a6f361556ea" providerId="Windows Live" clId="Web-{7B87A018-6EFA-4DC4-A699-C4BACE6B1CB5}"/>
    <pc:docChg chg="modSld">
      <pc:chgData name="Sofia Kostoglou" userId="adb54a6f361556ea" providerId="Windows Live" clId="Web-{7B87A018-6EFA-4DC4-A699-C4BACE6B1CB5}" dt="2018-10-17T16:28:52.400" v="165" actId="1076"/>
      <pc:docMkLst>
        <pc:docMk/>
      </pc:docMkLst>
      <pc:sldChg chg="addSp delSp modSp">
        <pc:chgData name="Sofia Kostoglou" userId="adb54a6f361556ea" providerId="Windows Live" clId="Web-{7B87A018-6EFA-4DC4-A699-C4BACE6B1CB5}" dt="2018-10-17T16:26:09.553" v="46" actId="20577"/>
        <pc:sldMkLst>
          <pc:docMk/>
          <pc:sldMk cId="2320498865" sldId="277"/>
        </pc:sldMkLst>
        <pc:spChg chg="add mod">
          <ac:chgData name="Sofia Kostoglou" userId="adb54a6f361556ea" providerId="Windows Live" clId="Web-{7B87A018-6EFA-4DC4-A699-C4BACE6B1CB5}" dt="2018-10-17T16:26:09.553" v="46" actId="20577"/>
          <ac:spMkLst>
            <pc:docMk/>
            <pc:sldMk cId="2320498865" sldId="277"/>
            <ac:spMk id="13" creationId="{40CCDBB4-6FD1-42FA-9EE3-195CB5C16CA4}"/>
          </ac:spMkLst>
        </pc:spChg>
        <pc:spChg chg="del">
          <ac:chgData name="Sofia Kostoglou" userId="adb54a6f361556ea" providerId="Windows Live" clId="Web-{7B87A018-6EFA-4DC4-A699-C4BACE6B1CB5}" dt="2018-10-17T16:25:25.380" v="29"/>
          <ac:spMkLst>
            <pc:docMk/>
            <pc:sldMk cId="2320498865" sldId="277"/>
            <ac:spMk id="27" creationId="{9177964D-7AE7-4DB8-8B4C-C9D889F75715}"/>
          </ac:spMkLst>
        </pc:spChg>
        <pc:spChg chg="add del mod">
          <ac:chgData name="Sofia Kostoglou" userId="adb54a6f361556ea" providerId="Windows Live" clId="Web-{7B87A018-6EFA-4DC4-A699-C4BACE6B1CB5}" dt="2018-10-17T16:25:43.849" v="35" actId="14100"/>
          <ac:spMkLst>
            <pc:docMk/>
            <pc:sldMk cId="2320498865" sldId="277"/>
            <ac:spMk id="29" creationId="{F1F9C0FD-3BC0-4B7A-835A-E3FA7EF38C01}"/>
          </ac:spMkLst>
        </pc:spChg>
        <pc:picChg chg="add del mod">
          <ac:chgData name="Sofia Kostoglou" userId="adb54a6f361556ea" providerId="Windows Live" clId="Web-{7B87A018-6EFA-4DC4-A699-C4BACE6B1CB5}" dt="2018-10-17T16:25:50.474" v="39"/>
          <ac:picMkLst>
            <pc:docMk/>
            <pc:sldMk cId="2320498865" sldId="277"/>
            <ac:picMk id="2" creationId="{5F973436-C414-4614-813D-8BF69D953A59}"/>
          </ac:picMkLst>
        </pc:picChg>
        <pc:picChg chg="mod">
          <ac:chgData name="Sofia Kostoglou" userId="adb54a6f361556ea" providerId="Windows Live" clId="Web-{7B87A018-6EFA-4DC4-A699-C4BACE6B1CB5}" dt="2018-10-17T16:25:21.021" v="28" actId="14100"/>
          <ac:picMkLst>
            <pc:docMk/>
            <pc:sldMk cId="2320498865" sldId="277"/>
            <ac:picMk id="26" creationId="{C7A05397-7FAA-40FC-B7A3-BFDE311DCC99}"/>
          </ac:picMkLst>
        </pc:picChg>
        <pc:picChg chg="mod">
          <ac:chgData name="Sofia Kostoglou" userId="adb54a6f361556ea" providerId="Windows Live" clId="Web-{7B87A018-6EFA-4DC4-A699-C4BACE6B1CB5}" dt="2018-10-17T16:25:17.458" v="27" actId="14100"/>
          <ac:picMkLst>
            <pc:docMk/>
            <pc:sldMk cId="2320498865" sldId="277"/>
            <ac:picMk id="28" creationId="{FF45CE4C-F8A8-4434-BA02-CAD9884D3358}"/>
          </ac:picMkLst>
        </pc:picChg>
      </pc:sldChg>
      <pc:sldChg chg="addSp delSp modSp">
        <pc:chgData name="Sofia Kostoglou" userId="adb54a6f361556ea" providerId="Windows Live" clId="Web-{7B87A018-6EFA-4DC4-A699-C4BACE6B1CB5}" dt="2018-10-17T16:28:52.400" v="165" actId="1076"/>
        <pc:sldMkLst>
          <pc:docMk/>
          <pc:sldMk cId="1872319428" sldId="278"/>
        </pc:sldMkLst>
        <pc:spChg chg="mod">
          <ac:chgData name="Sofia Kostoglou" userId="adb54a6f361556ea" providerId="Windows Live" clId="Web-{7B87A018-6EFA-4DC4-A699-C4BACE6B1CB5}" dt="2018-10-17T16:28:49.915" v="163" actId="20577"/>
          <ac:spMkLst>
            <pc:docMk/>
            <pc:sldMk cId="1872319428" sldId="278"/>
            <ac:spMk id="11" creationId="{F2690AA6-C930-43B8-B087-4828AC5E8806}"/>
          </ac:spMkLst>
        </pc:spChg>
        <pc:picChg chg="add del mod">
          <ac:chgData name="Sofia Kostoglou" userId="adb54a6f361556ea" providerId="Windows Live" clId="Web-{7B87A018-6EFA-4DC4-A699-C4BACE6B1CB5}" dt="2018-10-17T16:17:02.589" v="16"/>
          <ac:picMkLst>
            <pc:docMk/>
            <pc:sldMk cId="1872319428" sldId="278"/>
            <ac:picMk id="2" creationId="{02888C3F-D7E6-42A6-8D53-60FDBBE30079}"/>
          </ac:picMkLst>
        </pc:picChg>
        <pc:picChg chg="del">
          <ac:chgData name="Sofia Kostoglou" userId="adb54a6f361556ea" providerId="Windows Live" clId="Web-{7B87A018-6EFA-4DC4-A699-C4BACE6B1CB5}" dt="2018-10-17T16:16:42.151" v="13"/>
          <ac:picMkLst>
            <pc:docMk/>
            <pc:sldMk cId="1872319428" sldId="278"/>
            <ac:picMk id="7" creationId="{AC895AAA-6052-41A3-A760-5928C386CFDC}"/>
          </ac:picMkLst>
        </pc:picChg>
        <pc:picChg chg="add del mod">
          <ac:chgData name="Sofia Kostoglou" userId="adb54a6f361556ea" providerId="Windows Live" clId="Web-{7B87A018-6EFA-4DC4-A699-C4BACE6B1CB5}" dt="2018-10-17T16:26:15.272" v="47"/>
          <ac:picMkLst>
            <pc:docMk/>
            <pc:sldMk cId="1872319428" sldId="278"/>
            <ac:picMk id="8" creationId="{A4A604C9-DC86-4184-A51D-11AA02E11DD4}"/>
          </ac:picMkLst>
        </pc:picChg>
        <pc:picChg chg="del">
          <ac:chgData name="Sofia Kostoglou" userId="adb54a6f361556ea" providerId="Windows Live" clId="Web-{7B87A018-6EFA-4DC4-A699-C4BACE6B1CB5}" dt="2018-10-17T16:16:42.729" v="14"/>
          <ac:picMkLst>
            <pc:docMk/>
            <pc:sldMk cId="1872319428" sldId="278"/>
            <ac:picMk id="9" creationId="{CC5E8C5B-8AB1-45CB-8948-00721B56563D}"/>
          </ac:picMkLst>
        </pc:picChg>
        <pc:picChg chg="add mod">
          <ac:chgData name="Sofia Kostoglou" userId="adb54a6f361556ea" providerId="Windows Live" clId="Web-{7B87A018-6EFA-4DC4-A699-C4BACE6B1CB5}" dt="2018-10-17T16:28:52.400" v="165" actId="1076"/>
          <ac:picMkLst>
            <pc:docMk/>
            <pc:sldMk cId="1872319428" sldId="278"/>
            <ac:picMk id="13" creationId="{F4AAE0BD-1FFB-4F17-8900-94BCB4D01B2A}"/>
          </ac:picMkLst>
        </pc:picChg>
      </pc:sldChg>
      <pc:sldChg chg="addSp modSp">
        <pc:chgData name="Sofia Kostoglou" userId="adb54a6f361556ea" providerId="Windows Live" clId="Web-{7B87A018-6EFA-4DC4-A699-C4BACE6B1CB5}" dt="2018-10-17T16:15:56.869" v="12" actId="1076"/>
        <pc:sldMkLst>
          <pc:docMk/>
          <pc:sldMk cId="1215925074" sldId="286"/>
        </pc:sldMkLst>
        <pc:spChg chg="mod">
          <ac:chgData name="Sofia Kostoglou" userId="adb54a6f361556ea" providerId="Windows Live" clId="Web-{7B87A018-6EFA-4DC4-A699-C4BACE6B1CB5}" dt="2018-10-17T16:15:25.040" v="2" actId="20577"/>
          <ac:spMkLst>
            <pc:docMk/>
            <pc:sldMk cId="1215925074" sldId="286"/>
            <ac:spMk id="8" creationId="{3CC3D404-B795-4F27-8A0B-20EFF6FC7C46}"/>
          </ac:spMkLst>
        </pc:spChg>
        <pc:picChg chg="mod">
          <ac:chgData name="Sofia Kostoglou" userId="adb54a6f361556ea" providerId="Windows Live" clId="Web-{7B87A018-6EFA-4DC4-A699-C4BACE6B1CB5}" dt="2018-10-17T16:15:34.166" v="7" actId="1076"/>
          <ac:picMkLst>
            <pc:docMk/>
            <pc:sldMk cId="1215925074" sldId="286"/>
            <ac:picMk id="2" creationId="{89261915-AAE7-4FB5-8A36-53154C3CF96B}"/>
          </ac:picMkLst>
        </pc:picChg>
        <pc:picChg chg="add mod">
          <ac:chgData name="Sofia Kostoglou" userId="adb54a6f361556ea" providerId="Windows Live" clId="Web-{7B87A018-6EFA-4DC4-A699-C4BACE6B1CB5}" dt="2018-10-17T16:15:56.869" v="12" actId="1076"/>
          <ac:picMkLst>
            <pc:docMk/>
            <pc:sldMk cId="1215925074" sldId="286"/>
            <ac:picMk id="3" creationId="{D0EE3B81-5314-4153-8C67-BB00F3C6F8AD}"/>
          </ac:picMkLst>
        </pc:picChg>
      </pc:sldChg>
    </pc:docChg>
  </pc:docChgLst>
  <pc:docChgLst>
    <pc:chgData name="Sofia Kostoglou" userId="adb54a6f361556ea" providerId="Windows Live" clId="Web-{FDBB7069-17D8-42A4-9CCC-85227FFA3476}"/>
    <pc:docChg chg="modSld">
      <pc:chgData name="Sofia Kostoglou" userId="adb54a6f361556ea" providerId="Windows Live" clId="Web-{FDBB7069-17D8-42A4-9CCC-85227FFA3476}" dt="2018-07-04T09:55:28.547" v="287" actId="1076"/>
      <pc:docMkLst>
        <pc:docMk/>
      </pc:docMkLst>
      <pc:sldChg chg="addSp delSp modSp">
        <pc:chgData name="Sofia Kostoglou" userId="adb54a6f361556ea" providerId="Windows Live" clId="Web-{FDBB7069-17D8-42A4-9CCC-85227FFA3476}" dt="2018-07-04T09:55:28.547" v="287" actId="1076"/>
        <pc:sldMkLst>
          <pc:docMk/>
          <pc:sldMk cId="2320498865" sldId="277"/>
        </pc:sldMkLst>
        <pc:spChg chg="mod">
          <ac:chgData name="Sofia Kostoglou" userId="adb54a6f361556ea" providerId="Windows Live" clId="Web-{FDBB7069-17D8-42A4-9CCC-85227FFA3476}" dt="2018-07-04T09:55:22.890" v="285" actId="14100"/>
          <ac:spMkLst>
            <pc:docMk/>
            <pc:sldMk cId="2320498865" sldId="277"/>
            <ac:spMk id="3" creationId="{00000000-0000-0000-0000-000000000000}"/>
          </ac:spMkLst>
        </pc:spChg>
        <pc:spChg chg="add del mod">
          <ac:chgData name="Sofia Kostoglou" userId="adb54a6f361556ea" providerId="Windows Live" clId="Web-{FDBB7069-17D8-42A4-9CCC-85227FFA3476}" dt="2018-07-04T09:51:33.667" v="7"/>
          <ac:spMkLst>
            <pc:docMk/>
            <pc:sldMk cId="2320498865" sldId="277"/>
            <ac:spMk id="7" creationId="{4D0EDE71-6AFD-4714-AB5B-5DC6A77F9CBC}"/>
          </ac:spMkLst>
        </pc:spChg>
        <pc:picChg chg="mod">
          <ac:chgData name="Sofia Kostoglou" userId="adb54a6f361556ea" providerId="Windows Live" clId="Web-{FDBB7069-17D8-42A4-9CCC-85227FFA3476}" dt="2018-07-04T09:55:26.828" v="286" actId="1076"/>
          <ac:picMkLst>
            <pc:docMk/>
            <pc:sldMk cId="2320498865" sldId="277"/>
            <ac:picMk id="11" creationId="{832A7BF5-D293-4A2F-A0DD-78FAB3676CB9}"/>
          </ac:picMkLst>
        </pc:picChg>
        <pc:picChg chg="mod">
          <ac:chgData name="Sofia Kostoglou" userId="adb54a6f361556ea" providerId="Windows Live" clId="Web-{FDBB7069-17D8-42A4-9CCC-85227FFA3476}" dt="2018-07-04T09:55:28.547" v="287" actId="1076"/>
          <ac:picMkLst>
            <pc:docMk/>
            <pc:sldMk cId="2320498865" sldId="277"/>
            <ac:picMk id="13" creationId="{0691F4F5-8487-4C6A-B44B-38905E546FDB}"/>
          </ac:picMkLst>
        </pc:picChg>
      </pc:sldChg>
    </pc:docChg>
  </pc:docChgLst>
  <pc:docChgLst>
    <pc:chgData name="Sofia Kostoglou" userId="adb54a6f361556ea" providerId="Windows Live" clId="Web-{2707EE24-90E0-4D20-B723-814786D4129F}"/>
    <pc:docChg chg="addSld delSld modSld sldOrd">
      <pc:chgData name="Sofia Kostoglou" userId="adb54a6f361556ea" providerId="Windows Live" clId="Web-{2707EE24-90E0-4D20-B723-814786D4129F}" dt="2018-10-17T16:13:04.856" v="1339" actId="14100"/>
      <pc:docMkLst>
        <pc:docMk/>
      </pc:docMkLst>
      <pc:sldChg chg="addSp delSp modSp mod modClrScheme chgLayout">
        <pc:chgData name="Sofia Kostoglou" userId="adb54a6f361556ea" providerId="Windows Live" clId="Web-{2707EE24-90E0-4D20-B723-814786D4129F}" dt="2018-10-17T15:10:51.513" v="108" actId="20577"/>
        <pc:sldMkLst>
          <pc:docMk/>
          <pc:sldMk cId="625351206" sldId="256"/>
        </pc:sldMkLst>
        <pc:spChg chg="del">
          <ac:chgData name="Sofia Kostoglou" userId="adb54a6f361556ea" providerId="Windows Live" clId="Web-{2707EE24-90E0-4D20-B723-814786D4129F}" dt="2018-10-17T15:04:32.768" v="0"/>
          <ac:spMkLst>
            <pc:docMk/>
            <pc:sldMk cId="625351206" sldId="256"/>
            <ac:spMk id="2" creationId="{00000000-0000-0000-0000-000000000000}"/>
          </ac:spMkLst>
        </pc:spChg>
        <pc:spChg chg="add del mod">
          <ac:chgData name="Sofia Kostoglou" userId="adb54a6f361556ea" providerId="Windows Live" clId="Web-{2707EE24-90E0-4D20-B723-814786D4129F}" dt="2018-10-17T15:04:35.690" v="1"/>
          <ac:spMkLst>
            <pc:docMk/>
            <pc:sldMk cId="625351206" sldId="256"/>
            <ac:spMk id="4" creationId="{8EC8C8CF-6F24-4F6B-91B9-11E0393A93E7}"/>
          </ac:spMkLst>
        </pc:spChg>
        <pc:spChg chg="add del mod">
          <ac:chgData name="Sofia Kostoglou" userId="adb54a6f361556ea" providerId="Windows Live" clId="Web-{2707EE24-90E0-4D20-B723-814786D4129F}" dt="2018-10-17T15:04:43.986" v="5"/>
          <ac:spMkLst>
            <pc:docMk/>
            <pc:sldMk cId="625351206" sldId="256"/>
            <ac:spMk id="5" creationId="{D464496A-BAA2-4425-BA48-6A8F2350A9E7}"/>
          </ac:spMkLst>
        </pc:spChg>
        <pc:spChg chg="add mod ord">
          <ac:chgData name="Sofia Kostoglou" userId="adb54a6f361556ea" providerId="Windows Live" clId="Web-{2707EE24-90E0-4D20-B723-814786D4129F}" dt="2018-10-17T15:06:50.875" v="102" actId="20577"/>
          <ac:spMkLst>
            <pc:docMk/>
            <pc:sldMk cId="625351206" sldId="256"/>
            <ac:spMk id="8" creationId="{8BA3E9AF-F52E-4A1F-A7EE-7703ACACB7A0}"/>
          </ac:spMkLst>
        </pc:spChg>
        <pc:spChg chg="add mod ord">
          <ac:chgData name="Sofia Kostoglou" userId="adb54a6f361556ea" providerId="Windows Live" clId="Web-{2707EE24-90E0-4D20-B723-814786D4129F}" dt="2018-10-17T15:10:51.513" v="108" actId="20577"/>
          <ac:spMkLst>
            <pc:docMk/>
            <pc:sldMk cId="625351206" sldId="256"/>
            <ac:spMk id="9" creationId="{F4F160FC-E678-490A-BCEF-DBC55FFF34F2}"/>
          </ac:spMkLst>
        </pc:spChg>
        <pc:spChg chg="add del mod">
          <ac:chgData name="Sofia Kostoglou" userId="adb54a6f361556ea" providerId="Windows Live" clId="Web-{2707EE24-90E0-4D20-B723-814786D4129F}" dt="2018-10-17T15:05:59.798" v="26"/>
          <ac:spMkLst>
            <pc:docMk/>
            <pc:sldMk cId="625351206" sldId="256"/>
            <ac:spMk id="10" creationId="{68DB3445-E64F-4934-8EE8-0670CB0695FF}"/>
          </ac:spMkLst>
        </pc:spChg>
        <pc:picChg chg="add del mod">
          <ac:chgData name="Sofia Kostoglou" userId="adb54a6f361556ea" providerId="Windows Live" clId="Web-{2707EE24-90E0-4D20-B723-814786D4129F}" dt="2018-10-17T15:05:07.049" v="10"/>
          <ac:picMkLst>
            <pc:docMk/>
            <pc:sldMk cId="625351206" sldId="256"/>
            <ac:picMk id="6" creationId="{8382A84E-94C2-4493-8A73-FC9D3AB45B60}"/>
          </ac:picMkLst>
        </pc:picChg>
      </pc:sldChg>
      <pc:sldChg chg="addSp delSp modSp mod chgLayout">
        <pc:chgData name="Sofia Kostoglou" userId="adb54a6f361556ea" providerId="Windows Live" clId="Web-{2707EE24-90E0-4D20-B723-814786D4129F}" dt="2018-10-17T15:34:08.683" v="824" actId="1076"/>
        <pc:sldMkLst>
          <pc:docMk/>
          <pc:sldMk cId="2320498865" sldId="277"/>
        </pc:sldMkLst>
        <pc:spChg chg="del mod">
          <ac:chgData name="Sofia Kostoglou" userId="adb54a6f361556ea" providerId="Windows Live" clId="Web-{2707EE24-90E0-4D20-B723-814786D4129F}" dt="2018-10-17T15:11:28.809" v="115"/>
          <ac:spMkLst>
            <pc:docMk/>
            <pc:sldMk cId="2320498865" sldId="277"/>
            <ac:spMk id="2" creationId="{00000000-0000-0000-0000-000000000000}"/>
          </ac:spMkLst>
        </pc:spChg>
        <pc:spChg chg="del">
          <ac:chgData name="Sofia Kostoglou" userId="adb54a6f361556ea" providerId="Windows Live" clId="Web-{2707EE24-90E0-4D20-B723-814786D4129F}" dt="2018-10-17T15:05:43.017" v="20"/>
          <ac:spMkLst>
            <pc:docMk/>
            <pc:sldMk cId="2320498865" sldId="277"/>
            <ac:spMk id="3" creationId="{00000000-0000-0000-0000-000000000000}"/>
          </ac:spMkLst>
        </pc:spChg>
        <pc:spChg chg="mod ord">
          <ac:chgData name="Sofia Kostoglou" userId="adb54a6f361556ea" providerId="Windows Live" clId="Web-{2707EE24-90E0-4D20-B723-814786D4129F}" dt="2018-10-17T15:12:15.090" v="119"/>
          <ac:spMkLst>
            <pc:docMk/>
            <pc:sldMk cId="2320498865" sldId="277"/>
            <ac:spMk id="4" creationId="{00000000-0000-0000-0000-000000000000}"/>
          </ac:spMkLst>
        </pc:spChg>
        <pc:spChg chg="mod ord">
          <ac:chgData name="Sofia Kostoglou" userId="adb54a6f361556ea" providerId="Windows Live" clId="Web-{2707EE24-90E0-4D20-B723-814786D4129F}" dt="2018-10-17T15:12:15.090" v="119"/>
          <ac:spMkLst>
            <pc:docMk/>
            <pc:sldMk cId="2320498865" sldId="277"/>
            <ac:spMk id="5" creationId="{00000000-0000-0000-0000-000000000000}"/>
          </ac:spMkLst>
        </pc:spChg>
        <pc:spChg chg="mod ord">
          <ac:chgData name="Sofia Kostoglou" userId="adb54a6f361556ea" providerId="Windows Live" clId="Web-{2707EE24-90E0-4D20-B723-814786D4129F}" dt="2018-10-17T15:12:15.090" v="119"/>
          <ac:spMkLst>
            <pc:docMk/>
            <pc:sldMk cId="2320498865" sldId="277"/>
            <ac:spMk id="6" creationId="{00000000-0000-0000-0000-000000000000}"/>
          </ac:spMkLst>
        </pc:spChg>
        <pc:spChg chg="add del mod">
          <ac:chgData name="Sofia Kostoglou" userId="adb54a6f361556ea" providerId="Windows Live" clId="Web-{2707EE24-90E0-4D20-B723-814786D4129F}" dt="2018-10-17T15:05:46.376" v="24"/>
          <ac:spMkLst>
            <pc:docMk/>
            <pc:sldMk cId="2320498865" sldId="277"/>
            <ac:spMk id="8" creationId="{FBD4F243-AE97-411F-90E1-95C2760E4B14}"/>
          </ac:spMkLst>
        </pc:spChg>
        <pc:spChg chg="add mod ord">
          <ac:chgData name="Sofia Kostoglou" userId="adb54a6f361556ea" providerId="Windows Live" clId="Web-{2707EE24-90E0-4D20-B723-814786D4129F}" dt="2018-10-17T15:13:23.808" v="196" actId="1076"/>
          <ac:spMkLst>
            <pc:docMk/>
            <pc:sldMk cId="2320498865" sldId="277"/>
            <ac:spMk id="12" creationId="{BEF7939B-B79A-4C21-838F-7799AAAB69CB}"/>
          </ac:spMkLst>
        </pc:spChg>
        <pc:spChg chg="add mod ord">
          <ac:chgData name="Sofia Kostoglou" userId="adb54a6f361556ea" providerId="Windows Live" clId="Web-{2707EE24-90E0-4D20-B723-814786D4129F}" dt="2018-10-17T15:26:51.829" v="502" actId="20577"/>
          <ac:spMkLst>
            <pc:docMk/>
            <pc:sldMk cId="2320498865" sldId="277"/>
            <ac:spMk id="14" creationId="{79076C0C-E18E-4AAB-888E-3CF01B13DABD}"/>
          </ac:spMkLst>
        </pc:spChg>
        <pc:spChg chg="del">
          <ac:chgData name="Sofia Kostoglou" userId="adb54a6f361556ea" providerId="Windows Live" clId="Web-{2707EE24-90E0-4D20-B723-814786D4129F}" dt="2018-10-17T15:05:44.642" v="23"/>
          <ac:spMkLst>
            <pc:docMk/>
            <pc:sldMk cId="2320498865" sldId="277"/>
            <ac:spMk id="15" creationId="{7D136379-B08C-4F4B-8A3A-390D4ABE4F32}"/>
          </ac:spMkLst>
        </pc:spChg>
        <pc:spChg chg="add mod">
          <ac:chgData name="Sofia Kostoglou" userId="adb54a6f361556ea" providerId="Windows Live" clId="Web-{2707EE24-90E0-4D20-B723-814786D4129F}" dt="2018-10-17T15:34:08.683" v="824" actId="1076"/>
          <ac:spMkLst>
            <pc:docMk/>
            <pc:sldMk cId="2320498865" sldId="277"/>
            <ac:spMk id="27" creationId="{9177964D-7AE7-4DB8-8B4C-C9D889F75715}"/>
          </ac:spMkLst>
        </pc:spChg>
        <pc:spChg chg="add mod">
          <ac:chgData name="Sofia Kostoglou" userId="adb54a6f361556ea" providerId="Windows Live" clId="Web-{2707EE24-90E0-4D20-B723-814786D4129F}" dt="2018-10-17T15:34:00.761" v="821" actId="1076"/>
          <ac:spMkLst>
            <pc:docMk/>
            <pc:sldMk cId="2320498865" sldId="277"/>
            <ac:spMk id="29" creationId="{F1F9C0FD-3BC0-4B7A-835A-E3FA7EF38C01}"/>
          </ac:spMkLst>
        </pc:spChg>
        <pc:picChg chg="add del mod">
          <ac:chgData name="Sofia Kostoglou" userId="adb54a6f361556ea" providerId="Windows Live" clId="Web-{2707EE24-90E0-4D20-B723-814786D4129F}" dt="2018-10-17T15:11:34.997" v="117"/>
          <ac:picMkLst>
            <pc:docMk/>
            <pc:sldMk cId="2320498865" sldId="277"/>
            <ac:picMk id="9" creationId="{7DCFD997-6D59-43E8-9D0E-FD3F97EB40AA}"/>
          </ac:picMkLst>
        </pc:picChg>
        <pc:picChg chg="del">
          <ac:chgData name="Sofia Kostoglou" userId="adb54a6f361556ea" providerId="Windows Live" clId="Web-{2707EE24-90E0-4D20-B723-814786D4129F}" dt="2018-10-17T15:05:43.173" v="21"/>
          <ac:picMkLst>
            <pc:docMk/>
            <pc:sldMk cId="2320498865" sldId="277"/>
            <ac:picMk id="11" creationId="{832A7BF5-D293-4A2F-A0DD-78FAB3676CB9}"/>
          </ac:picMkLst>
        </pc:picChg>
        <pc:picChg chg="del">
          <ac:chgData name="Sofia Kostoglou" userId="adb54a6f361556ea" providerId="Windows Live" clId="Web-{2707EE24-90E0-4D20-B723-814786D4129F}" dt="2018-10-17T15:05:43.345" v="22"/>
          <ac:picMkLst>
            <pc:docMk/>
            <pc:sldMk cId="2320498865" sldId="277"/>
            <ac:picMk id="13" creationId="{0691F4F5-8487-4C6A-B44B-38905E546FDB}"/>
          </ac:picMkLst>
        </pc:picChg>
        <pc:picChg chg="add del mod">
          <ac:chgData name="Sofia Kostoglou" userId="adb54a6f361556ea" providerId="Windows Live" clId="Web-{2707EE24-90E0-4D20-B723-814786D4129F}" dt="2018-10-17T15:15:49.056" v="300"/>
          <ac:picMkLst>
            <pc:docMk/>
            <pc:sldMk cId="2320498865" sldId="277"/>
            <ac:picMk id="16" creationId="{51138C60-5F56-47C4-8344-88BE906B0E03}"/>
          </ac:picMkLst>
        </pc:picChg>
        <pc:picChg chg="add del mod">
          <ac:chgData name="Sofia Kostoglou" userId="adb54a6f361556ea" providerId="Windows Live" clId="Web-{2707EE24-90E0-4D20-B723-814786D4129F}" dt="2018-10-17T15:18:41.726" v="340"/>
          <ac:picMkLst>
            <pc:docMk/>
            <pc:sldMk cId="2320498865" sldId="277"/>
            <ac:picMk id="18" creationId="{517E070C-E2B0-47BF-AB9B-171374DD9CFF}"/>
          </ac:picMkLst>
        </pc:picChg>
        <pc:picChg chg="add del mod ord">
          <ac:chgData name="Sofia Kostoglou" userId="adb54a6f361556ea" providerId="Windows Live" clId="Web-{2707EE24-90E0-4D20-B723-814786D4129F}" dt="2018-10-17T15:18:40.976" v="339"/>
          <ac:picMkLst>
            <pc:docMk/>
            <pc:sldMk cId="2320498865" sldId="277"/>
            <ac:picMk id="20" creationId="{71C95FD9-93A3-45F9-838A-DC173BFD8980}"/>
          </ac:picMkLst>
        </pc:picChg>
        <pc:picChg chg="add del mod">
          <ac:chgData name="Sofia Kostoglou" userId="adb54a6f361556ea" providerId="Windows Live" clId="Web-{2707EE24-90E0-4D20-B723-814786D4129F}" dt="2018-10-17T15:18:40.257" v="338"/>
          <ac:picMkLst>
            <pc:docMk/>
            <pc:sldMk cId="2320498865" sldId="277"/>
            <ac:picMk id="22" creationId="{0B277011-CC51-40BF-ADC3-16B7C82F856D}"/>
          </ac:picMkLst>
        </pc:picChg>
        <pc:picChg chg="add del mod">
          <ac:chgData name="Sofia Kostoglou" userId="adb54a6f361556ea" providerId="Windows Live" clId="Web-{2707EE24-90E0-4D20-B723-814786D4129F}" dt="2018-10-17T15:18:42.507" v="341"/>
          <ac:picMkLst>
            <pc:docMk/>
            <pc:sldMk cId="2320498865" sldId="277"/>
            <ac:picMk id="24" creationId="{0F57546F-EDCC-4971-A792-7B66E4BB76FB}"/>
          </ac:picMkLst>
        </pc:picChg>
        <pc:picChg chg="add mod">
          <ac:chgData name="Sofia Kostoglou" userId="adb54a6f361556ea" providerId="Windows Live" clId="Web-{2707EE24-90E0-4D20-B723-814786D4129F}" dt="2018-10-17T15:23:42.331" v="488" actId="14100"/>
          <ac:picMkLst>
            <pc:docMk/>
            <pc:sldMk cId="2320498865" sldId="277"/>
            <ac:picMk id="26" creationId="{C7A05397-7FAA-40FC-B7A3-BFDE311DCC99}"/>
          </ac:picMkLst>
        </pc:picChg>
        <pc:picChg chg="add mod">
          <ac:chgData name="Sofia Kostoglou" userId="adb54a6f361556ea" providerId="Windows Live" clId="Web-{2707EE24-90E0-4D20-B723-814786D4129F}" dt="2018-10-17T15:23:56.722" v="492" actId="14100"/>
          <ac:picMkLst>
            <pc:docMk/>
            <pc:sldMk cId="2320498865" sldId="277"/>
            <ac:picMk id="28" creationId="{FF45CE4C-F8A8-4434-BA02-CAD9884D3358}"/>
          </ac:picMkLst>
        </pc:picChg>
      </pc:sldChg>
      <pc:sldChg chg="del">
        <pc:chgData name="Sofia Kostoglou" userId="adb54a6f361556ea" providerId="Windows Live" clId="Web-{2707EE24-90E0-4D20-B723-814786D4129F}" dt="2018-10-17T15:05:36.392" v="15"/>
        <pc:sldMkLst>
          <pc:docMk/>
          <pc:sldMk cId="1641675874" sldId="278"/>
        </pc:sldMkLst>
      </pc:sldChg>
      <pc:sldChg chg="addSp delSp modSp add replId">
        <pc:chgData name="Sofia Kostoglou" userId="adb54a6f361556ea" providerId="Windows Live" clId="Web-{2707EE24-90E0-4D20-B723-814786D4129F}" dt="2018-10-17T15:22:37.801" v="484" actId="20577"/>
        <pc:sldMkLst>
          <pc:docMk/>
          <pc:sldMk cId="1872319428" sldId="278"/>
        </pc:sldMkLst>
        <pc:spChg chg="add del mod">
          <ac:chgData name="Sofia Kostoglou" userId="adb54a6f361556ea" providerId="Windows Live" clId="Web-{2707EE24-90E0-4D20-B723-814786D4129F}" dt="2018-10-17T15:19:29.053" v="348"/>
          <ac:spMkLst>
            <pc:docMk/>
            <pc:sldMk cId="1872319428" sldId="278"/>
            <ac:spMk id="3" creationId="{AE4E4C60-A76E-4730-A582-C297BBE727C5}"/>
          </ac:spMkLst>
        </pc:spChg>
        <pc:spChg chg="add mod">
          <ac:chgData name="Sofia Kostoglou" userId="adb54a6f361556ea" providerId="Windows Live" clId="Web-{2707EE24-90E0-4D20-B723-814786D4129F}" dt="2018-10-17T15:22:37.801" v="484" actId="20577"/>
          <ac:spMkLst>
            <pc:docMk/>
            <pc:sldMk cId="1872319428" sldId="278"/>
            <ac:spMk id="11" creationId="{F2690AA6-C930-43B8-B087-4828AC5E8806}"/>
          </ac:spMkLst>
        </pc:spChg>
        <pc:spChg chg="del">
          <ac:chgData name="Sofia Kostoglou" userId="adb54a6f361556ea" providerId="Windows Live" clId="Web-{2707EE24-90E0-4D20-B723-814786D4129F}" dt="2018-10-17T15:17:37.976" v="331"/>
          <ac:spMkLst>
            <pc:docMk/>
            <pc:sldMk cId="1872319428" sldId="278"/>
            <ac:spMk id="14" creationId="{79076C0C-E18E-4AAB-888E-3CF01B13DABD}"/>
          </ac:spMkLst>
        </pc:spChg>
        <pc:picChg chg="add mod">
          <ac:chgData name="Sofia Kostoglou" userId="adb54a6f361556ea" providerId="Windows Live" clId="Web-{2707EE24-90E0-4D20-B723-814786D4129F}" dt="2018-10-17T15:22:02.286" v="480" actId="1076"/>
          <ac:picMkLst>
            <pc:docMk/>
            <pc:sldMk cId="1872319428" sldId="278"/>
            <ac:picMk id="7" creationId="{AC895AAA-6052-41A3-A760-5928C386CFDC}"/>
          </ac:picMkLst>
        </pc:picChg>
        <pc:picChg chg="add mod">
          <ac:chgData name="Sofia Kostoglou" userId="adb54a6f361556ea" providerId="Windows Live" clId="Web-{2707EE24-90E0-4D20-B723-814786D4129F}" dt="2018-10-17T15:22:07.223" v="482" actId="14100"/>
          <ac:picMkLst>
            <pc:docMk/>
            <pc:sldMk cId="1872319428" sldId="278"/>
            <ac:picMk id="9" creationId="{CC5E8C5B-8AB1-45CB-8948-00721B56563D}"/>
          </ac:picMkLst>
        </pc:picChg>
        <pc:picChg chg="del">
          <ac:chgData name="Sofia Kostoglou" userId="adb54a6f361556ea" providerId="Windows Live" clId="Web-{2707EE24-90E0-4D20-B723-814786D4129F}" dt="2018-10-17T15:17:39.383" v="334"/>
          <ac:picMkLst>
            <pc:docMk/>
            <pc:sldMk cId="1872319428" sldId="278"/>
            <ac:picMk id="18" creationId="{517E070C-E2B0-47BF-AB9B-171374DD9CFF}"/>
          </ac:picMkLst>
        </pc:picChg>
        <pc:picChg chg="del">
          <ac:chgData name="Sofia Kostoglou" userId="adb54a6f361556ea" providerId="Windows Live" clId="Web-{2707EE24-90E0-4D20-B723-814786D4129F}" dt="2018-10-17T15:17:39.508" v="335"/>
          <ac:picMkLst>
            <pc:docMk/>
            <pc:sldMk cId="1872319428" sldId="278"/>
            <ac:picMk id="20" creationId="{71C95FD9-93A3-45F9-838A-DC173BFD8980}"/>
          </ac:picMkLst>
        </pc:picChg>
        <pc:picChg chg="del">
          <ac:chgData name="Sofia Kostoglou" userId="adb54a6f361556ea" providerId="Windows Live" clId="Web-{2707EE24-90E0-4D20-B723-814786D4129F}" dt="2018-10-17T15:17:38.398" v="333"/>
          <ac:picMkLst>
            <pc:docMk/>
            <pc:sldMk cId="1872319428" sldId="278"/>
            <ac:picMk id="22" creationId="{0B277011-CC51-40BF-ADC3-16B7C82F856D}"/>
          </ac:picMkLst>
        </pc:picChg>
        <pc:picChg chg="del">
          <ac:chgData name="Sofia Kostoglou" userId="adb54a6f361556ea" providerId="Windows Live" clId="Web-{2707EE24-90E0-4D20-B723-814786D4129F}" dt="2018-10-17T15:17:38.102" v="332"/>
          <ac:picMkLst>
            <pc:docMk/>
            <pc:sldMk cId="1872319428" sldId="278"/>
            <ac:picMk id="24" creationId="{0F57546F-EDCC-4971-A792-7B66E4BB76FB}"/>
          </ac:picMkLst>
        </pc:picChg>
      </pc:sldChg>
      <pc:sldChg chg="new">
        <pc:chgData name="Sofia Kostoglou" userId="adb54a6f361556ea" providerId="Windows Live" clId="Web-{2707EE24-90E0-4D20-B723-814786D4129F}" dt="2018-10-17T15:22:45.551" v="487"/>
        <pc:sldMkLst>
          <pc:docMk/>
          <pc:sldMk cId="174025692" sldId="279"/>
        </pc:sldMkLst>
      </pc:sldChg>
      <pc:sldChg chg="addSp delSp modSp add replId">
        <pc:chgData name="Sofia Kostoglou" userId="adb54a6f361556ea" providerId="Windows Live" clId="Web-{2707EE24-90E0-4D20-B723-814786D4129F}" dt="2018-10-17T16:03:40.113" v="1124" actId="20577"/>
        <pc:sldMkLst>
          <pc:docMk/>
          <pc:sldMk cId="1667047208" sldId="280"/>
        </pc:sldMkLst>
        <pc:spChg chg="add mod">
          <ac:chgData name="Sofia Kostoglou" userId="adb54a6f361556ea" providerId="Windows Live" clId="Web-{2707EE24-90E0-4D20-B723-814786D4129F}" dt="2018-10-17T16:03:40.113" v="1124" actId="20577"/>
          <ac:spMkLst>
            <pc:docMk/>
            <pc:sldMk cId="1667047208" sldId="280"/>
            <ac:spMk id="3" creationId="{CDF33A27-4BF4-4CC2-A3CA-760A2A8D963A}"/>
          </ac:spMkLst>
        </pc:spChg>
        <pc:spChg chg="del">
          <ac:chgData name="Sofia Kostoglou" userId="adb54a6f361556ea" providerId="Windows Live" clId="Web-{2707EE24-90E0-4D20-B723-814786D4129F}" dt="2018-10-17T15:25:23.611" v="498"/>
          <ac:spMkLst>
            <pc:docMk/>
            <pc:sldMk cId="1667047208" sldId="280"/>
            <ac:spMk id="11" creationId="{F2690AA6-C930-43B8-B087-4828AC5E8806}"/>
          </ac:spMkLst>
        </pc:spChg>
        <pc:spChg chg="mod">
          <ac:chgData name="Sofia Kostoglou" userId="adb54a6f361556ea" providerId="Windows Live" clId="Web-{2707EE24-90E0-4D20-B723-814786D4129F}" dt="2018-10-17T15:38:14.992" v="861" actId="20577"/>
          <ac:spMkLst>
            <pc:docMk/>
            <pc:sldMk cId="1667047208" sldId="280"/>
            <ac:spMk id="12" creationId="{BEF7939B-B79A-4C21-838F-7799AAAB69CB}"/>
          </ac:spMkLst>
        </pc:spChg>
        <pc:picChg chg="del">
          <ac:chgData name="Sofia Kostoglou" userId="adb54a6f361556ea" providerId="Windows Live" clId="Web-{2707EE24-90E0-4D20-B723-814786D4129F}" dt="2018-10-17T15:25:21.705" v="496"/>
          <ac:picMkLst>
            <pc:docMk/>
            <pc:sldMk cId="1667047208" sldId="280"/>
            <ac:picMk id="7" creationId="{AC895AAA-6052-41A3-A760-5928C386CFDC}"/>
          </ac:picMkLst>
        </pc:picChg>
        <pc:picChg chg="del">
          <ac:chgData name="Sofia Kostoglou" userId="adb54a6f361556ea" providerId="Windows Live" clId="Web-{2707EE24-90E0-4D20-B723-814786D4129F}" dt="2018-10-17T15:25:22.361" v="497"/>
          <ac:picMkLst>
            <pc:docMk/>
            <pc:sldMk cId="1667047208" sldId="280"/>
            <ac:picMk id="9" creationId="{CC5E8C5B-8AB1-45CB-8948-00721B56563D}"/>
          </ac:picMkLst>
        </pc:picChg>
      </pc:sldChg>
      <pc:sldChg chg="del">
        <pc:chgData name="Sofia Kostoglou" userId="adb54a6f361556ea" providerId="Windows Live" clId="Web-{2707EE24-90E0-4D20-B723-814786D4129F}" dt="2018-10-17T15:05:33.204" v="11"/>
        <pc:sldMkLst>
          <pc:docMk/>
          <pc:sldMk cId="1447900402" sldId="281"/>
        </pc:sldMkLst>
      </pc:sldChg>
      <pc:sldChg chg="modSp add replId">
        <pc:chgData name="Sofia Kostoglou" userId="adb54a6f361556ea" providerId="Windows Live" clId="Web-{2707EE24-90E0-4D20-B723-814786D4129F}" dt="2018-10-17T16:03:22.832" v="1107" actId="20577"/>
        <pc:sldMkLst>
          <pc:docMk/>
          <pc:sldMk cId="3019712185" sldId="281"/>
        </pc:sldMkLst>
        <pc:spChg chg="mod">
          <ac:chgData name="Sofia Kostoglou" userId="adb54a6f361556ea" providerId="Windows Live" clId="Web-{2707EE24-90E0-4D20-B723-814786D4129F}" dt="2018-10-17T16:03:22.832" v="1107" actId="20577"/>
          <ac:spMkLst>
            <pc:docMk/>
            <pc:sldMk cId="3019712185" sldId="281"/>
            <ac:spMk id="3" creationId="{CDF33A27-4BF4-4CC2-A3CA-760A2A8D963A}"/>
          </ac:spMkLst>
        </pc:spChg>
        <pc:spChg chg="mod">
          <ac:chgData name="Sofia Kostoglou" userId="adb54a6f361556ea" providerId="Windows Live" clId="Web-{2707EE24-90E0-4D20-B723-814786D4129F}" dt="2018-10-17T15:38:20.007" v="862" actId="20577"/>
          <ac:spMkLst>
            <pc:docMk/>
            <pc:sldMk cId="3019712185" sldId="281"/>
            <ac:spMk id="12" creationId="{BEF7939B-B79A-4C21-838F-7799AAAB69CB}"/>
          </ac:spMkLst>
        </pc:spChg>
      </pc:sldChg>
      <pc:sldChg chg="modSp add ord replId">
        <pc:chgData name="Sofia Kostoglou" userId="adb54a6f361556ea" providerId="Windows Live" clId="Web-{2707EE24-90E0-4D20-B723-814786D4129F}" dt="2018-10-17T15:51:20.341" v="1032" actId="20577"/>
        <pc:sldMkLst>
          <pc:docMk/>
          <pc:sldMk cId="2954673534" sldId="282"/>
        </pc:sldMkLst>
        <pc:spChg chg="mod">
          <ac:chgData name="Sofia Kostoglou" userId="adb54a6f361556ea" providerId="Windows Live" clId="Web-{2707EE24-90E0-4D20-B723-814786D4129F}" dt="2018-10-17T15:51:20.341" v="1032" actId="20577"/>
          <ac:spMkLst>
            <pc:docMk/>
            <pc:sldMk cId="2954673534" sldId="282"/>
            <ac:spMk id="3" creationId="{CDF33A27-4BF4-4CC2-A3CA-760A2A8D963A}"/>
          </ac:spMkLst>
        </pc:spChg>
        <pc:spChg chg="mod">
          <ac:chgData name="Sofia Kostoglou" userId="adb54a6f361556ea" providerId="Windows Live" clId="Web-{2707EE24-90E0-4D20-B723-814786D4129F}" dt="2018-10-17T15:34:43.198" v="843" actId="14100"/>
          <ac:spMkLst>
            <pc:docMk/>
            <pc:sldMk cId="2954673534" sldId="282"/>
            <ac:spMk id="12" creationId="{BEF7939B-B79A-4C21-838F-7799AAAB69CB}"/>
          </ac:spMkLst>
        </pc:spChg>
      </pc:sldChg>
      <pc:sldChg chg="del">
        <pc:chgData name="Sofia Kostoglou" userId="adb54a6f361556ea" providerId="Windows Live" clId="Web-{2707EE24-90E0-4D20-B723-814786D4129F}" dt="2018-10-17T15:05:39.048" v="19"/>
        <pc:sldMkLst>
          <pc:docMk/>
          <pc:sldMk cId="24656138" sldId="283"/>
        </pc:sldMkLst>
      </pc:sldChg>
      <pc:sldChg chg="addSp delSp modSp add replId">
        <pc:chgData name="Sofia Kostoglou" userId="adb54a6f361556ea" providerId="Windows Live" clId="Web-{2707EE24-90E0-4D20-B723-814786D4129F}" dt="2018-10-17T16:03:15.582" v="1102" actId="20577"/>
        <pc:sldMkLst>
          <pc:docMk/>
          <pc:sldMk cId="2541898124" sldId="283"/>
        </pc:sldMkLst>
        <pc:spChg chg="add mod">
          <ac:chgData name="Sofia Kostoglou" userId="adb54a6f361556ea" providerId="Windows Live" clId="Web-{2707EE24-90E0-4D20-B723-814786D4129F}" dt="2018-10-17T15:46:30.767" v="1013" actId="1076"/>
          <ac:spMkLst>
            <pc:docMk/>
            <pc:sldMk cId="2541898124" sldId="283"/>
            <ac:spMk id="2" creationId="{C9642B7F-D5EE-4BD5-AA2C-D49C9166B885}"/>
          </ac:spMkLst>
        </pc:spChg>
        <pc:spChg chg="mod">
          <ac:chgData name="Sofia Kostoglou" userId="adb54a6f361556ea" providerId="Windows Live" clId="Web-{2707EE24-90E0-4D20-B723-814786D4129F}" dt="2018-10-17T16:03:15.582" v="1102" actId="20577"/>
          <ac:spMkLst>
            <pc:docMk/>
            <pc:sldMk cId="2541898124" sldId="283"/>
            <ac:spMk id="3" creationId="{CDF33A27-4BF4-4CC2-A3CA-760A2A8D963A}"/>
          </ac:spMkLst>
        </pc:spChg>
        <pc:spChg chg="add del">
          <ac:chgData name="Sofia Kostoglou" userId="adb54a6f361556ea" providerId="Windows Live" clId="Web-{2707EE24-90E0-4D20-B723-814786D4129F}" dt="2018-10-17T15:39:15.897" v="867"/>
          <ac:spMkLst>
            <pc:docMk/>
            <pc:sldMk cId="2541898124" sldId="283"/>
            <ac:spMk id="7" creationId="{58F5D215-75DA-4C31-995F-267063C1FDFB}"/>
          </ac:spMkLst>
        </pc:spChg>
        <pc:spChg chg="add mod">
          <ac:chgData name="Sofia Kostoglou" userId="adb54a6f361556ea" providerId="Windows Live" clId="Web-{2707EE24-90E0-4D20-B723-814786D4129F}" dt="2018-10-17T15:47:04.235" v="1025" actId="1076"/>
          <ac:spMkLst>
            <pc:docMk/>
            <pc:sldMk cId="2541898124" sldId="283"/>
            <ac:spMk id="8" creationId="{763F0817-57D2-4A40-A5EC-64C2B18386E9}"/>
          </ac:spMkLst>
        </pc:spChg>
        <pc:spChg chg="add mod">
          <ac:chgData name="Sofia Kostoglou" userId="adb54a6f361556ea" providerId="Windows Live" clId="Web-{2707EE24-90E0-4D20-B723-814786D4129F}" dt="2018-10-17T15:46:41.985" v="1017" actId="1076"/>
          <ac:spMkLst>
            <pc:docMk/>
            <pc:sldMk cId="2541898124" sldId="283"/>
            <ac:spMk id="9" creationId="{963BE2CF-AD6E-4CE1-A913-8827100A47A4}"/>
          </ac:spMkLst>
        </pc:spChg>
        <pc:spChg chg="add del">
          <ac:chgData name="Sofia Kostoglou" userId="adb54a6f361556ea" providerId="Windows Live" clId="Web-{2707EE24-90E0-4D20-B723-814786D4129F}" dt="2018-10-17T15:46:05.830" v="982"/>
          <ac:spMkLst>
            <pc:docMk/>
            <pc:sldMk cId="2541898124" sldId="283"/>
            <ac:spMk id="10" creationId="{1D8B1460-3000-413A-B59B-32830E49D387}"/>
          </ac:spMkLst>
        </pc:spChg>
      </pc:sldChg>
      <pc:sldChg chg="del">
        <pc:chgData name="Sofia Kostoglou" userId="adb54a6f361556ea" providerId="Windows Live" clId="Web-{2707EE24-90E0-4D20-B723-814786D4129F}" dt="2018-10-17T15:05:37.689" v="17"/>
        <pc:sldMkLst>
          <pc:docMk/>
          <pc:sldMk cId="799955740" sldId="284"/>
        </pc:sldMkLst>
      </pc:sldChg>
      <pc:sldChg chg="addSp delSp modSp add replId">
        <pc:chgData name="Sofia Kostoglou" userId="adb54a6f361556ea" providerId="Windows Live" clId="Web-{2707EE24-90E0-4D20-B723-814786D4129F}" dt="2018-10-17T15:41:52.583" v="956"/>
        <pc:sldMkLst>
          <pc:docMk/>
          <pc:sldMk cId="2392239971" sldId="284"/>
        </pc:sldMkLst>
        <pc:spChg chg="del">
          <ac:chgData name="Sofia Kostoglou" userId="adb54a6f361556ea" providerId="Windows Live" clId="Web-{2707EE24-90E0-4D20-B723-814786D4129F}" dt="2018-10-17T15:41:39.192" v="952"/>
          <ac:spMkLst>
            <pc:docMk/>
            <pc:sldMk cId="2392239971" sldId="284"/>
            <ac:spMk id="2" creationId="{C9642B7F-D5EE-4BD5-AA2C-D49C9166B885}"/>
          </ac:spMkLst>
        </pc:spChg>
        <pc:spChg chg="del">
          <ac:chgData name="Sofia Kostoglou" userId="adb54a6f361556ea" providerId="Windows Live" clId="Web-{2707EE24-90E0-4D20-B723-814786D4129F}" dt="2018-10-17T15:41:39.005" v="951"/>
          <ac:spMkLst>
            <pc:docMk/>
            <pc:sldMk cId="2392239971" sldId="284"/>
            <ac:spMk id="3" creationId="{CDF33A27-4BF4-4CC2-A3CA-760A2A8D963A}"/>
          </ac:spMkLst>
        </pc:spChg>
        <pc:spChg chg="add del mod">
          <ac:chgData name="Sofia Kostoglou" userId="adb54a6f361556ea" providerId="Windows Live" clId="Web-{2707EE24-90E0-4D20-B723-814786D4129F}" dt="2018-10-17T15:41:52.583" v="956"/>
          <ac:spMkLst>
            <pc:docMk/>
            <pc:sldMk cId="2392239971" sldId="284"/>
            <ac:spMk id="8" creationId="{5E3378B2-0573-4207-B29A-FFB060C798CD}"/>
          </ac:spMkLst>
        </pc:spChg>
        <pc:spChg chg="del mod">
          <ac:chgData name="Sofia Kostoglou" userId="adb54a6f361556ea" providerId="Windows Live" clId="Web-{2707EE24-90E0-4D20-B723-814786D4129F}" dt="2018-10-17T15:41:51.739" v="955"/>
          <ac:spMkLst>
            <pc:docMk/>
            <pc:sldMk cId="2392239971" sldId="284"/>
            <ac:spMk id="12" creationId="{BEF7939B-B79A-4C21-838F-7799AAAB69CB}"/>
          </ac:spMkLst>
        </pc:spChg>
      </pc:sldChg>
      <pc:sldChg chg="del">
        <pc:chgData name="Sofia Kostoglou" userId="adb54a6f361556ea" providerId="Windows Live" clId="Web-{2707EE24-90E0-4D20-B723-814786D4129F}" dt="2018-10-17T15:05:36.986" v="16"/>
        <pc:sldMkLst>
          <pc:docMk/>
          <pc:sldMk cId="1989074550" sldId="285"/>
        </pc:sldMkLst>
      </pc:sldChg>
      <pc:sldChg chg="addSp delSp modSp add replId">
        <pc:chgData name="Sofia Kostoglou" userId="adb54a6f361556ea" providerId="Windows Live" clId="Web-{2707EE24-90E0-4D20-B723-814786D4129F}" dt="2018-10-17T16:10:42.889" v="1287" actId="20577"/>
        <pc:sldMkLst>
          <pc:docMk/>
          <pc:sldMk cId="4172200937" sldId="285"/>
        </pc:sldMkLst>
        <pc:spChg chg="add del">
          <ac:chgData name="Sofia Kostoglou" userId="adb54a6f361556ea" providerId="Windows Live" clId="Web-{2707EE24-90E0-4D20-B723-814786D4129F}" dt="2018-10-17T16:02:16.505" v="1069"/>
          <ac:spMkLst>
            <pc:docMk/>
            <pc:sldMk cId="4172200937" sldId="285"/>
            <ac:spMk id="2" creationId="{4B19D697-4F92-45AA-82FE-3BF3529B473A}"/>
          </ac:spMkLst>
        </pc:spChg>
        <pc:spChg chg="del mod">
          <ac:chgData name="Sofia Kostoglou" userId="adb54a6f361556ea" providerId="Windows Live" clId="Web-{2707EE24-90E0-4D20-B723-814786D4129F}" dt="2018-10-17T16:02:18.739" v="1070"/>
          <ac:spMkLst>
            <pc:docMk/>
            <pc:sldMk cId="4172200937" sldId="285"/>
            <ac:spMk id="3" creationId="{CDF33A27-4BF4-4CC2-A3CA-760A2A8D963A}"/>
          </ac:spMkLst>
        </pc:spChg>
        <pc:spChg chg="add mod">
          <ac:chgData name="Sofia Kostoglou" userId="adb54a6f361556ea" providerId="Windows Live" clId="Web-{2707EE24-90E0-4D20-B723-814786D4129F}" dt="2018-10-17T16:10:42.889" v="1287" actId="20577"/>
          <ac:spMkLst>
            <pc:docMk/>
            <pc:sldMk cId="4172200937" sldId="285"/>
            <ac:spMk id="8" creationId="{3CC3D404-B795-4F27-8A0B-20EFF6FC7C46}"/>
          </ac:spMkLst>
        </pc:spChg>
        <pc:spChg chg="mod">
          <ac:chgData name="Sofia Kostoglou" userId="adb54a6f361556ea" providerId="Windows Live" clId="Web-{2707EE24-90E0-4D20-B723-814786D4129F}" dt="2018-10-17T15:52:20.762" v="1042" actId="20577"/>
          <ac:spMkLst>
            <pc:docMk/>
            <pc:sldMk cId="4172200937" sldId="285"/>
            <ac:spMk id="12" creationId="{BEF7939B-B79A-4C21-838F-7799AAAB69CB}"/>
          </ac:spMkLst>
        </pc:spChg>
      </pc:sldChg>
      <pc:sldChg chg="modSp add replId">
        <pc:chgData name="Sofia Kostoglou" userId="adb54a6f361556ea" providerId="Windows Live" clId="Web-{2707EE24-90E0-4D20-B723-814786D4129F}" dt="2018-10-17T16:13:04.856" v="1339" actId="14100"/>
        <pc:sldMkLst>
          <pc:docMk/>
          <pc:sldMk cId="1215925074" sldId="286"/>
        </pc:sldMkLst>
        <pc:spChg chg="mod">
          <ac:chgData name="Sofia Kostoglou" userId="adb54a6f361556ea" providerId="Windows Live" clId="Web-{2707EE24-90E0-4D20-B723-814786D4129F}" dt="2018-10-17T16:13:04.856" v="1339" actId="14100"/>
          <ac:spMkLst>
            <pc:docMk/>
            <pc:sldMk cId="1215925074" sldId="286"/>
            <ac:spMk id="8" creationId="{3CC3D404-B795-4F27-8A0B-20EFF6FC7C46}"/>
          </ac:spMkLst>
        </pc:spChg>
        <pc:spChg chg="mod">
          <ac:chgData name="Sofia Kostoglou" userId="adb54a6f361556ea" providerId="Windows Live" clId="Web-{2707EE24-90E0-4D20-B723-814786D4129F}" dt="2018-10-17T16:13:02.450" v="1338" actId="14100"/>
          <ac:spMkLst>
            <pc:docMk/>
            <pc:sldMk cId="1215925074" sldId="286"/>
            <ac:spMk id="12" creationId="{BEF7939B-B79A-4C21-838F-7799AAAB69CB}"/>
          </ac:spMkLst>
        </pc:spChg>
      </pc:sldChg>
      <pc:sldChg chg="del">
        <pc:chgData name="Sofia Kostoglou" userId="adb54a6f361556ea" providerId="Windows Live" clId="Web-{2707EE24-90E0-4D20-B723-814786D4129F}" dt="2018-10-17T15:05:35.658" v="14"/>
        <pc:sldMkLst>
          <pc:docMk/>
          <pc:sldMk cId="1250393359" sldId="286"/>
        </pc:sldMkLst>
      </pc:sldChg>
      <pc:sldChg chg="del">
        <pc:chgData name="Sofia Kostoglou" userId="adb54a6f361556ea" providerId="Windows Live" clId="Web-{2707EE24-90E0-4D20-B723-814786D4129F}" dt="2018-10-17T15:05:38.361" v="18"/>
        <pc:sldMkLst>
          <pc:docMk/>
          <pc:sldMk cId="1688163957" sldId="287"/>
        </pc:sldMkLst>
      </pc:sldChg>
      <pc:sldChg chg="del">
        <pc:chgData name="Sofia Kostoglou" userId="adb54a6f361556ea" providerId="Windows Live" clId="Web-{2707EE24-90E0-4D20-B723-814786D4129F}" dt="2018-10-17T15:05:34.861" v="13"/>
        <pc:sldMkLst>
          <pc:docMk/>
          <pc:sldMk cId="934269010" sldId="288"/>
        </pc:sldMkLst>
      </pc:sldChg>
      <pc:sldChg chg="del">
        <pc:chgData name="Sofia Kostoglou" userId="adb54a6f361556ea" providerId="Windows Live" clId="Web-{2707EE24-90E0-4D20-B723-814786D4129F}" dt="2018-10-17T15:05:34.204" v="12"/>
        <pc:sldMkLst>
          <pc:docMk/>
          <pc:sldMk cId="1764440707" sldId="289"/>
        </pc:sldMkLst>
      </pc:sldChg>
    </pc:docChg>
  </pc:docChgLst>
  <pc:docChgLst>
    <pc:chgData name="Sofia Kostoglou" userId="adb54a6f361556ea" providerId="Windows Live" clId="Web-{F169AFBF-A902-42F2-B1D5-42B7CCEE48F4}"/>
    <pc:docChg chg="addSld delSld modSld sldOrd">
      <pc:chgData name="Sofia Kostoglou" userId="adb54a6f361556ea" providerId="Windows Live" clId="Web-{F169AFBF-A902-42F2-B1D5-42B7CCEE48F4}" dt="2018-07-04T10:42:28.755" v="174"/>
      <pc:docMkLst>
        <pc:docMk/>
      </pc:docMkLst>
      <pc:sldChg chg="modSp">
        <pc:chgData name="Sofia Kostoglou" userId="adb54a6f361556ea" providerId="Windows Live" clId="Web-{F169AFBF-A902-42F2-B1D5-42B7CCEE48F4}" dt="2018-07-04T10:42:06.552" v="172" actId="20577"/>
        <pc:sldMkLst>
          <pc:docMk/>
          <pc:sldMk cId="1794859529" sldId="265"/>
        </pc:sldMkLst>
        <pc:spChg chg="mod">
          <ac:chgData name="Sofia Kostoglou" userId="adb54a6f361556ea" providerId="Windows Live" clId="Web-{F169AFBF-A902-42F2-B1D5-42B7CCEE48F4}" dt="2018-07-04T10:42:06.552" v="172" actId="20577"/>
          <ac:spMkLst>
            <pc:docMk/>
            <pc:sldMk cId="1794859529" sldId="265"/>
            <ac:spMk id="2" creationId="{00000000-0000-0000-0000-000000000000}"/>
          </ac:spMkLst>
        </pc:spChg>
      </pc:sldChg>
      <pc:sldChg chg="modSp">
        <pc:chgData name="Sofia Kostoglou" userId="adb54a6f361556ea" providerId="Windows Live" clId="Web-{F169AFBF-A902-42F2-B1D5-42B7CCEE48F4}" dt="2018-07-04T10:38:37.722" v="40" actId="20577"/>
        <pc:sldMkLst>
          <pc:docMk/>
          <pc:sldMk cId="2320498865" sldId="277"/>
        </pc:sldMkLst>
        <pc:spChg chg="mod">
          <ac:chgData name="Sofia Kostoglou" userId="adb54a6f361556ea" providerId="Windows Live" clId="Web-{F169AFBF-A902-42F2-B1D5-42B7CCEE48F4}" dt="2018-07-04T10:38:37.722" v="40" actId="20577"/>
          <ac:spMkLst>
            <pc:docMk/>
            <pc:sldMk cId="2320498865" sldId="277"/>
            <ac:spMk id="3" creationId="{00000000-0000-0000-0000-000000000000}"/>
          </ac:spMkLst>
        </pc:spChg>
        <pc:picChg chg="mod">
          <ac:chgData name="Sofia Kostoglou" userId="adb54a6f361556ea" providerId="Windows Live" clId="Web-{F169AFBF-A902-42F2-B1D5-42B7CCEE48F4}" dt="2018-07-04T10:36:22.221" v="13" actId="1076"/>
          <ac:picMkLst>
            <pc:docMk/>
            <pc:sldMk cId="2320498865" sldId="277"/>
            <ac:picMk id="11" creationId="{832A7BF5-D293-4A2F-A0DD-78FAB3676CB9}"/>
          </ac:picMkLst>
        </pc:picChg>
        <pc:picChg chg="mod">
          <ac:chgData name="Sofia Kostoglou" userId="adb54a6f361556ea" providerId="Windows Live" clId="Web-{F169AFBF-A902-42F2-B1D5-42B7CCEE48F4}" dt="2018-07-04T10:36:18.862" v="12" actId="1076"/>
          <ac:picMkLst>
            <pc:docMk/>
            <pc:sldMk cId="2320498865" sldId="277"/>
            <ac:picMk id="13" creationId="{0691F4F5-8487-4C6A-B44B-38905E546FDB}"/>
          </ac:picMkLst>
        </pc:picChg>
      </pc:sldChg>
      <pc:sldChg chg="modSp">
        <pc:chgData name="Sofia Kostoglou" userId="adb54a6f361556ea" providerId="Windows Live" clId="Web-{F169AFBF-A902-42F2-B1D5-42B7CCEE48F4}" dt="2018-07-04T10:41:16.036" v="131" actId="20577"/>
        <pc:sldMkLst>
          <pc:docMk/>
          <pc:sldMk cId="1641675874" sldId="278"/>
        </pc:sldMkLst>
        <pc:spChg chg="mod">
          <ac:chgData name="Sofia Kostoglou" userId="adb54a6f361556ea" providerId="Windows Live" clId="Web-{F169AFBF-A902-42F2-B1D5-42B7CCEE48F4}" dt="2018-07-04T10:41:16.036" v="131" actId="20577"/>
          <ac:spMkLst>
            <pc:docMk/>
            <pc:sldMk cId="1641675874" sldId="278"/>
            <ac:spMk id="2" creationId="{547BD528-EA53-462A-A103-6A8C18BE94FB}"/>
          </ac:spMkLst>
        </pc:spChg>
      </pc:sldChg>
      <pc:sldChg chg="del">
        <pc:chgData name="Sofia Kostoglou" userId="adb54a6f361556ea" providerId="Windows Live" clId="Web-{F169AFBF-A902-42F2-B1D5-42B7CCEE48F4}" dt="2018-07-04T10:41:54.005" v="165"/>
        <pc:sldMkLst>
          <pc:docMk/>
          <pc:sldMk cId="3710420544" sldId="279"/>
        </pc:sldMkLst>
      </pc:sldChg>
      <pc:sldChg chg="del">
        <pc:chgData name="Sofia Kostoglou" userId="adb54a6f361556ea" providerId="Windows Live" clId="Web-{F169AFBF-A902-42F2-B1D5-42B7CCEE48F4}" dt="2018-07-04T10:41:56.255" v="166"/>
        <pc:sldMkLst>
          <pc:docMk/>
          <pc:sldMk cId="3729271749" sldId="280"/>
        </pc:sldMkLst>
      </pc:sldChg>
      <pc:sldChg chg="delSp modSp ord">
        <pc:chgData name="Sofia Kostoglou" userId="adb54a6f361556ea" providerId="Windows Live" clId="Web-{F169AFBF-A902-42F2-B1D5-42B7CCEE48F4}" dt="2018-07-04T10:42:28.755" v="174"/>
        <pc:sldMkLst>
          <pc:docMk/>
          <pc:sldMk cId="1447900402" sldId="281"/>
        </pc:sldMkLst>
        <pc:spChg chg="mod">
          <ac:chgData name="Sofia Kostoglou" userId="adb54a6f361556ea" providerId="Windows Live" clId="Web-{F169AFBF-A902-42F2-B1D5-42B7CCEE48F4}" dt="2018-07-04T10:39:01.519" v="72" actId="20577"/>
          <ac:spMkLst>
            <pc:docMk/>
            <pc:sldMk cId="1447900402" sldId="281"/>
            <ac:spMk id="2" creationId="{A0646BF6-6C70-4E1D-924D-2FDBD7101D79}"/>
          </ac:spMkLst>
        </pc:spChg>
        <pc:spChg chg="del">
          <ac:chgData name="Sofia Kostoglou" userId="adb54a6f361556ea" providerId="Windows Live" clId="Web-{F169AFBF-A902-42F2-B1D5-42B7CCEE48F4}" dt="2018-07-04T10:42:28.755" v="174"/>
          <ac:spMkLst>
            <pc:docMk/>
            <pc:sldMk cId="1447900402" sldId="281"/>
            <ac:spMk id="3" creationId="{54C9B457-F920-4376-A58B-7F400EBBC763}"/>
          </ac:spMkLst>
        </pc:spChg>
      </pc:sldChg>
      <pc:sldChg chg="del">
        <pc:chgData name="Sofia Kostoglou" userId="adb54a6f361556ea" providerId="Windows Live" clId="Web-{F169AFBF-A902-42F2-B1D5-42B7CCEE48F4}" dt="2018-07-04T10:41:57.927" v="167"/>
        <pc:sldMkLst>
          <pc:docMk/>
          <pc:sldMk cId="3811933579" sldId="282"/>
        </pc:sldMkLst>
      </pc:sldChg>
      <pc:sldChg chg="modSp">
        <pc:chgData name="Sofia Kostoglou" userId="adb54a6f361556ea" providerId="Windows Live" clId="Web-{F169AFBF-A902-42F2-B1D5-42B7CCEE48F4}" dt="2018-07-04T10:42:02.130" v="169" actId="20577"/>
        <pc:sldMkLst>
          <pc:docMk/>
          <pc:sldMk cId="24656138" sldId="283"/>
        </pc:sldMkLst>
        <pc:spChg chg="mod">
          <ac:chgData name="Sofia Kostoglou" userId="adb54a6f361556ea" providerId="Windows Live" clId="Web-{F169AFBF-A902-42F2-B1D5-42B7CCEE48F4}" dt="2018-07-04T10:42:02.130" v="169" actId="20577"/>
          <ac:spMkLst>
            <pc:docMk/>
            <pc:sldMk cId="24656138" sldId="283"/>
            <ac:spMk id="2" creationId="{03E6DB62-EF79-4B24-A563-C8139D3F9346}"/>
          </ac:spMkLst>
        </pc:spChg>
      </pc:sldChg>
      <pc:sldChg chg="modSp add replId">
        <pc:chgData name="Sofia Kostoglou" userId="adb54a6f361556ea" providerId="Windows Live" clId="Web-{F169AFBF-A902-42F2-B1D5-42B7CCEE48F4}" dt="2018-07-04T10:41:22.052" v="134" actId="20577"/>
        <pc:sldMkLst>
          <pc:docMk/>
          <pc:sldMk cId="799955740" sldId="284"/>
        </pc:sldMkLst>
        <pc:spChg chg="mod">
          <ac:chgData name="Sofia Kostoglou" userId="adb54a6f361556ea" providerId="Windows Live" clId="Web-{F169AFBF-A902-42F2-B1D5-42B7CCEE48F4}" dt="2018-07-04T10:41:22.052" v="134" actId="20577"/>
          <ac:spMkLst>
            <pc:docMk/>
            <pc:sldMk cId="799955740" sldId="284"/>
            <ac:spMk id="2" creationId="{547BD528-EA53-462A-A103-6A8C18BE94FB}"/>
          </ac:spMkLst>
        </pc:spChg>
      </pc:sldChg>
      <pc:sldChg chg="modSp new">
        <pc:chgData name="Sofia Kostoglou" userId="adb54a6f361556ea" providerId="Windows Live" clId="Web-{F169AFBF-A902-42F2-B1D5-42B7CCEE48F4}" dt="2018-07-04T10:41:10.614" v="128" actId="20577"/>
        <pc:sldMkLst>
          <pc:docMk/>
          <pc:sldMk cId="1989074550" sldId="285"/>
        </pc:sldMkLst>
        <pc:spChg chg="mod">
          <ac:chgData name="Sofia Kostoglou" userId="adb54a6f361556ea" providerId="Windows Live" clId="Web-{F169AFBF-A902-42F2-B1D5-42B7CCEE48F4}" dt="2018-07-04T10:41:10.614" v="128" actId="20577"/>
          <ac:spMkLst>
            <pc:docMk/>
            <pc:sldMk cId="1989074550" sldId="285"/>
            <ac:spMk id="2" creationId="{204C5B49-CAB1-4FC1-8828-C46A88C986FC}"/>
          </ac:spMkLst>
        </pc:spChg>
      </pc:sldChg>
      <pc:sldChg chg="modSp new">
        <pc:chgData name="Sofia Kostoglou" userId="adb54a6f361556ea" providerId="Windows Live" clId="Web-{F169AFBF-A902-42F2-B1D5-42B7CCEE48F4}" dt="2018-07-04T10:41:37.911" v="151" actId="20577"/>
        <pc:sldMkLst>
          <pc:docMk/>
          <pc:sldMk cId="1250393359" sldId="286"/>
        </pc:sldMkLst>
        <pc:spChg chg="mod">
          <ac:chgData name="Sofia Kostoglou" userId="adb54a6f361556ea" providerId="Windows Live" clId="Web-{F169AFBF-A902-42F2-B1D5-42B7CCEE48F4}" dt="2018-07-04T10:41:37.911" v="151" actId="20577"/>
          <ac:spMkLst>
            <pc:docMk/>
            <pc:sldMk cId="1250393359" sldId="286"/>
            <ac:spMk id="2" creationId="{3995159A-BF8A-4672-ACA0-620F808ECED5}"/>
          </ac:spMkLst>
        </pc:spChg>
      </pc:sldChg>
      <pc:sldChg chg="modSp add replId">
        <pc:chgData name="Sofia Kostoglou" userId="adb54a6f361556ea" providerId="Windows Live" clId="Web-{F169AFBF-A902-42F2-B1D5-42B7CCEE48F4}" dt="2018-07-04T10:41:51.052" v="163" actId="20577"/>
        <pc:sldMkLst>
          <pc:docMk/>
          <pc:sldMk cId="1688163957" sldId="287"/>
        </pc:sldMkLst>
        <pc:spChg chg="mod">
          <ac:chgData name="Sofia Kostoglou" userId="adb54a6f361556ea" providerId="Windows Live" clId="Web-{F169AFBF-A902-42F2-B1D5-42B7CCEE48F4}" dt="2018-07-04T10:41:51.052" v="163" actId="20577"/>
          <ac:spMkLst>
            <pc:docMk/>
            <pc:sldMk cId="1688163957" sldId="287"/>
            <ac:spMk id="2" creationId="{3995159A-BF8A-4672-ACA0-620F808ECED5}"/>
          </ac:spMkLst>
        </pc:spChg>
      </pc:sldChg>
    </pc:docChg>
  </pc:docChgLst>
  <pc:docChgLst>
    <pc:chgData name="Sofia Kostoglou" userId="adb54a6f361556ea" providerId="Windows Live" clId="Web-{18651918-459E-4C9E-B083-C23D07599FCA}"/>
    <pc:docChg chg="addSld delSld modSld">
      <pc:chgData name="Sofia Kostoglou" userId="adb54a6f361556ea" providerId="Windows Live" clId="Web-{18651918-459E-4C9E-B083-C23D07599FCA}" dt="2018-07-04T12:22:30.719" v="80" actId="20577"/>
      <pc:docMkLst>
        <pc:docMk/>
      </pc:docMkLst>
      <pc:sldChg chg="addSp delSp modSp">
        <pc:chgData name="Sofia Kostoglou" userId="adb54a6f361556ea" providerId="Windows Live" clId="Web-{18651918-459E-4C9E-B083-C23D07599FCA}" dt="2018-07-04T12:00:18.740" v="14" actId="1076"/>
        <pc:sldMkLst>
          <pc:docMk/>
          <pc:sldMk cId="1447900402" sldId="281"/>
        </pc:sldMkLst>
        <pc:picChg chg="del">
          <ac:chgData name="Sofia Kostoglou" userId="adb54a6f361556ea" providerId="Windows Live" clId="Web-{18651918-459E-4C9E-B083-C23D07599FCA}" dt="2018-07-04T11:59:27.145" v="0"/>
          <ac:picMkLst>
            <pc:docMk/>
            <pc:sldMk cId="1447900402" sldId="281"/>
            <ac:picMk id="3" creationId="{50282B84-05E8-4391-9071-770EEB9BA92A}"/>
          </ac:picMkLst>
        </pc:picChg>
        <pc:picChg chg="add mod">
          <ac:chgData name="Sofia Kostoglou" userId="adb54a6f361556ea" providerId="Windows Live" clId="Web-{18651918-459E-4C9E-B083-C23D07599FCA}" dt="2018-07-04T11:59:48.271" v="6" actId="1076"/>
          <ac:picMkLst>
            <pc:docMk/>
            <pc:sldMk cId="1447900402" sldId="281"/>
            <ac:picMk id="7" creationId="{72500295-E7C3-4784-9A50-4F70F3FC8DC2}"/>
          </ac:picMkLst>
        </pc:picChg>
        <pc:picChg chg="add mod">
          <ac:chgData name="Sofia Kostoglou" userId="adb54a6f361556ea" providerId="Windows Live" clId="Web-{18651918-459E-4C9E-B083-C23D07599FCA}" dt="2018-07-04T11:59:48.990" v="7" actId="1076"/>
          <ac:picMkLst>
            <pc:docMk/>
            <pc:sldMk cId="1447900402" sldId="281"/>
            <ac:picMk id="9" creationId="{BF06B40F-45A1-4F24-B42E-FDE11460D5C3}"/>
          </ac:picMkLst>
        </pc:picChg>
        <pc:picChg chg="del">
          <ac:chgData name="Sofia Kostoglou" userId="adb54a6f361556ea" providerId="Windows Live" clId="Web-{18651918-459E-4C9E-B083-C23D07599FCA}" dt="2018-07-04T11:59:27.911" v="1"/>
          <ac:picMkLst>
            <pc:docMk/>
            <pc:sldMk cId="1447900402" sldId="281"/>
            <ac:picMk id="10" creationId="{8FD2A9CC-1608-4CD1-9A5D-8DED7F006AC8}"/>
          </ac:picMkLst>
        </pc:picChg>
        <pc:picChg chg="add mod">
          <ac:chgData name="Sofia Kostoglou" userId="adb54a6f361556ea" providerId="Windows Live" clId="Web-{18651918-459E-4C9E-B083-C23D07599FCA}" dt="2018-07-04T11:59:57.911" v="9" actId="1076"/>
          <ac:picMkLst>
            <pc:docMk/>
            <pc:sldMk cId="1447900402" sldId="281"/>
            <ac:picMk id="12" creationId="{E96F53A4-8E7B-4CCA-A471-67A09AE90CB6}"/>
          </ac:picMkLst>
        </pc:picChg>
        <pc:picChg chg="add mod">
          <ac:chgData name="Sofia Kostoglou" userId="adb54a6f361556ea" providerId="Windows Live" clId="Web-{18651918-459E-4C9E-B083-C23D07599FCA}" dt="2018-07-04T12:00:18.740" v="14" actId="1076"/>
          <ac:picMkLst>
            <pc:docMk/>
            <pc:sldMk cId="1447900402" sldId="281"/>
            <ac:picMk id="14" creationId="{A3EE99A6-C200-4EE1-9704-FB69B28E9581}"/>
          </ac:picMkLst>
        </pc:picChg>
      </pc:sldChg>
      <pc:sldChg chg="addSp delSp modSp">
        <pc:chgData name="Sofia Kostoglou" userId="adb54a6f361556ea" providerId="Windows Live" clId="Web-{18651918-459E-4C9E-B083-C23D07599FCA}" dt="2018-07-04T12:22:29.859" v="78" actId="20577"/>
        <pc:sldMkLst>
          <pc:docMk/>
          <pc:sldMk cId="1989074550" sldId="285"/>
        </pc:sldMkLst>
        <pc:spChg chg="del">
          <ac:chgData name="Sofia Kostoglou" userId="adb54a6f361556ea" providerId="Windows Live" clId="Web-{18651918-459E-4C9E-B083-C23D07599FCA}" dt="2018-07-04T12:12:27.738" v="35"/>
          <ac:spMkLst>
            <pc:docMk/>
            <pc:sldMk cId="1989074550" sldId="285"/>
            <ac:spMk id="3" creationId="{4D11C66F-F33A-4073-A796-F4F0D9AD7F1E}"/>
          </ac:spMkLst>
        </pc:spChg>
        <pc:spChg chg="add mod">
          <ac:chgData name="Sofia Kostoglou" userId="adb54a6f361556ea" providerId="Windows Live" clId="Web-{18651918-459E-4C9E-B083-C23D07599FCA}" dt="2018-07-04T12:22:29.859" v="78" actId="20577"/>
          <ac:spMkLst>
            <pc:docMk/>
            <pc:sldMk cId="1989074550" sldId="285"/>
            <ac:spMk id="15" creationId="{719C3C39-88BF-4B78-B7A2-DB8CCC04D603}"/>
          </ac:spMkLst>
        </pc:spChg>
        <pc:picChg chg="add mod ord">
          <ac:chgData name="Sofia Kostoglou" userId="adb54a6f361556ea" providerId="Windows Live" clId="Web-{18651918-459E-4C9E-B083-C23D07599FCA}" dt="2018-07-04T12:15:15.054" v="58" actId="1076"/>
          <ac:picMkLst>
            <pc:docMk/>
            <pc:sldMk cId="1989074550" sldId="285"/>
            <ac:picMk id="7" creationId="{DBAA925F-5A54-43F4-AC4E-227D992F2408}"/>
          </ac:picMkLst>
        </pc:picChg>
        <pc:picChg chg="add del mod">
          <ac:chgData name="Sofia Kostoglou" userId="adb54a6f361556ea" providerId="Windows Live" clId="Web-{18651918-459E-4C9E-B083-C23D07599FCA}" dt="2018-07-04T12:12:44.083" v="41"/>
          <ac:picMkLst>
            <pc:docMk/>
            <pc:sldMk cId="1989074550" sldId="285"/>
            <ac:picMk id="9" creationId="{AAB11132-23B0-41FD-9132-B7B90CBB33D2}"/>
          </ac:picMkLst>
        </pc:picChg>
        <pc:picChg chg="add del mod">
          <ac:chgData name="Sofia Kostoglou" userId="adb54a6f361556ea" providerId="Windows Live" clId="Web-{18651918-459E-4C9E-B083-C23D07599FCA}" dt="2018-07-04T12:15:00.632" v="50"/>
          <ac:picMkLst>
            <pc:docMk/>
            <pc:sldMk cId="1989074550" sldId="285"/>
            <ac:picMk id="11" creationId="{103B1562-3DD5-46A5-8A85-7693D740E1AA}"/>
          </ac:picMkLst>
        </pc:picChg>
        <pc:picChg chg="add mod">
          <ac:chgData name="Sofia Kostoglou" userId="adb54a6f361556ea" providerId="Windows Live" clId="Web-{18651918-459E-4C9E-B083-C23D07599FCA}" dt="2018-07-04T12:15:12.773" v="57" actId="1076"/>
          <ac:picMkLst>
            <pc:docMk/>
            <pc:sldMk cId="1989074550" sldId="285"/>
            <ac:picMk id="13" creationId="{9C438E09-3284-471D-B4AB-A2E2F12A49CD}"/>
          </ac:picMkLst>
        </pc:picChg>
      </pc:sldChg>
      <pc:sldChg chg="modSp add replId">
        <pc:chgData name="Sofia Kostoglou" userId="adb54a6f361556ea" providerId="Windows Live" clId="Web-{18651918-459E-4C9E-B083-C23D07599FCA}" dt="2018-07-04T12:01:12.819" v="32" actId="20577"/>
        <pc:sldMkLst>
          <pc:docMk/>
          <pc:sldMk cId="934269010" sldId="288"/>
        </pc:sldMkLst>
        <pc:spChg chg="mod">
          <ac:chgData name="Sofia Kostoglou" userId="adb54a6f361556ea" providerId="Windows Live" clId="Web-{18651918-459E-4C9E-B083-C23D07599FCA}" dt="2018-07-04T12:01:12.819" v="32" actId="20577"/>
          <ac:spMkLst>
            <pc:docMk/>
            <pc:sldMk cId="934269010" sldId="288"/>
            <ac:spMk id="2" creationId="{3995159A-BF8A-4672-ACA0-620F808ECED5}"/>
          </ac:spMkLst>
        </pc:spChg>
      </pc:sldChg>
      <pc:sldChg chg="new del">
        <pc:chgData name="Sofia Kostoglou" userId="adb54a6f361556ea" providerId="Windows Live" clId="Web-{18651918-459E-4C9E-B083-C23D07599FCA}" dt="2018-07-04T12:00:59.569" v="16"/>
        <pc:sldMkLst>
          <pc:docMk/>
          <pc:sldMk cId="1865558481" sldId="28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C6CB7C-9262-4839-85AA-2031DEF84C73}" type="datetimeFigureOut">
              <a:rPr lang="en-US" smtClean="0"/>
              <a:t>12/4/2018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B1AB9F-43FD-4957-B7AF-D1EB23ADD1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409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B1AB9F-43FD-4957-B7AF-D1EB23ADD1E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9931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B1AB9F-43FD-4957-B7AF-D1EB23ADD1E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8578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B1AB9F-43FD-4957-B7AF-D1EB23ADD1E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7385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B1AB9F-43FD-4957-B7AF-D1EB23ADD1E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4399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B1AB9F-43FD-4957-B7AF-D1EB23ADD1E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3399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B1AB9F-43FD-4957-B7AF-D1EB23ADD1E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8203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B1AB9F-43FD-4957-B7AF-D1EB23ADD1E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624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12/4/2018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12/4/2018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12/4/2018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/>
              <a:t>home.cern</a:t>
            </a:r>
            <a:endParaRPr kumimoji="0" lang="en-US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/>
              <a:t>home.cern</a:t>
            </a:r>
            <a:endParaRPr kumimoji="0" lang="en-US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/>
              <a:t>home.cern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12/4/2018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12/4/2018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12/4/2018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12/4/2018</a:t>
            </a:fld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/>
              <a:t>Cliquez pour modifier les styles du texte du masque</a:t>
            </a:r>
          </a:p>
          <a:p>
            <a:pPr lvl="1" eaLnBrk="1" latinLnBrk="0" hangingPunct="1"/>
            <a:r>
              <a:rPr kumimoji="0" lang="fr-CH"/>
              <a:t>Deuxième niveau</a:t>
            </a:r>
          </a:p>
          <a:p>
            <a:pPr lvl="2" eaLnBrk="1" latinLnBrk="0" hangingPunct="1"/>
            <a:r>
              <a:rPr kumimoji="0" lang="fr-CH"/>
              <a:t>Troisième niveau</a:t>
            </a:r>
          </a:p>
          <a:p>
            <a:pPr lvl="3" eaLnBrk="1" latinLnBrk="0" hangingPunct="1"/>
            <a:r>
              <a:rPr kumimoji="0" lang="fr-CH"/>
              <a:t>Quatrième niveau</a:t>
            </a:r>
          </a:p>
          <a:p>
            <a:pPr lvl="4" eaLnBrk="1" latinLnBrk="0" hangingPunct="1"/>
            <a:r>
              <a:rPr kumimoji="0" lang="fr-CH"/>
              <a:t>Cinquième niveau</a:t>
            </a:r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="" xmlns:a16="http://schemas.microsoft.com/office/drawing/2014/main" id="{8BA3E9AF-F52E-4A1F-A7EE-7703ACACB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657" y="1255141"/>
            <a:ext cx="8226854" cy="705332"/>
          </a:xfrm>
        </p:spPr>
        <p:txBody>
          <a:bodyPr>
            <a:noAutofit/>
          </a:bodyPr>
          <a:lstStyle/>
          <a:p>
            <a:r>
              <a:rPr lang="en-US" sz="3800" b="1" dirty="0">
                <a:cs typeface="Arial"/>
              </a:rPr>
              <a:t>MD#4147 </a:t>
            </a:r>
            <a:br>
              <a:rPr lang="en-US" sz="3800" b="1" dirty="0">
                <a:cs typeface="Arial"/>
              </a:rPr>
            </a:br>
            <a:r>
              <a:rPr lang="en-US" sz="3800" b="1" dirty="0">
                <a:cs typeface="Arial"/>
              </a:rPr>
              <a:t>50Hz harmonics perturbation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338965" y="2460653"/>
            <a:ext cx="711467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H. </a:t>
            </a:r>
            <a:r>
              <a:rPr lang="en-US" sz="1200" dirty="0" err="1"/>
              <a:t>Bartosik</a:t>
            </a:r>
            <a:r>
              <a:rPr lang="en-US" sz="1200" dirty="0"/>
              <a:t>, S. Kostoglou, Y. </a:t>
            </a:r>
            <a:r>
              <a:rPr lang="en-US" sz="1200" dirty="0" err="1"/>
              <a:t>Papaphilippou</a:t>
            </a:r>
            <a:r>
              <a:rPr lang="en-US" sz="1200" dirty="0"/>
              <a:t>, G. </a:t>
            </a:r>
            <a:r>
              <a:rPr lang="en-US" sz="1200" dirty="0" err="1"/>
              <a:t>Sterbini</a:t>
            </a:r>
            <a:endParaRPr lang="en-US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3716221" y="4050633"/>
            <a:ext cx="183095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/>
              <a:t>LSWG, 04.12.2018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709426A8-19DC-48B0-B8E4-E279AD90A8FB}"/>
              </a:ext>
            </a:extLst>
          </p:cNvPr>
          <p:cNvSpPr txBox="1"/>
          <p:nvPr/>
        </p:nvSpPr>
        <p:spPr>
          <a:xfrm>
            <a:off x="338965" y="2773336"/>
            <a:ext cx="8077768" cy="830997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i="1" dirty="0"/>
              <a:t>D. Alves, G. </a:t>
            </a:r>
            <a:r>
              <a:rPr lang="en-US" sz="1200" i="1" dirty="0" err="1"/>
              <a:t>Arduini</a:t>
            </a:r>
            <a:r>
              <a:rPr lang="en-US" sz="1200" i="1" dirty="0"/>
              <a:t>, C. </a:t>
            </a:r>
            <a:r>
              <a:rPr lang="en-US" sz="1200" i="1" dirty="0" err="1"/>
              <a:t>Baccigalupi</a:t>
            </a:r>
            <a:r>
              <a:rPr lang="en-US" sz="1200" i="1" dirty="0"/>
              <a:t>, M. C. Bastos, A. Beaumont, X. </a:t>
            </a:r>
            <a:r>
              <a:rPr lang="en-US" sz="1200" i="1" dirty="0" err="1"/>
              <a:t>Buffat</a:t>
            </a:r>
            <a:r>
              <a:rPr lang="en-US" sz="1200" i="1" dirty="0"/>
              <a:t>, </a:t>
            </a:r>
            <a:r>
              <a:rPr lang="en-US" sz="1200" i="1" dirty="0" smtClean="0"/>
              <a:t>J</a:t>
            </a:r>
            <a:r>
              <a:rPr lang="en-US" sz="1200" i="1" dirty="0"/>
              <a:t>.-P. Burnet, </a:t>
            </a:r>
            <a:r>
              <a:rPr lang="en-US" sz="1200" i="1" dirty="0" smtClean="0"/>
              <a:t>M</a:t>
            </a:r>
            <a:r>
              <a:rPr lang="en-US" sz="1200" i="1" dirty="0"/>
              <a:t>. </a:t>
            </a:r>
            <a:r>
              <a:rPr lang="en-US" sz="1200" i="1" dirty="0" err="1"/>
              <a:t>Buzio</a:t>
            </a:r>
            <a:r>
              <a:rPr lang="en-US" sz="1200" i="1" dirty="0"/>
              <a:t>, </a:t>
            </a:r>
            <a:endParaRPr lang="en-US" sz="1200" i="1" dirty="0" smtClean="0"/>
          </a:p>
          <a:p>
            <a:r>
              <a:rPr lang="en-US" sz="1200" i="1" dirty="0" smtClean="0"/>
              <a:t>L</a:t>
            </a:r>
            <a:r>
              <a:rPr lang="en-US" sz="1200" i="1" dirty="0"/>
              <a:t>. R. Carver, R. De Maria, S. </a:t>
            </a:r>
            <a:r>
              <a:rPr lang="en-US" sz="1200" i="1" dirty="0" err="1"/>
              <a:t>Fartoukh</a:t>
            </a:r>
            <a:r>
              <a:rPr lang="en-US" sz="1200" i="1" dirty="0"/>
              <a:t>, R. T. Garcia, G. </a:t>
            </a:r>
            <a:r>
              <a:rPr lang="en-US" sz="1200" i="1" dirty="0" err="1"/>
              <a:t>Iadarola</a:t>
            </a:r>
            <a:r>
              <a:rPr lang="en-US" sz="1200" i="1" dirty="0"/>
              <a:t>, </a:t>
            </a:r>
            <a:r>
              <a:rPr lang="en-US" sz="1200" i="1" dirty="0" smtClean="0"/>
              <a:t>L</a:t>
            </a:r>
            <a:r>
              <a:rPr lang="en-US" sz="1200" i="1" dirty="0"/>
              <a:t>. </a:t>
            </a:r>
            <a:r>
              <a:rPr lang="en-US" sz="1200" i="1" dirty="0" err="1"/>
              <a:t>Intelisano</a:t>
            </a:r>
            <a:r>
              <a:rPr lang="en-US" sz="1200" i="1" dirty="0"/>
              <a:t>, T. </a:t>
            </a:r>
            <a:r>
              <a:rPr lang="en-US" sz="1200" i="1" dirty="0" err="1"/>
              <a:t>Levens</a:t>
            </a:r>
            <a:r>
              <a:rPr lang="en-US" sz="1200" i="1" dirty="0"/>
              <a:t>, </a:t>
            </a:r>
            <a:r>
              <a:rPr lang="en-US" sz="1200" i="1" dirty="0" smtClean="0"/>
              <a:t>O</a:t>
            </a:r>
            <a:r>
              <a:rPr lang="en-US" sz="1200" i="1" dirty="0"/>
              <a:t>. </a:t>
            </a:r>
            <a:r>
              <a:rPr lang="en-US" sz="1200" i="1" dirty="0" err="1"/>
              <a:t>Michels</a:t>
            </a:r>
            <a:r>
              <a:rPr lang="en-US" sz="1200" i="1" dirty="0"/>
              <a:t>, </a:t>
            </a:r>
            <a:endParaRPr lang="en-US" sz="1200" i="1" dirty="0" smtClean="0"/>
          </a:p>
          <a:p>
            <a:r>
              <a:rPr lang="en-US" sz="1200" i="1" dirty="0" smtClean="0"/>
              <a:t>V</a:t>
            </a:r>
            <a:r>
              <a:rPr lang="en-US" sz="1200" i="1" dirty="0"/>
              <a:t>. </a:t>
            </a:r>
            <a:r>
              <a:rPr lang="en-US" sz="1200" i="1" dirty="0" err="1"/>
              <a:t>Montabonnet</a:t>
            </a:r>
            <a:r>
              <a:rPr lang="en-US" sz="1200" i="1" dirty="0"/>
              <a:t>, D. </a:t>
            </a:r>
            <a:r>
              <a:rPr lang="en-US" sz="1200" i="1" dirty="0" err="1"/>
              <a:t>Nisbet</a:t>
            </a:r>
            <a:r>
              <a:rPr lang="en-US" sz="1200" i="1" dirty="0"/>
              <a:t>, J. </a:t>
            </a:r>
            <a:r>
              <a:rPr lang="en-US" sz="1200" i="1" dirty="0" err="1"/>
              <a:t>Olexa</a:t>
            </a:r>
            <a:r>
              <a:rPr lang="en-US" sz="1200" i="1" dirty="0"/>
              <a:t>,  M. </a:t>
            </a:r>
            <a:r>
              <a:rPr lang="en-US" sz="1200" i="1" dirty="0" err="1"/>
              <a:t>Pojer</a:t>
            </a:r>
            <a:r>
              <a:rPr lang="en-US" sz="1200" i="1" dirty="0"/>
              <a:t>, A. </a:t>
            </a:r>
            <a:r>
              <a:rPr lang="en-US" sz="1200" i="1" dirty="0" err="1"/>
              <a:t>Poyet</a:t>
            </a:r>
            <a:r>
              <a:rPr lang="en-US" sz="1200" i="1" dirty="0"/>
              <a:t>, M. </a:t>
            </a:r>
            <a:r>
              <a:rPr lang="en-US" sz="1200" i="1" dirty="0" err="1"/>
              <a:t>Soderen</a:t>
            </a:r>
            <a:r>
              <a:rPr lang="en-US" sz="1200" i="1" dirty="0"/>
              <a:t>, </a:t>
            </a:r>
            <a:r>
              <a:rPr lang="en-US" sz="1200" i="1" dirty="0" smtClean="0"/>
              <a:t>M</a:t>
            </a:r>
            <a:r>
              <a:rPr lang="en-US" sz="1200" i="1" dirty="0"/>
              <a:t>. </a:t>
            </a:r>
            <a:r>
              <a:rPr lang="en-US" sz="1200" i="1" dirty="0" err="1"/>
              <a:t>Solfaroli</a:t>
            </a:r>
            <a:r>
              <a:rPr lang="en-US" sz="1200" i="1" dirty="0"/>
              <a:t>,  H. </a:t>
            </a:r>
            <a:r>
              <a:rPr lang="en-US" sz="1200" i="1" dirty="0" err="1"/>
              <a:t>Thiesen</a:t>
            </a:r>
            <a:r>
              <a:rPr lang="en-US" sz="1200" i="1" dirty="0"/>
              <a:t>, G. </a:t>
            </a:r>
            <a:r>
              <a:rPr lang="en-US" sz="1200" i="1" dirty="0" err="1"/>
              <a:t>Trad</a:t>
            </a:r>
            <a:r>
              <a:rPr lang="en-US" sz="1200" i="1" dirty="0"/>
              <a:t>, </a:t>
            </a:r>
            <a:endParaRPr lang="en-US" sz="1200" i="1" dirty="0" smtClean="0"/>
          </a:p>
          <a:p>
            <a:r>
              <a:rPr lang="en-US" sz="1200" i="1" dirty="0" smtClean="0"/>
              <a:t>N</a:t>
            </a:r>
            <a:r>
              <a:rPr lang="en-US" sz="1200" i="1" dirty="0"/>
              <a:t>. </a:t>
            </a:r>
            <a:r>
              <a:rPr lang="en-US" sz="1200" i="1" dirty="0" err="1"/>
              <a:t>Triantafyllou</a:t>
            </a:r>
            <a:r>
              <a:rPr lang="en-US" sz="1200" i="1" dirty="0"/>
              <a:t>, S. </a:t>
            </a:r>
            <a:r>
              <a:rPr lang="en-US" sz="1200" i="1" dirty="0" err="1"/>
              <a:t>Uznanski</a:t>
            </a:r>
            <a:r>
              <a:rPr lang="en-US" sz="1200" i="1" dirty="0"/>
              <a:t>, D. </a:t>
            </a:r>
            <a:r>
              <a:rPr lang="en-US" sz="1200" i="1" dirty="0" err="1"/>
              <a:t>Valuch</a:t>
            </a:r>
            <a:r>
              <a:rPr lang="en-US" sz="1200" i="1" dirty="0"/>
              <a:t>,  J. </a:t>
            </a:r>
            <a:r>
              <a:rPr lang="en-US" sz="1200" i="1" dirty="0" err="1"/>
              <a:t>Wenninger</a:t>
            </a:r>
            <a:endParaRPr lang="en-US" sz="1200" dirty="0">
              <a:cs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DE17AD7A-416F-4A9C-B4F4-6D66E2661322}"/>
              </a:ext>
            </a:extLst>
          </p:cNvPr>
          <p:cNvSpPr txBox="1"/>
          <p:nvPr/>
        </p:nvSpPr>
        <p:spPr>
          <a:xfrm>
            <a:off x="338965" y="3671769"/>
            <a:ext cx="3877670" cy="276999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i="1" dirty="0">
                <a:cs typeface="Arial"/>
              </a:rPr>
              <a:t>Special thanks to BI, EPC, OP</a:t>
            </a:r>
          </a:p>
        </p:txBody>
      </p:sp>
      <p:sp>
        <p:nvSpPr>
          <p:cNvPr id="4" name="Rectangle 3"/>
          <p:cNvSpPr/>
          <p:nvPr/>
        </p:nvSpPr>
        <p:spPr>
          <a:xfrm>
            <a:off x="297712" y="2360429"/>
            <a:ext cx="7581014" cy="1584250"/>
          </a:xfrm>
          <a:prstGeom prst="rect">
            <a:avLst/>
          </a:prstGeom>
          <a:noFill/>
          <a:ln w="952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="" xmlns:a16="http://schemas.microsoft.com/office/drawing/2014/main" id="{BEF7939B-B79A-4C21-838F-7799AAAB69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874" y="-2888"/>
            <a:ext cx="8226854" cy="705332"/>
          </a:xfrm>
        </p:spPr>
        <p:txBody>
          <a:bodyPr>
            <a:noAutofit/>
          </a:bodyPr>
          <a:lstStyle/>
          <a:p>
            <a:r>
              <a:rPr lang="en-US" sz="3000" b="1" dirty="0">
                <a:cs typeface="Arial"/>
              </a:rPr>
              <a:t>MD#4147 Overview</a:t>
            </a:r>
            <a:endParaRPr lang="en-US" sz="9600" b="1" dirty="0">
              <a:cs typeface="Arial"/>
            </a:endParaRPr>
          </a:p>
        </p:txBody>
      </p:sp>
      <p:sp>
        <p:nvSpPr>
          <p:cNvPr id="16" name="Content Placeholder 15">
            <a:extLst>
              <a:ext uri="{FF2B5EF4-FFF2-40B4-BE49-F238E27FC236}">
                <a16:creationId xmlns="" xmlns:a16="http://schemas.microsoft.com/office/drawing/2014/main" id="{5D76FF70-CEAC-4210-98E6-F831D31EC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15659"/>
            <a:ext cx="8763625" cy="1010833"/>
          </a:xfrm>
        </p:spPr>
        <p:txBody>
          <a:bodyPr vert="horz" anchor="t">
            <a:normAutofit fontScale="92500" lnSpcReduction="10000"/>
          </a:bodyPr>
          <a:lstStyle/>
          <a:p>
            <a:pPr marL="36195" indent="0">
              <a:buNone/>
            </a:pPr>
            <a:r>
              <a:rPr lang="en-US" sz="2400" b="1" u="sng" dirty="0">
                <a:cs typeface="Arial"/>
              </a:rPr>
              <a:t>Motivation</a:t>
            </a:r>
            <a:r>
              <a:rPr lang="en-US" sz="2400" b="1" dirty="0">
                <a:cs typeface="Arial"/>
              </a:rPr>
              <a:t>:</a:t>
            </a:r>
            <a:r>
              <a:rPr lang="en-US" sz="2400" dirty="0">
                <a:cs typeface="Arial"/>
              </a:rPr>
              <a:t> Investigate the source of the 50 Hz harmonics </a:t>
            </a:r>
            <a:r>
              <a:rPr lang="en-US" sz="2400" u="sng" dirty="0" smtClean="0">
                <a:cs typeface="Arial"/>
              </a:rPr>
              <a:t>at injection </a:t>
            </a:r>
            <a:r>
              <a:rPr lang="en-US" sz="2400" dirty="0" smtClean="0">
                <a:cs typeface="Arial"/>
              </a:rPr>
              <a:t>&amp;</a:t>
            </a:r>
            <a:r>
              <a:rPr lang="en-US" sz="2400" dirty="0">
                <a:cs typeface="Arial"/>
              </a:rPr>
              <a:t> study if there is an impact on the beam performance</a:t>
            </a:r>
            <a:r>
              <a:rPr lang="en-US" sz="2400" dirty="0" smtClean="0">
                <a:cs typeface="Arial"/>
              </a:rPr>
              <a:t>. (MD#4, 4h+1h)</a:t>
            </a:r>
            <a:endParaRPr lang="en-US" sz="2400" dirty="0">
              <a:cs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12/4/2018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LSWG | MD#4147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8" name="Picture 8" descr="A screenshot of a cell phone&#10;&#10;Description generated with very high confidence">
            <a:extLst>
              <a:ext uri="{FF2B5EF4-FFF2-40B4-BE49-F238E27FC236}">
                <a16:creationId xmlns="" xmlns:a16="http://schemas.microsoft.com/office/drawing/2014/main" id="{EB5C6563-28AB-4C88-A52C-B374CAFB2D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805" y="1541134"/>
            <a:ext cx="4395069" cy="2843377"/>
          </a:xfrm>
          <a:prstGeom prst="rect">
            <a:avLst/>
          </a:prstGeom>
        </p:spPr>
      </p:pic>
      <p:pic>
        <p:nvPicPr>
          <p:cNvPr id="19" name="Picture 19" descr="A close up of a logo&#10;&#10;Description generated with very high confidence">
            <a:extLst>
              <a:ext uri="{FF2B5EF4-FFF2-40B4-BE49-F238E27FC236}">
                <a16:creationId xmlns="" xmlns:a16="http://schemas.microsoft.com/office/drawing/2014/main" id="{8E9C3717-6E03-486E-9098-9C3F918579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9864" y="1583969"/>
            <a:ext cx="2996159" cy="1997439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bg2">
                <a:lumMod val="10000"/>
              </a:schemeClr>
            </a:solidFill>
          </a:ln>
        </p:spPr>
      </p:pic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D1354802-8994-4F64-925C-ADE2AD388FF1}"/>
              </a:ext>
            </a:extLst>
          </p:cNvPr>
          <p:cNvSpPr txBox="1"/>
          <p:nvPr/>
        </p:nvSpPr>
        <p:spPr>
          <a:xfrm>
            <a:off x="5121506" y="3672058"/>
            <a:ext cx="3775914" cy="523220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>
                <a:solidFill>
                  <a:schemeClr val="tx1">
                    <a:lumMod val="75000"/>
                  </a:schemeClr>
                </a:solidFill>
              </a:rPr>
              <a:t>Trains with 120 degrees phase difference for constant sampling rate</a:t>
            </a:r>
            <a:endParaRPr lang="en-US" sz="1400">
              <a:solidFill>
                <a:schemeClr val="tx1">
                  <a:lumMod val="75000"/>
                </a:schemeClr>
              </a:solidFill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59622" y="2238910"/>
            <a:ext cx="82586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/>
              <a:t>INDIVS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99033" y="2238910"/>
            <a:ext cx="7841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/>
              <a:t>3x48 b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400802" y="1318438"/>
            <a:ext cx="1339700" cy="307777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FFFF00"/>
                </a:solidFill>
              </a:rPr>
              <a:t>Filling scheme</a:t>
            </a:r>
          </a:p>
        </p:txBody>
      </p:sp>
    </p:spTree>
    <p:extLst>
      <p:ext uri="{BB962C8B-B14F-4D97-AF65-F5344CB8AC3E}">
        <p14:creationId xmlns:p14="http://schemas.microsoft.com/office/powerpoint/2010/main" val="232049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="" xmlns:a16="http://schemas.microsoft.com/office/drawing/2014/main" id="{BEF7939B-B79A-4C21-838F-7799AAAB69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874" y="-2888"/>
            <a:ext cx="8226854" cy="705332"/>
          </a:xfrm>
        </p:spPr>
        <p:txBody>
          <a:bodyPr>
            <a:noAutofit/>
          </a:bodyPr>
          <a:lstStyle/>
          <a:p>
            <a:r>
              <a:rPr lang="en-US" sz="3000" b="1">
                <a:cs typeface="Arial"/>
              </a:rPr>
              <a:t>MD#4147 Overview</a:t>
            </a:r>
            <a:endParaRPr lang="en-US" sz="9600" b="1">
              <a:cs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12/4/2018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LSWG | MD#4147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29461"/>
            <a:ext cx="4322618" cy="3882696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sz="1800" b="1" dirty="0"/>
              <a:t>ADT excitations </a:t>
            </a:r>
            <a:r>
              <a:rPr lang="en-US" sz="1800" dirty="0"/>
              <a:t>to validate lifetime simulations with voltage ripples.</a:t>
            </a:r>
            <a:r>
              <a:rPr lang="en-US" sz="1800" dirty="0">
                <a:solidFill>
                  <a:srgbClr val="00B050"/>
                </a:solidFill>
                <a:sym typeface="Wingdings" panose="05000000000000000000" pitchFamily="2" charset="2"/>
              </a:rPr>
              <a:t> </a:t>
            </a:r>
            <a:endParaRPr lang="en-US" sz="1800" dirty="0"/>
          </a:p>
          <a:p>
            <a:pPr>
              <a:buFont typeface="+mj-lt"/>
              <a:buAutoNum type="arabicPeriod"/>
            </a:pPr>
            <a:r>
              <a:rPr lang="en-US" sz="1800" b="1" dirty="0"/>
              <a:t>Active filters</a:t>
            </a:r>
            <a:r>
              <a:rPr lang="en-US" sz="1800" dirty="0"/>
              <a:t> of the MB sector by sector.</a:t>
            </a:r>
            <a:r>
              <a:rPr lang="en-US" sz="1800" dirty="0">
                <a:solidFill>
                  <a:srgbClr val="00B050"/>
                </a:solidFill>
                <a:sym typeface="Wingdings" panose="05000000000000000000" pitchFamily="2" charset="2"/>
              </a:rPr>
              <a:t> </a:t>
            </a:r>
            <a:endParaRPr lang="en-US" sz="1800" dirty="0"/>
          </a:p>
          <a:p>
            <a:pPr>
              <a:buFont typeface="+mj-lt"/>
              <a:buAutoNum type="arabicPeriod"/>
            </a:pPr>
            <a:r>
              <a:rPr lang="en-US" sz="1800" b="1" dirty="0"/>
              <a:t>IP1/5 phase scan </a:t>
            </a:r>
            <a:r>
              <a:rPr lang="en-US" sz="1800" dirty="0"/>
              <a:t>± 40 degrees. </a:t>
            </a:r>
            <a:r>
              <a:rPr lang="en-US" sz="1800" dirty="0">
                <a:solidFill>
                  <a:srgbClr val="00B050"/>
                </a:solidFill>
                <a:sym typeface="Wingdings" panose="05000000000000000000" pitchFamily="2" charset="2"/>
              </a:rPr>
              <a:t> (± 8 degrees)</a:t>
            </a:r>
            <a:endParaRPr lang="en-US" sz="1800" dirty="0">
              <a:solidFill>
                <a:srgbClr val="00B050"/>
              </a:solidFill>
            </a:endParaRPr>
          </a:p>
          <a:p>
            <a:pPr>
              <a:buFont typeface="+mj-lt"/>
              <a:buAutoNum type="arabicPeriod"/>
            </a:pPr>
            <a:r>
              <a:rPr lang="en-US" sz="1800" b="1" dirty="0"/>
              <a:t>Tune scan </a:t>
            </a:r>
            <a:r>
              <a:rPr lang="en-US" sz="1800" dirty="0"/>
              <a:t>to closest 50 Hz harmonics. </a:t>
            </a:r>
            <a:r>
              <a:rPr 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</a:t>
            </a:r>
            <a:endParaRPr lang="en-US" sz="1800" dirty="0"/>
          </a:p>
          <a:p>
            <a:pPr>
              <a:buFont typeface="+mj-lt"/>
              <a:buAutoNum type="arabicPeriod"/>
            </a:pPr>
            <a:r>
              <a:rPr lang="en-US" sz="1800" dirty="0"/>
              <a:t>Investigate if there is also a</a:t>
            </a:r>
            <a:r>
              <a:rPr lang="en-US" sz="1800" b="1" dirty="0"/>
              <a:t> tune modulation </a:t>
            </a:r>
            <a:r>
              <a:rPr lang="en-US" sz="1800" dirty="0"/>
              <a:t>with 50 Hz. </a:t>
            </a:r>
            <a:r>
              <a:rPr 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</a:t>
            </a:r>
            <a:endParaRPr lang="en-US" sz="1800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1714" y="268960"/>
            <a:ext cx="3087910" cy="1857552"/>
          </a:xfrm>
          <a:prstGeom prst="rect">
            <a:avLst/>
          </a:prstGeom>
          <a:ln>
            <a:noFill/>
          </a:ln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466694"/>
              </p:ext>
            </p:extLst>
          </p:nvPr>
        </p:nvGraphicFramePr>
        <p:xfrm>
          <a:off x="4472386" y="2177666"/>
          <a:ext cx="4396240" cy="2193661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3433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0078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45213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/>
                        <a:t>Observables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87871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800">
                          <a:sym typeface="Wingdings" panose="05000000000000000000" pitchFamily="2" charset="2"/>
                        </a:rPr>
                        <a:t></a:t>
                      </a:r>
                      <a:endParaRPr lang="en-US" sz="800" b="1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800" err="1"/>
                        <a:t>ADTObsBox</a:t>
                      </a:r>
                      <a:endParaRPr lang="en-US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800"/>
                        <a:t>Only for 12b for AF and IP1/5</a:t>
                      </a:r>
                      <a:r>
                        <a:rPr lang="en-US" sz="800" baseline="0"/>
                        <a:t> phase scan. All trains for ADT excitations</a:t>
                      </a:r>
                      <a:endParaRPr lang="en-US" sz="80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831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>
                          <a:sym typeface="Wingdings" panose="05000000000000000000" pitchFamily="2" charset="2"/>
                        </a:rPr>
                        <a:t></a:t>
                      </a:r>
                      <a:endParaRPr lang="en-US" sz="800" b="1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800"/>
                        <a:t>BBQ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endParaRPr lang="en-US" sz="80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8319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800">
                          <a:sym typeface="Wingdings" panose="05000000000000000000" pitchFamily="2" charset="2"/>
                        </a:rPr>
                        <a:t></a:t>
                      </a:r>
                      <a:endParaRPr lang="en-US" sz="800" b="1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800"/>
                        <a:t>MIM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endParaRPr lang="en-US" sz="80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831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>
                          <a:sym typeface="Wingdings" panose="05000000000000000000" pitchFamily="2" charset="2"/>
                        </a:rPr>
                        <a:t></a:t>
                      </a:r>
                      <a:endParaRPr lang="en-US" sz="800" b="1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800"/>
                        <a:t>Head-Tail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800"/>
                        <a:t>Only pm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831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>
                          <a:sym typeface="Wingdings" panose="05000000000000000000" pitchFamily="2" charset="2"/>
                        </a:rPr>
                        <a:t></a:t>
                      </a:r>
                      <a:endParaRPr lang="en-US" sz="800" b="1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800"/>
                        <a:t>DOROS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800"/>
                        <a:t>For multiple PUs DOS &amp; DOR every 1 minute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831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>
                          <a:sym typeface="Wingdings" panose="05000000000000000000" pitchFamily="2" charset="2"/>
                        </a:rPr>
                        <a:t></a:t>
                      </a:r>
                      <a:endParaRPr lang="en-US" sz="800" b="1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800" err="1"/>
                        <a:t>Schottky</a:t>
                      </a:r>
                      <a:endParaRPr lang="en-US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endParaRPr lang="en-US" sz="80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831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>
                          <a:sym typeface="Wingdings" panose="05000000000000000000" pitchFamily="2" charset="2"/>
                        </a:rPr>
                        <a:t></a:t>
                      </a:r>
                      <a:endParaRPr lang="en-US" sz="800" b="1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800"/>
                        <a:t>BSRT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endParaRPr lang="en-US" sz="80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039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>
                          <a:sym typeface="Wingdings" panose="05000000000000000000" pitchFamily="2" charset="2"/>
                        </a:rPr>
                        <a:t></a:t>
                      </a:r>
                      <a:endParaRPr lang="en-US" sz="800" b="1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800"/>
                        <a:t>Power converter S12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800"/>
                        <a:t>Acquisition</a:t>
                      </a:r>
                      <a:r>
                        <a:rPr lang="en-US" sz="800" baseline="0"/>
                        <a:t> set to 1 minute</a:t>
                      </a:r>
                      <a:endParaRPr lang="en-US" sz="80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814930" y="659219"/>
            <a:ext cx="10246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~2.5 h delay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6751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12/4/2018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" name="Title 11">
            <a:extLst>
              <a:ext uri="{FF2B5EF4-FFF2-40B4-BE49-F238E27FC236}">
                <a16:creationId xmlns="" xmlns:a16="http://schemas.microsoft.com/office/drawing/2014/main" id="{96E4134B-DD18-4651-9A0C-0C95F77CBBE9}"/>
              </a:ext>
            </a:extLst>
          </p:cNvPr>
          <p:cNvSpPr txBox="1">
            <a:spLocks/>
          </p:cNvSpPr>
          <p:nvPr/>
        </p:nvSpPr>
        <p:spPr>
          <a:xfrm>
            <a:off x="109798" y="-2888"/>
            <a:ext cx="8226854" cy="70533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b="1">
                <a:cs typeface="Arial"/>
              </a:rPr>
              <a:t>Active filters</a:t>
            </a:r>
            <a:endParaRPr lang="en-US" sz="9600" b="1">
              <a:cs typeface="Arial"/>
            </a:endParaRPr>
          </a:p>
        </p:txBody>
      </p:sp>
      <p:pic>
        <p:nvPicPr>
          <p:cNvPr id="5" name="Picture 6" descr="A close up of a map&#10;&#10;Description generated with high confidence">
            <a:extLst>
              <a:ext uri="{FF2B5EF4-FFF2-40B4-BE49-F238E27FC236}">
                <a16:creationId xmlns="" xmlns:a16="http://schemas.microsoft.com/office/drawing/2014/main" id="{E39FD8B0-515A-4F71-B7EB-907297F084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3882" y="182782"/>
            <a:ext cx="4144670" cy="414467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Content Placeholder 1">
            <a:extLst>
              <a:ext uri="{FF2B5EF4-FFF2-40B4-BE49-F238E27FC236}">
                <a16:creationId xmlns="" xmlns:a16="http://schemas.microsoft.com/office/drawing/2014/main" id="{80E4CB9E-F290-4F2A-A5EE-3900A4D7A9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888" y="957908"/>
            <a:ext cx="3540850" cy="1967791"/>
          </a:xfrm>
        </p:spPr>
        <p:txBody>
          <a:bodyPr vert="horz" anchor="t">
            <a:noAutofit/>
          </a:bodyPr>
          <a:lstStyle/>
          <a:p>
            <a:pPr marL="493395">
              <a:buFont typeface="Wingdings" panose="05000000000000000000" pitchFamily="2" charset="2"/>
              <a:buChar char="§"/>
            </a:pPr>
            <a:r>
              <a:rPr lang="en-US" sz="1500" dirty="0">
                <a:solidFill>
                  <a:schemeClr val="tx1">
                    <a:lumMod val="75000"/>
                  </a:schemeClr>
                </a:solidFill>
                <a:cs typeface="Arial"/>
              </a:rPr>
              <a:t>Response map of each sector.</a:t>
            </a:r>
          </a:p>
          <a:p>
            <a:pPr marL="493395">
              <a:buFont typeface="Wingdings" panose="05000000000000000000" pitchFamily="2" charset="2"/>
              <a:buChar char="§"/>
            </a:pPr>
            <a:r>
              <a:rPr lang="en-US" sz="1500" dirty="0">
                <a:solidFill>
                  <a:schemeClr val="tx1">
                    <a:lumMod val="75000"/>
                  </a:schemeClr>
                </a:solidFill>
                <a:cs typeface="Arial"/>
              </a:rPr>
              <a:t>Different for B1 &amp; B2, for different </a:t>
            </a:r>
            <a:r>
              <a:rPr lang="en-US" sz="1500" dirty="0" smtClean="0">
                <a:solidFill>
                  <a:schemeClr val="tx1">
                    <a:lumMod val="75000"/>
                  </a:schemeClr>
                </a:solidFill>
                <a:cs typeface="Arial"/>
              </a:rPr>
              <a:t>harmonics, </a:t>
            </a:r>
            <a:r>
              <a:rPr lang="en-US" sz="1500" dirty="0">
                <a:solidFill>
                  <a:schemeClr val="tx1">
                    <a:lumMod val="75000"/>
                  </a:schemeClr>
                </a:solidFill>
                <a:cs typeface="Arial"/>
              </a:rPr>
              <a:t>for injection &amp;</a:t>
            </a:r>
            <a:r>
              <a:rPr lang="en-US" sz="1500" dirty="0" smtClean="0">
                <a:solidFill>
                  <a:schemeClr val="tx1">
                    <a:lumMod val="75000"/>
                  </a:schemeClr>
                </a:solidFill>
                <a:cs typeface="Arial"/>
              </a:rPr>
              <a:t> </a:t>
            </a:r>
            <a:r>
              <a:rPr lang="en-US" sz="1500" dirty="0">
                <a:solidFill>
                  <a:schemeClr val="tx1">
                    <a:lumMod val="75000"/>
                  </a:schemeClr>
                </a:solidFill>
                <a:cs typeface="Arial"/>
              </a:rPr>
              <a:t>flattop.</a:t>
            </a:r>
          </a:p>
          <a:p>
            <a:pPr marL="493395">
              <a:buFont typeface="Wingdings" panose="05000000000000000000" pitchFamily="2" charset="2"/>
              <a:buChar char="§"/>
            </a:pPr>
            <a:r>
              <a:rPr lang="en-US" sz="1500" dirty="0">
                <a:solidFill>
                  <a:schemeClr val="tx1">
                    <a:lumMod val="75000"/>
                  </a:schemeClr>
                </a:solidFill>
                <a:cs typeface="Arial"/>
              </a:rPr>
              <a:t>Compatible with the power converter S12 spectrum.</a:t>
            </a:r>
          </a:p>
          <a:p>
            <a:pPr marL="493395">
              <a:buFont typeface="Wingdings" panose="05000000000000000000" pitchFamily="2" charset="2"/>
              <a:buChar char="§"/>
            </a:pPr>
            <a:r>
              <a:rPr lang="en-US" sz="1500" b="1" dirty="0">
                <a:solidFill>
                  <a:srgbClr val="FFC000"/>
                </a:solidFill>
                <a:cs typeface="Arial"/>
              </a:rPr>
              <a:t>Phase component of each sector to be defined.</a:t>
            </a:r>
          </a:p>
          <a:p>
            <a:pPr marL="493395"/>
            <a:endParaRPr lang="en-US" sz="2000" dirty="0">
              <a:solidFill>
                <a:srgbClr val="002060"/>
              </a:solidFill>
              <a:cs typeface="Arial"/>
            </a:endParaRPr>
          </a:p>
          <a:p>
            <a:pPr marL="493395"/>
            <a:endParaRPr lang="en-US" sz="1500" dirty="0">
              <a:solidFill>
                <a:srgbClr val="002060"/>
              </a:solidFill>
              <a:cs typeface="Arial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/>
              <a:t>LSWG | MD#4147</a:t>
            </a:r>
          </a:p>
        </p:txBody>
      </p:sp>
    </p:spTree>
    <p:extLst>
      <p:ext uri="{BB962C8B-B14F-4D97-AF65-F5344CB8AC3E}">
        <p14:creationId xmlns:p14="http://schemas.microsoft.com/office/powerpoint/2010/main" val="177492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12/4/2018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7">
            <a:extLst>
              <a:ext uri="{FF2B5EF4-FFF2-40B4-BE49-F238E27FC236}">
                <a16:creationId xmlns="" xmlns:a16="http://schemas.microsoft.com/office/drawing/2014/main" id="{A5E00156-9543-4FC9-9ACD-5E4970476B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8" y="464499"/>
            <a:ext cx="4599729" cy="1920240"/>
          </a:xfrm>
          <a:prstGeom prst="rect">
            <a:avLst/>
          </a:prstGeom>
        </p:spPr>
      </p:pic>
      <p:pic>
        <p:nvPicPr>
          <p:cNvPr id="12" name="Picture 12">
            <a:extLst>
              <a:ext uri="{FF2B5EF4-FFF2-40B4-BE49-F238E27FC236}">
                <a16:creationId xmlns="" xmlns:a16="http://schemas.microsoft.com/office/drawing/2014/main" id="{08C1119F-2765-456A-988D-9BFF79D1FA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488171"/>
            <a:ext cx="4621024" cy="192024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2FD82309-1CDA-4C24-BE9C-15E87713BF4A}"/>
              </a:ext>
            </a:extLst>
          </p:cNvPr>
          <p:cNvSpPr txBox="1"/>
          <p:nvPr/>
        </p:nvSpPr>
        <p:spPr>
          <a:xfrm>
            <a:off x="899409" y="774607"/>
            <a:ext cx="2068643" cy="36933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600</a:t>
            </a:r>
            <a:r>
              <a:rPr lang="en-US" b="1">
                <a:solidFill>
                  <a:schemeClr val="bg1"/>
                </a:solidFill>
                <a:cs typeface="Arial"/>
              </a:rPr>
              <a:t> Hz, 0.34 </a:t>
            </a:r>
            <a:r>
              <a:rPr lang="en-US" b="1" err="1">
                <a:solidFill>
                  <a:schemeClr val="bg1"/>
                </a:solidFill>
                <a:cs typeface="Arial"/>
              </a:rPr>
              <a:t>μrad</a:t>
            </a:r>
            <a:endParaRPr lang="en-US" b="1">
              <a:solidFill>
                <a:schemeClr val="bg1"/>
              </a:solidFill>
              <a:cs typeface="Arial"/>
            </a:endParaRPr>
          </a:p>
        </p:txBody>
      </p:sp>
      <p:sp>
        <p:nvSpPr>
          <p:cNvPr id="18" name="Arrow: Down 17">
            <a:extLst>
              <a:ext uri="{FF2B5EF4-FFF2-40B4-BE49-F238E27FC236}">
                <a16:creationId xmlns="" xmlns:a16="http://schemas.microsoft.com/office/drawing/2014/main" id="{E7093AF0-0D06-42C8-8264-2603DD37E53D}"/>
              </a:ext>
            </a:extLst>
          </p:cNvPr>
          <p:cNvSpPr/>
          <p:nvPr/>
        </p:nvSpPr>
        <p:spPr>
          <a:xfrm rot="1740000">
            <a:off x="1357207" y="1073705"/>
            <a:ext cx="91141" cy="931564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1" name="Arrow: Down 20">
            <a:extLst>
              <a:ext uri="{FF2B5EF4-FFF2-40B4-BE49-F238E27FC236}">
                <a16:creationId xmlns="" xmlns:a16="http://schemas.microsoft.com/office/drawing/2014/main" id="{193F8813-1C85-4A7A-A228-BAFFD79B7DFC}"/>
              </a:ext>
            </a:extLst>
          </p:cNvPr>
          <p:cNvSpPr/>
          <p:nvPr/>
        </p:nvSpPr>
        <p:spPr>
          <a:xfrm rot="1740000">
            <a:off x="1626452" y="3025977"/>
            <a:ext cx="106707" cy="334421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E8000625-5654-4500-914C-81E9E3C78D1F}"/>
              </a:ext>
            </a:extLst>
          </p:cNvPr>
          <p:cNvSpPr txBox="1"/>
          <p:nvPr/>
        </p:nvSpPr>
        <p:spPr>
          <a:xfrm>
            <a:off x="1564598" y="2742066"/>
            <a:ext cx="2068643" cy="36933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3 kHz</a:t>
            </a:r>
            <a:r>
              <a:rPr lang="en-US" b="1">
                <a:solidFill>
                  <a:schemeClr val="bg1"/>
                </a:solidFill>
                <a:cs typeface="Arial"/>
              </a:rPr>
              <a:t>, 0.025 </a:t>
            </a:r>
            <a:r>
              <a:rPr lang="en-US" b="1" err="1">
                <a:solidFill>
                  <a:schemeClr val="bg1"/>
                </a:solidFill>
                <a:cs typeface="Arial"/>
              </a:rPr>
              <a:t>μrad</a:t>
            </a:r>
            <a:endParaRPr lang="en-US" b="1">
              <a:solidFill>
                <a:schemeClr val="bg1"/>
              </a:solidFill>
              <a:cs typeface="Arial"/>
            </a:endParaRPr>
          </a:p>
        </p:txBody>
      </p:sp>
      <p:pic>
        <p:nvPicPr>
          <p:cNvPr id="23" name="Picture 23" descr="A screenshot of a cell phone&#10;&#10;Description generated with very high confidence">
            <a:extLst>
              <a:ext uri="{FF2B5EF4-FFF2-40B4-BE49-F238E27FC236}">
                <a16:creationId xmlns="" xmlns:a16="http://schemas.microsoft.com/office/drawing/2014/main" id="{C04C59C2-FC34-4CC0-8C0C-36FD7A3A6B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83863" y="2193399"/>
            <a:ext cx="2745738" cy="2063087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</p:pic>
      <p:graphicFrame>
        <p:nvGraphicFramePr>
          <p:cNvPr id="25" name="Table 25">
            <a:extLst>
              <a:ext uri="{FF2B5EF4-FFF2-40B4-BE49-F238E27FC236}">
                <a16:creationId xmlns="" xmlns:a16="http://schemas.microsoft.com/office/drawing/2014/main" id="{017AB068-FC0A-46B6-B410-E65E015D85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3943019"/>
              </p:ext>
            </p:extLst>
          </p:nvPr>
        </p:nvGraphicFramePr>
        <p:xfrm>
          <a:off x="5000343" y="291408"/>
          <a:ext cx="4047471" cy="13563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349157">
                  <a:extLst>
                    <a:ext uri="{9D8B030D-6E8A-4147-A177-3AD203B41FA5}">
                      <a16:colId xmlns="" xmlns:a16="http://schemas.microsoft.com/office/drawing/2014/main" val="1912839853"/>
                    </a:ext>
                  </a:extLst>
                </a:gridCol>
                <a:gridCol w="1349157">
                  <a:extLst>
                    <a:ext uri="{9D8B030D-6E8A-4147-A177-3AD203B41FA5}">
                      <a16:colId xmlns="" xmlns:a16="http://schemas.microsoft.com/office/drawing/2014/main" val="4241348800"/>
                    </a:ext>
                  </a:extLst>
                </a:gridCol>
                <a:gridCol w="1349157">
                  <a:extLst>
                    <a:ext uri="{9D8B030D-6E8A-4147-A177-3AD203B41FA5}">
                      <a16:colId xmlns="" xmlns:a16="http://schemas.microsoft.com/office/drawing/2014/main" val="886522084"/>
                    </a:ext>
                  </a:extLst>
                </a:gridCol>
              </a:tblGrid>
              <a:tr h="221591">
                <a:tc gridSpan="3">
                  <a:txBody>
                    <a:bodyPr/>
                    <a:lstStyle/>
                    <a:p>
                      <a:pPr algn="ctr"/>
                      <a:r>
                        <a:rPr lang="en-US" sz="1700"/>
                        <a:t>Lifetime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79275960"/>
                  </a:ext>
                </a:extLst>
              </a:tr>
              <a:tr h="293458">
                <a:tc>
                  <a:txBody>
                    <a:bodyPr/>
                    <a:lstStyle/>
                    <a:p>
                      <a:pPr algn="ctr"/>
                      <a:r>
                        <a:rPr lang="en-US" sz="1600" b="1" err="1"/>
                        <a:t>f</a:t>
                      </a:r>
                      <a:r>
                        <a:rPr lang="en-US" sz="1200" b="1" err="1"/>
                        <a:t>r</a:t>
                      </a:r>
                      <a:r>
                        <a:rPr lang="en-US" sz="1600" b="1"/>
                        <a:t> [Hz]</a:t>
                      </a:r>
                      <a:endParaRPr lang="en-US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600" b="1"/>
                        <a:t>MD</a:t>
                      </a:r>
                      <a:endParaRPr lang="en-US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600" b="1"/>
                        <a:t>Simulations</a:t>
                      </a:r>
                      <a:endParaRPr lang="en-US" b="1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997949618"/>
                  </a:ext>
                </a:extLst>
              </a:tr>
              <a:tr h="215602"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600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-37.5%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600" u="none" strike="noStrike" noProof="0">
                          <a:solidFill>
                            <a:srgbClr val="0055A0"/>
                          </a:solidFill>
                        </a:rPr>
                        <a:t>-33.69</a:t>
                      </a:r>
                      <a:endParaRPr lang="en-US" sz="1600">
                        <a:solidFill>
                          <a:srgbClr val="0055A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95809427"/>
                  </a:ext>
                </a:extLst>
              </a:tr>
              <a:tr h="215602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600"/>
                        <a:t>3000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600"/>
                        <a:t>-60.5%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600"/>
                        <a:t>-77.02%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9073467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507666" y="1924494"/>
            <a:ext cx="2060179" cy="307777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rgbClr val="FFFF00"/>
                </a:solidFill>
              </a:rPr>
              <a:t>Simulations @ Injection</a:t>
            </a:r>
          </a:p>
        </p:txBody>
      </p:sp>
      <p:sp>
        <p:nvSpPr>
          <p:cNvPr id="17" name="Title 11">
            <a:extLst>
              <a:ext uri="{FF2B5EF4-FFF2-40B4-BE49-F238E27FC236}">
                <a16:creationId xmlns="" xmlns:a16="http://schemas.microsoft.com/office/drawing/2014/main" id="{BEF7939B-B79A-4C21-838F-7799AAAB69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874" y="-2888"/>
            <a:ext cx="8226854" cy="705332"/>
          </a:xfrm>
        </p:spPr>
        <p:txBody>
          <a:bodyPr>
            <a:noAutofit/>
          </a:bodyPr>
          <a:lstStyle/>
          <a:p>
            <a:r>
              <a:rPr lang="en-US" sz="3000" b="1">
                <a:cs typeface="Arial"/>
              </a:rPr>
              <a:t>ADT excitations</a:t>
            </a:r>
            <a:endParaRPr lang="en-US" sz="9600" b="1">
              <a:cs typeface="Arial"/>
            </a:endParaRPr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/>
              <a:t>LSWG | MD#4147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F001AAE2-531A-436C-AAC7-0A54AA86F0F1}"/>
              </a:ext>
            </a:extLst>
          </p:cNvPr>
          <p:cNvSpPr txBox="1"/>
          <p:nvPr/>
        </p:nvSpPr>
        <p:spPr>
          <a:xfrm rot="2029933">
            <a:off x="7442112" y="2276914"/>
            <a:ext cx="1617261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</a:rPr>
              <a:t>Preliminary</a:t>
            </a:r>
            <a:endParaRPr lang="en-US" sz="2000" dirty="0">
              <a:solidFill>
                <a:srgbClr val="FF0000"/>
              </a:solidFill>
              <a:cs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72612" y="518175"/>
            <a:ext cx="757619" cy="27699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INDIVs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72612" y="2435580"/>
            <a:ext cx="757619" cy="27699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Trains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025413" y="3466939"/>
            <a:ext cx="523703" cy="246221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3 kHz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475525" y="3055813"/>
            <a:ext cx="594587" cy="25091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600 Hz</a:t>
            </a:r>
            <a:endParaRPr lang="en-US" sz="1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28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12/4/2018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" name="Title 11">
            <a:extLst>
              <a:ext uri="{FF2B5EF4-FFF2-40B4-BE49-F238E27FC236}">
                <a16:creationId xmlns="" xmlns:a16="http://schemas.microsoft.com/office/drawing/2014/main" id="{96E4134B-DD18-4651-9A0C-0C95F77CBBE9}"/>
              </a:ext>
            </a:extLst>
          </p:cNvPr>
          <p:cNvSpPr txBox="1">
            <a:spLocks/>
          </p:cNvSpPr>
          <p:nvPr/>
        </p:nvSpPr>
        <p:spPr>
          <a:xfrm>
            <a:off x="109798" y="-2888"/>
            <a:ext cx="8226854" cy="70533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b="1">
                <a:cs typeface="Arial"/>
              </a:rPr>
              <a:t>IP1/5 Phase Scan</a:t>
            </a:r>
            <a:endParaRPr lang="en-US" sz="9600" b="1">
              <a:cs typeface="Arial"/>
            </a:endParaRPr>
          </a:p>
        </p:txBody>
      </p:sp>
      <p:pic>
        <p:nvPicPr>
          <p:cNvPr id="8" name="Picture 8" descr="A close up of a map&#10;&#10;Description generated with high confidence">
            <a:extLst>
              <a:ext uri="{FF2B5EF4-FFF2-40B4-BE49-F238E27FC236}">
                <a16:creationId xmlns="" xmlns:a16="http://schemas.microsoft.com/office/drawing/2014/main" id="{C0B0F5A6-3305-49D1-A90D-52E9C20414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9839" y="1720207"/>
            <a:ext cx="2740028" cy="1828800"/>
          </a:xfrm>
          <a:prstGeom prst="rect">
            <a:avLst/>
          </a:prstGeom>
        </p:spPr>
      </p:pic>
      <p:pic>
        <p:nvPicPr>
          <p:cNvPr id="12" name="Picture 12" descr="A close up of a map&#10;&#10;Description generated with high confidence">
            <a:extLst>
              <a:ext uri="{FF2B5EF4-FFF2-40B4-BE49-F238E27FC236}">
                <a16:creationId xmlns="" xmlns:a16="http://schemas.microsoft.com/office/drawing/2014/main" id="{34D48FDA-EED4-4DA6-948B-7A88C4912A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2041" y="1720207"/>
            <a:ext cx="2759064" cy="1828800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/>
              <a:t>LSWG | MD#4147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935" y="1758810"/>
            <a:ext cx="2825371" cy="2260296"/>
          </a:xfrm>
          <a:prstGeom prst="rect">
            <a:avLst/>
          </a:prstGeom>
          <a:ln w="3175">
            <a:solidFill>
              <a:schemeClr val="bg2">
                <a:lumMod val="10000"/>
              </a:schemeClr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422597" y="2874641"/>
            <a:ext cx="396112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1"/>
                </a:solidFill>
              </a:rPr>
              <a:t>B2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22595" y="1751550"/>
            <a:ext cx="379123" cy="276999"/>
          </a:xfrm>
          <a:prstGeom prst="rect">
            <a:avLst/>
          </a:prstGeom>
          <a:solidFill>
            <a:srgbClr val="0700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1"/>
                </a:solidFill>
              </a:rPr>
              <a:t>B1</a:t>
            </a:r>
          </a:p>
        </p:txBody>
      </p:sp>
      <p:sp>
        <p:nvSpPr>
          <p:cNvPr id="3" name="Rectangle 2"/>
          <p:cNvSpPr/>
          <p:nvPr/>
        </p:nvSpPr>
        <p:spPr>
          <a:xfrm>
            <a:off x="255181" y="956930"/>
            <a:ext cx="3200400" cy="3200400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3767" y="776175"/>
            <a:ext cx="1890261" cy="369332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During MD#2 FT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4549" y="1233377"/>
            <a:ext cx="31486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</a:rPr>
              <a:t>No impact in lifetime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104282"/>
                </a:solidFill>
              </a:rPr>
              <a:t>Change in amplitude evolution of 50 Hz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487002" y="278550"/>
            <a:ext cx="5623234" cy="3645658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78103" y="99237"/>
            <a:ext cx="1954381" cy="369332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none" rtlCol="0" anchor="t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During MD#4 </a:t>
            </a:r>
            <a:r>
              <a:rPr lang="en-US">
                <a:solidFill>
                  <a:schemeClr val="bg1"/>
                </a:solidFill>
                <a:cs typeface="Arial"/>
              </a:rPr>
              <a:t>INJ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82408" y="575354"/>
            <a:ext cx="5091722" cy="18466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FFC000"/>
                </a:solidFill>
              </a:rPr>
              <a:t>Impact on </a:t>
            </a:r>
            <a:r>
              <a:rPr lang="en-US" sz="1500" dirty="0" smtClean="0">
                <a:solidFill>
                  <a:srgbClr val="FFC000"/>
                </a:solidFill>
              </a:rPr>
              <a:t>lifetime at injection:</a:t>
            </a:r>
            <a:r>
              <a:rPr lang="en-US" sz="1500" dirty="0">
                <a:solidFill>
                  <a:schemeClr val="bg2">
                    <a:lumMod val="10000"/>
                  </a:schemeClr>
                </a:solidFill>
              </a:rPr>
              <a:t> </a:t>
            </a:r>
            <a:endParaRPr lang="en-US" sz="1500" dirty="0">
              <a:solidFill>
                <a:schemeClr val="bg2">
                  <a:lumMod val="10000"/>
                </a:schemeClr>
              </a:solidFill>
              <a:cs typeface="Arial"/>
            </a:endParaRPr>
          </a:p>
          <a:p>
            <a:pPr marL="742950" lvl="1" indent="-285750">
              <a:buFont typeface="Arial"/>
              <a:buChar char="•"/>
            </a:pPr>
            <a:r>
              <a:rPr lang="en-US" sz="1500" dirty="0">
                <a:solidFill>
                  <a:schemeClr val="bg2">
                    <a:lumMod val="10000"/>
                  </a:schemeClr>
                </a:solidFill>
                <a:cs typeface="Arial"/>
              </a:rPr>
              <a:t>At +20 degrees with INDIVs.</a:t>
            </a:r>
          </a:p>
          <a:p>
            <a:pPr marL="742950" lvl="1" indent="-285750">
              <a:buFont typeface="Arial" panose="05000000000000000000" pitchFamily="2" charset="2"/>
              <a:buChar char="•"/>
            </a:pPr>
            <a:r>
              <a:rPr lang="en-US" sz="1500" dirty="0">
                <a:solidFill>
                  <a:schemeClr val="bg2">
                    <a:lumMod val="10000"/>
                  </a:schemeClr>
                </a:solidFill>
              </a:rPr>
              <a:t>Degradation or improvement even at 8 degrees</a:t>
            </a:r>
            <a:r>
              <a:rPr lang="en-US" sz="1500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  <a:p>
            <a:pPr marL="742950" lvl="1" indent="-285750">
              <a:buFont typeface="Arial" panose="05000000000000000000" pitchFamily="2" charset="2"/>
              <a:buChar char="•"/>
            </a:pPr>
            <a:r>
              <a:rPr lang="en-US" sz="1500" dirty="0" smtClean="0">
                <a:solidFill>
                  <a:srgbClr val="104282"/>
                </a:solidFill>
              </a:rPr>
              <a:t>No change in the 50 Hz amplitude evolution</a:t>
            </a:r>
            <a:r>
              <a:rPr lang="en-US" sz="1500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  <a:p>
            <a:pPr marL="742950" lvl="1" indent="-285750">
              <a:buFont typeface="Arial" panose="05000000000000000000" pitchFamily="2" charset="2"/>
              <a:buChar char="•"/>
            </a:pPr>
            <a:endParaRPr lang="en-US" sz="1500" dirty="0">
              <a:solidFill>
                <a:schemeClr val="bg2">
                  <a:lumMod val="10000"/>
                </a:schemeClr>
              </a:solidFill>
              <a:cs typeface="Arial"/>
            </a:endParaRPr>
          </a:p>
          <a:p>
            <a:pPr marL="628650" lvl="1" indent="-171450">
              <a:buFont typeface="Wingdings" panose="05000000000000000000" pitchFamily="2" charset="2"/>
              <a:buChar char="§"/>
            </a:pPr>
            <a:endParaRPr lang="en-US" sz="1500" dirty="0">
              <a:solidFill>
                <a:schemeClr val="bg2">
                  <a:lumMod val="10000"/>
                </a:schemeClr>
              </a:solidFill>
              <a:cs typeface="Arial"/>
            </a:endParaRPr>
          </a:p>
          <a:p>
            <a:pPr lvl="1"/>
            <a:endParaRPr lang="en-US" sz="1200" dirty="0">
              <a:solidFill>
                <a:schemeClr val="bg2">
                  <a:lumMod val="10000"/>
                </a:schemeClr>
              </a:solidFill>
            </a:endParaRPr>
          </a:p>
          <a:p>
            <a:pPr marL="628650" lvl="1" indent="-171450">
              <a:buFont typeface="Wingdings" panose="05000000000000000000" pitchFamily="2" charset="2"/>
              <a:buChar char="§"/>
            </a:pPr>
            <a:endParaRPr lang="en-US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426985" y="1700162"/>
            <a:ext cx="757619" cy="27699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INDIVs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244612" y="1700162"/>
            <a:ext cx="757619" cy="27699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Trains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88057" y="2828260"/>
            <a:ext cx="8537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C000"/>
                </a:solidFill>
              </a:rPr>
              <a:t>B1H TRIM</a:t>
            </a:r>
            <a:endParaRPr lang="en-US" sz="1000" b="1" dirty="0">
              <a:solidFill>
                <a:srgbClr val="FFC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550010" y="2307265"/>
            <a:ext cx="4674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bg2">
                    <a:lumMod val="10000"/>
                  </a:schemeClr>
                </a:solidFill>
              </a:rPr>
              <a:t>B1H</a:t>
            </a:r>
            <a:endParaRPr lang="en-US" sz="10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117080" y="2307265"/>
            <a:ext cx="4674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B1V</a:t>
            </a:r>
            <a:endParaRPr lang="en-US" sz="10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652252" y="2307265"/>
            <a:ext cx="4674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00B0F0"/>
                </a:solidFill>
              </a:rPr>
              <a:t>B2H</a:t>
            </a:r>
            <a:endParaRPr lang="en-US" sz="1000" b="1" dirty="0">
              <a:solidFill>
                <a:srgbClr val="00B0F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51220" y="2307265"/>
            <a:ext cx="4674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CD23A9"/>
                </a:solidFill>
              </a:rPr>
              <a:t>B2V</a:t>
            </a:r>
            <a:endParaRPr lang="en-US" sz="1000" b="1" dirty="0">
              <a:solidFill>
                <a:srgbClr val="CD23A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70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12/4/2018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9" name="Title 11">
            <a:extLst>
              <a:ext uri="{FF2B5EF4-FFF2-40B4-BE49-F238E27FC236}">
                <a16:creationId xmlns="" xmlns:a16="http://schemas.microsoft.com/office/drawing/2014/main" id="{2FE7DB67-11A3-4799-8269-9C6F0EC712FB}"/>
              </a:ext>
            </a:extLst>
          </p:cNvPr>
          <p:cNvSpPr txBox="1">
            <a:spLocks/>
          </p:cNvSpPr>
          <p:nvPr/>
        </p:nvSpPr>
        <p:spPr>
          <a:xfrm>
            <a:off x="-1874" y="-2888"/>
            <a:ext cx="8226854" cy="70533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b="1">
                <a:cs typeface="Arial"/>
              </a:rPr>
              <a:t>Conclusions</a:t>
            </a:r>
            <a:endParaRPr lang="en-US" sz="9600" b="1">
              <a:cs typeface="Arial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/>
              <a:t>LSWG | MD#4147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="" xmlns:a16="http://schemas.microsoft.com/office/drawing/2014/main" id="{31DA49C1-0122-40F1-B2C5-53C32ADD40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417" y="567713"/>
            <a:ext cx="8596383" cy="3629637"/>
          </a:xfrm>
        </p:spPr>
        <p:txBody>
          <a:bodyPr vert="horz" anchor="t">
            <a:normAutofit/>
          </a:bodyPr>
          <a:lstStyle/>
          <a:p>
            <a:pPr marL="493395"/>
            <a:r>
              <a:rPr lang="en-US" sz="2000" dirty="0">
                <a:cs typeface="Arial"/>
              </a:rPr>
              <a:t>MD started </a:t>
            </a:r>
            <a:r>
              <a:rPr lang="en-US" sz="2000" dirty="0" smtClean="0">
                <a:cs typeface="Arial"/>
              </a:rPr>
              <a:t>with a 2.5 h delay </a:t>
            </a:r>
            <a:r>
              <a:rPr lang="en-US" sz="2000" dirty="0">
                <a:cs typeface="Arial"/>
              </a:rPr>
              <a:t>due to RF problem.</a:t>
            </a:r>
          </a:p>
          <a:p>
            <a:pPr marL="493395"/>
            <a:r>
              <a:rPr lang="en-US" sz="2000" dirty="0">
                <a:cs typeface="Arial"/>
              </a:rPr>
              <a:t>We now have a response matrix of the active filters sector by sector both at injection and top energy. </a:t>
            </a:r>
            <a:r>
              <a:rPr lang="en-US" sz="2000" dirty="0">
                <a:solidFill>
                  <a:srgbClr val="FFC000"/>
                </a:solidFill>
                <a:cs typeface="Arial"/>
              </a:rPr>
              <a:t>Ongoing studies for the determination of the phase component of each sector.</a:t>
            </a:r>
          </a:p>
          <a:p>
            <a:pPr marL="493395"/>
            <a:r>
              <a:rPr lang="en-US" sz="2000" dirty="0">
                <a:cs typeface="Arial"/>
              </a:rPr>
              <a:t>Excitations with ADT have provided a metric of the impact on lifetime from dipolar excitations close and far away from the tune.</a:t>
            </a:r>
          </a:p>
          <a:p>
            <a:pPr marL="493395"/>
            <a:r>
              <a:rPr lang="en-US" sz="2000" dirty="0">
                <a:cs typeface="Arial"/>
              </a:rPr>
              <a:t>We did not manage to reproduce the change of amplitude of the 50 Hz harmonics with the IP1/5 phase knob at injection (losses after 8 degrees). </a:t>
            </a:r>
            <a:r>
              <a:rPr lang="en-US" sz="2000" dirty="0">
                <a:solidFill>
                  <a:srgbClr val="FFC000"/>
                </a:solidFill>
                <a:cs typeface="Arial"/>
              </a:rPr>
              <a:t>Investigation on the lifetime variation during the change of IP1/5 phase advance.</a:t>
            </a:r>
            <a:r>
              <a:rPr lang="en-US" sz="2000" dirty="0">
                <a:cs typeface="Arial"/>
              </a:rPr>
              <a:t>  </a:t>
            </a:r>
          </a:p>
          <a:p>
            <a:pPr marL="493395"/>
            <a:endParaRPr lang="en-US" sz="2000" dirty="0">
              <a:cs typeface="Arial"/>
            </a:endParaRPr>
          </a:p>
          <a:p>
            <a:pPr marL="493395"/>
            <a:endParaRPr lang="en-US" sz="2000" dirty="0">
              <a:cs typeface="Arial"/>
            </a:endParaRPr>
          </a:p>
          <a:p>
            <a:pPr marL="493395"/>
            <a:endParaRPr lang="en-US" sz="2000" dirty="0">
              <a:cs typeface="Arial"/>
            </a:endParaRPr>
          </a:p>
          <a:p>
            <a:pPr marL="493395"/>
            <a:endParaRPr lang="en-US" sz="20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7185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122</TotalTime>
  <Words>341</Words>
  <Application>Microsoft Office PowerPoint</Application>
  <PresentationFormat>On-screen Show (16:9)</PresentationFormat>
  <Paragraphs>118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Optima</vt:lpstr>
      <vt:lpstr>Wingdings</vt:lpstr>
      <vt:lpstr>CERNCorporate16-9</vt:lpstr>
      <vt:lpstr>MD#4147  50Hz harmonics perturbation</vt:lpstr>
      <vt:lpstr>MD#4147 Overview</vt:lpstr>
      <vt:lpstr>MD#4147 Overview</vt:lpstr>
      <vt:lpstr>PowerPoint Presentation</vt:lpstr>
      <vt:lpstr>ADT excitations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Sofia Kostoglou</cp:lastModifiedBy>
  <cp:revision>211</cp:revision>
  <dcterms:created xsi:type="dcterms:W3CDTF">2012-11-30T11:04:26Z</dcterms:created>
  <dcterms:modified xsi:type="dcterms:W3CDTF">2018-12-04T12:50:57Z</dcterms:modified>
</cp:coreProperties>
</file>