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1306-1488-40D4-9771-6126DF724295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65A4C-4B22-4791-84C0-CC2E7F0CCD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849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1306-1488-40D4-9771-6126DF724295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65A4C-4B22-4791-84C0-CC2E7F0CCD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858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1306-1488-40D4-9771-6126DF724295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65A4C-4B22-4791-84C0-CC2E7F0CCD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040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1306-1488-40D4-9771-6126DF724295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65A4C-4B22-4791-84C0-CC2E7F0CCD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886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1306-1488-40D4-9771-6126DF724295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65A4C-4B22-4791-84C0-CC2E7F0CCD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917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1306-1488-40D4-9771-6126DF724295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65A4C-4B22-4791-84C0-CC2E7F0CCD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463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1306-1488-40D4-9771-6126DF724295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65A4C-4B22-4791-84C0-CC2E7F0CCD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19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1306-1488-40D4-9771-6126DF724295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65A4C-4B22-4791-84C0-CC2E7F0CCD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7174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1306-1488-40D4-9771-6126DF724295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65A4C-4B22-4791-84C0-CC2E7F0CCD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469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1306-1488-40D4-9771-6126DF724295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65A4C-4B22-4791-84C0-CC2E7F0CCD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2685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1306-1488-40D4-9771-6126DF724295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65A4C-4B22-4791-84C0-CC2E7F0CCD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091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B1306-1488-40D4-9771-6126DF724295}" type="datetimeFigureOut">
              <a:rPr lang="en-GB" smtClean="0"/>
              <a:t>03/12/2018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65A4C-4B22-4791-84C0-CC2E7F0CCD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346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8991" y="1246910"/>
            <a:ext cx="3930069" cy="39488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752" y="1246910"/>
            <a:ext cx="1920776" cy="39485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1219" y="1246910"/>
            <a:ext cx="4090070" cy="394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845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131" y="84623"/>
            <a:ext cx="7101444" cy="32209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131" y="3305538"/>
            <a:ext cx="6976752" cy="26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773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069" y="3544786"/>
            <a:ext cx="6418614" cy="24874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131" y="84623"/>
            <a:ext cx="7101444" cy="3220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924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701" y="421373"/>
            <a:ext cx="9927772" cy="584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363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Sergey Sadovich</dc:creator>
  <cp:lastModifiedBy>Sergey Sadovich</cp:lastModifiedBy>
  <cp:revision>4</cp:revision>
  <dcterms:created xsi:type="dcterms:W3CDTF">2018-12-03T09:15:47Z</dcterms:created>
  <dcterms:modified xsi:type="dcterms:W3CDTF">2018-12-03T09:46:54Z</dcterms:modified>
</cp:coreProperties>
</file>