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319" r:id="rId2"/>
    <p:sldId id="368" r:id="rId3"/>
    <p:sldId id="369" r:id="rId4"/>
    <p:sldId id="370" r:id="rId5"/>
    <p:sldId id="371" r:id="rId6"/>
    <p:sldId id="372" r:id="rId7"/>
    <p:sldId id="373" r:id="rId8"/>
    <p:sldId id="3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651A2"/>
    <a:srgbClr val="0C377B"/>
    <a:srgbClr val="00B0F0"/>
    <a:srgbClr val="FFFFFF"/>
    <a:srgbClr val="B74E39"/>
    <a:srgbClr val="553058"/>
    <a:srgbClr val="D6D6D6"/>
    <a:srgbClr val="35BB58"/>
    <a:srgbClr val="D818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3" autoAdjust="0"/>
    <p:restoredTop sz="86477" autoAdjust="0"/>
  </p:normalViewPr>
  <p:slideViewPr>
    <p:cSldViewPr snapToGrid="0" snapToObjects="1">
      <p:cViewPr varScale="1">
        <p:scale>
          <a:sx n="96" d="100"/>
          <a:sy n="96" d="100"/>
        </p:scale>
        <p:origin x="191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385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11/22/2018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11/22/2018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431800" y="5550319"/>
            <a:ext cx="3477354" cy="981541"/>
            <a:chOff x="992934" y="955285"/>
            <a:chExt cx="3477354" cy="981541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/>
            <a:srcRect l="43500" b="37580"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 rotWithShape="1">
            <a:blip r:embed="rId2"/>
            <a:srcRect r="56304"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  <p:pic>
        <p:nvPicPr>
          <p:cNvPr id="8" name="Picture 7" descr="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154" y="5591501"/>
            <a:ext cx="1285933" cy="8746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6" name="Footer Placeholder 2"/>
          <p:cNvSpPr txBox="1">
            <a:spLocks/>
          </p:cNvSpPr>
          <p:nvPr userDrawn="1"/>
        </p:nvSpPr>
        <p:spPr>
          <a:xfrm>
            <a:off x="2274957" y="6357296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/>
              <a:t>A Name</a:t>
            </a:r>
          </a:p>
          <a:p>
            <a:pPr algn="r"/>
            <a:r>
              <a:rPr lang="en-US" i="1" dirty="0" smtClean="0"/>
              <a:t>XX-YY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226425" cy="5028279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231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dirty="0" smtClean="0"/>
              <a:t>Click to edit Master text styles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2843642" y="3153362"/>
            <a:ext cx="3477354" cy="981541"/>
            <a:chOff x="992934" y="955285"/>
            <a:chExt cx="3477354" cy="981541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 rotWithShape="1">
            <a:blip r:embed="rId2"/>
            <a:srcRect l="43500" b="37580"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/>
            <a:srcRect r="56304"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 userDrawn="1"/>
        </p:nvGrpSpPr>
        <p:grpSpPr>
          <a:xfrm>
            <a:off x="457200" y="6356350"/>
            <a:ext cx="1451237" cy="391960"/>
            <a:chOff x="1506415" y="4708733"/>
            <a:chExt cx="1451237" cy="39196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10"/>
            <a:srcRect r="57171"/>
            <a:stretch/>
          </p:blipFill>
          <p:spPr>
            <a:xfrm>
              <a:off x="1506415" y="4708733"/>
              <a:ext cx="513009" cy="39196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 rotWithShape="1">
            <a:blip r:embed="rId10"/>
            <a:srcRect l="43304" b="35290"/>
            <a:stretch/>
          </p:blipFill>
          <p:spPr>
            <a:xfrm>
              <a:off x="1930069" y="4712818"/>
              <a:ext cx="1027583" cy="383791"/>
            </a:xfrm>
            <a:prstGeom prst="rect">
              <a:avLst/>
            </a:prstGeom>
          </p:spPr>
        </p:pic>
      </p:grpSp>
      <p:pic>
        <p:nvPicPr>
          <p:cNvPr id="10" name="Picture 9" descr="Logo.png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995" y="6305133"/>
            <a:ext cx="726893" cy="4943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6" r:id="rId4"/>
    <p:sldLayoutId id="2147483682" r:id="rId5"/>
    <p:sldLayoutId id="2147483684" r:id="rId6"/>
    <p:sldLayoutId id="2147483680" r:id="rId7"/>
    <p:sldLayoutId id="2147483676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dirty="0" smtClean="0"/>
              <a:t>Report: …..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Activity:……..</a:t>
            </a:r>
            <a:r>
              <a:rPr lang="en-GB" dirty="0" smtClean="0"/>
              <a:t>LHC: LSS &amp; ARC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000" i="1" dirty="0" smtClean="0"/>
              <a:t>Name</a:t>
            </a:r>
          </a:p>
          <a:p>
            <a:endParaRPr lang="en-GB" sz="2000" i="1" dirty="0"/>
          </a:p>
          <a:p>
            <a:r>
              <a:rPr lang="en-GB" sz="2000" i="1" dirty="0" smtClean="0"/>
              <a:t>Meeting </a:t>
            </a:r>
            <a:endParaRPr lang="en-GB" sz="2000" i="1" dirty="0" smtClean="0"/>
          </a:p>
        </p:txBody>
      </p:sp>
    </p:spTree>
    <p:extLst>
      <p:ext uri="{BB962C8B-B14F-4D97-AF65-F5344CB8AC3E}">
        <p14:creationId xmlns:p14="http://schemas.microsoft.com/office/powerpoint/2010/main" val="64364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Performed activities during last 2 weeks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39895" y="6356349"/>
            <a:ext cx="5681967" cy="365125"/>
          </a:xfr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96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Planned activities for next 2 weeks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1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Resources distribution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05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Technical problems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97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Dashboard and work evolution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40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AOB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39895" y="6387425"/>
            <a:ext cx="5681967" cy="365125"/>
          </a:xfr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02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Thank you !</a:t>
            </a:r>
          </a:p>
        </p:txBody>
      </p:sp>
    </p:spTree>
    <p:extLst>
      <p:ext uri="{BB962C8B-B14F-4D97-AF65-F5344CB8AC3E}">
        <p14:creationId xmlns:p14="http://schemas.microsoft.com/office/powerpoint/2010/main" val="274637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12219</TotalTime>
  <Words>35</Words>
  <Application>Microsoft Office PowerPoint</Application>
  <PresentationFormat>On-screen Show (4:3)</PresentationFormat>
  <Paragraphs>17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Ubuntu</vt:lpstr>
      <vt:lpstr>Ubuntu Light</vt:lpstr>
      <vt:lpstr>CERN_ENdept_Presentation_ArialFont copy</vt:lpstr>
      <vt:lpstr>Report: …..  Activity:……..LHC: LSS &amp; ARC</vt:lpstr>
      <vt:lpstr>Performed activities during last 2 weeks</vt:lpstr>
      <vt:lpstr>Planned activities for next 2 weeks</vt:lpstr>
      <vt:lpstr>Resources distribution</vt:lpstr>
      <vt:lpstr>Technical problems </vt:lpstr>
      <vt:lpstr>Dashboard and work evolution</vt:lpstr>
      <vt:lpstr>AOB</vt:lpstr>
      <vt:lpstr>Thank you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Giuseppe Bregliozzi</dc:creator>
  <cp:lastModifiedBy>Giuseppe Bregliozzi</cp:lastModifiedBy>
  <cp:revision>180</cp:revision>
  <dcterms:created xsi:type="dcterms:W3CDTF">2014-04-09T15:49:20Z</dcterms:created>
  <dcterms:modified xsi:type="dcterms:W3CDTF">2018-11-22T14:02:32Z</dcterms:modified>
</cp:coreProperties>
</file>