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19" r:id="rId2"/>
    <p:sldId id="368" r:id="rId3"/>
    <p:sldId id="369" r:id="rId4"/>
    <p:sldId id="370" r:id="rId5"/>
    <p:sldId id="371" r:id="rId6"/>
    <p:sldId id="372" r:id="rId7"/>
    <p:sldId id="373" r:id="rId8"/>
    <p:sldId id="36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651A2"/>
    <a:srgbClr val="0C377B"/>
    <a:srgbClr val="00B0F0"/>
    <a:srgbClr val="FFFFFF"/>
    <a:srgbClr val="B74E39"/>
    <a:srgbClr val="553058"/>
    <a:srgbClr val="D6D6D6"/>
    <a:srgbClr val="35BB58"/>
    <a:srgbClr val="D818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3" autoAdjust="0"/>
    <p:restoredTop sz="86477" autoAdjust="0"/>
  </p:normalViewPr>
  <p:slideViewPr>
    <p:cSldViewPr snapToGrid="0" snapToObjects="1">
      <p:cViewPr varScale="1">
        <p:scale>
          <a:sx n="113" d="100"/>
          <a:sy n="113" d="100"/>
        </p:scale>
        <p:origin x="151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9" d="100"/>
          <a:sy n="79" d="100"/>
        </p:scale>
        <p:origin x="385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FAC70-F179-194B-9BAC-2E429596CD40}" type="datetimeFigureOut">
              <a:rPr lang="en-US" smtClean="0"/>
              <a:t>12/10/2018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C4154-7735-D342-82C6-591FC3C651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654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30F758-DFBF-5B42-97CC-F2A9407354EB}" type="datetimeFigureOut">
              <a:rPr lang="en-US" smtClean="0"/>
              <a:t>12/10/2018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E29D72-7882-1E48-BB17-3EA96D8F7A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334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31800" y="5550319"/>
            <a:ext cx="3477354" cy="981541"/>
            <a:chOff x="992934" y="955285"/>
            <a:chExt cx="3477354" cy="981541"/>
          </a:xfrm>
        </p:grpSpPr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154" y="5591501"/>
            <a:ext cx="1285933" cy="8746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2274957" y="6357296"/>
            <a:ext cx="56819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A Name</a:t>
            </a:r>
          </a:p>
          <a:p>
            <a:pPr algn="r"/>
            <a:r>
              <a:rPr lang="en-US" i="1" dirty="0" smtClean="0"/>
              <a:t>XX-YY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8226425" cy="5028279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4400"/>
            </a:lvl1pPr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2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74956" y="6356350"/>
            <a:ext cx="5681967" cy="365125"/>
          </a:xfrm>
          <a:prstGeom prst="rect">
            <a:avLst/>
          </a:prstGeo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 smtClean="0"/>
              <a:t>Click to edit Master text styles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843642" y="3153362"/>
            <a:ext cx="3477354" cy="981541"/>
            <a:chOff x="992934" y="955285"/>
            <a:chExt cx="3477354" cy="981541"/>
          </a:xfrm>
        </p:grpSpPr>
        <p:pic>
          <p:nvPicPr>
            <p:cNvPr id="5" name="Picture 4"/>
            <p:cNvPicPr>
              <a:picLocks noChangeAspect="1"/>
            </p:cNvPicPr>
            <p:nvPr userDrawn="1"/>
          </p:nvPicPr>
          <p:blipFill rotWithShape="1">
            <a:blip r:embed="rId2"/>
            <a:srcRect l="43500" b="37580"/>
            <a:stretch/>
          </p:blipFill>
          <p:spPr>
            <a:xfrm>
              <a:off x="2118946" y="1021022"/>
              <a:ext cx="2351342" cy="85006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 rotWithShape="1">
            <a:blip r:embed="rId2"/>
            <a:srcRect r="56304"/>
            <a:stretch/>
          </p:blipFill>
          <p:spPr>
            <a:xfrm>
              <a:off x="992934" y="955285"/>
              <a:ext cx="1310651" cy="9815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 userDrawn="1"/>
        </p:nvGrpSpPr>
        <p:grpSpPr>
          <a:xfrm>
            <a:off x="457200" y="6356350"/>
            <a:ext cx="1451237" cy="391960"/>
            <a:chOff x="1506415" y="4708733"/>
            <a:chExt cx="1451237" cy="39196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10"/>
            <a:srcRect r="57171"/>
            <a:stretch/>
          </p:blipFill>
          <p:spPr>
            <a:xfrm>
              <a:off x="1506415" y="4708733"/>
              <a:ext cx="513009" cy="391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10"/>
            <a:srcRect l="43304" b="35290"/>
            <a:stretch/>
          </p:blipFill>
          <p:spPr>
            <a:xfrm>
              <a:off x="1930069" y="4712818"/>
              <a:ext cx="1027583" cy="383791"/>
            </a:xfrm>
            <a:prstGeom prst="rect">
              <a:avLst/>
            </a:prstGeom>
          </p:spPr>
        </p:pic>
      </p:grpSp>
      <p:pic>
        <p:nvPicPr>
          <p:cNvPr id="10" name="Picture 9" descr="Logo.pn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995" y="6305133"/>
            <a:ext cx="726893" cy="4943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6" r:id="rId4"/>
    <p:sldLayoutId id="2147483682" r:id="rId5"/>
    <p:sldLayoutId id="2147483684" r:id="rId6"/>
    <p:sldLayoutId id="2147483680" r:id="rId7"/>
    <p:sldLayoutId id="2147483676" r:id="rId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dirty="0" smtClean="0"/>
              <a:t>Report: </a:t>
            </a:r>
            <a:r>
              <a:rPr lang="en-GB" dirty="0"/>
              <a:t>1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Activity</a:t>
            </a:r>
            <a:r>
              <a:rPr lang="en-GB" dirty="0" smtClean="0"/>
              <a:t>: LHC Insulation Vacuum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sz="2000" i="1" dirty="0" smtClean="0"/>
              <a:t>Name Jaime Perez Espinos</a:t>
            </a:r>
            <a:endParaRPr lang="en-GB" sz="2000" i="1" dirty="0" smtClean="0"/>
          </a:p>
          <a:p>
            <a:endParaRPr lang="en-GB" sz="2000" i="1" dirty="0"/>
          </a:p>
          <a:p>
            <a:r>
              <a:rPr lang="en-GB" sz="2000" i="1" dirty="0" smtClean="0"/>
              <a:t>Meeting </a:t>
            </a:r>
            <a:r>
              <a:rPr lang="en-GB" sz="2000" i="1" dirty="0" smtClean="0"/>
              <a:t>12/10/2018</a:t>
            </a:r>
            <a:endParaRPr lang="en-GB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64364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Performed activities during last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56349"/>
            <a:ext cx="5681967" cy="365125"/>
          </a:xfr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Preparations:</a:t>
            </a:r>
          </a:p>
          <a:p>
            <a:pPr lvl="1"/>
            <a:r>
              <a:rPr lang="en-US" dirty="0" smtClean="0"/>
              <a:t>Turbo mobile pumping groups fully assembled and being tested</a:t>
            </a:r>
          </a:p>
          <a:p>
            <a:pPr lvl="1"/>
            <a:r>
              <a:rPr lang="en-US" dirty="0" smtClean="0"/>
              <a:t>Dry mobile primary pumping groups: all parts procured</a:t>
            </a:r>
          </a:p>
          <a:p>
            <a:pPr lvl="1"/>
            <a:r>
              <a:rPr lang="en-US" dirty="0" smtClean="0"/>
              <a:t>Leak detection trolleys: first prototype already assembled; procurement of parts ongoing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96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Planned activities for next 2 weeks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Preparations</a:t>
            </a:r>
          </a:p>
          <a:p>
            <a:pPr lvl="1"/>
            <a:r>
              <a:rPr lang="en-US" dirty="0"/>
              <a:t>Finish validation of </a:t>
            </a:r>
            <a:r>
              <a:rPr lang="en-US" dirty="0" smtClean="0"/>
              <a:t>turbo </a:t>
            </a:r>
            <a:r>
              <a:rPr lang="en-US" dirty="0"/>
              <a:t>mobile pumping </a:t>
            </a:r>
            <a:r>
              <a:rPr lang="en-US" dirty="0" smtClean="0"/>
              <a:t>groups (AL4030)</a:t>
            </a:r>
          </a:p>
          <a:p>
            <a:pPr lvl="1"/>
            <a:r>
              <a:rPr lang="en-US" dirty="0" smtClean="0"/>
              <a:t>Mechanical assembly and test of one complete dry mobile primary pumping group (</a:t>
            </a:r>
            <a:r>
              <a:rPr lang="en-US" dirty="0" err="1" smtClean="0"/>
              <a:t>Wim</a:t>
            </a:r>
            <a:r>
              <a:rPr lang="en-US" dirty="0" smtClean="0"/>
              <a:t> + AL4030) </a:t>
            </a:r>
            <a:r>
              <a:rPr lang="en-US" dirty="0" smtClean="0">
                <a:sym typeface="Symbol" panose="05050102010706020507" pitchFamily="18" charset="2"/>
              </a:rPr>
              <a:t> mechanical assembly of the others (AL4030)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Mechanical modification and assembly of LD trolleys (</a:t>
            </a:r>
            <a:r>
              <a:rPr lang="en-US" dirty="0" err="1" smtClean="0">
                <a:sym typeface="Symbol" panose="05050102010706020507" pitchFamily="18" charset="2"/>
              </a:rPr>
              <a:t>Wim+Alexis+FSU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</a:p>
          <a:p>
            <a:r>
              <a:rPr lang="en-US" dirty="0" smtClean="0">
                <a:sym typeface="Symbol" panose="05050102010706020507" pitchFamily="18" charset="2"/>
              </a:rPr>
              <a:t>Maintenance of pumping groups (4+17 OFF), before Christmas period (CERN+AL4030); warm-up to be started after Christmas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1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Resources distribution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Wim</a:t>
            </a:r>
            <a:r>
              <a:rPr lang="en-US" dirty="0" smtClean="0"/>
              <a:t>: preparations + maintenance</a:t>
            </a:r>
          </a:p>
          <a:p>
            <a:r>
              <a:rPr lang="en-US" dirty="0" smtClean="0"/>
              <a:t>Natalia: preparations (documentation, data storage, etc.) + support maintenance</a:t>
            </a:r>
          </a:p>
          <a:p>
            <a:r>
              <a:rPr lang="en-US" dirty="0" smtClean="0"/>
              <a:t>Jaime: follow-up preparations + planning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AL4030</a:t>
            </a:r>
            <a:r>
              <a:rPr lang="en-US" dirty="0"/>
              <a:t>: </a:t>
            </a:r>
            <a:r>
              <a:rPr lang="en-US" dirty="0" smtClean="0"/>
              <a:t>2 people allocated to LS2 preparations + 1 team (2 people) assigned to pumping group maintenance (TBC)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5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Technical problems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Not directly related to LS2 activities but 17 pumping groups OFF following power cuts on Dec. 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97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Dashboard and work evolution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4403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AOB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39895" y="6387425"/>
            <a:ext cx="5681967" cy="365125"/>
          </a:xfrm>
        </p:spPr>
        <p:txBody>
          <a:bodyPr/>
          <a:lstStyle/>
          <a:p>
            <a:pPr algn="r"/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020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Thank you !</a:t>
            </a:r>
          </a:p>
        </p:txBody>
      </p:sp>
    </p:spTree>
    <p:extLst>
      <p:ext uri="{BB962C8B-B14F-4D97-AF65-F5344CB8AC3E}">
        <p14:creationId xmlns:p14="http://schemas.microsoft.com/office/powerpoint/2010/main" val="274637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12239</TotalTime>
  <Words>207</Words>
  <Application>Microsoft Office PowerPoint</Application>
  <PresentationFormat>On-screen Show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Symbol</vt:lpstr>
      <vt:lpstr>Ubuntu</vt:lpstr>
      <vt:lpstr>Ubuntu Light</vt:lpstr>
      <vt:lpstr>CERN_ENdept_Presentation_ArialFont copy</vt:lpstr>
      <vt:lpstr>Report: 1  Activity: LHC Insulation Vacuum</vt:lpstr>
      <vt:lpstr>Performed activities during last 2 weeks</vt:lpstr>
      <vt:lpstr>Planned activities for next 2 weeks</vt:lpstr>
      <vt:lpstr>Resources distribution</vt:lpstr>
      <vt:lpstr>Technical problems </vt:lpstr>
      <vt:lpstr>Dashboard and work evolution</vt:lpstr>
      <vt:lpstr>AOB</vt:lpstr>
      <vt:lpstr>Thank you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Jaime Perez Espinos</cp:lastModifiedBy>
  <cp:revision>184</cp:revision>
  <dcterms:created xsi:type="dcterms:W3CDTF">2014-04-09T15:49:20Z</dcterms:created>
  <dcterms:modified xsi:type="dcterms:W3CDTF">2018-12-10T07:07:26Z</dcterms:modified>
</cp:coreProperties>
</file>