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651" r:id="rId3"/>
    <p:sldMasterId id="2147483954" r:id="rId4"/>
  </p:sldMasterIdLst>
  <p:notesMasterIdLst>
    <p:notesMasterId r:id="rId16"/>
  </p:notesMasterIdLst>
  <p:handoutMasterIdLst>
    <p:handoutMasterId r:id="rId17"/>
  </p:handoutMasterIdLst>
  <p:sldIdLst>
    <p:sldId id="256" r:id="rId5"/>
    <p:sldId id="416" r:id="rId6"/>
    <p:sldId id="421" r:id="rId7"/>
    <p:sldId id="424" r:id="rId8"/>
    <p:sldId id="425" r:id="rId9"/>
    <p:sldId id="426" r:id="rId10"/>
    <p:sldId id="427" r:id="rId11"/>
    <p:sldId id="429" r:id="rId12"/>
    <p:sldId id="430" r:id="rId13"/>
    <p:sldId id="428" r:id="rId14"/>
    <p:sldId id="431" r:id="rId15"/>
  </p:sldIdLst>
  <p:sldSz cx="9144000" cy="6858000" type="screen4x3"/>
  <p:notesSz cx="7099300" cy="10234613"/>
  <p:defaultTextStyle>
    <a:defPPr>
      <a:defRPr lang="ca-ES"/>
    </a:defPPr>
    <a:lvl1pPr algn="ctr" rtl="0" eaLnBrk="0" fontAlgn="base" hangingPunct="0">
      <a:spcBef>
        <a:spcPct val="20000"/>
      </a:spcBef>
      <a:spcAft>
        <a:spcPct val="0"/>
      </a:spcAft>
      <a:defRPr sz="2400" kern="1200">
        <a:solidFill>
          <a:srgbClr val="B4C9E2"/>
        </a:solidFill>
        <a:latin typeface="Times New Roman" pitchFamily="18" charset="0"/>
        <a:ea typeface="+mn-ea"/>
        <a:cs typeface="+mn-cs"/>
      </a:defRPr>
    </a:lvl1pPr>
    <a:lvl2pPr marL="457200" algn="ctr" rtl="0" eaLnBrk="0" fontAlgn="base" hangingPunct="0">
      <a:spcBef>
        <a:spcPct val="20000"/>
      </a:spcBef>
      <a:spcAft>
        <a:spcPct val="0"/>
      </a:spcAft>
      <a:defRPr sz="2400" kern="1200">
        <a:solidFill>
          <a:srgbClr val="B4C9E2"/>
        </a:solidFill>
        <a:latin typeface="Times New Roman" pitchFamily="18" charset="0"/>
        <a:ea typeface="+mn-ea"/>
        <a:cs typeface="+mn-cs"/>
      </a:defRPr>
    </a:lvl2pPr>
    <a:lvl3pPr marL="914400" algn="ctr" rtl="0" eaLnBrk="0" fontAlgn="base" hangingPunct="0">
      <a:spcBef>
        <a:spcPct val="20000"/>
      </a:spcBef>
      <a:spcAft>
        <a:spcPct val="0"/>
      </a:spcAft>
      <a:defRPr sz="2400" kern="1200">
        <a:solidFill>
          <a:srgbClr val="B4C9E2"/>
        </a:solidFill>
        <a:latin typeface="Times New Roman" pitchFamily="18" charset="0"/>
        <a:ea typeface="+mn-ea"/>
        <a:cs typeface="+mn-cs"/>
      </a:defRPr>
    </a:lvl3pPr>
    <a:lvl4pPr marL="1371600" algn="ctr" rtl="0" eaLnBrk="0" fontAlgn="base" hangingPunct="0">
      <a:spcBef>
        <a:spcPct val="20000"/>
      </a:spcBef>
      <a:spcAft>
        <a:spcPct val="0"/>
      </a:spcAft>
      <a:defRPr sz="2400" kern="1200">
        <a:solidFill>
          <a:srgbClr val="B4C9E2"/>
        </a:solidFill>
        <a:latin typeface="Times New Roman" pitchFamily="18" charset="0"/>
        <a:ea typeface="+mn-ea"/>
        <a:cs typeface="+mn-cs"/>
      </a:defRPr>
    </a:lvl4pPr>
    <a:lvl5pPr marL="1828800" algn="ctr" rtl="0" eaLnBrk="0" fontAlgn="base" hangingPunct="0">
      <a:spcBef>
        <a:spcPct val="20000"/>
      </a:spcBef>
      <a:spcAft>
        <a:spcPct val="0"/>
      </a:spcAft>
      <a:defRPr sz="2400" kern="1200">
        <a:solidFill>
          <a:srgbClr val="B4C9E2"/>
        </a:solidFill>
        <a:latin typeface="Times New Roman" pitchFamily="18" charset="0"/>
        <a:ea typeface="+mn-ea"/>
        <a:cs typeface="+mn-cs"/>
      </a:defRPr>
    </a:lvl5pPr>
    <a:lvl6pPr marL="2286000" algn="l" defTabSz="914400" rtl="0" eaLnBrk="1" latinLnBrk="0" hangingPunct="1">
      <a:defRPr sz="2400" kern="1200">
        <a:solidFill>
          <a:srgbClr val="B4C9E2"/>
        </a:solidFill>
        <a:latin typeface="Times New Roman" pitchFamily="18" charset="0"/>
        <a:ea typeface="+mn-ea"/>
        <a:cs typeface="+mn-cs"/>
      </a:defRPr>
    </a:lvl6pPr>
    <a:lvl7pPr marL="2743200" algn="l" defTabSz="914400" rtl="0" eaLnBrk="1" latinLnBrk="0" hangingPunct="1">
      <a:defRPr sz="2400" kern="1200">
        <a:solidFill>
          <a:srgbClr val="B4C9E2"/>
        </a:solidFill>
        <a:latin typeface="Times New Roman" pitchFamily="18" charset="0"/>
        <a:ea typeface="+mn-ea"/>
        <a:cs typeface="+mn-cs"/>
      </a:defRPr>
    </a:lvl7pPr>
    <a:lvl8pPr marL="3200400" algn="l" defTabSz="914400" rtl="0" eaLnBrk="1" latinLnBrk="0" hangingPunct="1">
      <a:defRPr sz="2400" kern="1200">
        <a:solidFill>
          <a:srgbClr val="B4C9E2"/>
        </a:solidFill>
        <a:latin typeface="Times New Roman" pitchFamily="18" charset="0"/>
        <a:ea typeface="+mn-ea"/>
        <a:cs typeface="+mn-cs"/>
      </a:defRPr>
    </a:lvl8pPr>
    <a:lvl9pPr marL="3657600" algn="l" defTabSz="914400" rtl="0" eaLnBrk="1" latinLnBrk="0" hangingPunct="1">
      <a:defRPr sz="2400" kern="1200">
        <a:solidFill>
          <a:srgbClr val="B4C9E2"/>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FFCC"/>
    <a:srgbClr val="FEF8F0"/>
    <a:srgbClr val="FF9933"/>
    <a:srgbClr val="FFCC66"/>
    <a:srgbClr val="FF7757"/>
    <a:srgbClr val="FF603B"/>
    <a:srgbClr val="B4C9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3" autoAdjust="0"/>
    <p:restoredTop sz="92114" autoAdjust="0"/>
  </p:normalViewPr>
  <p:slideViewPr>
    <p:cSldViewPr snapToObjects="1">
      <p:cViewPr varScale="1">
        <p:scale>
          <a:sx n="92" d="100"/>
          <a:sy n="92" d="100"/>
        </p:scale>
        <p:origin x="1308" y="90"/>
      </p:cViewPr>
      <p:guideLst>
        <p:guide orient="horz" pos="2064"/>
        <p:guide pos="2880"/>
      </p:guideLst>
    </p:cSldViewPr>
  </p:slideViewPr>
  <p:notesTextViewPr>
    <p:cViewPr>
      <p:scale>
        <a:sx n="150" d="100"/>
        <a:sy n="150" d="100"/>
      </p:scale>
      <p:origin x="0" y="0"/>
    </p:cViewPr>
  </p:notesTextViewPr>
  <p:sorterViewPr>
    <p:cViewPr>
      <p:scale>
        <a:sx n="100" d="100"/>
        <a:sy n="100" d="100"/>
      </p:scale>
      <p:origin x="0" y="1467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8" tIns="49520" rIns="99038" bIns="49520" numCol="1" anchor="t" anchorCtr="0" compatLnSpc="1">
            <a:prstTxWarp prst="textNoShape">
              <a:avLst/>
            </a:prstTxWarp>
          </a:bodyPr>
          <a:lstStyle>
            <a:lvl1pPr algn="l" eaLnBrk="1" hangingPunct="1">
              <a:spcBef>
                <a:spcPct val="0"/>
              </a:spcBef>
              <a:defRPr sz="1300">
                <a:solidFill>
                  <a:schemeClr val="tx1"/>
                </a:solidFill>
                <a:latin typeface="Arial" charset="0"/>
              </a:defRPr>
            </a:lvl1pPr>
          </a:lstStyle>
          <a:p>
            <a:pPr>
              <a:defRPr/>
            </a:pPr>
            <a:endParaRPr lang="es-ES_tradnl"/>
          </a:p>
        </p:txBody>
      </p:sp>
      <p:sp>
        <p:nvSpPr>
          <p:cNvPr id="12291" name="Rectangle 3"/>
          <p:cNvSpPr>
            <a:spLocks noGrp="1" noChangeArrowheads="1"/>
          </p:cNvSpPr>
          <p:nvPr>
            <p:ph type="dt" sz="quarter"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8" tIns="49520" rIns="99038" bIns="49520" numCol="1" anchor="t" anchorCtr="0" compatLnSpc="1">
            <a:prstTxWarp prst="textNoShape">
              <a:avLst/>
            </a:prstTxWarp>
          </a:bodyPr>
          <a:lstStyle>
            <a:lvl1pPr algn="r" eaLnBrk="1" hangingPunct="1">
              <a:spcBef>
                <a:spcPct val="0"/>
              </a:spcBef>
              <a:defRPr sz="1300">
                <a:solidFill>
                  <a:schemeClr val="tx1"/>
                </a:solidFill>
                <a:latin typeface="Arial" charset="0"/>
              </a:defRPr>
            </a:lvl1pPr>
          </a:lstStyle>
          <a:p>
            <a:pPr>
              <a:defRPr/>
            </a:pPr>
            <a:endParaRPr lang="es-ES_tradnl"/>
          </a:p>
        </p:txBody>
      </p:sp>
      <p:sp>
        <p:nvSpPr>
          <p:cNvPr id="12292" name="Rectangle 4"/>
          <p:cNvSpPr>
            <a:spLocks noGrp="1" noChangeArrowheads="1"/>
          </p:cNvSpPr>
          <p:nvPr>
            <p:ph type="ftr" sz="quarter" idx="2"/>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8" tIns="49520" rIns="99038" bIns="49520" numCol="1" anchor="b" anchorCtr="0" compatLnSpc="1">
            <a:prstTxWarp prst="textNoShape">
              <a:avLst/>
            </a:prstTxWarp>
          </a:bodyPr>
          <a:lstStyle>
            <a:lvl1pPr algn="l" eaLnBrk="1" hangingPunct="1">
              <a:spcBef>
                <a:spcPct val="0"/>
              </a:spcBef>
              <a:defRPr sz="1300">
                <a:solidFill>
                  <a:schemeClr val="tx1"/>
                </a:solidFill>
                <a:latin typeface="Arial" charset="0"/>
              </a:defRPr>
            </a:lvl1pPr>
          </a:lstStyle>
          <a:p>
            <a:pPr>
              <a:defRPr/>
            </a:pPr>
            <a:endParaRPr lang="es-ES_tradnl"/>
          </a:p>
        </p:txBody>
      </p:sp>
      <p:sp>
        <p:nvSpPr>
          <p:cNvPr id="12293" name="Rectangle 5"/>
          <p:cNvSpPr>
            <a:spLocks noGrp="1" noChangeArrowheads="1"/>
          </p:cNvSpPr>
          <p:nvPr>
            <p:ph type="sldNum" sz="quarter" idx="3"/>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8" tIns="49520" rIns="99038" bIns="49520" numCol="1" anchor="b" anchorCtr="0" compatLnSpc="1">
            <a:prstTxWarp prst="textNoShape">
              <a:avLst/>
            </a:prstTxWarp>
          </a:bodyPr>
          <a:lstStyle>
            <a:lvl1pPr algn="r" eaLnBrk="1" hangingPunct="1">
              <a:spcBef>
                <a:spcPct val="0"/>
              </a:spcBef>
              <a:defRPr sz="1300">
                <a:solidFill>
                  <a:schemeClr val="tx1"/>
                </a:solidFill>
                <a:latin typeface="Arial" charset="0"/>
              </a:defRPr>
            </a:lvl1pPr>
          </a:lstStyle>
          <a:p>
            <a:pPr>
              <a:defRPr/>
            </a:pPr>
            <a:fld id="{0A744FA0-254E-40E7-A427-A1A4766B1B13}" type="slidenum">
              <a:rPr lang="es-ES_tradnl"/>
              <a:pPr>
                <a:defRPr/>
              </a:pPr>
              <a:t>‹Nº›</a:t>
            </a:fld>
            <a:endParaRPr lang="es-ES_tradnl"/>
          </a:p>
        </p:txBody>
      </p:sp>
    </p:spTree>
    <p:extLst>
      <p:ext uri="{BB962C8B-B14F-4D97-AF65-F5344CB8AC3E}">
        <p14:creationId xmlns:p14="http://schemas.microsoft.com/office/powerpoint/2010/main" val="903170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8" tIns="49520" rIns="99038" bIns="49520" numCol="1" anchor="t" anchorCtr="0" compatLnSpc="1">
            <a:prstTxWarp prst="textNoShape">
              <a:avLst/>
            </a:prstTxWarp>
          </a:bodyPr>
          <a:lstStyle>
            <a:lvl1pPr algn="l" eaLnBrk="1" hangingPunct="1">
              <a:spcBef>
                <a:spcPct val="0"/>
              </a:spcBef>
              <a:defRPr sz="1300">
                <a:solidFill>
                  <a:schemeClr val="tx1"/>
                </a:solidFill>
                <a:latin typeface="Arial" charset="0"/>
              </a:defRPr>
            </a:lvl1pPr>
          </a:lstStyle>
          <a:p>
            <a:pPr>
              <a:defRPr/>
            </a:pPr>
            <a:endParaRPr lang="es-ES_tradnl"/>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8" tIns="49520" rIns="99038" bIns="49520" numCol="1" anchor="t" anchorCtr="0" compatLnSpc="1">
            <a:prstTxWarp prst="textNoShape">
              <a:avLst/>
            </a:prstTxWarp>
          </a:bodyPr>
          <a:lstStyle>
            <a:lvl1pPr algn="r" eaLnBrk="1" hangingPunct="1">
              <a:spcBef>
                <a:spcPct val="0"/>
              </a:spcBef>
              <a:defRPr sz="1300">
                <a:solidFill>
                  <a:schemeClr val="tx1"/>
                </a:solidFill>
                <a:latin typeface="Arial" charset="0"/>
              </a:defRPr>
            </a:lvl1pPr>
          </a:lstStyle>
          <a:p>
            <a:pPr>
              <a:defRPr/>
            </a:pPr>
            <a:endParaRPr lang="es-ES_tradnl"/>
          </a:p>
        </p:txBody>
      </p:sp>
      <p:sp>
        <p:nvSpPr>
          <p:cNvPr id="53252"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8" tIns="49520" rIns="99038" bIns="4952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8" tIns="49520" rIns="99038" bIns="49520" numCol="1" anchor="b" anchorCtr="0" compatLnSpc="1">
            <a:prstTxWarp prst="textNoShape">
              <a:avLst/>
            </a:prstTxWarp>
          </a:bodyPr>
          <a:lstStyle>
            <a:lvl1pPr algn="l" eaLnBrk="1" hangingPunct="1">
              <a:spcBef>
                <a:spcPct val="0"/>
              </a:spcBef>
              <a:defRPr sz="1300">
                <a:solidFill>
                  <a:schemeClr val="tx1"/>
                </a:solidFill>
                <a:latin typeface="Arial" charset="0"/>
              </a:defRPr>
            </a:lvl1pPr>
          </a:lstStyle>
          <a:p>
            <a:pPr>
              <a:defRPr/>
            </a:pPr>
            <a:endParaRPr lang="es-ES_tradnl"/>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38" tIns="49520" rIns="99038" bIns="49520" numCol="1" anchor="b" anchorCtr="0" compatLnSpc="1">
            <a:prstTxWarp prst="textNoShape">
              <a:avLst/>
            </a:prstTxWarp>
          </a:bodyPr>
          <a:lstStyle>
            <a:lvl1pPr algn="r" eaLnBrk="1" hangingPunct="1">
              <a:spcBef>
                <a:spcPct val="0"/>
              </a:spcBef>
              <a:defRPr sz="1300">
                <a:solidFill>
                  <a:schemeClr val="tx1"/>
                </a:solidFill>
                <a:latin typeface="Arial" charset="0"/>
              </a:defRPr>
            </a:lvl1pPr>
          </a:lstStyle>
          <a:p>
            <a:pPr>
              <a:defRPr/>
            </a:pPr>
            <a:fld id="{24C7C875-4E71-4EC6-BB14-BAD9DDF931F1}" type="slidenum">
              <a:rPr lang="es-ES_tradnl"/>
              <a:pPr>
                <a:defRPr/>
              </a:pPr>
              <a:t>‹Nº›</a:t>
            </a:fld>
            <a:endParaRPr lang="es-ES_tradnl"/>
          </a:p>
        </p:txBody>
      </p:sp>
    </p:spTree>
    <p:extLst>
      <p:ext uri="{BB962C8B-B14F-4D97-AF65-F5344CB8AC3E}">
        <p14:creationId xmlns:p14="http://schemas.microsoft.com/office/powerpoint/2010/main" val="25647875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28E84109-BFEE-4EBC-A109-99AD0531B0B9}" type="slidenum">
              <a:rPr lang="es-ES_tradnl" altLang="es-ES" sz="1300">
                <a:solidFill>
                  <a:schemeClr val="tx1"/>
                </a:solidFill>
                <a:latin typeface="Arial" charset="0"/>
              </a:rPr>
              <a:pPr/>
              <a:t>1</a:t>
            </a:fld>
            <a:endParaRPr lang="es-ES_tradnl" altLang="es-ES" sz="1300">
              <a:solidFill>
                <a:schemeClr val="tx1"/>
              </a:solidFill>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18612537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9658CE45-0C8B-4507-9BFA-DE03A6B8FE09}" type="slidenum">
              <a:rPr lang="es-ES_tradnl" altLang="es-ES" sz="1300">
                <a:solidFill>
                  <a:srgbClr val="000000"/>
                </a:solidFill>
                <a:latin typeface="Arial" charset="0"/>
              </a:rPr>
              <a:pPr/>
              <a:t>10</a:t>
            </a:fld>
            <a:endParaRPr lang="es-ES_tradnl" altLang="es-ES" sz="1300">
              <a:solidFill>
                <a:srgbClr val="000000"/>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342173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9658CE45-0C8B-4507-9BFA-DE03A6B8FE09}" type="slidenum">
              <a:rPr lang="es-ES_tradnl" altLang="es-ES" sz="1300">
                <a:solidFill>
                  <a:srgbClr val="000000"/>
                </a:solidFill>
                <a:latin typeface="Arial" charset="0"/>
              </a:rPr>
              <a:pPr/>
              <a:t>2</a:t>
            </a:fld>
            <a:endParaRPr lang="es-ES_tradnl" altLang="es-ES" sz="1300">
              <a:solidFill>
                <a:srgbClr val="000000"/>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2180333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9658CE45-0C8B-4507-9BFA-DE03A6B8FE09}" type="slidenum">
              <a:rPr lang="es-ES_tradnl" altLang="es-ES" sz="1300">
                <a:solidFill>
                  <a:srgbClr val="000000"/>
                </a:solidFill>
                <a:latin typeface="Arial" charset="0"/>
              </a:rPr>
              <a:pPr/>
              <a:t>3</a:t>
            </a:fld>
            <a:endParaRPr lang="es-ES_tradnl" altLang="es-ES" sz="1300">
              <a:solidFill>
                <a:srgbClr val="000000"/>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1186286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9658CE45-0C8B-4507-9BFA-DE03A6B8FE09}" type="slidenum">
              <a:rPr lang="es-ES_tradnl" altLang="es-ES" sz="1300">
                <a:solidFill>
                  <a:srgbClr val="000000"/>
                </a:solidFill>
                <a:latin typeface="Arial" charset="0"/>
              </a:rPr>
              <a:pPr/>
              <a:t>4</a:t>
            </a:fld>
            <a:endParaRPr lang="es-ES_tradnl" altLang="es-ES" sz="1300">
              <a:solidFill>
                <a:srgbClr val="000000"/>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1764662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9658CE45-0C8B-4507-9BFA-DE03A6B8FE09}" type="slidenum">
              <a:rPr lang="es-ES_tradnl" altLang="es-ES" sz="1300">
                <a:solidFill>
                  <a:srgbClr val="000000"/>
                </a:solidFill>
                <a:latin typeface="Arial" charset="0"/>
              </a:rPr>
              <a:pPr/>
              <a:t>5</a:t>
            </a:fld>
            <a:endParaRPr lang="es-ES_tradnl" altLang="es-ES" sz="1300">
              <a:solidFill>
                <a:srgbClr val="000000"/>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2062103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9658CE45-0C8B-4507-9BFA-DE03A6B8FE09}" type="slidenum">
              <a:rPr lang="es-ES_tradnl" altLang="es-ES" sz="1300">
                <a:solidFill>
                  <a:srgbClr val="000000"/>
                </a:solidFill>
                <a:latin typeface="Arial" charset="0"/>
              </a:rPr>
              <a:pPr/>
              <a:t>6</a:t>
            </a:fld>
            <a:endParaRPr lang="es-ES_tradnl" altLang="es-ES" sz="1300">
              <a:solidFill>
                <a:srgbClr val="000000"/>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115432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9658CE45-0C8B-4507-9BFA-DE03A6B8FE09}" type="slidenum">
              <a:rPr lang="es-ES_tradnl" altLang="es-ES" sz="1300">
                <a:solidFill>
                  <a:srgbClr val="000000"/>
                </a:solidFill>
                <a:latin typeface="Arial" charset="0"/>
              </a:rPr>
              <a:pPr/>
              <a:t>7</a:t>
            </a:fld>
            <a:endParaRPr lang="es-ES_tradnl" altLang="es-ES" sz="1300">
              <a:solidFill>
                <a:srgbClr val="000000"/>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524942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9658CE45-0C8B-4507-9BFA-DE03A6B8FE09}" type="slidenum">
              <a:rPr lang="es-ES_tradnl" altLang="es-ES" sz="1300">
                <a:solidFill>
                  <a:srgbClr val="000000"/>
                </a:solidFill>
                <a:latin typeface="Arial" charset="0"/>
              </a:rPr>
              <a:pPr/>
              <a:t>8</a:t>
            </a:fld>
            <a:endParaRPr lang="es-ES_tradnl" altLang="es-ES" sz="1300">
              <a:solidFill>
                <a:srgbClr val="000000"/>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4238820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a:defRPr sz="2600">
                <a:solidFill>
                  <a:srgbClr val="B4C9E2"/>
                </a:solidFill>
                <a:latin typeface="Times New Roman" pitchFamily="18" charset="0"/>
              </a:defRPr>
            </a:lvl1pPr>
            <a:lvl2pPr marL="804763" indent="-309524">
              <a:defRPr sz="2600">
                <a:solidFill>
                  <a:srgbClr val="B4C9E2"/>
                </a:solidFill>
                <a:latin typeface="Times New Roman" pitchFamily="18" charset="0"/>
              </a:defRPr>
            </a:lvl2pPr>
            <a:lvl3pPr marL="1238098" indent="-247620">
              <a:defRPr sz="2600">
                <a:solidFill>
                  <a:srgbClr val="B4C9E2"/>
                </a:solidFill>
                <a:latin typeface="Times New Roman" pitchFamily="18" charset="0"/>
              </a:defRPr>
            </a:lvl3pPr>
            <a:lvl4pPr marL="1733337" indent="-247620">
              <a:defRPr sz="2600">
                <a:solidFill>
                  <a:srgbClr val="B4C9E2"/>
                </a:solidFill>
                <a:latin typeface="Times New Roman" pitchFamily="18" charset="0"/>
              </a:defRPr>
            </a:lvl4pPr>
            <a:lvl5pPr marL="2228576" indent="-247620">
              <a:defRPr sz="2600">
                <a:solidFill>
                  <a:srgbClr val="B4C9E2"/>
                </a:solidFill>
                <a:latin typeface="Times New Roman" pitchFamily="18" charset="0"/>
              </a:defRPr>
            </a:lvl5pPr>
            <a:lvl6pPr marL="2723815" indent="-247620" algn="ctr" eaLnBrk="0" fontAlgn="base" hangingPunct="0">
              <a:spcBef>
                <a:spcPct val="20000"/>
              </a:spcBef>
              <a:spcAft>
                <a:spcPct val="0"/>
              </a:spcAft>
              <a:defRPr sz="2600">
                <a:solidFill>
                  <a:srgbClr val="B4C9E2"/>
                </a:solidFill>
                <a:latin typeface="Times New Roman" pitchFamily="18" charset="0"/>
              </a:defRPr>
            </a:lvl6pPr>
            <a:lvl7pPr marL="3219054" indent="-247620" algn="ctr" eaLnBrk="0" fontAlgn="base" hangingPunct="0">
              <a:spcBef>
                <a:spcPct val="20000"/>
              </a:spcBef>
              <a:spcAft>
                <a:spcPct val="0"/>
              </a:spcAft>
              <a:defRPr sz="2600">
                <a:solidFill>
                  <a:srgbClr val="B4C9E2"/>
                </a:solidFill>
                <a:latin typeface="Times New Roman" pitchFamily="18" charset="0"/>
              </a:defRPr>
            </a:lvl7pPr>
            <a:lvl8pPr marL="3714293" indent="-247620" algn="ctr" eaLnBrk="0" fontAlgn="base" hangingPunct="0">
              <a:spcBef>
                <a:spcPct val="20000"/>
              </a:spcBef>
              <a:spcAft>
                <a:spcPct val="0"/>
              </a:spcAft>
              <a:defRPr sz="2600">
                <a:solidFill>
                  <a:srgbClr val="B4C9E2"/>
                </a:solidFill>
                <a:latin typeface="Times New Roman" pitchFamily="18" charset="0"/>
              </a:defRPr>
            </a:lvl8pPr>
            <a:lvl9pPr marL="4209532" indent="-247620" algn="ctr" eaLnBrk="0" fontAlgn="base" hangingPunct="0">
              <a:spcBef>
                <a:spcPct val="20000"/>
              </a:spcBef>
              <a:spcAft>
                <a:spcPct val="0"/>
              </a:spcAft>
              <a:defRPr sz="2600">
                <a:solidFill>
                  <a:srgbClr val="B4C9E2"/>
                </a:solidFill>
                <a:latin typeface="Times New Roman" pitchFamily="18" charset="0"/>
              </a:defRPr>
            </a:lvl9pPr>
          </a:lstStyle>
          <a:p>
            <a:fld id="{9658CE45-0C8B-4507-9BFA-DE03A6B8FE09}" type="slidenum">
              <a:rPr lang="es-ES_tradnl" altLang="es-ES" sz="1300">
                <a:solidFill>
                  <a:srgbClr val="000000"/>
                </a:solidFill>
                <a:latin typeface="Arial" charset="0"/>
              </a:rPr>
              <a:pPr/>
              <a:t>9</a:t>
            </a:fld>
            <a:endParaRPr lang="es-ES_tradnl" altLang="es-ES" sz="1300">
              <a:solidFill>
                <a:srgbClr val="000000"/>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es-ES_tradnl" altLang="es-ES" smtClean="0"/>
          </a:p>
        </p:txBody>
      </p:sp>
    </p:spTree>
    <p:extLst>
      <p:ext uri="{BB962C8B-B14F-4D97-AF65-F5344CB8AC3E}">
        <p14:creationId xmlns:p14="http://schemas.microsoft.com/office/powerpoint/2010/main" val="987838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jpeg"/><Relationship Id="rId18" Type="http://schemas.openxmlformats.org/officeDocument/2006/relationships/image" Target="../media/image27.png"/><Relationship Id="rId26" Type="http://schemas.openxmlformats.org/officeDocument/2006/relationships/image" Target="../media/image35.png"/><Relationship Id="rId3" Type="http://schemas.openxmlformats.org/officeDocument/2006/relationships/image" Target="../media/image12.jpeg"/><Relationship Id="rId21" Type="http://schemas.openxmlformats.org/officeDocument/2006/relationships/image" Target="../media/image30.png"/><Relationship Id="rId7" Type="http://schemas.openxmlformats.org/officeDocument/2006/relationships/image" Target="../media/image16.png"/><Relationship Id="rId12" Type="http://schemas.openxmlformats.org/officeDocument/2006/relationships/image" Target="../media/image21.jpeg"/><Relationship Id="rId17" Type="http://schemas.openxmlformats.org/officeDocument/2006/relationships/image" Target="../media/image26.png"/><Relationship Id="rId25" Type="http://schemas.openxmlformats.org/officeDocument/2006/relationships/image" Target="../media/image34.png"/><Relationship Id="rId2" Type="http://schemas.openxmlformats.org/officeDocument/2006/relationships/image" Target="../media/image11.png"/><Relationship Id="rId16" Type="http://schemas.openxmlformats.org/officeDocument/2006/relationships/image" Target="../media/image25.png"/><Relationship Id="rId20" Type="http://schemas.openxmlformats.org/officeDocument/2006/relationships/image" Target="../media/image29.jpeg"/><Relationship Id="rId1" Type="http://schemas.openxmlformats.org/officeDocument/2006/relationships/slideMaster" Target="../slideMasters/slideMaster2.xml"/><Relationship Id="rId6" Type="http://schemas.openxmlformats.org/officeDocument/2006/relationships/image" Target="../media/image15.png"/><Relationship Id="rId11" Type="http://schemas.openxmlformats.org/officeDocument/2006/relationships/image" Target="../media/image20.png"/><Relationship Id="rId24" Type="http://schemas.openxmlformats.org/officeDocument/2006/relationships/image" Target="../media/image33.jpeg"/><Relationship Id="rId5" Type="http://schemas.openxmlformats.org/officeDocument/2006/relationships/image" Target="../media/image14.png"/><Relationship Id="rId15" Type="http://schemas.openxmlformats.org/officeDocument/2006/relationships/image" Target="../media/image24.png"/><Relationship Id="rId23" Type="http://schemas.openxmlformats.org/officeDocument/2006/relationships/image" Target="../media/image32.jpeg"/><Relationship Id="rId10" Type="http://schemas.openxmlformats.org/officeDocument/2006/relationships/image" Target="../media/image19.jpeg"/><Relationship Id="rId19" Type="http://schemas.openxmlformats.org/officeDocument/2006/relationships/image" Target="../media/image28.png"/><Relationship Id="rId4" Type="http://schemas.openxmlformats.org/officeDocument/2006/relationships/image" Target="../media/image13.jpeg"/><Relationship Id="rId9" Type="http://schemas.openxmlformats.org/officeDocument/2006/relationships/image" Target="../media/image18.jpeg"/><Relationship Id="rId14" Type="http://schemas.openxmlformats.org/officeDocument/2006/relationships/image" Target="../media/image23.png"/><Relationship Id="rId22" Type="http://schemas.openxmlformats.org/officeDocument/2006/relationships/image" Target="../media/image3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Date Placeholder 9"/>
          <p:cNvSpPr>
            <a:spLocks noGrp="1"/>
          </p:cNvSpPr>
          <p:nvPr>
            <p:ph type="dt" sz="half" idx="10"/>
          </p:nvPr>
        </p:nvSpPr>
        <p:spPr/>
        <p:txBody>
          <a:bodyPr/>
          <a:lstStyle>
            <a:lvl1pPr>
              <a:defRPr/>
            </a:lvl1pPr>
          </a:lstStyle>
          <a:p>
            <a:pPr>
              <a:defRPr/>
            </a:pPr>
            <a:endParaRPr lang="es-ES"/>
          </a:p>
        </p:txBody>
      </p:sp>
      <p:sp>
        <p:nvSpPr>
          <p:cNvPr id="5" name="Slide Number Placeholder 10"/>
          <p:cNvSpPr>
            <a:spLocks noGrp="1"/>
          </p:cNvSpPr>
          <p:nvPr>
            <p:ph type="sldNum" sz="quarter" idx="11"/>
          </p:nvPr>
        </p:nvSpPr>
        <p:spPr/>
        <p:txBody>
          <a:bodyPr/>
          <a:lstStyle>
            <a:lvl1pPr>
              <a:defRPr/>
            </a:lvl1pPr>
          </a:lstStyle>
          <a:p>
            <a:pPr>
              <a:defRPr/>
            </a:pPr>
            <a:fld id="{6A63E6EC-2578-4E20-A710-0FF6352B8462}" type="slidenum">
              <a:rPr lang="es-ES"/>
              <a:pPr>
                <a:defRPr/>
              </a:pPr>
              <a:t>‹Nº›</a:t>
            </a:fld>
            <a:endParaRPr lang="es-ES" dirty="0"/>
          </a:p>
        </p:txBody>
      </p:sp>
      <p:sp>
        <p:nvSpPr>
          <p:cNvPr id="6"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1572132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9"/>
          <p:cNvSpPr>
            <a:spLocks noGrp="1"/>
          </p:cNvSpPr>
          <p:nvPr>
            <p:ph type="dt" sz="half" idx="10"/>
          </p:nvPr>
        </p:nvSpPr>
        <p:spPr/>
        <p:txBody>
          <a:bodyPr/>
          <a:lstStyle>
            <a:lvl1pPr>
              <a:defRPr/>
            </a:lvl1pPr>
          </a:lstStyle>
          <a:p>
            <a:pPr>
              <a:defRPr/>
            </a:pPr>
            <a:endParaRPr lang="es-ES"/>
          </a:p>
        </p:txBody>
      </p:sp>
      <p:sp>
        <p:nvSpPr>
          <p:cNvPr id="5" name="Slide Number Placeholder 10"/>
          <p:cNvSpPr>
            <a:spLocks noGrp="1"/>
          </p:cNvSpPr>
          <p:nvPr>
            <p:ph type="sldNum" sz="quarter" idx="11"/>
          </p:nvPr>
        </p:nvSpPr>
        <p:spPr/>
        <p:txBody>
          <a:bodyPr/>
          <a:lstStyle>
            <a:lvl1pPr>
              <a:defRPr/>
            </a:lvl1pPr>
          </a:lstStyle>
          <a:p>
            <a:pPr>
              <a:defRPr/>
            </a:pPr>
            <a:fld id="{D8A62A6B-F202-4663-B16C-D3087E2997A8}" type="slidenum">
              <a:rPr lang="es-ES"/>
              <a:pPr>
                <a:defRPr/>
              </a:pPr>
              <a:t>‹Nº›</a:t>
            </a:fld>
            <a:endParaRPr lang="es-ES" dirty="0"/>
          </a:p>
        </p:txBody>
      </p:sp>
      <p:sp>
        <p:nvSpPr>
          <p:cNvPr id="6"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3914360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58775"/>
            <a:ext cx="2057400" cy="57673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358775"/>
            <a:ext cx="6019800" cy="57673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9"/>
          <p:cNvSpPr>
            <a:spLocks noGrp="1"/>
          </p:cNvSpPr>
          <p:nvPr>
            <p:ph type="dt" sz="half" idx="10"/>
          </p:nvPr>
        </p:nvSpPr>
        <p:spPr/>
        <p:txBody>
          <a:bodyPr/>
          <a:lstStyle>
            <a:lvl1pPr>
              <a:defRPr/>
            </a:lvl1pPr>
          </a:lstStyle>
          <a:p>
            <a:pPr>
              <a:defRPr/>
            </a:pPr>
            <a:endParaRPr lang="es-ES"/>
          </a:p>
        </p:txBody>
      </p:sp>
      <p:sp>
        <p:nvSpPr>
          <p:cNvPr id="5" name="Slide Number Placeholder 10"/>
          <p:cNvSpPr>
            <a:spLocks noGrp="1"/>
          </p:cNvSpPr>
          <p:nvPr>
            <p:ph type="sldNum" sz="quarter" idx="11"/>
          </p:nvPr>
        </p:nvSpPr>
        <p:spPr/>
        <p:txBody>
          <a:bodyPr/>
          <a:lstStyle>
            <a:lvl1pPr>
              <a:defRPr/>
            </a:lvl1pPr>
          </a:lstStyle>
          <a:p>
            <a:pPr>
              <a:defRPr/>
            </a:pPr>
            <a:fld id="{D5A8362D-BEC0-499C-9B53-F3DD6818D020}" type="slidenum">
              <a:rPr lang="es-ES"/>
              <a:pPr>
                <a:defRPr/>
              </a:pPr>
              <a:t>‹Nº›</a:t>
            </a:fld>
            <a:endParaRPr lang="es-ES" dirty="0"/>
          </a:p>
        </p:txBody>
      </p:sp>
      <p:sp>
        <p:nvSpPr>
          <p:cNvPr id="6"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2738954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DB561CFD-0EE8-408F-B3D7-810F9D64A4FE}" type="slidenum">
              <a:rPr/>
              <a:pPr>
                <a:defRPr/>
              </a:pPr>
              <a:t>‹Nº›</a:t>
            </a:fld>
            <a:endParaRPr dirty="0"/>
          </a:p>
        </p:txBody>
      </p:sp>
    </p:spTree>
    <p:extLst>
      <p:ext uri="{BB962C8B-B14F-4D97-AF65-F5344CB8AC3E}">
        <p14:creationId xmlns:p14="http://schemas.microsoft.com/office/powerpoint/2010/main" val="8574130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E76694AB-7C69-460E-BCCC-C4BA3AD18E44}" type="slidenum">
              <a:rPr/>
              <a:pPr>
                <a:defRPr/>
              </a:pPr>
              <a:t>‹Nº›</a:t>
            </a:fld>
            <a:endParaRPr dirty="0"/>
          </a:p>
        </p:txBody>
      </p:sp>
    </p:spTree>
    <p:extLst>
      <p:ext uri="{BB962C8B-B14F-4D97-AF65-F5344CB8AC3E}">
        <p14:creationId xmlns:p14="http://schemas.microsoft.com/office/powerpoint/2010/main" val="11066878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4383A927-348E-498B-9241-33CF4A679A35}" type="slidenum">
              <a:rPr/>
              <a:pPr>
                <a:defRPr/>
              </a:pPr>
              <a:t>‹Nº›</a:t>
            </a:fld>
            <a:endParaRPr dirty="0"/>
          </a:p>
        </p:txBody>
      </p:sp>
    </p:spTree>
    <p:extLst>
      <p:ext uri="{BB962C8B-B14F-4D97-AF65-F5344CB8AC3E}">
        <p14:creationId xmlns:p14="http://schemas.microsoft.com/office/powerpoint/2010/main" val="20343454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A736FC94-ED7D-4962-B862-7FB2B805776D}" type="slidenum">
              <a:rPr/>
              <a:pPr>
                <a:defRPr/>
              </a:pPr>
              <a:t>‹Nº›</a:t>
            </a:fld>
            <a:endParaRPr dirty="0"/>
          </a:p>
        </p:txBody>
      </p:sp>
    </p:spTree>
    <p:extLst>
      <p:ext uri="{BB962C8B-B14F-4D97-AF65-F5344CB8AC3E}">
        <p14:creationId xmlns:p14="http://schemas.microsoft.com/office/powerpoint/2010/main" val="3332357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p:cNvSpPr>
          <p:nvPr>
            <p:ph type="dt" sz="half" idx="10"/>
          </p:nvPr>
        </p:nvSpPr>
        <p:spPr/>
        <p:txBody>
          <a:bodyPr/>
          <a:lstStyle>
            <a:lvl1pPr>
              <a:defRPr/>
            </a:lvl1pPr>
          </a:lstStyle>
          <a:p>
            <a:pPr>
              <a:defRPr/>
            </a:pPr>
            <a:endParaRPr/>
          </a:p>
        </p:txBody>
      </p:sp>
      <p:sp>
        <p:nvSpPr>
          <p:cNvPr id="8" name="Rectangle 20"/>
          <p:cNvSpPr>
            <a:spLocks noGrp="1"/>
          </p:cNvSpPr>
          <p:nvPr>
            <p:ph type="ftr" sz="quarter" idx="11"/>
          </p:nvPr>
        </p:nvSpPr>
        <p:spPr/>
        <p:txBody>
          <a:bodyPr/>
          <a:lstStyle>
            <a:lvl1pPr>
              <a:defRPr/>
            </a:lvl1pPr>
          </a:lstStyle>
          <a:p>
            <a:pPr>
              <a:defRPr/>
            </a:pPr>
            <a:endParaRPr/>
          </a:p>
        </p:txBody>
      </p:sp>
      <p:sp>
        <p:nvSpPr>
          <p:cNvPr id="9" name="Rectangle 21"/>
          <p:cNvSpPr>
            <a:spLocks noGrp="1"/>
          </p:cNvSpPr>
          <p:nvPr>
            <p:ph type="sldNum" sz="quarter" idx="12"/>
          </p:nvPr>
        </p:nvSpPr>
        <p:spPr/>
        <p:txBody>
          <a:bodyPr/>
          <a:lstStyle>
            <a:lvl1pPr>
              <a:defRPr/>
            </a:lvl1pPr>
          </a:lstStyle>
          <a:p>
            <a:pPr>
              <a:defRPr/>
            </a:pPr>
            <a:fld id="{C03E071D-0AC0-4802-8CD3-A0214B67D83C}" type="slidenum">
              <a:rPr/>
              <a:pPr>
                <a:defRPr/>
              </a:pPr>
              <a:t>‹Nº›</a:t>
            </a:fld>
            <a:endParaRPr dirty="0"/>
          </a:p>
        </p:txBody>
      </p:sp>
    </p:spTree>
    <p:extLst>
      <p:ext uri="{BB962C8B-B14F-4D97-AF65-F5344CB8AC3E}">
        <p14:creationId xmlns:p14="http://schemas.microsoft.com/office/powerpoint/2010/main" val="1331967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p:cNvSpPr>
          <p:nvPr>
            <p:ph type="dt" sz="half" idx="10"/>
          </p:nvPr>
        </p:nvSpPr>
        <p:spPr/>
        <p:txBody>
          <a:bodyPr/>
          <a:lstStyle>
            <a:lvl1pPr>
              <a:defRPr/>
            </a:lvl1pPr>
          </a:lstStyle>
          <a:p>
            <a:pPr>
              <a:defRPr/>
            </a:pPr>
            <a:endParaRPr/>
          </a:p>
        </p:txBody>
      </p:sp>
      <p:sp>
        <p:nvSpPr>
          <p:cNvPr id="4" name="Rectangle 20"/>
          <p:cNvSpPr>
            <a:spLocks noGrp="1"/>
          </p:cNvSpPr>
          <p:nvPr>
            <p:ph type="ftr" sz="quarter" idx="11"/>
          </p:nvPr>
        </p:nvSpPr>
        <p:spPr/>
        <p:txBody>
          <a:bodyPr/>
          <a:lstStyle>
            <a:lvl1pPr>
              <a:defRPr/>
            </a:lvl1pPr>
          </a:lstStyle>
          <a:p>
            <a:pPr>
              <a:defRPr/>
            </a:pPr>
            <a:endParaRPr/>
          </a:p>
        </p:txBody>
      </p:sp>
      <p:sp>
        <p:nvSpPr>
          <p:cNvPr id="5" name="Rectangle 21"/>
          <p:cNvSpPr>
            <a:spLocks noGrp="1"/>
          </p:cNvSpPr>
          <p:nvPr>
            <p:ph type="sldNum" sz="quarter" idx="12"/>
          </p:nvPr>
        </p:nvSpPr>
        <p:spPr/>
        <p:txBody>
          <a:bodyPr/>
          <a:lstStyle>
            <a:lvl1pPr>
              <a:defRPr/>
            </a:lvl1pPr>
          </a:lstStyle>
          <a:p>
            <a:pPr>
              <a:defRPr/>
            </a:pPr>
            <a:fld id="{817551E0-50F1-426E-BFEB-DA77FF9CD841}" type="slidenum">
              <a:rPr/>
              <a:pPr>
                <a:defRPr/>
              </a:pPr>
              <a:t>‹Nº›</a:t>
            </a:fld>
            <a:endParaRPr dirty="0"/>
          </a:p>
        </p:txBody>
      </p:sp>
    </p:spTree>
    <p:extLst>
      <p:ext uri="{BB962C8B-B14F-4D97-AF65-F5344CB8AC3E}">
        <p14:creationId xmlns:p14="http://schemas.microsoft.com/office/powerpoint/2010/main" val="1178066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p:cNvSpPr>
          <p:nvPr>
            <p:ph type="dt" sz="half" idx="10"/>
          </p:nvPr>
        </p:nvSpPr>
        <p:spPr/>
        <p:txBody>
          <a:bodyPr/>
          <a:lstStyle>
            <a:lvl1pPr>
              <a:defRPr/>
            </a:lvl1pPr>
          </a:lstStyle>
          <a:p>
            <a:pPr>
              <a:defRPr/>
            </a:pPr>
            <a:endParaRPr/>
          </a:p>
        </p:txBody>
      </p:sp>
      <p:sp>
        <p:nvSpPr>
          <p:cNvPr id="3" name="Rectangle 20"/>
          <p:cNvSpPr>
            <a:spLocks noGrp="1"/>
          </p:cNvSpPr>
          <p:nvPr>
            <p:ph type="ftr" sz="quarter" idx="11"/>
          </p:nvPr>
        </p:nvSpPr>
        <p:spPr/>
        <p:txBody>
          <a:bodyPr/>
          <a:lstStyle>
            <a:lvl1pPr>
              <a:defRPr/>
            </a:lvl1pPr>
          </a:lstStyle>
          <a:p>
            <a:pPr>
              <a:defRPr/>
            </a:pPr>
            <a:endParaRPr/>
          </a:p>
        </p:txBody>
      </p:sp>
      <p:sp>
        <p:nvSpPr>
          <p:cNvPr id="4" name="Rectangle 21"/>
          <p:cNvSpPr>
            <a:spLocks noGrp="1"/>
          </p:cNvSpPr>
          <p:nvPr>
            <p:ph type="sldNum" sz="quarter" idx="12"/>
          </p:nvPr>
        </p:nvSpPr>
        <p:spPr/>
        <p:txBody>
          <a:bodyPr/>
          <a:lstStyle>
            <a:lvl1pPr>
              <a:defRPr/>
            </a:lvl1pPr>
          </a:lstStyle>
          <a:p>
            <a:pPr>
              <a:defRPr/>
            </a:pPr>
            <a:fld id="{85273230-F898-4CA7-8337-372059AD21DB}" type="slidenum">
              <a:rPr/>
              <a:pPr>
                <a:defRPr/>
              </a:pPr>
              <a:t>‹Nº›</a:t>
            </a:fld>
            <a:endParaRPr dirty="0"/>
          </a:p>
        </p:txBody>
      </p:sp>
    </p:spTree>
    <p:extLst>
      <p:ext uri="{BB962C8B-B14F-4D97-AF65-F5344CB8AC3E}">
        <p14:creationId xmlns:p14="http://schemas.microsoft.com/office/powerpoint/2010/main" val="23037785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28A6E998-3694-4179-975C-3BC1ED4460CA}" type="slidenum">
              <a:rPr/>
              <a:pPr>
                <a:defRPr/>
              </a:pPr>
              <a:t>‹Nº›</a:t>
            </a:fld>
            <a:endParaRPr dirty="0"/>
          </a:p>
        </p:txBody>
      </p:sp>
    </p:spTree>
    <p:extLst>
      <p:ext uri="{BB962C8B-B14F-4D97-AF65-F5344CB8AC3E}">
        <p14:creationId xmlns:p14="http://schemas.microsoft.com/office/powerpoint/2010/main" val="1811922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9"/>
          <p:cNvSpPr>
            <a:spLocks noGrp="1"/>
          </p:cNvSpPr>
          <p:nvPr>
            <p:ph type="dt" sz="half" idx="10"/>
          </p:nvPr>
        </p:nvSpPr>
        <p:spPr/>
        <p:txBody>
          <a:bodyPr/>
          <a:lstStyle>
            <a:lvl1pPr>
              <a:defRPr/>
            </a:lvl1pPr>
          </a:lstStyle>
          <a:p>
            <a:pPr>
              <a:defRPr/>
            </a:pPr>
            <a:endParaRPr lang="es-ES"/>
          </a:p>
        </p:txBody>
      </p:sp>
      <p:sp>
        <p:nvSpPr>
          <p:cNvPr id="5" name="Slide Number Placeholder 10"/>
          <p:cNvSpPr>
            <a:spLocks noGrp="1"/>
          </p:cNvSpPr>
          <p:nvPr>
            <p:ph type="sldNum" sz="quarter" idx="11"/>
          </p:nvPr>
        </p:nvSpPr>
        <p:spPr/>
        <p:txBody>
          <a:bodyPr/>
          <a:lstStyle>
            <a:lvl1pPr>
              <a:defRPr/>
            </a:lvl1pPr>
          </a:lstStyle>
          <a:p>
            <a:pPr>
              <a:defRPr/>
            </a:pPr>
            <a:fld id="{990FC353-D013-4E2D-85DD-0B0A090B35DE}" type="slidenum">
              <a:rPr lang="es-ES"/>
              <a:pPr>
                <a:defRPr/>
              </a:pPr>
              <a:t>‹Nº›</a:t>
            </a:fld>
            <a:endParaRPr lang="es-ES" dirty="0"/>
          </a:p>
        </p:txBody>
      </p:sp>
      <p:sp>
        <p:nvSpPr>
          <p:cNvPr id="6"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17484379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406A2B27-E705-4617-B4BA-B4C5DFBF2190}" type="slidenum">
              <a:rPr/>
              <a:pPr>
                <a:defRPr/>
              </a:pPr>
              <a:t>‹Nº›</a:t>
            </a:fld>
            <a:endParaRPr dirty="0"/>
          </a:p>
        </p:txBody>
      </p:sp>
    </p:spTree>
    <p:extLst>
      <p:ext uri="{BB962C8B-B14F-4D97-AF65-F5344CB8AC3E}">
        <p14:creationId xmlns:p14="http://schemas.microsoft.com/office/powerpoint/2010/main" val="34465029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545A2D10-8C05-45D1-9F08-433A44EE86AF}" type="slidenum">
              <a:rPr/>
              <a:pPr>
                <a:defRPr/>
              </a:pPr>
              <a:t>‹Nº›</a:t>
            </a:fld>
            <a:endParaRPr dirty="0"/>
          </a:p>
        </p:txBody>
      </p:sp>
    </p:spTree>
    <p:extLst>
      <p:ext uri="{BB962C8B-B14F-4D97-AF65-F5344CB8AC3E}">
        <p14:creationId xmlns:p14="http://schemas.microsoft.com/office/powerpoint/2010/main" val="6156982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58775"/>
            <a:ext cx="2057400" cy="57673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358775"/>
            <a:ext cx="6019800" cy="57673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C2A19E3C-5F88-46F8-921F-A315B13BF40E}" type="slidenum">
              <a:rPr/>
              <a:pPr>
                <a:defRPr/>
              </a:pPr>
              <a:t>‹Nº›</a:t>
            </a:fld>
            <a:endParaRPr dirty="0"/>
          </a:p>
        </p:txBody>
      </p:sp>
    </p:spTree>
    <p:extLst>
      <p:ext uri="{BB962C8B-B14F-4D97-AF65-F5344CB8AC3E}">
        <p14:creationId xmlns:p14="http://schemas.microsoft.com/office/powerpoint/2010/main" val="36831180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8775"/>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D99A5B80-EC3E-44EE-BA8C-86FA98D86535}" type="slidenum">
              <a:rPr/>
              <a:pPr>
                <a:defRPr/>
              </a:pPr>
              <a:t>‹Nº›</a:t>
            </a:fld>
            <a:endParaRPr dirty="0"/>
          </a:p>
        </p:txBody>
      </p:sp>
    </p:spTree>
    <p:extLst>
      <p:ext uri="{BB962C8B-B14F-4D97-AF65-F5344CB8AC3E}">
        <p14:creationId xmlns:p14="http://schemas.microsoft.com/office/powerpoint/2010/main" val="30783350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pic>
        <p:nvPicPr>
          <p:cNvPr id="2" name="6 Imagen" descr="Logo VSC 2 tinta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388" y="266700"/>
            <a:ext cx="1058862"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2 Conector recto"/>
          <p:cNvCxnSpPr/>
          <p:nvPr userDrawn="1"/>
        </p:nvCxnSpPr>
        <p:spPr>
          <a:xfrm>
            <a:off x="323850" y="6165850"/>
            <a:ext cx="835183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4" name="11 Imagen" descr="VSC Composed.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324350" y="6288088"/>
            <a:ext cx="3600450" cy="56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4 Conector recto"/>
          <p:cNvCxnSpPr/>
          <p:nvPr userDrawn="1"/>
        </p:nvCxnSpPr>
        <p:spPr>
          <a:xfrm>
            <a:off x="-12700" y="1131888"/>
            <a:ext cx="914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2" descr="UPV"/>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675563" y="358775"/>
            <a:ext cx="141128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13 Imagen"/>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592888" y="188913"/>
            <a:ext cx="1054100"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5 Marcador de número de diapositiva"/>
          <p:cNvSpPr>
            <a:spLocks noGrp="1"/>
          </p:cNvSpPr>
          <p:nvPr>
            <p:ph type="sldNum" sz="quarter" idx="10"/>
          </p:nvPr>
        </p:nvSpPr>
        <p:spPr>
          <a:xfrm>
            <a:off x="6505575" y="6356350"/>
            <a:ext cx="2133600" cy="365125"/>
          </a:xfrm>
        </p:spPr>
        <p:txBody>
          <a:bodyPr/>
          <a:lstStyle>
            <a:lvl1pPr>
              <a:defRPr/>
            </a:lvl1pPr>
          </a:lstStyle>
          <a:p>
            <a:pPr>
              <a:defRPr/>
            </a:pPr>
            <a:fld id="{70D0B568-2E7B-429E-9754-2AD08B4EE394}" type="slidenum">
              <a:rPr/>
              <a:pPr>
                <a:defRPr/>
              </a:pPr>
              <a:t>‹Nº›</a:t>
            </a:fld>
            <a:endParaRPr dirty="0"/>
          </a:p>
        </p:txBody>
      </p:sp>
    </p:spTree>
    <p:extLst>
      <p:ext uri="{BB962C8B-B14F-4D97-AF65-F5344CB8AC3E}">
        <p14:creationId xmlns:p14="http://schemas.microsoft.com/office/powerpoint/2010/main" val="25383517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3" name="Rectangle 32"/>
          <p:cNvSpPr/>
          <p:nvPr userDrawn="1"/>
        </p:nvSpPr>
        <p:spPr bwMode="auto">
          <a:xfrm>
            <a:off x="0" y="6368595"/>
            <a:ext cx="9144000" cy="489405"/>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82944" tIns="41472" rIns="82944" bIns="41472" numCol="1" rtlCol="0" anchor="t" anchorCtr="0" compatLnSpc="1"/>
          <a:lstStyle/>
          <a:p>
            <a:pPr marL="0" marR="0" indent="0" algn="l" defTabSz="407238" rtl="0" eaLnBrk="1" fontAlgn="base" latinLnBrk="0" hangingPunct="0">
              <a:lnSpc>
                <a:spcPct val="93000"/>
              </a:lnSpc>
              <a:spcBef>
                <a:spcPct val="0"/>
              </a:spcBef>
              <a:spcAft>
                <a:spcPct val="0"/>
              </a:spcAft>
              <a:buClr>
                <a:srgbClr val="000000"/>
              </a:buClr>
              <a:buSzPct val="100000"/>
              <a:buFont typeface="Times New Roman" panose="02020603050405020304" charset="0"/>
              <a:buNone/>
            </a:pPr>
            <a:endParaRPr kumimoji="0" lang="de-DE" sz="2177" b="0" i="0" u="none" strike="noStrike" cap="none" normalizeH="0" baseline="0">
              <a:ln>
                <a:noFill/>
              </a:ln>
              <a:solidFill>
                <a:schemeClr val="bg1"/>
              </a:solidFill>
              <a:effectLst/>
              <a:latin typeface="Arial" panose="020B0604020202020204" pitchFamily="34" charset="0"/>
              <a:ea typeface="MS PGothic" panose="020B0600070205080204" pitchFamily="34" charset="-128"/>
              <a:cs typeface="MS PGothic" panose="020B0600070205080204" pitchFamily="34" charset="-128"/>
            </a:endParaRPr>
          </a:p>
        </p:txBody>
      </p:sp>
      <p:sp>
        <p:nvSpPr>
          <p:cNvPr id="4" name="Text Box 1"/>
          <p:cNvSpPr txBox="1">
            <a:spLocks noChangeArrowheads="1"/>
          </p:cNvSpPr>
          <p:nvPr userDrawn="1"/>
        </p:nvSpPr>
        <p:spPr bwMode="auto">
          <a:xfrm>
            <a:off x="0" y="672933"/>
            <a:ext cx="9144000" cy="718568"/>
          </a:xfrm>
          <a:prstGeom prst="rect">
            <a:avLst/>
          </a:prstGeom>
          <a:solidFill>
            <a:schemeClr val="bg1"/>
          </a:solidFill>
          <a:ln>
            <a:noFill/>
          </a:ln>
          <a:effectLst/>
        </p:spPr>
        <p:txBody>
          <a:bodyPr wrap="none" lIns="81630" tIns="69548" rIns="81630" bIns="40815"/>
          <a:lstStyle>
            <a:lvl1pPr>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 pos="9410700" algn="l"/>
              </a:tabLst>
              <a:defRPr sz="2400">
                <a:solidFill>
                  <a:srgbClr val="000000"/>
                </a:solidFill>
                <a:latin typeface="Arial" panose="020B0604020202020204" pitchFamily="34" charset="0"/>
                <a:ea typeface="MS PGothic" panose="020B0600070205080204" pitchFamily="34" charset="-128"/>
                <a:cs typeface="MS PGothic" panose="020B0600070205080204" pitchFamily="34" charset="-128"/>
              </a:defRPr>
            </a:lvl1pPr>
            <a:lvl2pPr>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 pos="9410700" algn="l"/>
              </a:tabLst>
              <a:defRPr sz="2400">
                <a:solidFill>
                  <a:srgbClr val="000000"/>
                </a:solidFill>
                <a:latin typeface="Arial" panose="020B0604020202020204" pitchFamily="34" charset="0"/>
                <a:ea typeface="MS PGothic" panose="020B0600070205080204" pitchFamily="34" charset="-128"/>
                <a:cs typeface="MS PGothic" panose="020B0600070205080204" pitchFamily="34" charset="-128"/>
              </a:defRPr>
            </a:lvl2pPr>
            <a:lvl3pPr>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 pos="9410700" algn="l"/>
              </a:tabLst>
              <a:defRPr sz="2400">
                <a:solidFill>
                  <a:srgbClr val="000000"/>
                </a:solidFill>
                <a:latin typeface="Arial" panose="020B0604020202020204" pitchFamily="34" charset="0"/>
                <a:ea typeface="MS PGothic" panose="020B0600070205080204" pitchFamily="34" charset="-128"/>
                <a:cs typeface="MS PGothic" panose="020B0600070205080204" pitchFamily="34" charset="-128"/>
              </a:defRPr>
            </a:lvl3pPr>
            <a:lvl4pPr>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 pos="9410700" algn="l"/>
              </a:tabLst>
              <a:defRPr sz="2400">
                <a:solidFill>
                  <a:srgbClr val="000000"/>
                </a:solidFill>
                <a:latin typeface="Arial" panose="020B0604020202020204" pitchFamily="34" charset="0"/>
                <a:ea typeface="MS PGothic" panose="020B0600070205080204" pitchFamily="34" charset="-128"/>
                <a:cs typeface="MS PGothic" panose="020B0600070205080204" pitchFamily="34" charset="-128"/>
              </a:defRPr>
            </a:lvl4pPr>
            <a:lvl5pPr>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 pos="9410700" algn="l"/>
              </a:tabLst>
              <a:defRPr sz="2400">
                <a:solidFill>
                  <a:srgbClr val="000000"/>
                </a:solidFill>
                <a:latin typeface="Arial" panose="020B0604020202020204" pitchFamily="34" charset="0"/>
                <a:ea typeface="MS PGothic" panose="020B0600070205080204" pitchFamily="34" charset="-128"/>
                <a:cs typeface="MS PGothic" panose="020B0600070205080204" pitchFamily="34" charset="-128"/>
              </a:defRPr>
            </a:lvl5pPr>
            <a:lvl6pPr marL="2514600" indent="-228600" defTabSz="448945" fontAlgn="base" hangingPunct="0">
              <a:lnSpc>
                <a:spcPct val="93000"/>
              </a:lnSpc>
              <a:spcBef>
                <a:spcPct val="0"/>
              </a:spcBef>
              <a:spcAft>
                <a:spcPct val="0"/>
              </a:spcAft>
              <a:buClr>
                <a:srgbClr val="000000"/>
              </a:buClr>
              <a:buSzPct val="100000"/>
              <a:buFont typeface="Times New Roman" panose="02020603050405020304" charset="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 pos="9410700" algn="l"/>
              </a:tabLst>
              <a:defRPr sz="2400">
                <a:solidFill>
                  <a:srgbClr val="000000"/>
                </a:solidFill>
                <a:latin typeface="Arial" panose="020B0604020202020204" pitchFamily="34" charset="0"/>
                <a:ea typeface="MS PGothic" panose="020B0600070205080204" pitchFamily="34" charset="-128"/>
                <a:cs typeface="MS PGothic" panose="020B0600070205080204" pitchFamily="34" charset="-128"/>
              </a:defRPr>
            </a:lvl6pPr>
            <a:lvl7pPr marL="2971800" indent="-228600" defTabSz="448945" fontAlgn="base" hangingPunct="0">
              <a:lnSpc>
                <a:spcPct val="93000"/>
              </a:lnSpc>
              <a:spcBef>
                <a:spcPct val="0"/>
              </a:spcBef>
              <a:spcAft>
                <a:spcPct val="0"/>
              </a:spcAft>
              <a:buClr>
                <a:srgbClr val="000000"/>
              </a:buClr>
              <a:buSzPct val="100000"/>
              <a:buFont typeface="Times New Roman" panose="02020603050405020304" charset="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 pos="9410700" algn="l"/>
              </a:tabLst>
              <a:defRPr sz="2400">
                <a:solidFill>
                  <a:srgbClr val="000000"/>
                </a:solidFill>
                <a:latin typeface="Arial" panose="020B0604020202020204" pitchFamily="34" charset="0"/>
                <a:ea typeface="MS PGothic" panose="020B0600070205080204" pitchFamily="34" charset="-128"/>
                <a:cs typeface="MS PGothic" panose="020B0600070205080204" pitchFamily="34" charset="-128"/>
              </a:defRPr>
            </a:lvl7pPr>
            <a:lvl8pPr marL="3429000" indent="-228600" defTabSz="448945" fontAlgn="base" hangingPunct="0">
              <a:lnSpc>
                <a:spcPct val="93000"/>
              </a:lnSpc>
              <a:spcBef>
                <a:spcPct val="0"/>
              </a:spcBef>
              <a:spcAft>
                <a:spcPct val="0"/>
              </a:spcAft>
              <a:buClr>
                <a:srgbClr val="000000"/>
              </a:buClr>
              <a:buSzPct val="100000"/>
              <a:buFont typeface="Times New Roman" panose="02020603050405020304" charset="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 pos="9410700" algn="l"/>
              </a:tabLst>
              <a:defRPr sz="2400">
                <a:solidFill>
                  <a:srgbClr val="000000"/>
                </a:solidFill>
                <a:latin typeface="Arial" panose="020B0604020202020204" pitchFamily="34" charset="0"/>
                <a:ea typeface="MS PGothic" panose="020B0600070205080204" pitchFamily="34" charset="-128"/>
                <a:cs typeface="MS PGothic" panose="020B0600070205080204" pitchFamily="34" charset="-128"/>
              </a:defRPr>
            </a:lvl8pPr>
            <a:lvl9pPr marL="3886200" indent="-228600" defTabSz="448945" fontAlgn="base" hangingPunct="0">
              <a:lnSpc>
                <a:spcPct val="93000"/>
              </a:lnSpc>
              <a:spcBef>
                <a:spcPct val="0"/>
              </a:spcBef>
              <a:spcAft>
                <a:spcPct val="0"/>
              </a:spcAft>
              <a:buClr>
                <a:srgbClr val="000000"/>
              </a:buClr>
              <a:buSzPct val="100000"/>
              <a:buFont typeface="Times New Roman" panose="02020603050405020304" charset="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 pos="9410700" algn="l"/>
              </a:tabLst>
              <a:defRPr sz="2400">
                <a:solidFill>
                  <a:srgbClr val="000000"/>
                </a:solidFill>
                <a:latin typeface="Arial" panose="020B0604020202020204" pitchFamily="34" charset="0"/>
                <a:ea typeface="MS PGothic" panose="020B0600070205080204" pitchFamily="34" charset="-128"/>
                <a:cs typeface="MS PGothic" panose="020B0600070205080204" pitchFamily="34" charset="-128"/>
              </a:defRPr>
            </a:lvl9pPr>
          </a:lstStyle>
          <a:p>
            <a:pPr algn="ctr" defTabSz="407238" eaLnBrk="1">
              <a:lnSpc>
                <a:spcPct val="93000"/>
              </a:lnSpc>
              <a:buSzPct val="100000"/>
              <a:defRPr/>
            </a:pPr>
            <a:r>
              <a:rPr lang="it-IT" sz="5443" dirty="0" err="1">
                <a:solidFill>
                  <a:srgbClr val="C00000"/>
                </a:solidFill>
              </a:rPr>
              <a:t>Thank</a:t>
            </a:r>
            <a:r>
              <a:rPr lang="it-IT" sz="5443" dirty="0">
                <a:solidFill>
                  <a:srgbClr val="C00000"/>
                </a:solidFill>
              </a:rPr>
              <a:t> </a:t>
            </a:r>
            <a:r>
              <a:rPr lang="it-IT" sz="5443" dirty="0" err="1">
                <a:solidFill>
                  <a:srgbClr val="C00000"/>
                </a:solidFill>
              </a:rPr>
              <a:t>you</a:t>
            </a:r>
            <a:r>
              <a:rPr lang="it-IT" sz="5443" dirty="0">
                <a:solidFill>
                  <a:srgbClr val="C00000"/>
                </a:solidFill>
              </a:rPr>
              <a:t>!</a:t>
            </a:r>
          </a:p>
          <a:p>
            <a:pPr algn="ctr" defTabSz="407238" eaLnBrk="1">
              <a:lnSpc>
                <a:spcPct val="93000"/>
              </a:lnSpc>
              <a:buSzPct val="100000"/>
              <a:defRPr/>
            </a:pPr>
            <a:endParaRPr lang="it-IT" sz="2993" dirty="0">
              <a:solidFill>
                <a:srgbClr val="C00000"/>
              </a:solidFill>
            </a:endParaRPr>
          </a:p>
        </p:txBody>
      </p:sp>
      <p:sp>
        <p:nvSpPr>
          <p:cNvPr id="6" name="TextBox 5"/>
          <p:cNvSpPr txBox="1"/>
          <p:nvPr userDrawn="1"/>
        </p:nvSpPr>
        <p:spPr>
          <a:xfrm>
            <a:off x="-8640" y="5796953"/>
            <a:ext cx="9144000" cy="259943"/>
          </a:xfrm>
          <a:prstGeom prst="rect">
            <a:avLst/>
          </a:prstGeom>
          <a:solidFill>
            <a:srgbClr val="FFFFCC"/>
          </a:solidFill>
          <a:ln>
            <a:solidFill>
              <a:schemeClr val="tx1"/>
            </a:solidFill>
          </a:ln>
        </p:spPr>
        <p:txBody>
          <a:bodyPr wrap="square" rtlCol="0" anchor="ctr" anchorCtr="1">
            <a:spAutoFit/>
          </a:bodyPr>
          <a:lstStyle/>
          <a:p>
            <a:r>
              <a:rPr lang="en-US" sz="1089" b="1" kern="1200" smtClean="0">
                <a:solidFill>
                  <a:srgbClr val="C00000"/>
                </a:solidFill>
                <a:latin typeface="Arial" panose="020B0604020202020204" pitchFamily="34" charset="0"/>
                <a:ea typeface="MS PGothic" panose="020B0600070205080204" pitchFamily="34" charset="-128"/>
                <a:cs typeface="+mn-cs"/>
              </a:rPr>
              <a:t>CompactLight is funded by the European Union’s Horizon2020 research and innovation programme under Grant Agreement No. 777431.</a:t>
            </a:r>
            <a:endParaRPr lang="de-DE" sz="1089" b="1">
              <a:solidFill>
                <a:srgbClr val="C00000"/>
              </a:solidFill>
            </a:endParaRPr>
          </a:p>
        </p:txBody>
      </p:sp>
      <p:grpSp>
        <p:nvGrpSpPr>
          <p:cNvPr id="8" name="Group 80"/>
          <p:cNvGrpSpPr>
            <a:grpSpLocks noChangeAspect="1"/>
          </p:cNvGrpSpPr>
          <p:nvPr userDrawn="1"/>
        </p:nvGrpSpPr>
        <p:grpSpPr bwMode="auto">
          <a:xfrm>
            <a:off x="0" y="6218346"/>
            <a:ext cx="9012813" cy="639654"/>
            <a:chOff x="37" y="3176"/>
            <a:chExt cx="5693" cy="404"/>
          </a:xfrm>
          <a:solidFill>
            <a:schemeClr val="bg1"/>
          </a:solidFill>
        </p:grpSpPr>
        <p:pic>
          <p:nvPicPr>
            <p:cNvPr id="9" name="Picture 28" descr="Logo-vu"/>
            <p:cNvPicPr>
              <a:picLocks noChangeAspect="1" noChangeArrowheads="1"/>
            </p:cNvPicPr>
            <p:nvPr/>
          </p:nvPicPr>
          <p:blipFill>
            <a:blip r:embed="rId2" cstate="print"/>
            <a:srcRect/>
            <a:stretch>
              <a:fillRect/>
            </a:stretch>
          </p:blipFill>
          <p:spPr bwMode="auto">
            <a:xfrm>
              <a:off x="4617" y="3400"/>
              <a:ext cx="499" cy="148"/>
            </a:xfrm>
            <a:prstGeom prst="rect">
              <a:avLst/>
            </a:prstGeom>
            <a:grpFill/>
          </p:spPr>
        </p:pic>
        <p:pic>
          <p:nvPicPr>
            <p:cNvPr id="10" name="Picture 31" descr="Logo-alba"/>
            <p:cNvPicPr>
              <a:picLocks noChangeAspect="1" noChangeArrowheads="1"/>
            </p:cNvPicPr>
            <p:nvPr/>
          </p:nvPicPr>
          <p:blipFill>
            <a:blip r:embed="rId3" cstate="print"/>
            <a:srcRect/>
            <a:stretch>
              <a:fillRect/>
            </a:stretch>
          </p:blipFill>
          <p:spPr bwMode="auto">
            <a:xfrm>
              <a:off x="1909" y="3422"/>
              <a:ext cx="258" cy="134"/>
            </a:xfrm>
            <a:prstGeom prst="rect">
              <a:avLst/>
            </a:prstGeom>
            <a:grpFill/>
          </p:spPr>
        </p:pic>
        <p:pic>
          <p:nvPicPr>
            <p:cNvPr id="11" name="Picture 32" descr="Logo-cern"/>
            <p:cNvPicPr>
              <a:picLocks noChangeAspect="1" noChangeArrowheads="1"/>
            </p:cNvPicPr>
            <p:nvPr/>
          </p:nvPicPr>
          <p:blipFill>
            <a:blip r:embed="rId4" cstate="print"/>
            <a:srcRect/>
            <a:stretch>
              <a:fillRect/>
            </a:stretch>
          </p:blipFill>
          <p:spPr bwMode="auto">
            <a:xfrm>
              <a:off x="461" y="3199"/>
              <a:ext cx="192" cy="189"/>
            </a:xfrm>
            <a:prstGeom prst="rect">
              <a:avLst/>
            </a:prstGeom>
            <a:grpFill/>
          </p:spPr>
        </p:pic>
        <p:pic>
          <p:nvPicPr>
            <p:cNvPr id="12" name="Picture 33" descr="Logo-cnrs"/>
            <p:cNvPicPr>
              <a:picLocks noChangeAspect="1" noChangeArrowheads="1"/>
            </p:cNvPicPr>
            <p:nvPr/>
          </p:nvPicPr>
          <p:blipFill>
            <a:blip r:embed="rId5" cstate="print"/>
            <a:srcRect/>
            <a:stretch>
              <a:fillRect/>
            </a:stretch>
          </p:blipFill>
          <p:spPr bwMode="auto">
            <a:xfrm>
              <a:off x="2258" y="3418"/>
              <a:ext cx="384" cy="141"/>
            </a:xfrm>
            <a:prstGeom prst="rect">
              <a:avLst/>
            </a:prstGeom>
            <a:grpFill/>
          </p:spPr>
        </p:pic>
        <p:pic>
          <p:nvPicPr>
            <p:cNvPr id="13" name="Picture 34" descr="Logo-csic"/>
            <p:cNvPicPr>
              <a:picLocks noChangeAspect="1" noChangeArrowheads="1"/>
            </p:cNvPicPr>
            <p:nvPr/>
          </p:nvPicPr>
          <p:blipFill>
            <a:blip r:embed="rId6" cstate="print"/>
            <a:srcRect/>
            <a:stretch>
              <a:fillRect/>
            </a:stretch>
          </p:blipFill>
          <p:spPr bwMode="auto">
            <a:xfrm>
              <a:off x="3443" y="3427"/>
              <a:ext cx="379" cy="127"/>
            </a:xfrm>
            <a:prstGeom prst="rect">
              <a:avLst/>
            </a:prstGeom>
            <a:grpFill/>
          </p:spPr>
        </p:pic>
        <p:pic>
          <p:nvPicPr>
            <p:cNvPr id="14" name="Picture 35" descr="logo-enea"/>
            <p:cNvPicPr>
              <a:picLocks noChangeAspect="1" noChangeArrowheads="1"/>
            </p:cNvPicPr>
            <p:nvPr/>
          </p:nvPicPr>
          <p:blipFill>
            <a:blip r:embed="rId7" cstate="print"/>
            <a:srcRect/>
            <a:stretch>
              <a:fillRect/>
            </a:stretch>
          </p:blipFill>
          <p:spPr bwMode="auto">
            <a:xfrm>
              <a:off x="1498" y="3430"/>
              <a:ext cx="317" cy="128"/>
            </a:xfrm>
            <a:prstGeom prst="rect">
              <a:avLst/>
            </a:prstGeom>
            <a:grpFill/>
          </p:spPr>
        </p:pic>
        <p:pic>
          <p:nvPicPr>
            <p:cNvPr id="15" name="Picture 37" descr="Logo-infn"/>
            <p:cNvPicPr>
              <a:picLocks noChangeAspect="1" noChangeArrowheads="1"/>
            </p:cNvPicPr>
            <p:nvPr/>
          </p:nvPicPr>
          <p:blipFill>
            <a:blip r:embed="rId8" cstate="print"/>
            <a:srcRect/>
            <a:stretch>
              <a:fillRect/>
            </a:stretch>
          </p:blipFill>
          <p:spPr bwMode="auto">
            <a:xfrm>
              <a:off x="115" y="3411"/>
              <a:ext cx="238" cy="152"/>
            </a:xfrm>
            <a:prstGeom prst="rect">
              <a:avLst/>
            </a:prstGeom>
            <a:grpFill/>
          </p:spPr>
        </p:pic>
        <p:pic>
          <p:nvPicPr>
            <p:cNvPr id="16" name="Picture 38" descr="Logo-kyma"/>
            <p:cNvPicPr>
              <a:picLocks noChangeAspect="1" noChangeArrowheads="1"/>
            </p:cNvPicPr>
            <p:nvPr/>
          </p:nvPicPr>
          <p:blipFill>
            <a:blip r:embed="rId9" cstate="print"/>
            <a:srcRect/>
            <a:stretch>
              <a:fillRect/>
            </a:stretch>
          </p:blipFill>
          <p:spPr bwMode="auto">
            <a:xfrm>
              <a:off x="429" y="3456"/>
              <a:ext cx="453" cy="91"/>
            </a:xfrm>
            <a:prstGeom prst="rect">
              <a:avLst/>
            </a:prstGeom>
            <a:grpFill/>
          </p:spPr>
        </p:pic>
        <p:pic>
          <p:nvPicPr>
            <p:cNvPr id="17" name="Picture 39" descr="Logo-psi"/>
            <p:cNvPicPr>
              <a:picLocks noChangeAspect="1" noChangeArrowheads="1"/>
            </p:cNvPicPr>
            <p:nvPr/>
          </p:nvPicPr>
          <p:blipFill>
            <a:blip r:embed="rId10" cstate="print"/>
            <a:srcRect/>
            <a:stretch>
              <a:fillRect/>
            </a:stretch>
          </p:blipFill>
          <p:spPr bwMode="auto">
            <a:xfrm>
              <a:off x="3066" y="3419"/>
              <a:ext cx="329" cy="121"/>
            </a:xfrm>
            <a:prstGeom prst="rect">
              <a:avLst/>
            </a:prstGeom>
            <a:grpFill/>
          </p:spPr>
        </p:pic>
        <p:pic>
          <p:nvPicPr>
            <p:cNvPr id="18" name="Picture 40" descr="Logo-sapienza"/>
            <p:cNvPicPr>
              <a:picLocks noChangeAspect="1" noChangeArrowheads="1"/>
            </p:cNvPicPr>
            <p:nvPr/>
          </p:nvPicPr>
          <p:blipFill>
            <a:blip r:embed="rId11" cstate="print"/>
            <a:srcRect/>
            <a:stretch>
              <a:fillRect/>
            </a:stretch>
          </p:blipFill>
          <p:spPr bwMode="auto">
            <a:xfrm>
              <a:off x="936" y="3418"/>
              <a:ext cx="499" cy="134"/>
            </a:xfrm>
            <a:prstGeom prst="rect">
              <a:avLst/>
            </a:prstGeom>
            <a:grpFill/>
          </p:spPr>
        </p:pic>
        <p:pic>
          <p:nvPicPr>
            <p:cNvPr id="19" name="Picture 42" descr="Logo-st"/>
            <p:cNvPicPr>
              <a:picLocks noChangeAspect="1" noChangeArrowheads="1"/>
            </p:cNvPicPr>
            <p:nvPr/>
          </p:nvPicPr>
          <p:blipFill>
            <a:blip r:embed="rId12" cstate="print"/>
            <a:srcRect/>
            <a:stretch>
              <a:fillRect/>
            </a:stretch>
          </p:blipFill>
          <p:spPr bwMode="auto">
            <a:xfrm>
              <a:off x="37" y="3176"/>
              <a:ext cx="367" cy="204"/>
            </a:xfrm>
            <a:prstGeom prst="rect">
              <a:avLst/>
            </a:prstGeom>
            <a:grpFill/>
          </p:spPr>
        </p:pic>
        <p:pic>
          <p:nvPicPr>
            <p:cNvPr id="20" name="Picture 43" descr="Logo-stfc"/>
            <p:cNvPicPr>
              <a:picLocks noChangeAspect="1" noChangeArrowheads="1"/>
            </p:cNvPicPr>
            <p:nvPr/>
          </p:nvPicPr>
          <p:blipFill>
            <a:blip r:embed="rId13" cstate="print"/>
            <a:srcRect/>
            <a:stretch>
              <a:fillRect/>
            </a:stretch>
          </p:blipFill>
          <p:spPr bwMode="auto">
            <a:xfrm>
              <a:off x="722" y="3218"/>
              <a:ext cx="635" cy="138"/>
            </a:xfrm>
            <a:prstGeom prst="rect">
              <a:avLst/>
            </a:prstGeom>
            <a:grpFill/>
          </p:spPr>
        </p:pic>
        <p:pic>
          <p:nvPicPr>
            <p:cNvPr id="21" name="Picture 44" descr="Logo-ua-iat"/>
            <p:cNvPicPr>
              <a:picLocks noChangeAspect="1" noChangeArrowheads="1"/>
            </p:cNvPicPr>
            <p:nvPr/>
          </p:nvPicPr>
          <p:blipFill>
            <a:blip r:embed="rId14" cstate="print"/>
            <a:srcRect/>
            <a:stretch>
              <a:fillRect/>
            </a:stretch>
          </p:blipFill>
          <p:spPr bwMode="auto">
            <a:xfrm>
              <a:off x="3871" y="3207"/>
              <a:ext cx="178" cy="178"/>
            </a:xfrm>
            <a:prstGeom prst="rect">
              <a:avLst/>
            </a:prstGeom>
            <a:grpFill/>
          </p:spPr>
        </p:pic>
        <p:pic>
          <p:nvPicPr>
            <p:cNvPr id="22" name="Picture 45" descr="Logo-uh-hip"/>
            <p:cNvPicPr>
              <a:picLocks noChangeAspect="1" noChangeArrowheads="1"/>
            </p:cNvPicPr>
            <p:nvPr/>
          </p:nvPicPr>
          <p:blipFill>
            <a:blip r:embed="rId15" cstate="print"/>
            <a:srcRect/>
            <a:stretch>
              <a:fillRect/>
            </a:stretch>
          </p:blipFill>
          <p:spPr bwMode="auto">
            <a:xfrm>
              <a:off x="3926" y="3401"/>
              <a:ext cx="544" cy="179"/>
            </a:xfrm>
            <a:prstGeom prst="rect">
              <a:avLst/>
            </a:prstGeom>
            <a:grpFill/>
          </p:spPr>
        </p:pic>
        <p:pic>
          <p:nvPicPr>
            <p:cNvPr id="23" name="Picture 46" descr="Logo-ulanc"/>
            <p:cNvPicPr>
              <a:picLocks noChangeAspect="1" noChangeArrowheads="1"/>
            </p:cNvPicPr>
            <p:nvPr/>
          </p:nvPicPr>
          <p:blipFill>
            <a:blip r:embed="rId16" cstate="print"/>
            <a:srcRect/>
            <a:stretch>
              <a:fillRect/>
            </a:stretch>
          </p:blipFill>
          <p:spPr bwMode="auto">
            <a:xfrm>
              <a:off x="4091" y="3236"/>
              <a:ext cx="386" cy="133"/>
            </a:xfrm>
            <a:prstGeom prst="rect">
              <a:avLst/>
            </a:prstGeom>
            <a:grpFill/>
          </p:spPr>
        </p:pic>
        <p:pic>
          <p:nvPicPr>
            <p:cNvPr id="24" name="Picture 47" descr="Logo-uom"/>
            <p:cNvPicPr>
              <a:picLocks noChangeAspect="1" noChangeArrowheads="1"/>
            </p:cNvPicPr>
            <p:nvPr/>
          </p:nvPicPr>
          <p:blipFill>
            <a:blip r:embed="rId17" cstate="print"/>
            <a:srcRect/>
            <a:stretch>
              <a:fillRect/>
            </a:stretch>
          </p:blipFill>
          <p:spPr bwMode="auto">
            <a:xfrm>
              <a:off x="2777" y="3222"/>
              <a:ext cx="499" cy="129"/>
            </a:xfrm>
            <a:prstGeom prst="rect">
              <a:avLst/>
            </a:prstGeom>
            <a:grpFill/>
          </p:spPr>
        </p:pic>
        <p:pic>
          <p:nvPicPr>
            <p:cNvPr id="25" name="Picture 48" descr="Logo-ustr"/>
            <p:cNvPicPr>
              <a:picLocks noChangeAspect="1" noChangeArrowheads="1"/>
            </p:cNvPicPr>
            <p:nvPr/>
          </p:nvPicPr>
          <p:blipFill>
            <a:blip r:embed="rId18" cstate="print"/>
            <a:srcRect/>
            <a:stretch>
              <a:fillRect/>
            </a:stretch>
          </p:blipFill>
          <p:spPr bwMode="auto">
            <a:xfrm>
              <a:off x="5314" y="3388"/>
              <a:ext cx="272" cy="162"/>
            </a:xfrm>
            <a:prstGeom prst="rect">
              <a:avLst/>
            </a:prstGeom>
            <a:grpFill/>
          </p:spPr>
        </p:pic>
        <p:pic>
          <p:nvPicPr>
            <p:cNvPr id="26" name="Picture 49" descr="Logo-uu"/>
            <p:cNvPicPr>
              <a:picLocks noChangeAspect="1" noChangeArrowheads="1"/>
            </p:cNvPicPr>
            <p:nvPr/>
          </p:nvPicPr>
          <p:blipFill>
            <a:blip r:embed="rId19" cstate="print"/>
            <a:srcRect/>
            <a:stretch>
              <a:fillRect/>
            </a:stretch>
          </p:blipFill>
          <p:spPr bwMode="auto">
            <a:xfrm>
              <a:off x="2517" y="3181"/>
              <a:ext cx="203" cy="196"/>
            </a:xfrm>
            <a:prstGeom prst="rect">
              <a:avLst/>
            </a:prstGeom>
            <a:grpFill/>
          </p:spPr>
        </p:pic>
        <p:pic>
          <p:nvPicPr>
            <p:cNvPr id="27" name="Picture 50" descr="Logo-vdl-etg"/>
            <p:cNvPicPr>
              <a:picLocks noChangeAspect="1" noChangeArrowheads="1"/>
            </p:cNvPicPr>
            <p:nvPr/>
          </p:nvPicPr>
          <p:blipFill>
            <a:blip r:embed="rId20" cstate="print"/>
            <a:srcRect/>
            <a:stretch>
              <a:fillRect/>
            </a:stretch>
          </p:blipFill>
          <p:spPr bwMode="auto">
            <a:xfrm>
              <a:off x="4541" y="3221"/>
              <a:ext cx="690" cy="124"/>
            </a:xfrm>
            <a:prstGeom prst="rect">
              <a:avLst/>
            </a:prstGeom>
            <a:grpFill/>
          </p:spPr>
        </p:pic>
        <p:pic>
          <p:nvPicPr>
            <p:cNvPr id="28" name="Picture 52" descr="Logo-sinap"/>
            <p:cNvPicPr>
              <a:picLocks noChangeAspect="1" noChangeArrowheads="1"/>
            </p:cNvPicPr>
            <p:nvPr/>
          </p:nvPicPr>
          <p:blipFill>
            <a:blip r:embed="rId21" cstate="print"/>
            <a:srcRect/>
            <a:stretch>
              <a:fillRect/>
            </a:stretch>
          </p:blipFill>
          <p:spPr bwMode="auto">
            <a:xfrm>
              <a:off x="1410" y="3229"/>
              <a:ext cx="195" cy="135"/>
            </a:xfrm>
            <a:prstGeom prst="rect">
              <a:avLst/>
            </a:prstGeom>
            <a:grpFill/>
          </p:spPr>
        </p:pic>
        <p:pic>
          <p:nvPicPr>
            <p:cNvPr id="29" name="Picture 75"/>
            <p:cNvPicPr>
              <a:picLocks noChangeAspect="1" noChangeArrowheads="1"/>
            </p:cNvPicPr>
            <p:nvPr/>
          </p:nvPicPr>
          <p:blipFill>
            <a:blip r:embed="rId22" cstate="print"/>
            <a:srcRect/>
            <a:stretch>
              <a:fillRect/>
            </a:stretch>
          </p:blipFill>
          <p:spPr bwMode="auto">
            <a:xfrm>
              <a:off x="1668" y="3226"/>
              <a:ext cx="792" cy="121"/>
            </a:xfrm>
            <a:prstGeom prst="rect">
              <a:avLst/>
            </a:prstGeom>
            <a:grpFill/>
          </p:spPr>
        </p:pic>
        <p:pic>
          <p:nvPicPr>
            <p:cNvPr id="30" name="Picture 76" descr="ogo-tue"/>
            <p:cNvPicPr>
              <a:picLocks noChangeAspect="1" noChangeArrowheads="1"/>
            </p:cNvPicPr>
            <p:nvPr/>
          </p:nvPicPr>
          <p:blipFill>
            <a:blip r:embed="rId23" cstate="print"/>
            <a:srcRect/>
            <a:stretch>
              <a:fillRect/>
            </a:stretch>
          </p:blipFill>
          <p:spPr bwMode="auto">
            <a:xfrm>
              <a:off x="5246" y="3217"/>
              <a:ext cx="484" cy="140"/>
            </a:xfrm>
            <a:prstGeom prst="rect">
              <a:avLst/>
            </a:prstGeom>
            <a:grpFill/>
          </p:spPr>
        </p:pic>
        <p:pic>
          <p:nvPicPr>
            <p:cNvPr id="31" name="Picture 77" descr="ogo-kit"/>
            <p:cNvPicPr>
              <a:picLocks noChangeAspect="1" noChangeArrowheads="1"/>
            </p:cNvPicPr>
            <p:nvPr/>
          </p:nvPicPr>
          <p:blipFill>
            <a:blip r:embed="rId24" cstate="print"/>
            <a:srcRect/>
            <a:stretch>
              <a:fillRect/>
            </a:stretch>
          </p:blipFill>
          <p:spPr bwMode="auto">
            <a:xfrm>
              <a:off x="2733" y="3426"/>
              <a:ext cx="251" cy="115"/>
            </a:xfrm>
            <a:prstGeom prst="rect">
              <a:avLst/>
            </a:prstGeom>
            <a:grpFill/>
          </p:spPr>
        </p:pic>
        <p:pic>
          <p:nvPicPr>
            <p:cNvPr id="32" name="Picture 78" descr="ANSTO_logo-as"/>
            <p:cNvPicPr>
              <a:picLocks noChangeAspect="1" noChangeArrowheads="1"/>
            </p:cNvPicPr>
            <p:nvPr/>
          </p:nvPicPr>
          <p:blipFill>
            <a:blip r:embed="rId25" cstate="print"/>
            <a:srcRect/>
            <a:stretch>
              <a:fillRect/>
            </a:stretch>
          </p:blipFill>
          <p:spPr bwMode="auto">
            <a:xfrm>
              <a:off x="3326" y="3212"/>
              <a:ext cx="499" cy="142"/>
            </a:xfrm>
            <a:prstGeom prst="rect">
              <a:avLst/>
            </a:prstGeom>
            <a:grpFill/>
          </p:spPr>
        </p:pic>
      </p:grpSp>
      <p:sp>
        <p:nvSpPr>
          <p:cNvPr id="34" name="Text Box 7"/>
          <p:cNvSpPr txBox="1">
            <a:spLocks noChangeArrowheads="1"/>
          </p:cNvSpPr>
          <p:nvPr userDrawn="1"/>
        </p:nvSpPr>
        <p:spPr bwMode="auto">
          <a:xfrm>
            <a:off x="1371442" y="1491389"/>
            <a:ext cx="6466432" cy="261297"/>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630" tIns="51263" rIns="81630" bIns="40815"/>
          <a:lstStyle>
            <a:lvl1pPr eaLnBrk="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Lst>
              <a:defRPr sz="2400">
                <a:solidFill>
                  <a:schemeClr val="bg1"/>
                </a:solidFill>
                <a:latin typeface="Arial" panose="020B0604020202020204" pitchFamily="34" charset="0"/>
                <a:ea typeface="MS PGothic" panose="020B0600070205080204" pitchFamily="34" charset="-128"/>
              </a:defRPr>
            </a:lvl1pPr>
            <a:lvl2pPr marL="742950" indent="-285750" eaLnBrk="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Lst>
              <a:defRPr sz="2400">
                <a:solidFill>
                  <a:schemeClr val="bg1"/>
                </a:solidFill>
                <a:latin typeface="Arial" panose="020B0604020202020204" pitchFamily="34" charset="0"/>
                <a:ea typeface="MS PGothic" panose="020B0600070205080204" pitchFamily="34" charset="-128"/>
              </a:defRPr>
            </a:lvl2pPr>
            <a:lvl3pPr marL="1143000" indent="-228600" eaLnBrk="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Lst>
              <a:defRPr sz="2400">
                <a:solidFill>
                  <a:schemeClr val="bg1"/>
                </a:solidFill>
                <a:latin typeface="Arial" panose="020B0604020202020204" pitchFamily="34" charset="0"/>
                <a:ea typeface="MS PGothic" panose="020B0600070205080204" pitchFamily="34" charset="-128"/>
              </a:defRPr>
            </a:lvl3pPr>
            <a:lvl4pPr marL="1600200" indent="-228600" eaLnBrk="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Lst>
              <a:defRPr sz="2400">
                <a:solidFill>
                  <a:schemeClr val="bg1"/>
                </a:solidFill>
                <a:latin typeface="Arial" panose="020B0604020202020204" pitchFamily="34" charset="0"/>
                <a:ea typeface="MS PGothic" panose="020B0600070205080204" pitchFamily="34" charset="-128"/>
              </a:defRPr>
            </a:lvl4pPr>
            <a:lvl5pPr marL="2057400" indent="-228600" eaLnBrk="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charset="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charset="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charset="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charset="0"/>
              <a:tabLst>
                <a:tab pos="0" algn="l"/>
                <a:tab pos="447675" algn="l"/>
                <a:tab pos="896620" algn="l"/>
                <a:tab pos="1346200" algn="l"/>
                <a:tab pos="1795145" algn="l"/>
                <a:tab pos="2244725" algn="l"/>
                <a:tab pos="2693670" algn="l"/>
                <a:tab pos="3143250" algn="l"/>
                <a:tab pos="3592195" algn="l"/>
                <a:tab pos="4041775" algn="l"/>
                <a:tab pos="4490720" algn="l"/>
                <a:tab pos="4940300" algn="l"/>
                <a:tab pos="5389245" algn="l"/>
                <a:tab pos="5838825" algn="l"/>
                <a:tab pos="6287770" algn="l"/>
                <a:tab pos="6737350" algn="l"/>
                <a:tab pos="7186295" algn="l"/>
                <a:tab pos="7635875" algn="l"/>
                <a:tab pos="8084820" algn="l"/>
                <a:tab pos="8534400" algn="l"/>
                <a:tab pos="8983345" algn="l"/>
              </a:tabLst>
              <a:defRPr sz="2400">
                <a:solidFill>
                  <a:schemeClr val="bg1"/>
                </a:solidFill>
                <a:latin typeface="Arial" panose="020B0604020202020204" pitchFamily="34" charset="0"/>
                <a:ea typeface="MS PGothic" panose="020B0600070205080204" pitchFamily="34" charset="-128"/>
              </a:defRPr>
            </a:lvl9pPr>
          </a:lstStyle>
          <a:p>
            <a:pPr marL="0" marR="0" indent="0" algn="l" defTabSz="406086" rtl="0" eaLnBrk="1" fontAlgn="base" latinLnBrk="0" hangingPunct="0">
              <a:lnSpc>
                <a:spcPct val="93000"/>
              </a:lnSpc>
              <a:spcBef>
                <a:spcPct val="0"/>
              </a:spcBef>
              <a:spcAft>
                <a:spcPct val="0"/>
              </a:spcAft>
              <a:buClrTx/>
              <a:buSzPct val="100000"/>
              <a:buFontTx/>
              <a:buNone/>
              <a:tabLst>
                <a:tab pos="0" algn="l"/>
                <a:tab pos="406086" algn="l"/>
                <a:tab pos="813324" algn="l"/>
                <a:tab pos="1221138" algn="l"/>
                <a:tab pos="1628376" algn="l"/>
                <a:tab pos="2036190" algn="l"/>
                <a:tab pos="2443428" algn="l"/>
                <a:tab pos="2851242" algn="l"/>
                <a:tab pos="3258480" algn="l"/>
                <a:tab pos="3666294" algn="l"/>
                <a:tab pos="4073532" algn="l"/>
                <a:tab pos="4481346" algn="l"/>
                <a:tab pos="4888584" algn="l"/>
                <a:tab pos="5296398" algn="l"/>
                <a:tab pos="5703636" algn="l"/>
                <a:tab pos="6111450" algn="l"/>
                <a:tab pos="6518688" algn="l"/>
                <a:tab pos="6926502" algn="l"/>
                <a:tab pos="7333740" algn="l"/>
                <a:tab pos="7741554" algn="l"/>
                <a:tab pos="8148792" algn="l"/>
              </a:tabLst>
              <a:defRPr/>
            </a:pPr>
            <a:r>
              <a:rPr kumimoji="0" lang="en-GB" altLang="it-IT" sz="1633" b="0" i="0" u="none" strike="noStrike" kern="1200" cap="none" spc="0" normalizeH="0" baseline="0" noProof="0" smtClean="0">
                <a:ln>
                  <a:noFill/>
                </a:ln>
                <a:solidFill>
                  <a:schemeClr val="tx1"/>
                </a:solidFill>
                <a:effectLst/>
                <a:uLnTx/>
                <a:uFillTx/>
                <a:latin typeface="Arial" panose="020B0604020202020204" pitchFamily="34" charset="0"/>
                <a:ea typeface="MS PGothic" panose="020B0600070205080204" pitchFamily="34" charset="-128"/>
                <a:cs typeface="+mn-cs"/>
              </a:rPr>
              <a:t>CompactLight@elettra.eu</a:t>
            </a:r>
            <a:r>
              <a:rPr kumimoji="0" lang="en-GB" altLang="it-IT" sz="998" b="0" i="0" u="none" strike="noStrike" kern="1200" cap="none" spc="0" normalizeH="0" baseline="0" noProof="0" smtClean="0">
                <a:ln>
                  <a:noFill/>
                </a:ln>
                <a:solidFill>
                  <a:schemeClr val="tx1"/>
                </a:solidFill>
                <a:effectLst/>
                <a:uLnTx/>
                <a:uFillTx/>
                <a:latin typeface="Arial" panose="020B0604020202020204" pitchFamily="34" charset="0"/>
                <a:ea typeface="MS PGothic" panose="020B0600070205080204" pitchFamily="34" charset="-128"/>
                <a:cs typeface="+mn-cs"/>
              </a:rPr>
              <a:t>                                                       </a:t>
            </a:r>
            <a:r>
              <a:rPr lang="it-IT" altLang="en-US" sz="1633" b="0" i="0" smtClean="0">
                <a:solidFill>
                  <a:schemeClr val="tx1"/>
                </a:solidFill>
              </a:rPr>
              <a:t>www.CompactLight.eu</a:t>
            </a:r>
            <a:endParaRPr lang="it-IT" altLang="it-IT" sz="1633" i="0" dirty="0">
              <a:solidFill>
                <a:schemeClr val="tx1"/>
              </a:solidFill>
            </a:endParaRPr>
          </a:p>
          <a:p>
            <a:pPr algn="ctr" eaLnBrk="1">
              <a:lnSpc>
                <a:spcPct val="93000"/>
              </a:lnSpc>
              <a:buSzPct val="100000"/>
              <a:defRPr/>
            </a:pPr>
            <a:r>
              <a:rPr lang="it-IT" altLang="en-US" sz="2177" b="0" dirty="0">
                <a:solidFill>
                  <a:srgbClr val="C00000"/>
                </a:solidFill>
              </a:rPr>
              <a:t> </a:t>
            </a:r>
          </a:p>
        </p:txBody>
      </p:sp>
      <p:pic>
        <p:nvPicPr>
          <p:cNvPr id="35" name="Picture 26" descr="map_big"/>
          <p:cNvPicPr>
            <a:picLocks noChangeAspect="1" noChangeArrowheads="1"/>
          </p:cNvPicPr>
          <p:nvPr userDrawn="1"/>
        </p:nvPicPr>
        <p:blipFill>
          <a:blip r:embed="rId26"/>
          <a:srcRect/>
          <a:stretch>
            <a:fillRect/>
          </a:stretch>
        </p:blipFill>
        <p:spPr bwMode="auto">
          <a:xfrm>
            <a:off x="1440958" y="1798950"/>
            <a:ext cx="6312445" cy="3916401"/>
          </a:xfrm>
          <a:prstGeom prst="rect">
            <a:avLst/>
          </a:prstGeom>
          <a:noFill/>
        </p:spPr>
      </p:pic>
    </p:spTree>
    <p:extLst>
      <p:ext uri="{BB962C8B-B14F-4D97-AF65-F5344CB8AC3E}">
        <p14:creationId xmlns:p14="http://schemas.microsoft.com/office/powerpoint/2010/main" val="2341537250"/>
      </p:ext>
    </p:extLst>
  </p:cSld>
  <p:clrMapOvr>
    <a:masterClrMapping/>
  </p:clrMapOvr>
  <p:transition spd="med">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99022A1A-20E4-486F-91A8-311CE8CF5F69}" type="slidenum">
              <a:rPr/>
              <a:pPr>
                <a:defRPr/>
              </a:pPr>
              <a:t>‹Nº›</a:t>
            </a:fld>
            <a:endParaRPr dirty="0"/>
          </a:p>
        </p:txBody>
      </p:sp>
    </p:spTree>
    <p:extLst>
      <p:ext uri="{BB962C8B-B14F-4D97-AF65-F5344CB8AC3E}">
        <p14:creationId xmlns:p14="http://schemas.microsoft.com/office/powerpoint/2010/main" val="35418583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ABD36BB1-4930-453C-8DCC-FC33CB215892}" type="slidenum">
              <a:rPr/>
              <a:pPr>
                <a:defRPr/>
              </a:pPr>
              <a:t>‹Nº›</a:t>
            </a:fld>
            <a:endParaRPr dirty="0"/>
          </a:p>
        </p:txBody>
      </p:sp>
    </p:spTree>
    <p:extLst>
      <p:ext uri="{BB962C8B-B14F-4D97-AF65-F5344CB8AC3E}">
        <p14:creationId xmlns:p14="http://schemas.microsoft.com/office/powerpoint/2010/main" val="287496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2013DA3D-3AD7-45AF-BC8F-D1F52BF1CF79}" type="slidenum">
              <a:rPr/>
              <a:pPr>
                <a:defRPr/>
              </a:pPr>
              <a:t>‹Nº›</a:t>
            </a:fld>
            <a:endParaRPr dirty="0"/>
          </a:p>
        </p:txBody>
      </p:sp>
    </p:spTree>
    <p:extLst>
      <p:ext uri="{BB962C8B-B14F-4D97-AF65-F5344CB8AC3E}">
        <p14:creationId xmlns:p14="http://schemas.microsoft.com/office/powerpoint/2010/main" val="23535341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3D6883AC-989E-4A63-A4D7-DEFB10A5C73E}" type="slidenum">
              <a:rPr/>
              <a:pPr>
                <a:defRPr/>
              </a:pPr>
              <a:t>‹Nº›</a:t>
            </a:fld>
            <a:endParaRPr dirty="0"/>
          </a:p>
        </p:txBody>
      </p:sp>
    </p:spTree>
    <p:extLst>
      <p:ext uri="{BB962C8B-B14F-4D97-AF65-F5344CB8AC3E}">
        <p14:creationId xmlns:p14="http://schemas.microsoft.com/office/powerpoint/2010/main" val="112954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Date Placeholder 9"/>
          <p:cNvSpPr>
            <a:spLocks noGrp="1"/>
          </p:cNvSpPr>
          <p:nvPr>
            <p:ph type="dt" sz="half" idx="10"/>
          </p:nvPr>
        </p:nvSpPr>
        <p:spPr/>
        <p:txBody>
          <a:bodyPr/>
          <a:lstStyle>
            <a:lvl1pPr>
              <a:defRPr/>
            </a:lvl1pPr>
          </a:lstStyle>
          <a:p>
            <a:pPr>
              <a:defRPr/>
            </a:pPr>
            <a:endParaRPr lang="es-ES"/>
          </a:p>
        </p:txBody>
      </p:sp>
      <p:sp>
        <p:nvSpPr>
          <p:cNvPr id="5" name="Slide Number Placeholder 10"/>
          <p:cNvSpPr>
            <a:spLocks noGrp="1"/>
          </p:cNvSpPr>
          <p:nvPr>
            <p:ph type="sldNum" sz="quarter" idx="11"/>
          </p:nvPr>
        </p:nvSpPr>
        <p:spPr/>
        <p:txBody>
          <a:bodyPr/>
          <a:lstStyle>
            <a:lvl1pPr>
              <a:defRPr/>
            </a:lvl1pPr>
          </a:lstStyle>
          <a:p>
            <a:pPr>
              <a:defRPr/>
            </a:pPr>
            <a:fld id="{C110C99F-30E0-44C3-800D-6F135C4179FE}" type="slidenum">
              <a:rPr lang="es-ES"/>
              <a:pPr>
                <a:defRPr/>
              </a:pPr>
              <a:t>‹Nº›</a:t>
            </a:fld>
            <a:endParaRPr lang="es-ES" dirty="0"/>
          </a:p>
        </p:txBody>
      </p:sp>
      <p:sp>
        <p:nvSpPr>
          <p:cNvPr id="6"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2433535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p:cNvSpPr>
          <p:nvPr>
            <p:ph type="dt" sz="half" idx="10"/>
          </p:nvPr>
        </p:nvSpPr>
        <p:spPr/>
        <p:txBody>
          <a:bodyPr/>
          <a:lstStyle>
            <a:lvl1pPr>
              <a:defRPr/>
            </a:lvl1pPr>
          </a:lstStyle>
          <a:p>
            <a:pPr>
              <a:defRPr/>
            </a:pPr>
            <a:endParaRPr/>
          </a:p>
        </p:txBody>
      </p:sp>
      <p:sp>
        <p:nvSpPr>
          <p:cNvPr id="8" name="Rectangle 20"/>
          <p:cNvSpPr>
            <a:spLocks noGrp="1"/>
          </p:cNvSpPr>
          <p:nvPr>
            <p:ph type="ftr" sz="quarter" idx="11"/>
          </p:nvPr>
        </p:nvSpPr>
        <p:spPr/>
        <p:txBody>
          <a:bodyPr/>
          <a:lstStyle>
            <a:lvl1pPr>
              <a:defRPr/>
            </a:lvl1pPr>
          </a:lstStyle>
          <a:p>
            <a:pPr>
              <a:defRPr/>
            </a:pPr>
            <a:endParaRPr/>
          </a:p>
        </p:txBody>
      </p:sp>
      <p:sp>
        <p:nvSpPr>
          <p:cNvPr id="9" name="Rectangle 21"/>
          <p:cNvSpPr>
            <a:spLocks noGrp="1"/>
          </p:cNvSpPr>
          <p:nvPr>
            <p:ph type="sldNum" sz="quarter" idx="12"/>
          </p:nvPr>
        </p:nvSpPr>
        <p:spPr/>
        <p:txBody>
          <a:bodyPr/>
          <a:lstStyle>
            <a:lvl1pPr>
              <a:defRPr/>
            </a:lvl1pPr>
          </a:lstStyle>
          <a:p>
            <a:pPr>
              <a:defRPr/>
            </a:pPr>
            <a:fld id="{14B7681D-EED3-40D7-93A0-D057F2A850E4}" type="slidenum">
              <a:rPr/>
              <a:pPr>
                <a:defRPr/>
              </a:pPr>
              <a:t>‹Nº›</a:t>
            </a:fld>
            <a:endParaRPr dirty="0"/>
          </a:p>
        </p:txBody>
      </p:sp>
    </p:spTree>
    <p:extLst>
      <p:ext uri="{BB962C8B-B14F-4D97-AF65-F5344CB8AC3E}">
        <p14:creationId xmlns:p14="http://schemas.microsoft.com/office/powerpoint/2010/main" val="28579157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p:cNvSpPr>
          <p:nvPr>
            <p:ph type="dt" sz="half" idx="10"/>
          </p:nvPr>
        </p:nvSpPr>
        <p:spPr/>
        <p:txBody>
          <a:bodyPr/>
          <a:lstStyle>
            <a:lvl1pPr>
              <a:defRPr/>
            </a:lvl1pPr>
          </a:lstStyle>
          <a:p>
            <a:pPr>
              <a:defRPr/>
            </a:pPr>
            <a:endParaRPr/>
          </a:p>
        </p:txBody>
      </p:sp>
      <p:sp>
        <p:nvSpPr>
          <p:cNvPr id="4" name="Rectangle 20"/>
          <p:cNvSpPr>
            <a:spLocks noGrp="1"/>
          </p:cNvSpPr>
          <p:nvPr>
            <p:ph type="ftr" sz="quarter" idx="11"/>
          </p:nvPr>
        </p:nvSpPr>
        <p:spPr/>
        <p:txBody>
          <a:bodyPr/>
          <a:lstStyle>
            <a:lvl1pPr>
              <a:defRPr/>
            </a:lvl1pPr>
          </a:lstStyle>
          <a:p>
            <a:pPr>
              <a:defRPr/>
            </a:pPr>
            <a:endParaRPr/>
          </a:p>
        </p:txBody>
      </p:sp>
      <p:sp>
        <p:nvSpPr>
          <p:cNvPr id="5" name="Rectangle 21"/>
          <p:cNvSpPr>
            <a:spLocks noGrp="1"/>
          </p:cNvSpPr>
          <p:nvPr>
            <p:ph type="sldNum" sz="quarter" idx="12"/>
          </p:nvPr>
        </p:nvSpPr>
        <p:spPr/>
        <p:txBody>
          <a:bodyPr/>
          <a:lstStyle>
            <a:lvl1pPr>
              <a:defRPr/>
            </a:lvl1pPr>
          </a:lstStyle>
          <a:p>
            <a:pPr>
              <a:defRPr/>
            </a:pPr>
            <a:fld id="{5D202AAC-25D0-49D9-9045-4901117C434B}" type="slidenum">
              <a:rPr/>
              <a:pPr>
                <a:defRPr/>
              </a:pPr>
              <a:t>‹Nº›</a:t>
            </a:fld>
            <a:endParaRPr dirty="0"/>
          </a:p>
        </p:txBody>
      </p:sp>
    </p:spTree>
    <p:extLst>
      <p:ext uri="{BB962C8B-B14F-4D97-AF65-F5344CB8AC3E}">
        <p14:creationId xmlns:p14="http://schemas.microsoft.com/office/powerpoint/2010/main" val="9574535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p:cNvSpPr>
          <p:nvPr>
            <p:ph type="dt" sz="half" idx="10"/>
          </p:nvPr>
        </p:nvSpPr>
        <p:spPr/>
        <p:txBody>
          <a:bodyPr/>
          <a:lstStyle>
            <a:lvl1pPr>
              <a:defRPr/>
            </a:lvl1pPr>
          </a:lstStyle>
          <a:p>
            <a:pPr>
              <a:defRPr/>
            </a:pPr>
            <a:endParaRPr/>
          </a:p>
        </p:txBody>
      </p:sp>
      <p:sp>
        <p:nvSpPr>
          <p:cNvPr id="3" name="Rectangle 20"/>
          <p:cNvSpPr>
            <a:spLocks noGrp="1"/>
          </p:cNvSpPr>
          <p:nvPr>
            <p:ph type="ftr" sz="quarter" idx="11"/>
          </p:nvPr>
        </p:nvSpPr>
        <p:spPr/>
        <p:txBody>
          <a:bodyPr/>
          <a:lstStyle>
            <a:lvl1pPr>
              <a:defRPr/>
            </a:lvl1pPr>
          </a:lstStyle>
          <a:p>
            <a:pPr>
              <a:defRPr/>
            </a:pPr>
            <a:endParaRPr/>
          </a:p>
        </p:txBody>
      </p:sp>
      <p:sp>
        <p:nvSpPr>
          <p:cNvPr id="4" name="Rectangle 21"/>
          <p:cNvSpPr>
            <a:spLocks noGrp="1"/>
          </p:cNvSpPr>
          <p:nvPr>
            <p:ph type="sldNum" sz="quarter" idx="12"/>
          </p:nvPr>
        </p:nvSpPr>
        <p:spPr/>
        <p:txBody>
          <a:bodyPr/>
          <a:lstStyle>
            <a:lvl1pPr>
              <a:defRPr/>
            </a:lvl1pPr>
          </a:lstStyle>
          <a:p>
            <a:pPr>
              <a:defRPr/>
            </a:pPr>
            <a:fld id="{FBE9872C-6E05-42EB-A8E4-AA8D3657D73C}" type="slidenum">
              <a:rPr/>
              <a:pPr>
                <a:defRPr/>
              </a:pPr>
              <a:t>‹Nº›</a:t>
            </a:fld>
            <a:endParaRPr dirty="0"/>
          </a:p>
        </p:txBody>
      </p:sp>
    </p:spTree>
    <p:extLst>
      <p:ext uri="{BB962C8B-B14F-4D97-AF65-F5344CB8AC3E}">
        <p14:creationId xmlns:p14="http://schemas.microsoft.com/office/powerpoint/2010/main" val="35981864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29E331E1-DC17-4F40-8B80-9C03B5F5A319}" type="slidenum">
              <a:rPr/>
              <a:pPr>
                <a:defRPr/>
              </a:pPr>
              <a:t>‹Nº›</a:t>
            </a:fld>
            <a:endParaRPr dirty="0"/>
          </a:p>
        </p:txBody>
      </p:sp>
    </p:spTree>
    <p:extLst>
      <p:ext uri="{BB962C8B-B14F-4D97-AF65-F5344CB8AC3E}">
        <p14:creationId xmlns:p14="http://schemas.microsoft.com/office/powerpoint/2010/main" val="2302627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4DE2BF10-9483-4D2C-B1EF-CA610DB56099}" type="slidenum">
              <a:rPr/>
              <a:pPr>
                <a:defRPr/>
              </a:pPr>
              <a:t>‹Nº›</a:t>
            </a:fld>
            <a:endParaRPr dirty="0"/>
          </a:p>
        </p:txBody>
      </p:sp>
    </p:spTree>
    <p:extLst>
      <p:ext uri="{BB962C8B-B14F-4D97-AF65-F5344CB8AC3E}">
        <p14:creationId xmlns:p14="http://schemas.microsoft.com/office/powerpoint/2010/main" val="25316071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E7ECAC50-00C5-4B5A-A635-AD9AC950A9F6}" type="slidenum">
              <a:rPr/>
              <a:pPr>
                <a:defRPr/>
              </a:pPr>
              <a:t>‹Nº›</a:t>
            </a:fld>
            <a:endParaRPr dirty="0"/>
          </a:p>
        </p:txBody>
      </p:sp>
    </p:spTree>
    <p:extLst>
      <p:ext uri="{BB962C8B-B14F-4D97-AF65-F5344CB8AC3E}">
        <p14:creationId xmlns:p14="http://schemas.microsoft.com/office/powerpoint/2010/main" val="22137872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58775"/>
            <a:ext cx="2057400" cy="57673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358775"/>
            <a:ext cx="6019800" cy="57673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48496821-5665-439A-9EF2-A22E3C581612}" type="slidenum">
              <a:rPr/>
              <a:pPr>
                <a:defRPr/>
              </a:pPr>
              <a:t>‹Nº›</a:t>
            </a:fld>
            <a:endParaRPr dirty="0"/>
          </a:p>
        </p:txBody>
      </p:sp>
    </p:spTree>
    <p:extLst>
      <p:ext uri="{BB962C8B-B14F-4D97-AF65-F5344CB8AC3E}">
        <p14:creationId xmlns:p14="http://schemas.microsoft.com/office/powerpoint/2010/main" val="28296193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65C3DB32-9EDD-41AE-98B5-FF30C11F96E5}" type="slidenum">
              <a:rPr/>
              <a:pPr>
                <a:defRPr/>
              </a:pPr>
              <a:t>‹Nº›</a:t>
            </a:fld>
            <a:endParaRPr dirty="0"/>
          </a:p>
        </p:txBody>
      </p:sp>
    </p:spTree>
    <p:extLst>
      <p:ext uri="{BB962C8B-B14F-4D97-AF65-F5344CB8AC3E}">
        <p14:creationId xmlns:p14="http://schemas.microsoft.com/office/powerpoint/2010/main" val="25124555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14FD76B3-D57B-4B01-B9DB-2F4E485C62D1}" type="slidenum">
              <a:rPr/>
              <a:pPr>
                <a:defRPr/>
              </a:pPr>
              <a:t>‹Nº›</a:t>
            </a:fld>
            <a:endParaRPr dirty="0"/>
          </a:p>
        </p:txBody>
      </p:sp>
    </p:spTree>
    <p:extLst>
      <p:ext uri="{BB962C8B-B14F-4D97-AF65-F5344CB8AC3E}">
        <p14:creationId xmlns:p14="http://schemas.microsoft.com/office/powerpoint/2010/main" val="19270898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2C39CF85-77AC-4793-AF5D-C0A9AE6EC5AF}" type="slidenum">
              <a:rPr/>
              <a:pPr>
                <a:defRPr/>
              </a:pPr>
              <a:t>‹Nº›</a:t>
            </a:fld>
            <a:endParaRPr dirty="0"/>
          </a:p>
        </p:txBody>
      </p:sp>
    </p:spTree>
    <p:extLst>
      <p:ext uri="{BB962C8B-B14F-4D97-AF65-F5344CB8AC3E}">
        <p14:creationId xmlns:p14="http://schemas.microsoft.com/office/powerpoint/2010/main" val="2072274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Date Placeholder 9"/>
          <p:cNvSpPr>
            <a:spLocks noGrp="1"/>
          </p:cNvSpPr>
          <p:nvPr>
            <p:ph type="dt" sz="half" idx="10"/>
          </p:nvPr>
        </p:nvSpPr>
        <p:spPr/>
        <p:txBody>
          <a:bodyPr/>
          <a:lstStyle>
            <a:lvl1pPr>
              <a:defRPr/>
            </a:lvl1pPr>
          </a:lstStyle>
          <a:p>
            <a:pPr>
              <a:defRPr/>
            </a:pPr>
            <a:endParaRPr lang="es-ES"/>
          </a:p>
        </p:txBody>
      </p:sp>
      <p:sp>
        <p:nvSpPr>
          <p:cNvPr id="6" name="Slide Number Placeholder 10"/>
          <p:cNvSpPr>
            <a:spLocks noGrp="1"/>
          </p:cNvSpPr>
          <p:nvPr>
            <p:ph type="sldNum" sz="quarter" idx="11"/>
          </p:nvPr>
        </p:nvSpPr>
        <p:spPr/>
        <p:txBody>
          <a:bodyPr/>
          <a:lstStyle>
            <a:lvl1pPr>
              <a:defRPr/>
            </a:lvl1pPr>
          </a:lstStyle>
          <a:p>
            <a:pPr>
              <a:defRPr/>
            </a:pPr>
            <a:fld id="{52B4DA2D-3320-4017-82D7-4F87C9224670}" type="slidenum">
              <a:rPr lang="es-ES"/>
              <a:pPr>
                <a:defRPr/>
              </a:pPr>
              <a:t>‹Nº›</a:t>
            </a:fld>
            <a:endParaRPr lang="es-ES" dirty="0"/>
          </a:p>
        </p:txBody>
      </p:sp>
      <p:sp>
        <p:nvSpPr>
          <p:cNvPr id="7"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42451742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E7C5EB5C-C12A-44C4-BB91-19F4A843612E}" type="slidenum">
              <a:rPr/>
              <a:pPr>
                <a:defRPr/>
              </a:pPr>
              <a:t>‹Nº›</a:t>
            </a:fld>
            <a:endParaRPr dirty="0"/>
          </a:p>
        </p:txBody>
      </p:sp>
    </p:spTree>
    <p:extLst>
      <p:ext uri="{BB962C8B-B14F-4D97-AF65-F5344CB8AC3E}">
        <p14:creationId xmlns:p14="http://schemas.microsoft.com/office/powerpoint/2010/main" val="15809873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p:cNvSpPr>
          <p:nvPr>
            <p:ph type="dt" sz="half" idx="10"/>
          </p:nvPr>
        </p:nvSpPr>
        <p:spPr/>
        <p:txBody>
          <a:bodyPr/>
          <a:lstStyle>
            <a:lvl1pPr>
              <a:defRPr/>
            </a:lvl1pPr>
          </a:lstStyle>
          <a:p>
            <a:pPr>
              <a:defRPr/>
            </a:pPr>
            <a:endParaRPr/>
          </a:p>
        </p:txBody>
      </p:sp>
      <p:sp>
        <p:nvSpPr>
          <p:cNvPr id="8" name="Rectangle 20"/>
          <p:cNvSpPr>
            <a:spLocks noGrp="1"/>
          </p:cNvSpPr>
          <p:nvPr>
            <p:ph type="ftr" sz="quarter" idx="11"/>
          </p:nvPr>
        </p:nvSpPr>
        <p:spPr/>
        <p:txBody>
          <a:bodyPr/>
          <a:lstStyle>
            <a:lvl1pPr>
              <a:defRPr/>
            </a:lvl1pPr>
          </a:lstStyle>
          <a:p>
            <a:pPr>
              <a:defRPr/>
            </a:pPr>
            <a:endParaRPr/>
          </a:p>
        </p:txBody>
      </p:sp>
      <p:sp>
        <p:nvSpPr>
          <p:cNvPr id="9" name="Rectangle 21"/>
          <p:cNvSpPr>
            <a:spLocks noGrp="1"/>
          </p:cNvSpPr>
          <p:nvPr>
            <p:ph type="sldNum" sz="quarter" idx="12"/>
          </p:nvPr>
        </p:nvSpPr>
        <p:spPr/>
        <p:txBody>
          <a:bodyPr/>
          <a:lstStyle>
            <a:lvl1pPr>
              <a:defRPr/>
            </a:lvl1pPr>
          </a:lstStyle>
          <a:p>
            <a:pPr>
              <a:defRPr/>
            </a:pPr>
            <a:fld id="{7E9BB9A6-F5E7-449D-A28E-13C8A5674D90}" type="slidenum">
              <a:rPr/>
              <a:pPr>
                <a:defRPr/>
              </a:pPr>
              <a:t>‹Nº›</a:t>
            </a:fld>
            <a:endParaRPr dirty="0"/>
          </a:p>
        </p:txBody>
      </p:sp>
    </p:spTree>
    <p:extLst>
      <p:ext uri="{BB962C8B-B14F-4D97-AF65-F5344CB8AC3E}">
        <p14:creationId xmlns:p14="http://schemas.microsoft.com/office/powerpoint/2010/main" val="37883766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p:cNvSpPr>
          <p:nvPr>
            <p:ph type="dt" sz="half" idx="10"/>
          </p:nvPr>
        </p:nvSpPr>
        <p:spPr/>
        <p:txBody>
          <a:bodyPr/>
          <a:lstStyle>
            <a:lvl1pPr>
              <a:defRPr/>
            </a:lvl1pPr>
          </a:lstStyle>
          <a:p>
            <a:pPr>
              <a:defRPr/>
            </a:pPr>
            <a:endParaRPr/>
          </a:p>
        </p:txBody>
      </p:sp>
      <p:sp>
        <p:nvSpPr>
          <p:cNvPr id="4" name="Rectangle 20"/>
          <p:cNvSpPr>
            <a:spLocks noGrp="1"/>
          </p:cNvSpPr>
          <p:nvPr>
            <p:ph type="ftr" sz="quarter" idx="11"/>
          </p:nvPr>
        </p:nvSpPr>
        <p:spPr/>
        <p:txBody>
          <a:bodyPr/>
          <a:lstStyle>
            <a:lvl1pPr>
              <a:defRPr/>
            </a:lvl1pPr>
          </a:lstStyle>
          <a:p>
            <a:pPr>
              <a:defRPr/>
            </a:pPr>
            <a:endParaRPr/>
          </a:p>
        </p:txBody>
      </p:sp>
      <p:sp>
        <p:nvSpPr>
          <p:cNvPr id="5" name="Rectangle 21"/>
          <p:cNvSpPr>
            <a:spLocks noGrp="1"/>
          </p:cNvSpPr>
          <p:nvPr>
            <p:ph type="sldNum" sz="quarter" idx="12"/>
          </p:nvPr>
        </p:nvSpPr>
        <p:spPr/>
        <p:txBody>
          <a:bodyPr/>
          <a:lstStyle>
            <a:lvl1pPr>
              <a:defRPr/>
            </a:lvl1pPr>
          </a:lstStyle>
          <a:p>
            <a:pPr>
              <a:defRPr/>
            </a:pPr>
            <a:fld id="{8F6A090F-F744-4042-A2EA-F1609F976C02}" type="slidenum">
              <a:rPr/>
              <a:pPr>
                <a:defRPr/>
              </a:pPr>
              <a:t>‹Nº›</a:t>
            </a:fld>
            <a:endParaRPr dirty="0"/>
          </a:p>
        </p:txBody>
      </p:sp>
    </p:spTree>
    <p:extLst>
      <p:ext uri="{BB962C8B-B14F-4D97-AF65-F5344CB8AC3E}">
        <p14:creationId xmlns:p14="http://schemas.microsoft.com/office/powerpoint/2010/main" val="1402714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p:cNvSpPr>
          <p:nvPr>
            <p:ph type="dt" sz="half" idx="10"/>
          </p:nvPr>
        </p:nvSpPr>
        <p:spPr/>
        <p:txBody>
          <a:bodyPr/>
          <a:lstStyle>
            <a:lvl1pPr>
              <a:defRPr/>
            </a:lvl1pPr>
          </a:lstStyle>
          <a:p>
            <a:pPr>
              <a:defRPr/>
            </a:pPr>
            <a:endParaRPr/>
          </a:p>
        </p:txBody>
      </p:sp>
      <p:sp>
        <p:nvSpPr>
          <p:cNvPr id="3" name="Rectangle 20"/>
          <p:cNvSpPr>
            <a:spLocks noGrp="1"/>
          </p:cNvSpPr>
          <p:nvPr>
            <p:ph type="ftr" sz="quarter" idx="11"/>
          </p:nvPr>
        </p:nvSpPr>
        <p:spPr/>
        <p:txBody>
          <a:bodyPr/>
          <a:lstStyle>
            <a:lvl1pPr>
              <a:defRPr/>
            </a:lvl1pPr>
          </a:lstStyle>
          <a:p>
            <a:pPr>
              <a:defRPr/>
            </a:pPr>
            <a:endParaRPr/>
          </a:p>
        </p:txBody>
      </p:sp>
      <p:sp>
        <p:nvSpPr>
          <p:cNvPr id="4" name="Rectangle 21"/>
          <p:cNvSpPr>
            <a:spLocks noGrp="1"/>
          </p:cNvSpPr>
          <p:nvPr>
            <p:ph type="sldNum" sz="quarter" idx="12"/>
          </p:nvPr>
        </p:nvSpPr>
        <p:spPr/>
        <p:txBody>
          <a:bodyPr/>
          <a:lstStyle>
            <a:lvl1pPr>
              <a:defRPr/>
            </a:lvl1pPr>
          </a:lstStyle>
          <a:p>
            <a:pPr>
              <a:defRPr/>
            </a:pPr>
            <a:fld id="{66F24AB1-0A56-4CC1-B639-0022D448D221}" type="slidenum">
              <a:rPr/>
              <a:pPr>
                <a:defRPr/>
              </a:pPr>
              <a:t>‹Nº›</a:t>
            </a:fld>
            <a:endParaRPr dirty="0"/>
          </a:p>
        </p:txBody>
      </p:sp>
    </p:spTree>
    <p:extLst>
      <p:ext uri="{BB962C8B-B14F-4D97-AF65-F5344CB8AC3E}">
        <p14:creationId xmlns:p14="http://schemas.microsoft.com/office/powerpoint/2010/main" val="2310380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02C64225-338C-4785-B288-949593C5B7EF}" type="slidenum">
              <a:rPr/>
              <a:pPr>
                <a:defRPr/>
              </a:pPr>
              <a:t>‹Nº›</a:t>
            </a:fld>
            <a:endParaRPr dirty="0"/>
          </a:p>
        </p:txBody>
      </p:sp>
    </p:spTree>
    <p:extLst>
      <p:ext uri="{BB962C8B-B14F-4D97-AF65-F5344CB8AC3E}">
        <p14:creationId xmlns:p14="http://schemas.microsoft.com/office/powerpoint/2010/main" val="38020321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52236563-4903-4F4B-AD0A-D28DA0CB0757}" type="slidenum">
              <a:rPr/>
              <a:pPr>
                <a:defRPr/>
              </a:pPr>
              <a:t>‹Nº›</a:t>
            </a:fld>
            <a:endParaRPr dirty="0"/>
          </a:p>
        </p:txBody>
      </p:sp>
    </p:spTree>
    <p:extLst>
      <p:ext uri="{BB962C8B-B14F-4D97-AF65-F5344CB8AC3E}">
        <p14:creationId xmlns:p14="http://schemas.microsoft.com/office/powerpoint/2010/main" val="41703906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50C216F1-A625-472E-9D26-10CBD6EFB69B}" type="slidenum">
              <a:rPr/>
              <a:pPr>
                <a:defRPr/>
              </a:pPr>
              <a:t>‹Nº›</a:t>
            </a:fld>
            <a:endParaRPr dirty="0"/>
          </a:p>
        </p:txBody>
      </p:sp>
    </p:spTree>
    <p:extLst>
      <p:ext uri="{BB962C8B-B14F-4D97-AF65-F5344CB8AC3E}">
        <p14:creationId xmlns:p14="http://schemas.microsoft.com/office/powerpoint/2010/main" val="27768206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58775"/>
            <a:ext cx="2057400" cy="57673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358775"/>
            <a:ext cx="6019800" cy="57673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p:cNvSpPr>
          <p:nvPr>
            <p:ph type="dt" sz="half" idx="10"/>
          </p:nvPr>
        </p:nvSpPr>
        <p:spPr/>
        <p:txBody>
          <a:bodyPr/>
          <a:lstStyle>
            <a:lvl1pPr>
              <a:defRPr/>
            </a:lvl1pPr>
          </a:lstStyle>
          <a:p>
            <a:pPr>
              <a:defRPr/>
            </a:pPr>
            <a:endParaRPr/>
          </a:p>
        </p:txBody>
      </p:sp>
      <p:sp>
        <p:nvSpPr>
          <p:cNvPr id="5" name="Rectangle 20"/>
          <p:cNvSpPr>
            <a:spLocks noGrp="1"/>
          </p:cNvSpPr>
          <p:nvPr>
            <p:ph type="ftr" sz="quarter" idx="11"/>
          </p:nvPr>
        </p:nvSpPr>
        <p:spPr/>
        <p:txBody>
          <a:bodyPr/>
          <a:lstStyle>
            <a:lvl1pPr>
              <a:defRPr/>
            </a:lvl1pPr>
          </a:lstStyle>
          <a:p>
            <a:pPr>
              <a:defRPr/>
            </a:pPr>
            <a:endParaRPr/>
          </a:p>
        </p:txBody>
      </p:sp>
      <p:sp>
        <p:nvSpPr>
          <p:cNvPr id="6" name="Rectangle 21"/>
          <p:cNvSpPr>
            <a:spLocks noGrp="1"/>
          </p:cNvSpPr>
          <p:nvPr>
            <p:ph type="sldNum" sz="quarter" idx="12"/>
          </p:nvPr>
        </p:nvSpPr>
        <p:spPr/>
        <p:txBody>
          <a:bodyPr/>
          <a:lstStyle>
            <a:lvl1pPr>
              <a:defRPr/>
            </a:lvl1pPr>
          </a:lstStyle>
          <a:p>
            <a:pPr>
              <a:defRPr/>
            </a:pPr>
            <a:fld id="{350D8F67-B61A-424F-8659-8280E37A69E6}" type="slidenum">
              <a:rPr/>
              <a:pPr>
                <a:defRPr/>
              </a:pPr>
              <a:t>‹Nº›</a:t>
            </a:fld>
            <a:endParaRPr dirty="0"/>
          </a:p>
        </p:txBody>
      </p:sp>
    </p:spTree>
    <p:extLst>
      <p:ext uri="{BB962C8B-B14F-4D97-AF65-F5344CB8AC3E}">
        <p14:creationId xmlns:p14="http://schemas.microsoft.com/office/powerpoint/2010/main" val="7286161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8775"/>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p:cNvSpPr>
          <p:nvPr>
            <p:ph type="dt" sz="half" idx="10"/>
          </p:nvPr>
        </p:nvSpPr>
        <p:spPr/>
        <p:txBody>
          <a:bodyPr/>
          <a:lstStyle>
            <a:lvl1pPr>
              <a:defRPr/>
            </a:lvl1pPr>
          </a:lstStyle>
          <a:p>
            <a:pPr>
              <a:defRPr/>
            </a:pPr>
            <a:endParaRPr/>
          </a:p>
        </p:txBody>
      </p:sp>
      <p:sp>
        <p:nvSpPr>
          <p:cNvPr id="6" name="Rectangle 20"/>
          <p:cNvSpPr>
            <a:spLocks noGrp="1"/>
          </p:cNvSpPr>
          <p:nvPr>
            <p:ph type="ftr" sz="quarter" idx="11"/>
          </p:nvPr>
        </p:nvSpPr>
        <p:spPr/>
        <p:txBody>
          <a:bodyPr/>
          <a:lstStyle>
            <a:lvl1pPr>
              <a:defRPr/>
            </a:lvl1pPr>
          </a:lstStyle>
          <a:p>
            <a:pPr>
              <a:defRPr/>
            </a:pPr>
            <a:endParaRPr/>
          </a:p>
        </p:txBody>
      </p:sp>
      <p:sp>
        <p:nvSpPr>
          <p:cNvPr id="7" name="Rectangle 21"/>
          <p:cNvSpPr>
            <a:spLocks noGrp="1"/>
          </p:cNvSpPr>
          <p:nvPr>
            <p:ph type="sldNum" sz="quarter" idx="12"/>
          </p:nvPr>
        </p:nvSpPr>
        <p:spPr/>
        <p:txBody>
          <a:bodyPr/>
          <a:lstStyle>
            <a:lvl1pPr>
              <a:defRPr/>
            </a:lvl1pPr>
          </a:lstStyle>
          <a:p>
            <a:pPr>
              <a:defRPr/>
            </a:pPr>
            <a:fld id="{51E05F25-1CF5-426F-85B6-BEAC72CC7184}" type="slidenum">
              <a:rPr/>
              <a:pPr>
                <a:defRPr/>
              </a:pPr>
              <a:t>‹Nº›</a:t>
            </a:fld>
            <a:endParaRPr dirty="0"/>
          </a:p>
        </p:txBody>
      </p:sp>
    </p:spTree>
    <p:extLst>
      <p:ext uri="{BB962C8B-B14F-4D97-AF65-F5344CB8AC3E}">
        <p14:creationId xmlns:p14="http://schemas.microsoft.com/office/powerpoint/2010/main" val="731673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Date Placeholder 9"/>
          <p:cNvSpPr>
            <a:spLocks noGrp="1"/>
          </p:cNvSpPr>
          <p:nvPr>
            <p:ph type="dt" sz="half" idx="10"/>
          </p:nvPr>
        </p:nvSpPr>
        <p:spPr/>
        <p:txBody>
          <a:bodyPr/>
          <a:lstStyle>
            <a:lvl1pPr>
              <a:defRPr/>
            </a:lvl1pPr>
          </a:lstStyle>
          <a:p>
            <a:pPr>
              <a:defRPr/>
            </a:pPr>
            <a:endParaRPr lang="es-ES"/>
          </a:p>
        </p:txBody>
      </p:sp>
      <p:sp>
        <p:nvSpPr>
          <p:cNvPr id="8" name="Slide Number Placeholder 10"/>
          <p:cNvSpPr>
            <a:spLocks noGrp="1"/>
          </p:cNvSpPr>
          <p:nvPr>
            <p:ph type="sldNum" sz="quarter" idx="11"/>
          </p:nvPr>
        </p:nvSpPr>
        <p:spPr/>
        <p:txBody>
          <a:bodyPr/>
          <a:lstStyle>
            <a:lvl1pPr>
              <a:defRPr/>
            </a:lvl1pPr>
          </a:lstStyle>
          <a:p>
            <a:pPr>
              <a:defRPr/>
            </a:pPr>
            <a:fld id="{7475AECC-DD35-4962-9F7F-1A7866874AAF}" type="slidenum">
              <a:rPr lang="es-ES"/>
              <a:pPr>
                <a:defRPr/>
              </a:pPr>
              <a:t>‹Nº›</a:t>
            </a:fld>
            <a:endParaRPr lang="es-ES" dirty="0"/>
          </a:p>
        </p:txBody>
      </p:sp>
      <p:sp>
        <p:nvSpPr>
          <p:cNvPr id="9"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2689211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Date Placeholder 9"/>
          <p:cNvSpPr>
            <a:spLocks noGrp="1"/>
          </p:cNvSpPr>
          <p:nvPr>
            <p:ph type="dt" sz="half" idx="10"/>
          </p:nvPr>
        </p:nvSpPr>
        <p:spPr/>
        <p:txBody>
          <a:bodyPr/>
          <a:lstStyle>
            <a:lvl1pPr>
              <a:defRPr/>
            </a:lvl1pPr>
          </a:lstStyle>
          <a:p>
            <a:pPr>
              <a:defRPr/>
            </a:pPr>
            <a:endParaRPr lang="es-ES"/>
          </a:p>
        </p:txBody>
      </p:sp>
      <p:sp>
        <p:nvSpPr>
          <p:cNvPr id="4" name="Slide Number Placeholder 10"/>
          <p:cNvSpPr>
            <a:spLocks noGrp="1"/>
          </p:cNvSpPr>
          <p:nvPr>
            <p:ph type="sldNum" sz="quarter" idx="11"/>
          </p:nvPr>
        </p:nvSpPr>
        <p:spPr/>
        <p:txBody>
          <a:bodyPr/>
          <a:lstStyle>
            <a:lvl1pPr>
              <a:defRPr/>
            </a:lvl1pPr>
          </a:lstStyle>
          <a:p>
            <a:pPr>
              <a:defRPr/>
            </a:pPr>
            <a:fld id="{973DFF52-ABF7-4C37-B410-EA1FB45AF26E}" type="slidenum">
              <a:rPr lang="es-ES"/>
              <a:pPr>
                <a:defRPr/>
              </a:pPr>
              <a:t>‹Nº›</a:t>
            </a:fld>
            <a:endParaRPr lang="es-ES" dirty="0"/>
          </a:p>
        </p:txBody>
      </p:sp>
      <p:sp>
        <p:nvSpPr>
          <p:cNvPr id="5"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18789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s-ES"/>
          </a:p>
        </p:txBody>
      </p:sp>
      <p:sp>
        <p:nvSpPr>
          <p:cNvPr id="3" name="Slide Number Placeholder 10"/>
          <p:cNvSpPr>
            <a:spLocks noGrp="1"/>
          </p:cNvSpPr>
          <p:nvPr>
            <p:ph type="sldNum" sz="quarter" idx="11"/>
          </p:nvPr>
        </p:nvSpPr>
        <p:spPr/>
        <p:txBody>
          <a:bodyPr/>
          <a:lstStyle>
            <a:lvl1pPr>
              <a:defRPr/>
            </a:lvl1pPr>
          </a:lstStyle>
          <a:p>
            <a:pPr>
              <a:defRPr/>
            </a:pPr>
            <a:fld id="{F572E0C1-CBEF-4844-81EE-1F0318E44AD3}" type="slidenum">
              <a:rPr lang="es-ES"/>
              <a:pPr>
                <a:defRPr/>
              </a:pPr>
              <a:t>‹Nº›</a:t>
            </a:fld>
            <a:endParaRPr lang="es-ES" dirty="0"/>
          </a:p>
        </p:txBody>
      </p:sp>
      <p:sp>
        <p:nvSpPr>
          <p:cNvPr id="4"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1184947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9"/>
          <p:cNvSpPr>
            <a:spLocks noGrp="1"/>
          </p:cNvSpPr>
          <p:nvPr>
            <p:ph type="dt" sz="half" idx="10"/>
          </p:nvPr>
        </p:nvSpPr>
        <p:spPr/>
        <p:txBody>
          <a:bodyPr/>
          <a:lstStyle>
            <a:lvl1pPr>
              <a:defRPr/>
            </a:lvl1pPr>
          </a:lstStyle>
          <a:p>
            <a:pPr>
              <a:defRPr/>
            </a:pPr>
            <a:endParaRPr lang="es-ES"/>
          </a:p>
        </p:txBody>
      </p:sp>
      <p:sp>
        <p:nvSpPr>
          <p:cNvPr id="6" name="Slide Number Placeholder 10"/>
          <p:cNvSpPr>
            <a:spLocks noGrp="1"/>
          </p:cNvSpPr>
          <p:nvPr>
            <p:ph type="sldNum" sz="quarter" idx="11"/>
          </p:nvPr>
        </p:nvSpPr>
        <p:spPr/>
        <p:txBody>
          <a:bodyPr/>
          <a:lstStyle>
            <a:lvl1pPr>
              <a:defRPr/>
            </a:lvl1pPr>
          </a:lstStyle>
          <a:p>
            <a:pPr>
              <a:defRPr/>
            </a:pPr>
            <a:fld id="{8888D05D-B773-4728-A68C-116E1AFC1EC4}" type="slidenum">
              <a:rPr lang="es-ES"/>
              <a:pPr>
                <a:defRPr/>
              </a:pPr>
              <a:t>‹Nº›</a:t>
            </a:fld>
            <a:endParaRPr lang="es-ES" dirty="0"/>
          </a:p>
        </p:txBody>
      </p:sp>
      <p:sp>
        <p:nvSpPr>
          <p:cNvPr id="7"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2489603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9"/>
          <p:cNvSpPr>
            <a:spLocks noGrp="1"/>
          </p:cNvSpPr>
          <p:nvPr>
            <p:ph type="dt" sz="half" idx="10"/>
          </p:nvPr>
        </p:nvSpPr>
        <p:spPr/>
        <p:txBody>
          <a:bodyPr/>
          <a:lstStyle>
            <a:lvl1pPr>
              <a:defRPr/>
            </a:lvl1pPr>
          </a:lstStyle>
          <a:p>
            <a:pPr>
              <a:defRPr/>
            </a:pPr>
            <a:endParaRPr lang="es-ES"/>
          </a:p>
        </p:txBody>
      </p:sp>
      <p:sp>
        <p:nvSpPr>
          <p:cNvPr id="6" name="Slide Number Placeholder 10"/>
          <p:cNvSpPr>
            <a:spLocks noGrp="1"/>
          </p:cNvSpPr>
          <p:nvPr>
            <p:ph type="sldNum" sz="quarter" idx="11"/>
          </p:nvPr>
        </p:nvSpPr>
        <p:spPr/>
        <p:txBody>
          <a:bodyPr/>
          <a:lstStyle>
            <a:lvl1pPr>
              <a:defRPr/>
            </a:lvl1pPr>
          </a:lstStyle>
          <a:p>
            <a:pPr>
              <a:defRPr/>
            </a:pPr>
            <a:fld id="{D5E7ECD8-9FB5-48AC-8453-ACFBE970F0A9}" type="slidenum">
              <a:rPr lang="es-ES"/>
              <a:pPr>
                <a:defRPr/>
              </a:pPr>
              <a:t>‹Nº›</a:t>
            </a:fld>
            <a:endParaRPr lang="es-ES" dirty="0"/>
          </a:p>
        </p:txBody>
      </p:sp>
      <p:sp>
        <p:nvSpPr>
          <p:cNvPr id="7" name="Footer Placeholder 11"/>
          <p:cNvSpPr>
            <a:spLocks noGrp="1"/>
          </p:cNvSpPr>
          <p:nvPr>
            <p:ph type="ftr" sz="quarter" idx="12"/>
          </p:nvPr>
        </p:nvSpPr>
        <p:spPr/>
        <p:txBody>
          <a:bodyPr/>
          <a:lstStyle>
            <a:lvl1pPr>
              <a:defRPr/>
            </a:lvl1pPr>
          </a:lstStyle>
          <a:p>
            <a:pPr>
              <a:defRPr/>
            </a:pPr>
            <a:endParaRPr lang="es-ES"/>
          </a:p>
        </p:txBody>
      </p:sp>
    </p:spTree>
    <p:extLst>
      <p:ext uri="{BB962C8B-B14F-4D97-AF65-F5344CB8AC3E}">
        <p14:creationId xmlns:p14="http://schemas.microsoft.com/office/powerpoint/2010/main" val="410906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2.png"/><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DEDED"/>
        </a:solidFill>
        <a:effectLst/>
      </p:bgPr>
    </p:bg>
    <p:spTree>
      <p:nvGrpSpPr>
        <p:cNvPr id="1" name=""/>
        <p:cNvGrpSpPr/>
        <p:nvPr/>
      </p:nvGrpSpPr>
      <p:grpSpPr>
        <a:xfrm>
          <a:off x="0" y="0"/>
          <a:ext cx="0" cy="0"/>
          <a:chOff x="0" y="0"/>
          <a:chExt cx="0" cy="0"/>
        </a:xfrm>
      </p:grpSpPr>
      <p:pic>
        <p:nvPicPr>
          <p:cNvPr id="1026" name="image5.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6.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image1.jp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image2.pn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image3.pn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image4.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30"/>
          <p:cNvSpPr>
            <a:spLocks noGrp="1"/>
          </p:cNvSpPr>
          <p:nvPr>
            <p:ph type="title"/>
          </p:nvPr>
        </p:nvSpPr>
        <p:spPr bwMode="auto">
          <a:xfrm>
            <a:off x="457200" y="3587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ltLang="es-ES" smtClean="0"/>
              <a:t>Haga clic para modificar el estilo de título del patrón</a:t>
            </a:r>
          </a:p>
        </p:txBody>
      </p:sp>
      <p:sp>
        <p:nvSpPr>
          <p:cNvPr id="1033" name="Rectangle 1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smtClean="0"/>
              <a:t>Haga clic para modificar los estilos de título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15" name="Date Placeholder 9"/>
          <p:cNvSpPr>
            <a:spLocks noGrp="1"/>
          </p:cNvSpPr>
          <p:nvPr>
            <p:ph type="dt" sz="half" idx="2"/>
          </p:nvPr>
        </p:nvSpPr>
        <p:spPr>
          <a:xfrm>
            <a:off x="457200" y="6245225"/>
            <a:ext cx="2133600" cy="476250"/>
          </a:xfrm>
          <a:prstGeom prst="rect">
            <a:avLst/>
          </a:prstGeom>
        </p:spPr>
        <p:txBody>
          <a:bodyPr/>
          <a:lstStyle>
            <a:lvl1pPr algn="l" eaLnBrk="1" fontAlgn="auto" hangingPunct="1">
              <a:spcBef>
                <a:spcPts val="0"/>
              </a:spcBef>
              <a:spcAft>
                <a:spcPts val="0"/>
              </a:spcAft>
              <a:defRPr sz="1000">
                <a:solidFill>
                  <a:schemeClr val="tx1"/>
                </a:solidFill>
                <a:latin typeface="+mn-lt"/>
              </a:defRPr>
            </a:lvl1pPr>
          </a:lstStyle>
          <a:p>
            <a:pPr>
              <a:defRPr/>
            </a:pPr>
            <a:endParaRPr lang="es-ES"/>
          </a:p>
        </p:txBody>
      </p:sp>
      <p:sp>
        <p:nvSpPr>
          <p:cNvPr id="16" name="Slide Number Placeholder 10"/>
          <p:cNvSpPr>
            <a:spLocks noGrp="1"/>
          </p:cNvSpPr>
          <p:nvPr>
            <p:ph type="sldNum" sz="quarter" idx="4"/>
          </p:nvPr>
        </p:nvSpPr>
        <p:spPr>
          <a:xfrm>
            <a:off x="6553200" y="6245225"/>
            <a:ext cx="2133600" cy="476250"/>
          </a:xfrm>
          <a:prstGeom prst="rect">
            <a:avLst/>
          </a:prstGeom>
        </p:spPr>
        <p:txBody>
          <a:bodyPr/>
          <a:lstStyle>
            <a:lvl1pPr algn="r" eaLnBrk="1" fontAlgn="auto" hangingPunct="1">
              <a:spcBef>
                <a:spcPts val="0"/>
              </a:spcBef>
              <a:spcAft>
                <a:spcPts val="0"/>
              </a:spcAft>
              <a:defRPr sz="1000">
                <a:solidFill>
                  <a:schemeClr val="tx1"/>
                </a:solidFill>
                <a:latin typeface="+mn-lt"/>
              </a:defRPr>
            </a:lvl1pPr>
          </a:lstStyle>
          <a:p>
            <a:pPr>
              <a:defRPr/>
            </a:pPr>
            <a:fld id="{C60E12D3-2901-4910-A5DE-2307F33F3622}" type="slidenum">
              <a:rPr lang="es-ES"/>
              <a:pPr>
                <a:defRPr/>
              </a:pPr>
              <a:t>‹Nº›</a:t>
            </a:fld>
            <a:endParaRPr lang="es-ES" dirty="0"/>
          </a:p>
        </p:txBody>
      </p:sp>
      <p:sp>
        <p:nvSpPr>
          <p:cNvPr id="17" name="Footer Placeholder 11"/>
          <p:cNvSpPr>
            <a:spLocks noGrp="1"/>
          </p:cNvSpPr>
          <p:nvPr>
            <p:ph type="ftr" sz="quarter" idx="3"/>
          </p:nvPr>
        </p:nvSpPr>
        <p:spPr>
          <a:xfrm>
            <a:off x="3124200" y="6245225"/>
            <a:ext cx="2895600" cy="476250"/>
          </a:xfrm>
          <a:prstGeom prst="rect">
            <a:avLst/>
          </a:prstGeom>
        </p:spPr>
        <p:txBody>
          <a:bodyPr/>
          <a:lstStyle>
            <a:lvl1pPr eaLnBrk="1" fontAlgn="auto" hangingPunct="1">
              <a:spcBef>
                <a:spcPts val="0"/>
              </a:spcBef>
              <a:spcAft>
                <a:spcPts val="0"/>
              </a:spcAft>
              <a:defRPr sz="1000">
                <a:solidFill>
                  <a:schemeClr val="tx1"/>
                </a:solidFill>
                <a:latin typeface="+mn-lt"/>
              </a:defRPr>
            </a:lvl1pPr>
          </a:lstStyle>
          <a:p>
            <a:pPr>
              <a:defRPr/>
            </a:pPr>
            <a:endParaRPr lang="es-ES"/>
          </a:p>
        </p:txBody>
      </p:sp>
    </p:spTree>
  </p:cSld>
  <p:clrMap bg1="lt1" tx1="dk1" bg2="lt2" tx2="dk2" accent1="accent1" accent2="accent2" accent3="accent3" accent4="accent4" accent5="accent5" accent6="accent6" hlink="hlink" folHlink="folHlink"/>
  <p:sldLayoutIdLst>
    <p:sldLayoutId id="2147484019" r:id="rId1"/>
    <p:sldLayoutId id="2147484020" r:id="rId2"/>
    <p:sldLayoutId id="2147484021" r:id="rId3"/>
    <p:sldLayoutId id="2147484022" r:id="rId4"/>
    <p:sldLayoutId id="2147484023" r:id="rId5"/>
    <p:sldLayoutId id="2147484024" r:id="rId6"/>
    <p:sldLayoutId id="2147484025" r:id="rId7"/>
    <p:sldLayoutId id="2147484026" r:id="rId8"/>
    <p:sldLayoutId id="2147484027" r:id="rId9"/>
    <p:sldLayoutId id="2147484028" r:id="rId10"/>
    <p:sldLayoutId id="2147484029" r:id="rId11"/>
  </p:sldLayoutIdLst>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Corbel" pitchFamily="34" charset="0"/>
        </a:defRPr>
      </a:lvl2pPr>
      <a:lvl3pPr algn="l" rtl="0" eaLnBrk="0" fontAlgn="base" hangingPunct="0">
        <a:spcBef>
          <a:spcPct val="0"/>
        </a:spcBef>
        <a:spcAft>
          <a:spcPct val="0"/>
        </a:spcAft>
        <a:defRPr sz="3600">
          <a:solidFill>
            <a:schemeClr val="tx1"/>
          </a:solidFill>
          <a:latin typeface="Corbel" pitchFamily="34" charset="0"/>
        </a:defRPr>
      </a:lvl3pPr>
      <a:lvl4pPr algn="l" rtl="0" eaLnBrk="0" fontAlgn="base" hangingPunct="0">
        <a:spcBef>
          <a:spcPct val="0"/>
        </a:spcBef>
        <a:spcAft>
          <a:spcPct val="0"/>
        </a:spcAft>
        <a:defRPr sz="3600">
          <a:solidFill>
            <a:schemeClr val="tx1"/>
          </a:solidFill>
          <a:latin typeface="Corbel" pitchFamily="34" charset="0"/>
        </a:defRPr>
      </a:lvl4pPr>
      <a:lvl5pPr algn="l" rtl="0" eaLnBrk="0" fontAlgn="base" hangingPunct="0">
        <a:spcBef>
          <a:spcPct val="0"/>
        </a:spcBef>
        <a:spcAft>
          <a:spcPct val="0"/>
        </a:spcAft>
        <a:defRPr sz="3600">
          <a:solidFill>
            <a:schemeClr val="tx1"/>
          </a:solidFill>
          <a:latin typeface="Corbel" pitchFamily="34" charset="0"/>
        </a:defRPr>
      </a:lvl5pPr>
      <a:lvl6pPr marL="457200" algn="l" rtl="0" eaLnBrk="0" fontAlgn="base" hangingPunct="0">
        <a:spcBef>
          <a:spcPct val="0"/>
        </a:spcBef>
        <a:spcAft>
          <a:spcPct val="0"/>
        </a:spcAft>
        <a:defRPr sz="3600">
          <a:solidFill>
            <a:schemeClr val="tx1"/>
          </a:solidFill>
          <a:latin typeface="Corbel" pitchFamily="34" charset="0"/>
        </a:defRPr>
      </a:lvl6pPr>
      <a:lvl7pPr marL="914400" algn="l" rtl="0" eaLnBrk="0" fontAlgn="base" hangingPunct="0">
        <a:spcBef>
          <a:spcPct val="0"/>
        </a:spcBef>
        <a:spcAft>
          <a:spcPct val="0"/>
        </a:spcAft>
        <a:defRPr sz="3600">
          <a:solidFill>
            <a:schemeClr val="tx1"/>
          </a:solidFill>
          <a:latin typeface="Corbel" pitchFamily="34" charset="0"/>
        </a:defRPr>
      </a:lvl7pPr>
      <a:lvl8pPr marL="1371600" algn="l" rtl="0" eaLnBrk="0" fontAlgn="base" hangingPunct="0">
        <a:spcBef>
          <a:spcPct val="0"/>
        </a:spcBef>
        <a:spcAft>
          <a:spcPct val="0"/>
        </a:spcAft>
        <a:defRPr sz="3600">
          <a:solidFill>
            <a:schemeClr val="tx1"/>
          </a:solidFill>
          <a:latin typeface="Corbel" pitchFamily="34" charset="0"/>
        </a:defRPr>
      </a:lvl8pPr>
      <a:lvl9pPr marL="1828800" algn="l" rtl="0" eaLnBrk="0" fontAlgn="base" hangingPunct="0">
        <a:spcBef>
          <a:spcPct val="0"/>
        </a:spcBef>
        <a:spcAft>
          <a:spcPct val="0"/>
        </a:spcAft>
        <a:defRPr sz="3600">
          <a:solidFill>
            <a:schemeClr val="tx1"/>
          </a:solidFill>
          <a:latin typeface="Corbe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EDEDED"/>
        </a:solidFill>
        <a:effectLst/>
      </p:bgPr>
    </p:bg>
    <p:spTree>
      <p:nvGrpSpPr>
        <p:cNvPr id="1" name=""/>
        <p:cNvGrpSpPr/>
        <p:nvPr/>
      </p:nvGrpSpPr>
      <p:grpSpPr>
        <a:xfrm>
          <a:off x="0" y="0"/>
          <a:ext cx="0" cy="0"/>
          <a:chOff x="0" y="0"/>
          <a:chExt cx="0" cy="0"/>
        </a:xfrm>
      </p:grpSpPr>
      <p:pic>
        <p:nvPicPr>
          <p:cNvPr id="2050" name="image5.pn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image6.pn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30"/>
          <p:cNvSpPr>
            <a:spLocks noGrp="1"/>
          </p:cNvSpPr>
          <p:nvPr>
            <p:ph type="title"/>
          </p:nvPr>
        </p:nvSpPr>
        <p:spPr bwMode="auto">
          <a:xfrm>
            <a:off x="457200" y="3587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ltLang="es-ES" smtClean="0"/>
              <a:t>Haga clic para modificar el estilo de título del patrón</a:t>
            </a:r>
          </a:p>
        </p:txBody>
      </p:sp>
      <p:sp>
        <p:nvSpPr>
          <p:cNvPr id="2053" name="Rectangle 1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smtClean="0"/>
              <a:t>Haga clic para modificar los estilos de título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6" name="Rectangle 6"/>
          <p:cNvSpPr>
            <a:spLocks noGrp="1"/>
          </p:cNvSpPr>
          <p:nvPr>
            <p:ph type="dt" sz="half" idx="2"/>
          </p:nvPr>
        </p:nvSpPr>
        <p:spPr>
          <a:xfrm>
            <a:off x="457200" y="6245225"/>
            <a:ext cx="2133600" cy="476250"/>
          </a:xfrm>
          <a:prstGeom prst="rect">
            <a:avLst/>
          </a:prstGeom>
        </p:spPr>
        <p:txBody>
          <a:bodyPr/>
          <a:lstStyle>
            <a:lvl1pPr algn="l" eaLnBrk="1" fontAlgn="auto" latinLnBrk="0" hangingPunct="1">
              <a:spcBef>
                <a:spcPts val="0"/>
              </a:spcBef>
              <a:spcAft>
                <a:spcPts val="0"/>
              </a:spcAft>
              <a:defRPr lang="es-ES" sz="1000">
                <a:solidFill>
                  <a:schemeClr val="tx1"/>
                </a:solidFill>
                <a:latin typeface="+mn-lt"/>
              </a:defRPr>
            </a:lvl1pPr>
          </a:lstStyle>
          <a:p>
            <a:pPr>
              <a:defRPr/>
            </a:pPr>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eaLnBrk="1" fontAlgn="auto" latinLnBrk="0" hangingPunct="1">
              <a:spcBef>
                <a:spcPts val="0"/>
              </a:spcBef>
              <a:spcAft>
                <a:spcPts val="0"/>
              </a:spcAft>
              <a:defRPr lang="es-ES" sz="1000">
                <a:solidFill>
                  <a:schemeClr val="tx1"/>
                </a:solidFill>
                <a:latin typeface="+mn-lt"/>
              </a:defRPr>
            </a:lvl1pPr>
          </a:lstStyle>
          <a:p>
            <a:pPr>
              <a:defRPr/>
            </a:pPr>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lgn="r" eaLnBrk="1" fontAlgn="auto" latinLnBrk="0" hangingPunct="1">
              <a:spcBef>
                <a:spcPts val="0"/>
              </a:spcBef>
              <a:spcAft>
                <a:spcPts val="0"/>
              </a:spcAft>
              <a:defRPr lang="es-ES" sz="1000">
                <a:solidFill>
                  <a:schemeClr val="tx1"/>
                </a:solidFill>
                <a:latin typeface="+mn-lt"/>
              </a:defRPr>
            </a:lvl1pPr>
          </a:lstStyle>
          <a:p>
            <a:pPr>
              <a:defRPr/>
            </a:pPr>
            <a:fld id="{F9538DA6-3FEA-4E44-A90D-8BB1BB0DFD51}" type="slidenum">
              <a:rPr/>
              <a:pPr>
                <a:defRPr/>
              </a:pPr>
              <a:t>‹Nº›</a:t>
            </a:fld>
            <a:endParaRPr dirty="0"/>
          </a:p>
        </p:txBody>
      </p:sp>
    </p:spTree>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65" r:id="rId13"/>
    <p:sldLayoutId id="2147484066" r:id="rId14"/>
  </p:sldLayoutIdLst>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Corbel" pitchFamily="34" charset="0"/>
        </a:defRPr>
      </a:lvl2pPr>
      <a:lvl3pPr algn="l" rtl="0" eaLnBrk="0" fontAlgn="base" hangingPunct="0">
        <a:spcBef>
          <a:spcPct val="0"/>
        </a:spcBef>
        <a:spcAft>
          <a:spcPct val="0"/>
        </a:spcAft>
        <a:defRPr sz="3600">
          <a:solidFill>
            <a:schemeClr val="tx1"/>
          </a:solidFill>
          <a:latin typeface="Corbel" pitchFamily="34" charset="0"/>
        </a:defRPr>
      </a:lvl3pPr>
      <a:lvl4pPr algn="l" rtl="0" eaLnBrk="0" fontAlgn="base" hangingPunct="0">
        <a:spcBef>
          <a:spcPct val="0"/>
        </a:spcBef>
        <a:spcAft>
          <a:spcPct val="0"/>
        </a:spcAft>
        <a:defRPr sz="3600">
          <a:solidFill>
            <a:schemeClr val="tx1"/>
          </a:solidFill>
          <a:latin typeface="Corbel" pitchFamily="34" charset="0"/>
        </a:defRPr>
      </a:lvl4pPr>
      <a:lvl5pPr algn="l" rtl="0" eaLnBrk="0" fontAlgn="base" hangingPunct="0">
        <a:spcBef>
          <a:spcPct val="0"/>
        </a:spcBef>
        <a:spcAft>
          <a:spcPct val="0"/>
        </a:spcAft>
        <a:defRPr sz="3600">
          <a:solidFill>
            <a:schemeClr val="tx1"/>
          </a:solidFill>
          <a:latin typeface="Corbel" pitchFamily="34" charset="0"/>
        </a:defRPr>
      </a:lvl5pPr>
      <a:lvl6pPr marL="457200" algn="l" rtl="0" eaLnBrk="0" fontAlgn="base" hangingPunct="0">
        <a:spcBef>
          <a:spcPct val="0"/>
        </a:spcBef>
        <a:spcAft>
          <a:spcPct val="0"/>
        </a:spcAft>
        <a:defRPr sz="3600">
          <a:solidFill>
            <a:schemeClr val="tx1"/>
          </a:solidFill>
          <a:latin typeface="Corbel" pitchFamily="34" charset="0"/>
        </a:defRPr>
      </a:lvl6pPr>
      <a:lvl7pPr marL="914400" algn="l" rtl="0" eaLnBrk="0" fontAlgn="base" hangingPunct="0">
        <a:spcBef>
          <a:spcPct val="0"/>
        </a:spcBef>
        <a:spcAft>
          <a:spcPct val="0"/>
        </a:spcAft>
        <a:defRPr sz="3600">
          <a:solidFill>
            <a:schemeClr val="tx1"/>
          </a:solidFill>
          <a:latin typeface="Corbel" pitchFamily="34" charset="0"/>
        </a:defRPr>
      </a:lvl7pPr>
      <a:lvl8pPr marL="1371600" algn="l" rtl="0" eaLnBrk="0" fontAlgn="base" hangingPunct="0">
        <a:spcBef>
          <a:spcPct val="0"/>
        </a:spcBef>
        <a:spcAft>
          <a:spcPct val="0"/>
        </a:spcAft>
        <a:defRPr sz="3600">
          <a:solidFill>
            <a:schemeClr val="tx1"/>
          </a:solidFill>
          <a:latin typeface="Corbel" pitchFamily="34" charset="0"/>
        </a:defRPr>
      </a:lvl8pPr>
      <a:lvl9pPr marL="1828800" algn="l" rtl="0" eaLnBrk="0" fontAlgn="base" hangingPunct="0">
        <a:spcBef>
          <a:spcPct val="0"/>
        </a:spcBef>
        <a:spcAft>
          <a:spcPct val="0"/>
        </a:spcAft>
        <a:defRPr sz="3600">
          <a:solidFill>
            <a:schemeClr val="tx1"/>
          </a:solidFill>
          <a:latin typeface="Corbe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DEDED"/>
        </a:solidFill>
        <a:effectLst/>
      </p:bgPr>
    </p:bg>
    <p:spTree>
      <p:nvGrpSpPr>
        <p:cNvPr id="1" name=""/>
        <p:cNvGrpSpPr/>
        <p:nvPr/>
      </p:nvGrpSpPr>
      <p:grpSpPr>
        <a:xfrm>
          <a:off x="0" y="0"/>
          <a:ext cx="0" cy="0"/>
          <a:chOff x="0" y="0"/>
          <a:chExt cx="0" cy="0"/>
        </a:xfrm>
      </p:grpSpPr>
      <p:pic>
        <p:nvPicPr>
          <p:cNvPr id="3074" name="image5.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image6.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30"/>
          <p:cNvSpPr>
            <a:spLocks noGrp="1"/>
          </p:cNvSpPr>
          <p:nvPr>
            <p:ph type="title"/>
          </p:nvPr>
        </p:nvSpPr>
        <p:spPr bwMode="auto">
          <a:xfrm>
            <a:off x="457200" y="3587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ltLang="es-ES" smtClean="0"/>
              <a:t>Haga clic para modificar el estilo de título del patrón</a:t>
            </a:r>
          </a:p>
        </p:txBody>
      </p:sp>
      <p:sp>
        <p:nvSpPr>
          <p:cNvPr id="3077" name="Rectangle 1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smtClean="0"/>
              <a:t>Haga clic para modificar los estilos de título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6" name="Rectangle 6"/>
          <p:cNvSpPr>
            <a:spLocks noGrp="1"/>
          </p:cNvSpPr>
          <p:nvPr>
            <p:ph type="dt" sz="half" idx="2"/>
          </p:nvPr>
        </p:nvSpPr>
        <p:spPr>
          <a:xfrm>
            <a:off x="457200" y="6245225"/>
            <a:ext cx="2133600" cy="476250"/>
          </a:xfrm>
          <a:prstGeom prst="rect">
            <a:avLst/>
          </a:prstGeom>
        </p:spPr>
        <p:txBody>
          <a:bodyPr/>
          <a:lstStyle>
            <a:lvl1pPr algn="l" eaLnBrk="1" fontAlgn="auto" latinLnBrk="0" hangingPunct="1">
              <a:spcBef>
                <a:spcPts val="0"/>
              </a:spcBef>
              <a:spcAft>
                <a:spcPts val="0"/>
              </a:spcAft>
              <a:defRPr lang="es-ES" sz="1000">
                <a:solidFill>
                  <a:schemeClr val="tx1"/>
                </a:solidFill>
                <a:latin typeface="+mn-lt"/>
              </a:defRPr>
            </a:lvl1pPr>
          </a:lstStyle>
          <a:p>
            <a:pPr>
              <a:defRPr/>
            </a:pPr>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eaLnBrk="1" fontAlgn="auto" latinLnBrk="0" hangingPunct="1">
              <a:spcBef>
                <a:spcPts val="0"/>
              </a:spcBef>
              <a:spcAft>
                <a:spcPts val="0"/>
              </a:spcAft>
              <a:defRPr lang="es-ES" sz="1000">
                <a:solidFill>
                  <a:schemeClr val="tx1"/>
                </a:solidFill>
                <a:latin typeface="+mn-lt"/>
              </a:defRPr>
            </a:lvl1pPr>
          </a:lstStyle>
          <a:p>
            <a:pPr>
              <a:defRPr/>
            </a:pPr>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lgn="r" eaLnBrk="1" fontAlgn="auto" latinLnBrk="0" hangingPunct="1">
              <a:spcBef>
                <a:spcPts val="0"/>
              </a:spcBef>
              <a:spcAft>
                <a:spcPts val="0"/>
              </a:spcAft>
              <a:defRPr lang="es-ES" sz="1000">
                <a:solidFill>
                  <a:schemeClr val="tx1"/>
                </a:solidFill>
                <a:latin typeface="+mn-lt"/>
              </a:defRPr>
            </a:lvl1pPr>
          </a:lstStyle>
          <a:p>
            <a:pPr>
              <a:defRPr/>
            </a:pPr>
            <a:fld id="{38B7A0C7-D4EB-4F18-A53E-1D5034E35238}" type="slidenum">
              <a:rPr/>
              <a:pPr>
                <a:defRPr/>
              </a:pPr>
              <a:t>‹Nº›</a:t>
            </a:fld>
            <a:endParaRPr dirty="0"/>
          </a:p>
        </p:txBody>
      </p:sp>
    </p:spTree>
  </p:cSld>
  <p:clrMap bg1="lt1" tx1="dk1" bg2="lt2" tx2="dk2" accent1="accent1" accent2="accent2" accent3="accent3" accent4="accent4" accent5="accent5" accent6="accent6" hlink="hlink" folHlink="folHlink"/>
  <p:sldLayoutIdLst>
    <p:sldLayoutId id="2147484042" r:id="rId1"/>
    <p:sldLayoutId id="2147484043" r:id="rId2"/>
    <p:sldLayoutId id="2147484044" r:id="rId3"/>
    <p:sldLayoutId id="2147484045" r:id="rId4"/>
    <p:sldLayoutId id="2147484046" r:id="rId5"/>
    <p:sldLayoutId id="2147484047" r:id="rId6"/>
    <p:sldLayoutId id="2147484048" r:id="rId7"/>
    <p:sldLayoutId id="2147484049" r:id="rId8"/>
    <p:sldLayoutId id="2147484050" r:id="rId9"/>
    <p:sldLayoutId id="2147484051" r:id="rId10"/>
    <p:sldLayoutId id="2147484052" r:id="rId11"/>
  </p:sldLayoutIdLst>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Corbel" pitchFamily="34" charset="0"/>
        </a:defRPr>
      </a:lvl2pPr>
      <a:lvl3pPr algn="l" rtl="0" eaLnBrk="0" fontAlgn="base" hangingPunct="0">
        <a:spcBef>
          <a:spcPct val="0"/>
        </a:spcBef>
        <a:spcAft>
          <a:spcPct val="0"/>
        </a:spcAft>
        <a:defRPr sz="3600">
          <a:solidFill>
            <a:schemeClr val="tx1"/>
          </a:solidFill>
          <a:latin typeface="Corbel" pitchFamily="34" charset="0"/>
        </a:defRPr>
      </a:lvl3pPr>
      <a:lvl4pPr algn="l" rtl="0" eaLnBrk="0" fontAlgn="base" hangingPunct="0">
        <a:spcBef>
          <a:spcPct val="0"/>
        </a:spcBef>
        <a:spcAft>
          <a:spcPct val="0"/>
        </a:spcAft>
        <a:defRPr sz="3600">
          <a:solidFill>
            <a:schemeClr val="tx1"/>
          </a:solidFill>
          <a:latin typeface="Corbel" pitchFamily="34" charset="0"/>
        </a:defRPr>
      </a:lvl4pPr>
      <a:lvl5pPr algn="l" rtl="0" eaLnBrk="0" fontAlgn="base" hangingPunct="0">
        <a:spcBef>
          <a:spcPct val="0"/>
        </a:spcBef>
        <a:spcAft>
          <a:spcPct val="0"/>
        </a:spcAft>
        <a:defRPr sz="3600">
          <a:solidFill>
            <a:schemeClr val="tx1"/>
          </a:solidFill>
          <a:latin typeface="Corbel" pitchFamily="34" charset="0"/>
        </a:defRPr>
      </a:lvl5pPr>
      <a:lvl6pPr marL="457200" algn="l" rtl="0" fontAlgn="base">
        <a:spcBef>
          <a:spcPct val="0"/>
        </a:spcBef>
        <a:spcAft>
          <a:spcPct val="0"/>
        </a:spcAft>
        <a:defRPr sz="3600">
          <a:solidFill>
            <a:schemeClr val="tx1"/>
          </a:solidFill>
          <a:latin typeface="Corbel" pitchFamily="34" charset="0"/>
        </a:defRPr>
      </a:lvl6pPr>
      <a:lvl7pPr marL="914400" algn="l" rtl="0" fontAlgn="base">
        <a:spcBef>
          <a:spcPct val="0"/>
        </a:spcBef>
        <a:spcAft>
          <a:spcPct val="0"/>
        </a:spcAft>
        <a:defRPr sz="3600">
          <a:solidFill>
            <a:schemeClr val="tx1"/>
          </a:solidFill>
          <a:latin typeface="Corbel" pitchFamily="34" charset="0"/>
        </a:defRPr>
      </a:lvl7pPr>
      <a:lvl8pPr marL="1371600" algn="l" rtl="0" fontAlgn="base">
        <a:spcBef>
          <a:spcPct val="0"/>
        </a:spcBef>
        <a:spcAft>
          <a:spcPct val="0"/>
        </a:spcAft>
        <a:defRPr sz="3600">
          <a:solidFill>
            <a:schemeClr val="tx1"/>
          </a:solidFill>
          <a:latin typeface="Corbel" pitchFamily="34" charset="0"/>
        </a:defRPr>
      </a:lvl8pPr>
      <a:lvl9pPr marL="1828800" algn="l" rtl="0" fontAlgn="base">
        <a:spcBef>
          <a:spcPct val="0"/>
        </a:spcBef>
        <a:spcAft>
          <a:spcPct val="0"/>
        </a:spcAft>
        <a:defRPr sz="3600">
          <a:solidFill>
            <a:schemeClr val="tx1"/>
          </a:solidFill>
          <a:latin typeface="Corbe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EDEDED"/>
        </a:solidFill>
        <a:effectLst/>
      </p:bgPr>
    </p:bg>
    <p:spTree>
      <p:nvGrpSpPr>
        <p:cNvPr id="1" name=""/>
        <p:cNvGrpSpPr/>
        <p:nvPr/>
      </p:nvGrpSpPr>
      <p:grpSpPr>
        <a:xfrm>
          <a:off x="0" y="0"/>
          <a:ext cx="0" cy="0"/>
          <a:chOff x="0" y="0"/>
          <a:chExt cx="0" cy="0"/>
        </a:xfrm>
      </p:grpSpPr>
      <p:pic>
        <p:nvPicPr>
          <p:cNvPr id="4098" name="image5.pn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image6.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30"/>
          <p:cNvSpPr>
            <a:spLocks noGrp="1"/>
          </p:cNvSpPr>
          <p:nvPr>
            <p:ph type="title"/>
          </p:nvPr>
        </p:nvSpPr>
        <p:spPr bwMode="auto">
          <a:xfrm>
            <a:off x="457200" y="3587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ltLang="es-ES" smtClean="0"/>
              <a:t>Haga clic para modificar el estilo de título del patrón</a:t>
            </a:r>
          </a:p>
        </p:txBody>
      </p:sp>
      <p:sp>
        <p:nvSpPr>
          <p:cNvPr id="4101" name="Rectangle 1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smtClean="0"/>
              <a:t>Haga clic para modificar los estilos de título del patrón</a:t>
            </a:r>
          </a:p>
          <a:p>
            <a:pPr lvl="1"/>
            <a:r>
              <a:rPr lang="es-ES" altLang="es-ES" smtClean="0"/>
              <a:t>Segundo nivel</a:t>
            </a:r>
          </a:p>
          <a:p>
            <a:pPr lvl="2"/>
            <a:r>
              <a:rPr lang="es-ES" altLang="es-ES" smtClean="0"/>
              <a:t>Tercer nivel</a:t>
            </a:r>
          </a:p>
          <a:p>
            <a:pPr lvl="3"/>
            <a:r>
              <a:rPr lang="es-ES" altLang="es-ES" smtClean="0"/>
              <a:t>Cuarto nivel</a:t>
            </a:r>
          </a:p>
          <a:p>
            <a:pPr lvl="4"/>
            <a:r>
              <a:rPr lang="es-ES" altLang="es-ES" smtClean="0"/>
              <a:t>Quinto nivel</a:t>
            </a:r>
          </a:p>
        </p:txBody>
      </p:sp>
      <p:sp>
        <p:nvSpPr>
          <p:cNvPr id="6" name="Rectangle 6"/>
          <p:cNvSpPr>
            <a:spLocks noGrp="1"/>
          </p:cNvSpPr>
          <p:nvPr>
            <p:ph type="dt" sz="half" idx="2"/>
          </p:nvPr>
        </p:nvSpPr>
        <p:spPr>
          <a:xfrm>
            <a:off x="457200" y="6245225"/>
            <a:ext cx="2133600" cy="476250"/>
          </a:xfrm>
          <a:prstGeom prst="rect">
            <a:avLst/>
          </a:prstGeom>
        </p:spPr>
        <p:txBody>
          <a:bodyPr/>
          <a:lstStyle>
            <a:lvl1pPr algn="l" eaLnBrk="1" fontAlgn="auto" latinLnBrk="0" hangingPunct="1">
              <a:spcBef>
                <a:spcPts val="0"/>
              </a:spcBef>
              <a:spcAft>
                <a:spcPts val="0"/>
              </a:spcAft>
              <a:defRPr lang="es-ES" sz="1000">
                <a:solidFill>
                  <a:srgbClr val="000000"/>
                </a:solidFill>
                <a:latin typeface="+mn-lt"/>
              </a:defRPr>
            </a:lvl1pPr>
          </a:lstStyle>
          <a:p>
            <a:pPr>
              <a:defRPr/>
            </a:pPr>
            <a:endParaRPr/>
          </a:p>
        </p:txBody>
      </p:sp>
      <p:sp>
        <p:nvSpPr>
          <p:cNvPr id="20" name="Rectangle 20"/>
          <p:cNvSpPr>
            <a:spLocks noGrp="1"/>
          </p:cNvSpPr>
          <p:nvPr>
            <p:ph type="ftr" sz="quarter" idx="3"/>
          </p:nvPr>
        </p:nvSpPr>
        <p:spPr>
          <a:xfrm>
            <a:off x="3124200" y="6245225"/>
            <a:ext cx="2895600" cy="476250"/>
          </a:xfrm>
          <a:prstGeom prst="rect">
            <a:avLst/>
          </a:prstGeom>
        </p:spPr>
        <p:txBody>
          <a:bodyPr/>
          <a:lstStyle>
            <a:lvl1pPr algn="ctr" eaLnBrk="1" fontAlgn="auto" latinLnBrk="0" hangingPunct="1">
              <a:spcBef>
                <a:spcPts val="0"/>
              </a:spcBef>
              <a:spcAft>
                <a:spcPts val="0"/>
              </a:spcAft>
              <a:defRPr lang="es-ES" sz="1000">
                <a:solidFill>
                  <a:srgbClr val="000000"/>
                </a:solidFill>
                <a:latin typeface="+mn-lt"/>
              </a:defRPr>
            </a:lvl1pPr>
          </a:lstStyle>
          <a:p>
            <a:pPr>
              <a:defRPr/>
            </a:pPr>
            <a:endParaRPr/>
          </a:p>
        </p:txBody>
      </p:sp>
      <p:sp>
        <p:nvSpPr>
          <p:cNvPr id="21" name="Rectangle 21"/>
          <p:cNvSpPr>
            <a:spLocks noGrp="1"/>
          </p:cNvSpPr>
          <p:nvPr>
            <p:ph type="sldNum" sz="quarter" idx="4"/>
          </p:nvPr>
        </p:nvSpPr>
        <p:spPr>
          <a:xfrm>
            <a:off x="6553200" y="6245225"/>
            <a:ext cx="2133600" cy="476250"/>
          </a:xfrm>
          <a:prstGeom prst="rect">
            <a:avLst/>
          </a:prstGeom>
        </p:spPr>
        <p:txBody>
          <a:bodyPr/>
          <a:lstStyle>
            <a:lvl1pPr algn="r" eaLnBrk="1" fontAlgn="auto" latinLnBrk="0" hangingPunct="1">
              <a:spcBef>
                <a:spcPts val="0"/>
              </a:spcBef>
              <a:spcAft>
                <a:spcPts val="0"/>
              </a:spcAft>
              <a:defRPr lang="es-ES" sz="1000">
                <a:solidFill>
                  <a:srgbClr val="000000"/>
                </a:solidFill>
                <a:latin typeface="+mn-lt"/>
              </a:defRPr>
            </a:lvl1pPr>
          </a:lstStyle>
          <a:p>
            <a:pPr>
              <a:defRPr/>
            </a:pPr>
            <a:fld id="{71B13698-3B9F-4659-BB97-EB43F912AE3E}" type="slidenum">
              <a:rPr/>
              <a:pPr>
                <a:defRPr/>
              </a:pPr>
              <a:t>‹Nº›</a:t>
            </a:fld>
            <a:endParaRPr dirty="0"/>
          </a:p>
        </p:txBody>
      </p:sp>
    </p:spTree>
  </p:cSld>
  <p:clrMap bg1="lt1" tx1="dk1" bg2="lt2" tx2="dk2" accent1="accent1" accent2="accent2" accent3="accent3" accent4="accent4" accent5="accent5" accent6="accent6" hlink="hlink" folHlink="folHlink"/>
  <p:sldLayoutIdLst>
    <p:sldLayoutId id="2147484053" r:id="rId1"/>
    <p:sldLayoutId id="2147484054" r:id="rId2"/>
    <p:sldLayoutId id="2147484055" r:id="rId3"/>
    <p:sldLayoutId id="2147484056" r:id="rId4"/>
    <p:sldLayoutId id="2147484057" r:id="rId5"/>
    <p:sldLayoutId id="2147484058" r:id="rId6"/>
    <p:sldLayoutId id="2147484059" r:id="rId7"/>
    <p:sldLayoutId id="2147484060" r:id="rId8"/>
    <p:sldLayoutId id="2147484061" r:id="rId9"/>
    <p:sldLayoutId id="2147484062" r:id="rId10"/>
    <p:sldLayoutId id="2147484063" r:id="rId11"/>
    <p:sldLayoutId id="2147484064" r:id="rId12"/>
  </p:sldLayoutIdLst>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Corbel" pitchFamily="34" charset="0"/>
        </a:defRPr>
      </a:lvl2pPr>
      <a:lvl3pPr algn="l" rtl="0" eaLnBrk="0" fontAlgn="base" hangingPunct="0">
        <a:spcBef>
          <a:spcPct val="0"/>
        </a:spcBef>
        <a:spcAft>
          <a:spcPct val="0"/>
        </a:spcAft>
        <a:defRPr sz="3600">
          <a:solidFill>
            <a:schemeClr val="tx1"/>
          </a:solidFill>
          <a:latin typeface="Corbel" pitchFamily="34" charset="0"/>
        </a:defRPr>
      </a:lvl3pPr>
      <a:lvl4pPr algn="l" rtl="0" eaLnBrk="0" fontAlgn="base" hangingPunct="0">
        <a:spcBef>
          <a:spcPct val="0"/>
        </a:spcBef>
        <a:spcAft>
          <a:spcPct val="0"/>
        </a:spcAft>
        <a:defRPr sz="3600">
          <a:solidFill>
            <a:schemeClr val="tx1"/>
          </a:solidFill>
          <a:latin typeface="Corbel" pitchFamily="34" charset="0"/>
        </a:defRPr>
      </a:lvl4pPr>
      <a:lvl5pPr algn="l" rtl="0" eaLnBrk="0" fontAlgn="base" hangingPunct="0">
        <a:spcBef>
          <a:spcPct val="0"/>
        </a:spcBef>
        <a:spcAft>
          <a:spcPct val="0"/>
        </a:spcAft>
        <a:defRPr sz="3600">
          <a:solidFill>
            <a:schemeClr val="tx1"/>
          </a:solidFill>
          <a:latin typeface="Corbel" pitchFamily="34" charset="0"/>
        </a:defRPr>
      </a:lvl5pPr>
      <a:lvl6pPr marL="457200" algn="l" rtl="0" eaLnBrk="0" fontAlgn="base" hangingPunct="0">
        <a:spcBef>
          <a:spcPct val="0"/>
        </a:spcBef>
        <a:spcAft>
          <a:spcPct val="0"/>
        </a:spcAft>
        <a:defRPr sz="3600">
          <a:solidFill>
            <a:schemeClr val="tx1"/>
          </a:solidFill>
          <a:latin typeface="Corbel" pitchFamily="34" charset="0"/>
        </a:defRPr>
      </a:lvl6pPr>
      <a:lvl7pPr marL="914400" algn="l" rtl="0" eaLnBrk="0" fontAlgn="base" hangingPunct="0">
        <a:spcBef>
          <a:spcPct val="0"/>
        </a:spcBef>
        <a:spcAft>
          <a:spcPct val="0"/>
        </a:spcAft>
        <a:defRPr sz="3600">
          <a:solidFill>
            <a:schemeClr val="tx1"/>
          </a:solidFill>
          <a:latin typeface="Corbel" pitchFamily="34" charset="0"/>
        </a:defRPr>
      </a:lvl7pPr>
      <a:lvl8pPr marL="1371600" algn="l" rtl="0" eaLnBrk="0" fontAlgn="base" hangingPunct="0">
        <a:spcBef>
          <a:spcPct val="0"/>
        </a:spcBef>
        <a:spcAft>
          <a:spcPct val="0"/>
        </a:spcAft>
        <a:defRPr sz="3600">
          <a:solidFill>
            <a:schemeClr val="tx1"/>
          </a:solidFill>
          <a:latin typeface="Corbel" pitchFamily="34" charset="0"/>
        </a:defRPr>
      </a:lvl8pPr>
      <a:lvl9pPr marL="1828800" algn="l" rtl="0" eaLnBrk="0" fontAlgn="base" hangingPunct="0">
        <a:spcBef>
          <a:spcPct val="0"/>
        </a:spcBef>
        <a:spcAft>
          <a:spcPct val="0"/>
        </a:spcAft>
        <a:defRPr sz="3600">
          <a:solidFill>
            <a:schemeClr val="tx1"/>
          </a:solidFill>
          <a:latin typeface="Corbel" pitchFamily="34"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8.jpeg"/><Relationship Id="rId4" Type="http://schemas.openxmlformats.org/officeDocument/2006/relationships/image" Target="../media/image37.jpeg"/></Relationships>
</file>

<file path=ppt/slides/_rels/slide1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23.xml"/><Relationship Id="rId4" Type="http://schemas.openxmlformats.org/officeDocument/2006/relationships/image" Target="../media/image5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23.xml"/><Relationship Id="rId4" Type="http://schemas.openxmlformats.org/officeDocument/2006/relationships/image" Target="../media/image40.jpg"/></Relationships>
</file>

<file path=ppt/slides/_rels/slide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42.emf"/></Relationships>
</file>

<file path=ppt/slides/_rels/slide5.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image" Target="../media/image43.emf"/><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44.emf"/><Relationship Id="rId5" Type="http://schemas.openxmlformats.org/officeDocument/2006/relationships/image" Target="../media/image200.png"/><Relationship Id="rId10" Type="http://schemas.openxmlformats.org/officeDocument/2006/relationships/image" Target="../media/image250.png"/><Relationship Id="rId4" Type="http://schemas.openxmlformats.org/officeDocument/2006/relationships/image" Target="../media/image19.png"/><Relationship Id="rId9" Type="http://schemas.openxmlformats.org/officeDocument/2006/relationships/image" Target="../media/image240.png"/></Relationships>
</file>

<file path=ppt/slides/_rels/slide6.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360.png"/><Relationship Id="rId3" Type="http://schemas.openxmlformats.org/officeDocument/2006/relationships/image" Target="../media/image45.png"/><Relationship Id="rId7" Type="http://schemas.openxmlformats.org/officeDocument/2006/relationships/image" Target="../media/image300.png"/><Relationship Id="rId12" Type="http://schemas.openxmlformats.org/officeDocument/2006/relationships/image" Target="../media/image350.png"/><Relationship Id="rId2" Type="http://schemas.openxmlformats.org/officeDocument/2006/relationships/notesSlide" Target="../notesSlides/notesSlide6.xml"/><Relationship Id="rId16" Type="http://schemas.openxmlformats.org/officeDocument/2006/relationships/image" Target="../media/image390.png"/><Relationship Id="rId1" Type="http://schemas.openxmlformats.org/officeDocument/2006/relationships/slideLayout" Target="../slideLayouts/slideLayout23.xml"/><Relationship Id="rId6" Type="http://schemas.openxmlformats.org/officeDocument/2006/relationships/image" Target="../media/image29.png"/><Relationship Id="rId11" Type="http://schemas.openxmlformats.org/officeDocument/2006/relationships/image" Target="../media/image47.png"/><Relationship Id="rId5" Type="http://schemas.openxmlformats.org/officeDocument/2006/relationships/image" Target="../media/image280.png"/><Relationship Id="rId15" Type="http://schemas.openxmlformats.org/officeDocument/2006/relationships/image" Target="../media/image38.png"/><Relationship Id="rId10" Type="http://schemas.openxmlformats.org/officeDocument/2006/relationships/image" Target="../media/image33.png"/><Relationship Id="rId4" Type="http://schemas.openxmlformats.org/officeDocument/2006/relationships/image" Target="../media/image270.png"/><Relationship Id="rId9" Type="http://schemas.openxmlformats.org/officeDocument/2006/relationships/image" Target="../media/image32.png"/><Relationship Id="rId14" Type="http://schemas.openxmlformats.org/officeDocument/2006/relationships/image" Target="../media/image37.png"/></Relationships>
</file>

<file path=ppt/slides/_rels/slide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23.xml"/><Relationship Id="rId5" Type="http://schemas.openxmlformats.org/officeDocument/2006/relationships/image" Target="../media/image42.png"/><Relationship Id="rId4" Type="http://schemas.openxmlformats.org/officeDocument/2006/relationships/image" Target="../media/image410.png"/></Relationships>
</file>

<file path=ppt/slides/_rels/slide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image" Target="../media/image450.png"/><Relationship Id="rId5" Type="http://schemas.openxmlformats.org/officeDocument/2006/relationships/image" Target="../media/image50.png"/><Relationship Id="rId4" Type="http://schemas.openxmlformats.org/officeDocument/2006/relationships/image" Target="../media/image49.png"/></Relationships>
</file>

<file path=ppt/slides/_rels/slide9.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Grp="1"/>
          </p:cNvSpPr>
          <p:nvPr>
            <p:ph type="subTitle" idx="1"/>
          </p:nvPr>
        </p:nvSpPr>
        <p:spPr>
          <a:xfrm>
            <a:off x="254000" y="3657600"/>
            <a:ext cx="8813800" cy="1752600"/>
          </a:xfrm>
        </p:spPr>
        <p:txBody>
          <a:bodyPr/>
          <a:lstStyle/>
          <a:p>
            <a:pPr fontAlgn="auto">
              <a:spcAft>
                <a:spcPts val="0"/>
              </a:spcAft>
            </a:pPr>
            <a:endParaRPr lang="es-ES" sz="2000" i="1" dirty="0" smtClean="0">
              <a:solidFill>
                <a:srgbClr val="002060"/>
              </a:solidFill>
            </a:endParaRPr>
          </a:p>
          <a:p>
            <a:pPr fontAlgn="auto">
              <a:spcAft>
                <a:spcPts val="0"/>
              </a:spcAft>
            </a:pPr>
            <a:endParaRPr lang="es-ES" sz="2000" i="1" dirty="0">
              <a:solidFill>
                <a:srgbClr val="002060"/>
              </a:solidFill>
            </a:endParaRPr>
          </a:p>
          <a:p>
            <a:pPr fontAlgn="auto">
              <a:spcAft>
                <a:spcPts val="0"/>
              </a:spcAft>
            </a:pPr>
            <a:r>
              <a:rPr lang="en-US" sz="1400" i="1" u="sng" dirty="0" smtClean="0">
                <a:solidFill>
                  <a:srgbClr val="002060"/>
                </a:solidFill>
              </a:rPr>
              <a:t>Daniel </a:t>
            </a:r>
            <a:r>
              <a:rPr lang="en-US" sz="1400" i="1" u="sng" dirty="0" smtClean="0">
                <a:solidFill>
                  <a:srgbClr val="002060"/>
                </a:solidFill>
              </a:rPr>
              <a:t>González-Iglesias</a:t>
            </a:r>
            <a:r>
              <a:rPr lang="en-US" sz="1400" i="1" u="sng" baseline="30000" dirty="0" smtClean="0">
                <a:solidFill>
                  <a:srgbClr val="002060"/>
                </a:solidFill>
              </a:rPr>
              <a:t>1</a:t>
            </a:r>
            <a:r>
              <a:rPr lang="en-US" sz="1400" i="1" dirty="0" smtClean="0">
                <a:solidFill>
                  <a:srgbClr val="002060"/>
                </a:solidFill>
              </a:rPr>
              <a:t>, </a:t>
            </a:r>
            <a:r>
              <a:rPr lang="en-US" sz="1400" i="1" dirty="0" smtClean="0">
                <a:solidFill>
                  <a:srgbClr val="002060"/>
                </a:solidFill>
              </a:rPr>
              <a:t>Daniel </a:t>
            </a:r>
            <a:r>
              <a:rPr lang="en-US" sz="1400" i="1" dirty="0" smtClean="0">
                <a:solidFill>
                  <a:srgbClr val="002060"/>
                </a:solidFill>
              </a:rPr>
              <a:t>Esperante</a:t>
            </a:r>
            <a:r>
              <a:rPr lang="en-US" sz="1400" i="1" baseline="30000" dirty="0" smtClean="0">
                <a:solidFill>
                  <a:srgbClr val="002060"/>
                </a:solidFill>
              </a:rPr>
              <a:t>1</a:t>
            </a:r>
            <a:r>
              <a:rPr lang="en-US" sz="1400" dirty="0" smtClean="0">
                <a:solidFill>
                  <a:srgbClr val="002060"/>
                </a:solidFill>
              </a:rPr>
              <a:t>,</a:t>
            </a:r>
            <a:r>
              <a:rPr lang="en-US" sz="1400" i="1" dirty="0" smtClean="0">
                <a:solidFill>
                  <a:srgbClr val="002060"/>
                </a:solidFill>
              </a:rPr>
              <a:t> </a:t>
            </a:r>
            <a:r>
              <a:rPr lang="en-US" sz="1400" i="1" dirty="0" err="1" smtClean="0">
                <a:solidFill>
                  <a:srgbClr val="002060"/>
                </a:solidFill>
              </a:rPr>
              <a:t>Marçá</a:t>
            </a:r>
            <a:r>
              <a:rPr lang="en-US" sz="1400" i="1" dirty="0" smtClean="0">
                <a:solidFill>
                  <a:srgbClr val="002060"/>
                </a:solidFill>
              </a:rPr>
              <a:t> </a:t>
            </a:r>
            <a:r>
              <a:rPr lang="en-US" sz="1400" i="1" dirty="0" smtClean="0">
                <a:solidFill>
                  <a:srgbClr val="002060"/>
                </a:solidFill>
              </a:rPr>
              <a:t>Boronat</a:t>
            </a:r>
            <a:r>
              <a:rPr lang="en-US" sz="1400" i="1" baseline="30000" dirty="0" smtClean="0">
                <a:solidFill>
                  <a:srgbClr val="002060"/>
                </a:solidFill>
              </a:rPr>
              <a:t>1</a:t>
            </a:r>
            <a:r>
              <a:rPr lang="en-US" sz="1400" i="1" dirty="0" smtClean="0">
                <a:solidFill>
                  <a:srgbClr val="002060"/>
                </a:solidFill>
              </a:rPr>
              <a:t>,</a:t>
            </a:r>
            <a:r>
              <a:rPr lang="en-US" sz="1400" dirty="0" smtClean="0">
                <a:solidFill>
                  <a:srgbClr val="002060"/>
                </a:solidFill>
              </a:rPr>
              <a:t> </a:t>
            </a:r>
            <a:r>
              <a:rPr lang="en-US" sz="1400" i="1" dirty="0" smtClean="0">
                <a:solidFill>
                  <a:srgbClr val="002060"/>
                </a:solidFill>
              </a:rPr>
              <a:t>César </a:t>
            </a:r>
            <a:r>
              <a:rPr lang="en-US" sz="1400" i="1" dirty="0" smtClean="0">
                <a:solidFill>
                  <a:srgbClr val="002060"/>
                </a:solidFill>
              </a:rPr>
              <a:t>Blanch</a:t>
            </a:r>
            <a:r>
              <a:rPr lang="en-US" sz="1400" i="1" baseline="30000" dirty="0" smtClean="0">
                <a:solidFill>
                  <a:srgbClr val="002060"/>
                </a:solidFill>
              </a:rPr>
              <a:t>1</a:t>
            </a:r>
            <a:r>
              <a:rPr lang="en-US" sz="1400" i="1" dirty="0" smtClean="0">
                <a:solidFill>
                  <a:srgbClr val="002060"/>
                </a:solidFill>
              </a:rPr>
              <a:t>, </a:t>
            </a:r>
            <a:r>
              <a:rPr lang="en-US" sz="1400" i="1" dirty="0" smtClean="0">
                <a:solidFill>
                  <a:srgbClr val="002060"/>
                </a:solidFill>
              </a:rPr>
              <a:t>Benito </a:t>
            </a:r>
            <a:r>
              <a:rPr lang="en-US" sz="1400" i="1" dirty="0" smtClean="0">
                <a:solidFill>
                  <a:srgbClr val="002060"/>
                </a:solidFill>
              </a:rPr>
              <a:t>Gimeno</a:t>
            </a:r>
            <a:r>
              <a:rPr lang="en-US" sz="1400" i="1" baseline="30000" dirty="0" smtClean="0">
                <a:solidFill>
                  <a:srgbClr val="002060"/>
                </a:solidFill>
              </a:rPr>
              <a:t>1</a:t>
            </a:r>
            <a:r>
              <a:rPr lang="en-US" sz="1400" i="1" dirty="0" smtClean="0">
                <a:solidFill>
                  <a:srgbClr val="002060"/>
                </a:solidFill>
              </a:rPr>
              <a:t>, </a:t>
            </a:r>
            <a:r>
              <a:rPr lang="en-US" sz="1400" i="1" dirty="0" smtClean="0">
                <a:solidFill>
                  <a:srgbClr val="002060"/>
                </a:solidFill>
              </a:rPr>
              <a:t>Juan </a:t>
            </a:r>
            <a:r>
              <a:rPr lang="en-US" sz="1400" i="1" dirty="0" smtClean="0">
                <a:solidFill>
                  <a:srgbClr val="002060"/>
                </a:solidFill>
              </a:rPr>
              <a:t>Fuster</a:t>
            </a:r>
            <a:r>
              <a:rPr lang="en-US" sz="1400" i="1" baseline="30000" dirty="0" smtClean="0">
                <a:solidFill>
                  <a:srgbClr val="002060"/>
                </a:solidFill>
              </a:rPr>
              <a:t>1</a:t>
            </a:r>
            <a:r>
              <a:rPr lang="en-US" sz="1400" i="1" dirty="0" smtClean="0">
                <a:solidFill>
                  <a:srgbClr val="002060"/>
                </a:solidFill>
              </a:rPr>
              <a:t>, </a:t>
            </a:r>
            <a:r>
              <a:rPr lang="en-US" sz="1400" i="1" dirty="0" err="1" smtClean="0">
                <a:solidFill>
                  <a:srgbClr val="002060"/>
                </a:solidFill>
              </a:rPr>
              <a:t>Avni</a:t>
            </a:r>
            <a:r>
              <a:rPr lang="en-US" sz="1400" i="1" dirty="0" smtClean="0">
                <a:solidFill>
                  <a:srgbClr val="002060"/>
                </a:solidFill>
              </a:rPr>
              <a:t> </a:t>
            </a:r>
            <a:r>
              <a:rPr lang="en-US" sz="1400" i="1" dirty="0" smtClean="0">
                <a:solidFill>
                  <a:srgbClr val="002060"/>
                </a:solidFill>
              </a:rPr>
              <a:t>Aksoy</a:t>
            </a:r>
            <a:r>
              <a:rPr lang="en-US" sz="1400" i="1" baseline="30000" dirty="0" smtClean="0">
                <a:solidFill>
                  <a:srgbClr val="002060"/>
                </a:solidFill>
              </a:rPr>
              <a:t>2</a:t>
            </a:r>
          </a:p>
          <a:p>
            <a:pPr fontAlgn="auto">
              <a:spcAft>
                <a:spcPts val="0"/>
              </a:spcAft>
            </a:pPr>
            <a:endParaRPr lang="en-US" sz="1400" i="1" dirty="0">
              <a:solidFill>
                <a:srgbClr val="002060"/>
              </a:solidFill>
            </a:endParaRPr>
          </a:p>
          <a:p>
            <a:pPr fontAlgn="auto">
              <a:spcAft>
                <a:spcPts val="0"/>
              </a:spcAft>
            </a:pPr>
            <a:r>
              <a:rPr lang="en-US" sz="1400" i="1" baseline="30000" dirty="0" smtClean="0">
                <a:solidFill>
                  <a:srgbClr val="002060"/>
                </a:solidFill>
              </a:rPr>
              <a:t>1</a:t>
            </a:r>
            <a:r>
              <a:rPr lang="en-US" sz="1400" i="1" dirty="0" smtClean="0">
                <a:solidFill>
                  <a:srgbClr val="002060"/>
                </a:solidFill>
              </a:rPr>
              <a:t>Group </a:t>
            </a:r>
            <a:r>
              <a:rPr lang="en-US" sz="1400" i="1" dirty="0">
                <a:solidFill>
                  <a:srgbClr val="002060"/>
                </a:solidFill>
              </a:rPr>
              <a:t>of accelerator physics, </a:t>
            </a:r>
            <a:r>
              <a:rPr lang="en-US" sz="1400" i="1" dirty="0" err="1">
                <a:solidFill>
                  <a:srgbClr val="002060"/>
                </a:solidFill>
              </a:rPr>
              <a:t>Instituto</a:t>
            </a:r>
            <a:r>
              <a:rPr lang="en-US" sz="1400" i="1" dirty="0">
                <a:solidFill>
                  <a:srgbClr val="002060"/>
                </a:solidFill>
              </a:rPr>
              <a:t> de </a:t>
            </a:r>
            <a:r>
              <a:rPr lang="en-US" sz="1400" i="1" dirty="0" err="1">
                <a:solidFill>
                  <a:srgbClr val="002060"/>
                </a:solidFill>
              </a:rPr>
              <a:t>Física</a:t>
            </a:r>
            <a:r>
              <a:rPr lang="en-US" sz="1400" i="1" dirty="0">
                <a:solidFill>
                  <a:srgbClr val="002060"/>
                </a:solidFill>
              </a:rPr>
              <a:t> Corpuscular (IFIC), Valencia, </a:t>
            </a:r>
            <a:r>
              <a:rPr lang="en-US" sz="1400" i="1" dirty="0" smtClean="0">
                <a:solidFill>
                  <a:srgbClr val="002060"/>
                </a:solidFill>
              </a:rPr>
              <a:t>Spain</a:t>
            </a:r>
          </a:p>
          <a:p>
            <a:pPr fontAlgn="auto">
              <a:spcAft>
                <a:spcPts val="0"/>
              </a:spcAft>
            </a:pPr>
            <a:endParaRPr lang="en-US" sz="1600" i="1" dirty="0" smtClean="0">
              <a:solidFill>
                <a:srgbClr val="002060"/>
              </a:solidFill>
            </a:endParaRPr>
          </a:p>
          <a:p>
            <a:pPr fontAlgn="auto">
              <a:spcAft>
                <a:spcPts val="0"/>
              </a:spcAft>
            </a:pPr>
            <a:r>
              <a:rPr lang="en-US" sz="1400" i="1" baseline="30000" dirty="0" smtClean="0">
                <a:solidFill>
                  <a:srgbClr val="002060"/>
                </a:solidFill>
              </a:rPr>
              <a:t>2</a:t>
            </a:r>
            <a:r>
              <a:rPr lang="en-US" sz="1400" i="1" dirty="0" smtClean="0">
                <a:solidFill>
                  <a:srgbClr val="002060"/>
                </a:solidFill>
              </a:rPr>
              <a:t>Institute of Accelerator Technologies, University of Ankara, Ankara, Turkey</a:t>
            </a:r>
          </a:p>
          <a:p>
            <a:pPr fontAlgn="auto">
              <a:spcAft>
                <a:spcPts val="0"/>
              </a:spcAft>
            </a:pPr>
            <a:endParaRPr lang="en-US" sz="1600" dirty="0" smtClean="0">
              <a:solidFill>
                <a:srgbClr val="002060"/>
              </a:solidFill>
            </a:endParaRPr>
          </a:p>
          <a:p>
            <a:pPr fontAlgn="auto">
              <a:spcAft>
                <a:spcPts val="0"/>
              </a:spcAft>
            </a:pPr>
            <a:r>
              <a:rPr lang="en-US" sz="1600" dirty="0" smtClean="0">
                <a:solidFill>
                  <a:srgbClr val="002060"/>
                </a:solidFill>
              </a:rPr>
              <a:t>11</a:t>
            </a:r>
            <a:r>
              <a:rPr lang="en-US" sz="1600" baseline="30000" dirty="0" smtClean="0">
                <a:solidFill>
                  <a:srgbClr val="002060"/>
                </a:solidFill>
              </a:rPr>
              <a:t>rd</a:t>
            </a:r>
            <a:r>
              <a:rPr lang="en-US" sz="1600" dirty="0" smtClean="0">
                <a:solidFill>
                  <a:srgbClr val="002060"/>
                </a:solidFill>
              </a:rPr>
              <a:t> </a:t>
            </a:r>
            <a:r>
              <a:rPr lang="en-US" sz="1600" dirty="0" smtClean="0">
                <a:solidFill>
                  <a:srgbClr val="002060"/>
                </a:solidFill>
              </a:rPr>
              <a:t>December 2018</a:t>
            </a:r>
          </a:p>
          <a:p>
            <a:endParaRPr lang="en-US" altLang="es-ES" sz="1500" dirty="0" smtClean="0">
              <a:solidFill>
                <a:srgbClr val="000000"/>
              </a:solidFill>
              <a:latin typeface="Gill Sans MT" pitchFamily="34" charset="0"/>
              <a:cs typeface="Times New Roman" pitchFamily="18" charset="0"/>
            </a:endParaRPr>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7632" y="382560"/>
            <a:ext cx="1512168" cy="989040"/>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24200" y="322713"/>
            <a:ext cx="1957068" cy="994066"/>
          </a:xfrm>
          <a:prstGeom prst="rect">
            <a:avLst/>
          </a:prstGeom>
        </p:spPr>
      </p:pic>
      <p:pic>
        <p:nvPicPr>
          <p:cNvPr id="9" name="Imagen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19604" y="373661"/>
            <a:ext cx="2281396" cy="943118"/>
          </a:xfrm>
          <a:prstGeom prst="rect">
            <a:avLst/>
          </a:prstGeom>
        </p:spPr>
      </p:pic>
      <p:sp>
        <p:nvSpPr>
          <p:cNvPr id="11" name="Title 6"/>
          <p:cNvSpPr txBox="1">
            <a:spLocks/>
          </p:cNvSpPr>
          <p:nvPr/>
        </p:nvSpPr>
        <p:spPr>
          <a:xfrm>
            <a:off x="643370" y="2035175"/>
            <a:ext cx="7772400" cy="21558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600" b="1" kern="1200">
                <a:solidFill>
                  <a:srgbClr val="0066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lang="en-US" dirty="0" smtClean="0">
              <a:latin typeface="Calibri"/>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1" i="0" u="none" strike="noStrike" kern="1200" cap="none" spc="0" normalizeH="0" baseline="0" dirty="0" smtClean="0">
                <a:ln>
                  <a:noFill/>
                </a:ln>
                <a:solidFill>
                  <a:srgbClr val="006600"/>
                </a:solidFill>
                <a:effectLst/>
                <a:uLnTx/>
                <a:uFillTx/>
                <a:latin typeface="Calibri"/>
              </a:rPr>
              <a:t>XLS-WP3</a:t>
            </a:r>
            <a:r>
              <a:rPr kumimoji="0" lang="en-US" sz="2600" b="1" i="0" u="none" strike="noStrike" kern="1200" cap="none" spc="0" normalizeH="0" dirty="0" smtClean="0">
                <a:ln>
                  <a:noFill/>
                </a:ln>
                <a:solidFill>
                  <a:srgbClr val="006600"/>
                </a:solidFill>
                <a:effectLst/>
                <a:uLnTx/>
                <a:uFillTx/>
                <a:latin typeface="Calibri"/>
              </a:rPr>
              <a:t> Gun and Injector Meeting</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2200" baseline="0" dirty="0" smtClean="0">
              <a:latin typeface="Calibri"/>
            </a:endParaRPr>
          </a:p>
          <a:p>
            <a:pPr fontAlgn="auto">
              <a:spcAft>
                <a:spcPts val="0"/>
              </a:spcAft>
              <a:defRPr/>
            </a:pPr>
            <a:r>
              <a:rPr lang="en-US" sz="3500" dirty="0" smtClean="0">
                <a:latin typeface="Calibri"/>
              </a:rPr>
              <a:t>X-band Gun RF design</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2200" b="1" i="0" u="none" strike="noStrike" kern="1200" cap="none" spc="0" normalizeH="0" baseline="0" dirty="0">
              <a:ln>
                <a:noFill/>
              </a:ln>
              <a:solidFill>
                <a:srgbClr val="006600"/>
              </a:solidFill>
              <a:effectLst/>
              <a:uLnTx/>
              <a:uFillTx/>
              <a:latin typeface="Calibri"/>
              <a:ea typeface="+mj-ea"/>
              <a:cs typeface="+mj-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2 Marcador de contenido"/>
          <p:cNvSpPr>
            <a:spLocks noGrp="1"/>
          </p:cNvSpPr>
          <p:nvPr>
            <p:ph idx="4294967295"/>
          </p:nvPr>
        </p:nvSpPr>
        <p:spPr>
          <a:xfrm>
            <a:off x="216824" y="1143000"/>
            <a:ext cx="8496300" cy="1727200"/>
          </a:xfrm>
        </p:spPr>
        <p:txBody>
          <a:bodyPr/>
          <a:lstStyle/>
          <a:p>
            <a:pPr marL="0" indent="0" algn="just">
              <a:buNone/>
            </a:pPr>
            <a:endParaRPr lang="en-GB" altLang="es-ES" sz="800" dirty="0"/>
          </a:p>
          <a:p>
            <a:pPr marL="0" indent="0" algn="just">
              <a:buNone/>
            </a:pPr>
            <a:endParaRPr lang="es-ES" altLang="es-ES" sz="400" dirty="0"/>
          </a:p>
          <a:p>
            <a:pPr algn="just">
              <a:buFont typeface="Wingdings" panose="05000000000000000000" pitchFamily="2" charset="2"/>
              <a:buChar char="Ø"/>
            </a:pPr>
            <a:r>
              <a:rPr lang="en-US" altLang="es-ES" sz="1500" dirty="0" smtClean="0"/>
              <a:t>For the previous designed </a:t>
            </a:r>
            <a:r>
              <a:rPr lang="es-ES" altLang="es-ES" sz="1500" dirty="0" smtClean="0"/>
              <a:t>5.6 </a:t>
            </a:r>
            <a:r>
              <a:rPr lang="es-ES" altLang="es-ES" sz="1500" dirty="0" err="1" smtClean="0"/>
              <a:t>cell</a:t>
            </a:r>
            <a:r>
              <a:rPr lang="es-ES" altLang="es-ES" sz="1500" dirty="0" smtClean="0"/>
              <a:t> RF </a:t>
            </a:r>
            <a:r>
              <a:rPr lang="en-US" altLang="es-ES" sz="1500" dirty="0" smtClean="0"/>
              <a:t>gun with coupler</a:t>
            </a:r>
            <a:r>
              <a:rPr lang="es-ES" altLang="es-ES" sz="1500" dirty="0" smtClean="0"/>
              <a:t>, </a:t>
            </a:r>
            <a:r>
              <a:rPr lang="en-US" altLang="es-ES" sz="1500" dirty="0" smtClean="0"/>
              <a:t>it is expected to optimize other parameters such as the mode separation and the RF electric field intensity at cavity surfaces </a:t>
            </a:r>
          </a:p>
          <a:p>
            <a:pPr algn="just">
              <a:buFont typeface="Wingdings" panose="05000000000000000000" pitchFamily="2" charset="2"/>
              <a:buChar char="Ø"/>
            </a:pPr>
            <a:endParaRPr lang="en-US" altLang="es-ES" sz="400" dirty="0" smtClean="0"/>
          </a:p>
          <a:p>
            <a:pPr algn="just">
              <a:buFont typeface="Wingdings" panose="05000000000000000000" pitchFamily="2" charset="2"/>
              <a:buChar char="Ø"/>
            </a:pPr>
            <a:r>
              <a:rPr lang="en-GB" altLang="es-ES" sz="1500" dirty="0" smtClean="0"/>
              <a:t>We plan to learn the </a:t>
            </a:r>
            <a:r>
              <a:rPr lang="en-GB" altLang="es-ES" sz="1500" i="1" dirty="0" smtClean="0"/>
              <a:t>General Particle Tracer</a:t>
            </a:r>
            <a:r>
              <a:rPr lang="en-GB" altLang="es-ES" sz="1500" baseline="30000" dirty="0" smtClean="0"/>
              <a:t>1</a:t>
            </a:r>
            <a:r>
              <a:rPr lang="en-GB" altLang="es-ES" sz="1500" i="1" dirty="0" smtClean="0"/>
              <a:t> </a:t>
            </a:r>
            <a:r>
              <a:rPr lang="en-GB" altLang="es-ES" sz="1500" dirty="0" smtClean="0"/>
              <a:t>(GPT) software, which is a commercial code able to simulate the electron beam dynamics along the RF </a:t>
            </a:r>
            <a:r>
              <a:rPr lang="en-GB" altLang="es-ES" sz="1500" dirty="0" err="1" smtClean="0"/>
              <a:t>photoinjector</a:t>
            </a:r>
            <a:r>
              <a:rPr lang="en-GB" altLang="es-ES" sz="1500" dirty="0" smtClean="0"/>
              <a:t>. To reach this aim, the following steps will be given</a:t>
            </a:r>
            <a:r>
              <a:rPr lang="en-GB" altLang="es-ES" sz="1500" baseline="30000" dirty="0" smtClean="0"/>
              <a:t>*</a:t>
            </a:r>
            <a:r>
              <a:rPr lang="en-GB" altLang="es-ES" sz="1500" dirty="0" smtClean="0"/>
              <a:t>:</a:t>
            </a:r>
          </a:p>
          <a:p>
            <a:pPr marL="914400" lvl="2" indent="0" algn="just">
              <a:buNone/>
            </a:pPr>
            <a:endParaRPr lang="es-ES" altLang="es-ES" sz="700" baseline="30000" dirty="0"/>
          </a:p>
          <a:p>
            <a:pPr lvl="2" algn="just">
              <a:buFont typeface="Arial" panose="020B0604020202020204" pitchFamily="34" charset="0"/>
              <a:buChar char="•"/>
            </a:pPr>
            <a:r>
              <a:rPr lang="en-US" altLang="es-ES" sz="1500" dirty="0" smtClean="0"/>
              <a:t>Read carefully the GPT manual (currently in progress)</a:t>
            </a:r>
          </a:p>
          <a:p>
            <a:pPr lvl="2" algn="just">
              <a:buFont typeface="Arial" panose="020B0604020202020204" pitchFamily="34" charset="0"/>
              <a:buChar char="•"/>
            </a:pPr>
            <a:r>
              <a:rPr lang="en-US" altLang="es-ES" sz="1500" dirty="0" smtClean="0"/>
              <a:t>Run the examples included with the GPT manual</a:t>
            </a:r>
          </a:p>
          <a:p>
            <a:pPr lvl="2" algn="just">
              <a:buFont typeface="Arial" panose="020B0604020202020204" pitchFamily="34" charset="0"/>
              <a:buChar char="•"/>
            </a:pPr>
            <a:r>
              <a:rPr lang="en-US" altLang="es-ES" sz="1500" dirty="0" smtClean="0"/>
              <a:t>Try to build some basic scenarios which might be checked with analytical expressions (e.g., one single electron in a pillbox)</a:t>
            </a:r>
          </a:p>
          <a:p>
            <a:pPr lvl="2" algn="just">
              <a:buFont typeface="Arial" panose="020B0604020202020204" pitchFamily="34" charset="0"/>
              <a:buChar char="•"/>
            </a:pPr>
            <a:r>
              <a:rPr lang="en-US" altLang="es-ES" sz="1500" dirty="0" smtClean="0"/>
              <a:t>Simulations of an electron beam through a realistic RF gun, exploring all the GPT capabilities</a:t>
            </a:r>
          </a:p>
          <a:p>
            <a:pPr lvl="2" algn="just">
              <a:buFont typeface="Arial" panose="020B0604020202020204" pitchFamily="34" charset="0"/>
              <a:buChar char="•"/>
            </a:pPr>
            <a:endParaRPr lang="en-US" altLang="es-ES" sz="1600" dirty="0" smtClean="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marL="0" indent="0" algn="just">
              <a:buNone/>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marL="0" indent="0" algn="just">
              <a:buNone/>
            </a:pPr>
            <a:endParaRPr lang="es-ES" altLang="es-ES" sz="1600" baseline="30000" dirty="0"/>
          </a:p>
          <a:p>
            <a:pPr algn="just">
              <a:buFont typeface="Wingdings" panose="05000000000000000000" pitchFamily="2" charset="2"/>
              <a:buChar char="Ø"/>
            </a:pPr>
            <a:endParaRPr lang="es-ES" altLang="es-ES" sz="1600" dirty="0" smtClean="0"/>
          </a:p>
          <a:p>
            <a:pPr algn="just">
              <a:buFont typeface="Wingdings" panose="05000000000000000000" pitchFamily="2" charset="2"/>
              <a:buChar char="Ø"/>
            </a:pPr>
            <a:endParaRPr lang="es-ES" altLang="es-ES" sz="1600" dirty="0"/>
          </a:p>
          <a:p>
            <a:pPr algn="just">
              <a:buFont typeface="Wingdings" panose="05000000000000000000" pitchFamily="2" charset="2"/>
              <a:buChar char="Ø"/>
            </a:pPr>
            <a:endParaRPr lang="es-ES" altLang="es-ES" sz="1600" dirty="0" smtClean="0"/>
          </a:p>
          <a:p>
            <a:pPr marL="0" indent="0" algn="just">
              <a:buNone/>
            </a:pPr>
            <a:endParaRPr lang="es-ES" altLang="es-ES" sz="1300" dirty="0" smtClean="0"/>
          </a:p>
          <a:p>
            <a:pPr marL="0" indent="0" algn="just">
              <a:buNone/>
            </a:pPr>
            <a:endParaRPr lang="en-GB" altLang="es-ES" sz="1300" dirty="0" smtClean="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marL="0" indent="0" algn="just">
              <a:buNone/>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smtClean="0"/>
          </a:p>
          <a:p>
            <a:pPr marL="0" indent="0" algn="just">
              <a:buNone/>
            </a:pPr>
            <a:endParaRPr lang="en-GB" altLang="es-ES" sz="1800" dirty="0"/>
          </a:p>
          <a:p>
            <a:pPr marL="0" indent="0" algn="just">
              <a:buNone/>
            </a:pPr>
            <a:r>
              <a:rPr lang="en-GB" altLang="es-ES" sz="1800" dirty="0" smtClean="0"/>
              <a:t>  </a:t>
            </a:r>
          </a:p>
          <a:p>
            <a:pPr algn="just">
              <a:buFont typeface="Wingdings" panose="05000000000000000000" pitchFamily="2" charset="2"/>
              <a:buChar char="Ø"/>
            </a:pPr>
            <a:endParaRPr lang="en-GB" altLang="es-ES" sz="1800" dirty="0" smtClean="0"/>
          </a:p>
          <a:p>
            <a:pPr algn="just">
              <a:buFont typeface="Wingdings" panose="05000000000000000000" pitchFamily="2" charset="2"/>
              <a:buChar char="Ø"/>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a:p>
          <a:p>
            <a:pPr marL="0" indent="0" algn="just">
              <a:buNone/>
            </a:pPr>
            <a:endParaRPr lang="en-GB" altLang="es-ES" sz="1800" dirty="0" smtClean="0"/>
          </a:p>
          <a:p>
            <a:pPr algn="just"/>
            <a:endParaRPr lang="en-GB" altLang="es-ES" sz="2000" dirty="0" smtClean="0"/>
          </a:p>
          <a:p>
            <a:pPr algn="just"/>
            <a:endParaRPr lang="es-ES_tradnl" altLang="es-ES" sz="2000" dirty="0" smtClean="0"/>
          </a:p>
        </p:txBody>
      </p:sp>
      <p:sp>
        <p:nvSpPr>
          <p:cNvPr id="14338" name="Rectangle 2"/>
          <p:cNvSpPr>
            <a:spLocks noGrp="1"/>
          </p:cNvSpPr>
          <p:nvPr>
            <p:ph type="title"/>
          </p:nvPr>
        </p:nvSpPr>
        <p:spPr>
          <a:xfrm>
            <a:off x="457200" y="0"/>
            <a:ext cx="8229600" cy="1143000"/>
          </a:xfrm>
        </p:spPr>
        <p:txBody>
          <a:bodyPr/>
          <a:lstStyle/>
          <a:p>
            <a:pPr marL="685800" indent="-685800"/>
            <a:r>
              <a:rPr lang="en-US" altLang="es-ES" sz="2800" dirty="0" smtClean="0">
                <a:latin typeface="Gill Sans MT" pitchFamily="34" charset="0"/>
              </a:rPr>
              <a:t>Future work</a:t>
            </a:r>
          </a:p>
        </p:txBody>
      </p:sp>
      <p:sp>
        <p:nvSpPr>
          <p:cNvPr id="14339" name="2 Marcador de número de diapositiva"/>
          <p:cNvSpPr txBox="1">
            <a:spLocks noGrp="1"/>
          </p:cNvSpPr>
          <p:nvPr/>
        </p:nvSpPr>
        <p:spPr bwMode="auto">
          <a:xfrm>
            <a:off x="8459788" y="6565900"/>
            <a:ext cx="2133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buChar char="•"/>
              <a:defRPr sz="2800">
                <a:solidFill>
                  <a:schemeClr val="tx1"/>
                </a:solidFill>
                <a:latin typeface="Corbel" pitchFamily="34" charset="0"/>
              </a:defRPr>
            </a:lvl1pPr>
            <a:lvl2pPr marL="742950" indent="-285750" algn="l">
              <a:buChar char="–"/>
              <a:defRPr sz="2400">
                <a:solidFill>
                  <a:schemeClr val="tx1"/>
                </a:solidFill>
                <a:latin typeface="Corbel" pitchFamily="34" charset="0"/>
              </a:defRPr>
            </a:lvl2pPr>
            <a:lvl3pPr marL="1143000" indent="-228600" algn="l">
              <a:buChar char="•"/>
              <a:defRPr sz="2400">
                <a:solidFill>
                  <a:schemeClr val="tx1"/>
                </a:solidFill>
                <a:latin typeface="Corbel" pitchFamily="34" charset="0"/>
              </a:defRPr>
            </a:lvl3pPr>
            <a:lvl4pPr marL="1600200" indent="-228600" algn="l">
              <a:buChar char="–"/>
              <a:defRPr sz="2000">
                <a:solidFill>
                  <a:schemeClr val="tx1"/>
                </a:solidFill>
                <a:latin typeface="Corbel" pitchFamily="34" charset="0"/>
              </a:defRPr>
            </a:lvl4pPr>
            <a:lvl5pPr marL="2057400" indent="-228600" algn="l">
              <a:buChar char="»"/>
              <a:defRPr sz="2000">
                <a:solidFill>
                  <a:schemeClr val="tx1"/>
                </a:solidFill>
                <a:latin typeface="Corbel" pitchFamily="34" charset="0"/>
              </a:defRPr>
            </a:lvl5pPr>
            <a:lvl6pPr marL="2514600" indent="-228600" eaLnBrk="0" fontAlgn="base" hangingPunct="0">
              <a:spcBef>
                <a:spcPct val="20000"/>
              </a:spcBef>
              <a:spcAft>
                <a:spcPct val="0"/>
              </a:spcAft>
              <a:buChar char="»"/>
              <a:defRPr sz="2000">
                <a:solidFill>
                  <a:schemeClr val="tx1"/>
                </a:solidFill>
                <a:latin typeface="Corbel" pitchFamily="34" charset="0"/>
              </a:defRPr>
            </a:lvl6pPr>
            <a:lvl7pPr marL="2971800" indent="-228600" eaLnBrk="0" fontAlgn="base" hangingPunct="0">
              <a:spcBef>
                <a:spcPct val="20000"/>
              </a:spcBef>
              <a:spcAft>
                <a:spcPct val="0"/>
              </a:spcAft>
              <a:buChar char="»"/>
              <a:defRPr sz="2000">
                <a:solidFill>
                  <a:schemeClr val="tx1"/>
                </a:solidFill>
                <a:latin typeface="Corbel" pitchFamily="34" charset="0"/>
              </a:defRPr>
            </a:lvl7pPr>
            <a:lvl8pPr marL="3429000" indent="-228600" eaLnBrk="0" fontAlgn="base" hangingPunct="0">
              <a:spcBef>
                <a:spcPct val="20000"/>
              </a:spcBef>
              <a:spcAft>
                <a:spcPct val="0"/>
              </a:spcAft>
              <a:buChar char="»"/>
              <a:defRPr sz="2000">
                <a:solidFill>
                  <a:schemeClr val="tx1"/>
                </a:solidFill>
                <a:latin typeface="Corbel" pitchFamily="34" charset="0"/>
              </a:defRPr>
            </a:lvl8pPr>
            <a:lvl9pPr marL="3886200" indent="-228600" eaLnBrk="0" fontAlgn="base" hangingPunct="0">
              <a:spcBef>
                <a:spcPct val="20000"/>
              </a:spcBef>
              <a:spcAft>
                <a:spcPct val="0"/>
              </a:spcAft>
              <a:buChar char="»"/>
              <a:defRPr sz="2000">
                <a:solidFill>
                  <a:schemeClr val="tx1"/>
                </a:solidFill>
                <a:latin typeface="Corbel" pitchFamily="34" charset="0"/>
              </a:defRPr>
            </a:lvl9pPr>
          </a:lstStyle>
          <a:p>
            <a:pPr eaLnBrk="1" hangingPunct="1">
              <a:spcBef>
                <a:spcPct val="0"/>
              </a:spcBef>
              <a:buFontTx/>
              <a:buNone/>
            </a:pPr>
            <a:fld id="{C373F3E5-55C0-4B43-8246-3DFF9425CA69}" type="slidenum">
              <a:rPr lang="en-GB" altLang="es-ES" sz="1200">
                <a:solidFill>
                  <a:srgbClr val="898989"/>
                </a:solidFill>
              </a:rPr>
              <a:pPr eaLnBrk="1" hangingPunct="1">
                <a:spcBef>
                  <a:spcPct val="0"/>
                </a:spcBef>
                <a:buFontTx/>
                <a:buNone/>
              </a:pPr>
              <a:t>10</a:t>
            </a:fld>
            <a:endParaRPr lang="en-GB" altLang="es-ES" sz="1200">
              <a:solidFill>
                <a:srgbClr val="898989"/>
              </a:solidFill>
            </a:endParaRPr>
          </a:p>
        </p:txBody>
      </p:sp>
      <p:pic>
        <p:nvPicPr>
          <p:cNvPr id="4" name="Imagen 3"/>
          <p:cNvPicPr>
            <a:picLocks noChangeAspect="1"/>
          </p:cNvPicPr>
          <p:nvPr/>
        </p:nvPicPr>
        <p:blipFill>
          <a:blip r:embed="rId3"/>
          <a:stretch>
            <a:fillRect/>
          </a:stretch>
        </p:blipFill>
        <p:spPr>
          <a:xfrm>
            <a:off x="490451" y="4334432"/>
            <a:ext cx="2789849" cy="2078644"/>
          </a:xfrm>
          <a:prstGeom prst="rect">
            <a:avLst/>
          </a:prstGeom>
        </p:spPr>
      </p:pic>
      <p:pic>
        <p:nvPicPr>
          <p:cNvPr id="5" name="Imagen 4"/>
          <p:cNvPicPr>
            <a:picLocks noChangeAspect="1"/>
          </p:cNvPicPr>
          <p:nvPr/>
        </p:nvPicPr>
        <p:blipFill>
          <a:blip r:embed="rId4"/>
          <a:stretch>
            <a:fillRect/>
          </a:stretch>
        </p:blipFill>
        <p:spPr>
          <a:xfrm>
            <a:off x="3486125" y="4324734"/>
            <a:ext cx="2771949" cy="2045389"/>
          </a:xfrm>
          <a:prstGeom prst="rect">
            <a:avLst/>
          </a:prstGeom>
        </p:spPr>
      </p:pic>
      <p:sp>
        <p:nvSpPr>
          <p:cNvPr id="11" name="2 Marcador de contenido"/>
          <p:cNvSpPr>
            <a:spLocks noGrp="1"/>
          </p:cNvSpPr>
          <p:nvPr>
            <p:ph idx="4294967295"/>
          </p:nvPr>
        </p:nvSpPr>
        <p:spPr>
          <a:xfrm>
            <a:off x="4115594" y="6413076"/>
            <a:ext cx="1905000" cy="265729"/>
          </a:xfrm>
        </p:spPr>
        <p:txBody>
          <a:bodyPr/>
          <a:lstStyle/>
          <a:p>
            <a:pPr marL="0" indent="0" algn="just">
              <a:buFontTx/>
              <a:buNone/>
              <a:defRPr/>
            </a:pPr>
            <a:r>
              <a:rPr lang="en-US" altLang="es-ES" sz="1300" dirty="0" smtClean="0"/>
              <a:t>Some</a:t>
            </a:r>
            <a:r>
              <a:rPr lang="es-ES" altLang="es-ES" sz="1300" dirty="0" smtClean="0"/>
              <a:t> GPT s</a:t>
            </a:r>
            <a:r>
              <a:rPr lang="en-US" altLang="es-ES" sz="1300" dirty="0" err="1" smtClean="0"/>
              <a:t>creenshots</a:t>
            </a:r>
            <a:endParaRPr lang="en-US" altLang="es-ES" sz="1300" dirty="0" smtClean="0"/>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sp>
        <p:nvSpPr>
          <p:cNvPr id="2" name="Rectángulo 1"/>
          <p:cNvSpPr/>
          <p:nvPr/>
        </p:nvSpPr>
        <p:spPr>
          <a:xfrm>
            <a:off x="6258074" y="4726698"/>
            <a:ext cx="2286000" cy="738664"/>
          </a:xfrm>
          <a:prstGeom prst="rect">
            <a:avLst/>
          </a:prstGeom>
        </p:spPr>
        <p:txBody>
          <a:bodyPr wrap="square">
            <a:spAutoFit/>
          </a:bodyPr>
          <a:lstStyle/>
          <a:p>
            <a:r>
              <a:rPr lang="en-GB" altLang="es-ES" sz="1400" baseline="30000" dirty="0" smtClean="0">
                <a:solidFill>
                  <a:schemeClr val="tx1"/>
                </a:solidFill>
                <a:latin typeface="+mj-lt"/>
              </a:rPr>
              <a:t>*</a:t>
            </a:r>
            <a:r>
              <a:rPr lang="en-GB" altLang="es-ES" sz="1400" dirty="0" smtClean="0">
                <a:solidFill>
                  <a:schemeClr val="tx1"/>
                </a:solidFill>
                <a:latin typeface="+mj-lt"/>
              </a:rPr>
              <a:t>A physics degree student will be helping us with GPT simulations</a:t>
            </a:r>
            <a:endParaRPr lang="en-GB" sz="1400" dirty="0">
              <a:solidFill>
                <a:schemeClr val="tx1"/>
              </a:solidFill>
              <a:latin typeface="+mj-lt"/>
            </a:endParaRPr>
          </a:p>
        </p:txBody>
      </p:sp>
      <p:sp>
        <p:nvSpPr>
          <p:cNvPr id="9" name="2 Marcador de contenido"/>
          <p:cNvSpPr>
            <a:spLocks noGrp="1"/>
          </p:cNvSpPr>
          <p:nvPr>
            <p:ph idx="4294967295"/>
          </p:nvPr>
        </p:nvSpPr>
        <p:spPr>
          <a:xfrm>
            <a:off x="573747" y="6445369"/>
            <a:ext cx="3124200" cy="246194"/>
          </a:xfrm>
        </p:spPr>
        <p:txBody>
          <a:bodyPr/>
          <a:lstStyle/>
          <a:p>
            <a:pPr marL="0" indent="0" algn="just">
              <a:buFontTx/>
              <a:buNone/>
              <a:defRPr/>
            </a:pPr>
            <a:r>
              <a:rPr lang="es-ES" altLang="es-ES" sz="1300" baseline="30000" dirty="0" smtClean="0"/>
              <a:t>1</a:t>
            </a:r>
            <a:r>
              <a:rPr lang="es-ES" altLang="es-ES" sz="1300" dirty="0" smtClean="0"/>
              <a:t>  http</a:t>
            </a:r>
            <a:r>
              <a:rPr lang="es-ES" altLang="es-ES" sz="1300" dirty="0"/>
              <a:t>://www.pulsar.nl/gpt/</a:t>
            </a:r>
            <a:endParaRPr lang="en-US" altLang="es-ES" sz="1300" dirty="0" smtClean="0"/>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spTree>
    <p:extLst>
      <p:ext uri="{BB962C8B-B14F-4D97-AF65-F5344CB8AC3E}">
        <p14:creationId xmlns:p14="http://schemas.microsoft.com/office/powerpoint/2010/main" val="3907300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8938871"/>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2 Marcador de contenido"/>
          <p:cNvSpPr>
            <a:spLocks noGrp="1"/>
          </p:cNvSpPr>
          <p:nvPr>
            <p:ph idx="4294967295"/>
          </p:nvPr>
        </p:nvSpPr>
        <p:spPr>
          <a:xfrm>
            <a:off x="152400" y="1514475"/>
            <a:ext cx="8686800" cy="1727200"/>
          </a:xfrm>
        </p:spPr>
        <p:txBody>
          <a:bodyPr/>
          <a:lstStyle/>
          <a:p>
            <a:pPr algn="just">
              <a:buFont typeface="Wingdings" panose="05000000000000000000" pitchFamily="2" charset="2"/>
              <a:buChar char="Ø"/>
            </a:pPr>
            <a:r>
              <a:rPr lang="en-GB" altLang="es-ES" sz="1600" dirty="0" smtClean="0"/>
              <a:t>It is worth </a:t>
            </a:r>
            <a:r>
              <a:rPr lang="en-GB" altLang="es-ES" sz="1600" smtClean="0"/>
              <a:t>to</a:t>
            </a:r>
            <a:r>
              <a:rPr lang="en-GB" altLang="es-ES" sz="1600" smtClean="0"/>
              <a:t> mention, </a:t>
            </a:r>
            <a:r>
              <a:rPr lang="en-GB" altLang="es-ES" sz="1600" dirty="0" smtClean="0"/>
              <a:t>our group has no previous experience in the design of RF components. Due to this, the work carried out during the past months is focused on the understanding of the RF gun structures.</a:t>
            </a:r>
          </a:p>
          <a:p>
            <a:pPr algn="just">
              <a:buFont typeface="Wingdings" panose="05000000000000000000" pitchFamily="2" charset="2"/>
              <a:buChar char="Ø"/>
            </a:pPr>
            <a:endParaRPr lang="es-ES" altLang="es-ES" sz="1000" dirty="0"/>
          </a:p>
          <a:p>
            <a:pPr algn="just">
              <a:buFont typeface="Wingdings" panose="05000000000000000000" pitchFamily="2" charset="2"/>
              <a:buChar char="Ø"/>
            </a:pPr>
            <a:r>
              <a:rPr lang="en-GB" altLang="es-ES" sz="1600" dirty="0" smtClean="0"/>
              <a:t>The tasks performed can be split in two categories: </a:t>
            </a:r>
          </a:p>
          <a:p>
            <a:pPr algn="just">
              <a:buFont typeface="Wingdings" panose="05000000000000000000" pitchFamily="2" charset="2"/>
              <a:buChar char="Ø"/>
            </a:pPr>
            <a:endParaRPr lang="en-GB" altLang="es-ES" sz="1000" dirty="0" smtClean="0"/>
          </a:p>
          <a:p>
            <a:pPr lvl="1" algn="just">
              <a:buFont typeface="+mj-lt"/>
              <a:buAutoNum type="arabicPeriod"/>
            </a:pPr>
            <a:r>
              <a:rPr lang="en-GB" altLang="es-ES" sz="1600" dirty="0" smtClean="0"/>
              <a:t>Bibliographic review of the technical literature. The objective is become familiar with the theoretical basis that supports </a:t>
            </a:r>
            <a:r>
              <a:rPr lang="en-GB" altLang="es-ES" sz="1600" dirty="0" err="1" smtClean="0"/>
              <a:t>photoinjector</a:t>
            </a:r>
            <a:r>
              <a:rPr lang="en-GB" altLang="es-ES" sz="1600" dirty="0" smtClean="0"/>
              <a:t> design </a:t>
            </a:r>
            <a:r>
              <a:rPr lang="en-GB" altLang="es-ES" sz="1600" dirty="0"/>
              <a:t>and get </a:t>
            </a:r>
            <a:r>
              <a:rPr lang="en-GB" altLang="es-ES" sz="1600" dirty="0" smtClean="0"/>
              <a:t>an insight of how they operate.</a:t>
            </a:r>
          </a:p>
          <a:p>
            <a:pPr lvl="1" algn="just">
              <a:buFont typeface="+mj-lt"/>
              <a:buAutoNum type="arabicPeriod"/>
            </a:pPr>
            <a:endParaRPr lang="en-GB" altLang="es-ES" sz="1600" dirty="0" smtClean="0"/>
          </a:p>
          <a:p>
            <a:pPr lvl="1" algn="just">
              <a:buFont typeface="+mj-lt"/>
              <a:buAutoNum type="arabicPeriod"/>
            </a:pPr>
            <a:endParaRPr lang="es-ES" altLang="es-ES" sz="1600" dirty="0"/>
          </a:p>
          <a:p>
            <a:pPr lvl="1" algn="just">
              <a:buFont typeface="+mj-lt"/>
              <a:buAutoNum type="arabicPeriod"/>
            </a:pPr>
            <a:endParaRPr lang="es-ES" altLang="es-ES" sz="1600" dirty="0" smtClean="0"/>
          </a:p>
          <a:p>
            <a:pPr lvl="1" algn="just">
              <a:buFont typeface="+mj-lt"/>
              <a:buAutoNum type="arabicPeriod"/>
            </a:pPr>
            <a:endParaRPr lang="es-ES" altLang="es-ES" sz="1600" dirty="0"/>
          </a:p>
          <a:p>
            <a:pPr lvl="1" algn="just">
              <a:buFont typeface="+mj-lt"/>
              <a:buAutoNum type="arabicPeriod"/>
            </a:pPr>
            <a:endParaRPr lang="es-ES" altLang="es-ES" sz="1600" dirty="0" smtClean="0"/>
          </a:p>
          <a:p>
            <a:pPr lvl="1" algn="just">
              <a:buFont typeface="+mj-lt"/>
              <a:buAutoNum type="arabicPeriod"/>
            </a:pPr>
            <a:endParaRPr lang="es-ES" altLang="es-ES" sz="1600" dirty="0"/>
          </a:p>
          <a:p>
            <a:pPr marL="457200" lvl="1" indent="0" algn="just">
              <a:buNone/>
            </a:pPr>
            <a:endParaRPr lang="es-ES" altLang="es-ES" sz="1600" dirty="0" smtClean="0"/>
          </a:p>
          <a:p>
            <a:pPr marL="457200" lvl="1" indent="0" algn="just">
              <a:buNone/>
            </a:pPr>
            <a:endParaRPr lang="es-ES" altLang="es-ES" sz="1000" dirty="0"/>
          </a:p>
          <a:p>
            <a:pPr marL="800100" lvl="1" indent="-342900" algn="just">
              <a:buFont typeface="+mj-lt"/>
              <a:buAutoNum type="arabicPeriod" startAt="2"/>
            </a:pPr>
            <a:r>
              <a:rPr lang="en-GB" altLang="es-ES" sz="1600" dirty="0" smtClean="0"/>
              <a:t>Learning to use the computational tools employed for the design of RF guns. Until now, we have focused on those related with the RF design, namely, SUPERFISH (2D) and HFSS (3D). </a:t>
            </a:r>
          </a:p>
          <a:p>
            <a:pPr lvl="1" algn="just">
              <a:buFont typeface="+mj-lt"/>
              <a:buAutoNum type="arabicPeriod" startAt="2"/>
            </a:pPr>
            <a:endParaRPr lang="es-ES" altLang="es-ES" sz="1600" dirty="0"/>
          </a:p>
          <a:p>
            <a:pPr lvl="1" algn="just">
              <a:buFont typeface="+mj-lt"/>
              <a:buAutoNum type="arabicPeriod" startAt="2"/>
            </a:pPr>
            <a:endParaRPr lang="es-ES" altLang="es-ES" sz="1600" dirty="0" smtClean="0"/>
          </a:p>
          <a:p>
            <a:pPr lvl="1" algn="just">
              <a:buFont typeface="+mj-lt"/>
              <a:buAutoNum type="arabicPeriod" startAt="2"/>
            </a:pPr>
            <a:endParaRPr lang="es-ES" altLang="es-ES" sz="1600" dirty="0"/>
          </a:p>
          <a:p>
            <a:pPr lvl="1" algn="just">
              <a:buFont typeface="+mj-lt"/>
              <a:buAutoNum type="arabicPeriod" startAt="2"/>
            </a:pPr>
            <a:endParaRPr lang="es-ES" altLang="es-ES" sz="1600" dirty="0" smtClean="0"/>
          </a:p>
          <a:p>
            <a:pPr lvl="1" algn="just">
              <a:buFont typeface="+mj-lt"/>
              <a:buAutoNum type="arabicPeriod" startAt="2"/>
            </a:pPr>
            <a:endParaRPr lang="es-ES" altLang="es-ES" sz="1600" dirty="0"/>
          </a:p>
          <a:p>
            <a:pPr lvl="1" algn="just">
              <a:buFont typeface="+mj-lt"/>
              <a:buAutoNum type="arabicPeriod" startAt="2"/>
            </a:pPr>
            <a:endParaRPr lang="es-ES" altLang="es-ES" sz="1600" dirty="0" smtClean="0"/>
          </a:p>
          <a:p>
            <a:pPr lvl="1" algn="just">
              <a:buFont typeface="+mj-lt"/>
              <a:buAutoNum type="arabicPeriod" startAt="2"/>
            </a:pPr>
            <a:endParaRPr lang="es-ES" altLang="es-ES" sz="1600" dirty="0"/>
          </a:p>
          <a:p>
            <a:pPr lvl="1" algn="just">
              <a:buFont typeface="+mj-lt"/>
              <a:buAutoNum type="arabicPeriod" startAt="2"/>
            </a:pPr>
            <a:endParaRPr lang="es-ES" altLang="es-ES" sz="1600" dirty="0" smtClean="0"/>
          </a:p>
          <a:p>
            <a:pPr lvl="1" algn="just">
              <a:buFont typeface="+mj-lt"/>
              <a:buAutoNum type="arabicPeriod" startAt="2"/>
            </a:pPr>
            <a:endParaRPr lang="en-GB" altLang="es-ES" sz="1600" dirty="0" smtClean="0"/>
          </a:p>
          <a:p>
            <a:pPr algn="just">
              <a:buFont typeface="Wingdings" panose="05000000000000000000" pitchFamily="2" charset="2"/>
              <a:buChar char="Ø"/>
            </a:pPr>
            <a:endParaRPr lang="en-GB" altLang="es-ES" sz="1800" dirty="0"/>
          </a:p>
          <a:p>
            <a:pPr marL="0" indent="0" algn="just">
              <a:buNone/>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smtClean="0"/>
          </a:p>
          <a:p>
            <a:pPr marL="0" indent="0" algn="just">
              <a:buNone/>
            </a:pPr>
            <a:endParaRPr lang="en-GB" altLang="es-ES" sz="1800" dirty="0"/>
          </a:p>
          <a:p>
            <a:pPr marL="0" indent="0" algn="just">
              <a:buNone/>
            </a:pPr>
            <a:r>
              <a:rPr lang="en-GB" altLang="es-ES" sz="1800" dirty="0" smtClean="0"/>
              <a:t>  </a:t>
            </a:r>
          </a:p>
          <a:p>
            <a:pPr algn="just">
              <a:buFont typeface="Wingdings" panose="05000000000000000000" pitchFamily="2" charset="2"/>
              <a:buChar char="Ø"/>
            </a:pPr>
            <a:endParaRPr lang="en-GB" altLang="es-ES" sz="1800" dirty="0" smtClean="0"/>
          </a:p>
          <a:p>
            <a:pPr algn="just">
              <a:buFont typeface="Wingdings" panose="05000000000000000000" pitchFamily="2" charset="2"/>
              <a:buChar char="Ø"/>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a:p>
          <a:p>
            <a:pPr marL="0" indent="0" algn="just">
              <a:buNone/>
            </a:pPr>
            <a:endParaRPr lang="en-GB" altLang="es-ES" sz="1800" dirty="0" smtClean="0"/>
          </a:p>
          <a:p>
            <a:pPr algn="just"/>
            <a:endParaRPr lang="en-GB" altLang="es-ES" sz="2000" dirty="0" smtClean="0"/>
          </a:p>
          <a:p>
            <a:pPr algn="just"/>
            <a:endParaRPr lang="es-ES_tradnl" altLang="es-ES" sz="2000" dirty="0" smtClean="0"/>
          </a:p>
        </p:txBody>
      </p:sp>
      <p:sp>
        <p:nvSpPr>
          <p:cNvPr id="5" name="2 Marcador de contenido"/>
          <p:cNvSpPr>
            <a:spLocks noGrp="1"/>
          </p:cNvSpPr>
          <p:nvPr>
            <p:ph idx="4294967295"/>
          </p:nvPr>
        </p:nvSpPr>
        <p:spPr>
          <a:xfrm>
            <a:off x="609600" y="3581400"/>
            <a:ext cx="8382000" cy="2482850"/>
          </a:xfrm>
        </p:spPr>
        <p:txBody>
          <a:bodyPr/>
          <a:lstStyle/>
          <a:p>
            <a:pPr marL="0" indent="0" algn="just">
              <a:buFontTx/>
              <a:buNone/>
              <a:defRPr/>
            </a:pPr>
            <a:r>
              <a:rPr lang="en-US" altLang="es-ES" sz="1400" dirty="0" smtClean="0"/>
              <a:t>Some of the bibliography revisited:</a:t>
            </a:r>
          </a:p>
          <a:p>
            <a:pPr algn="just">
              <a:defRPr/>
            </a:pPr>
            <a:r>
              <a:rPr lang="en-US" altLang="es-ES" sz="1400" dirty="0" smtClean="0"/>
              <a:t>T. P. </a:t>
            </a:r>
            <a:r>
              <a:rPr lang="en-US" altLang="es-ES" sz="1400" dirty="0" err="1" smtClean="0"/>
              <a:t>Wangler</a:t>
            </a:r>
            <a:r>
              <a:rPr lang="en-US" altLang="es-ES" sz="1400" dirty="0" smtClean="0"/>
              <a:t>, “RF Linear Accelerators”, ed. Wiley-VCH, 2</a:t>
            </a:r>
            <a:r>
              <a:rPr lang="en-US" altLang="es-ES" sz="1400" baseline="30000" dirty="0" smtClean="0"/>
              <a:t>nd</a:t>
            </a:r>
            <a:r>
              <a:rPr lang="en-US" altLang="es-ES" sz="1400" dirty="0" smtClean="0"/>
              <a:t> edition, 2008.</a:t>
            </a:r>
          </a:p>
          <a:p>
            <a:pPr algn="just">
              <a:defRPr/>
            </a:pPr>
            <a:r>
              <a:rPr lang="en-US" altLang="es-ES" sz="1400" dirty="0" smtClean="0"/>
              <a:t>T. Rao, D. H. Dowell, “An Engineering guide to </a:t>
            </a:r>
            <a:r>
              <a:rPr lang="en-US" altLang="es-ES" sz="1400" dirty="0" err="1" smtClean="0"/>
              <a:t>photoinjectors</a:t>
            </a:r>
            <a:r>
              <a:rPr lang="en-US" altLang="es-ES" sz="1400" dirty="0" smtClean="0"/>
              <a:t>”, 2013.</a:t>
            </a:r>
          </a:p>
          <a:p>
            <a:pPr algn="just">
              <a:defRPr/>
            </a:pPr>
            <a:r>
              <a:rPr lang="en-US" altLang="es-ES" sz="1400" dirty="0" smtClean="0"/>
              <a:t>M. </a:t>
            </a:r>
            <a:r>
              <a:rPr lang="en-US" altLang="es-ES" sz="1400" dirty="0" err="1" smtClean="0"/>
              <a:t>Reiser</a:t>
            </a:r>
            <a:r>
              <a:rPr lang="en-US" altLang="es-ES" sz="1400" dirty="0" smtClean="0"/>
              <a:t>, “Theory and design of Charged Particle Beams”, </a:t>
            </a:r>
            <a:r>
              <a:rPr lang="en-US" altLang="es-ES" sz="1400" dirty="0"/>
              <a:t>ed. Wiley-VCH, 2</a:t>
            </a:r>
            <a:r>
              <a:rPr lang="en-US" altLang="es-ES" sz="1400" baseline="30000" dirty="0"/>
              <a:t>nd</a:t>
            </a:r>
            <a:r>
              <a:rPr lang="en-US" altLang="es-ES" sz="1400" dirty="0"/>
              <a:t> edition, 2008</a:t>
            </a:r>
            <a:r>
              <a:rPr lang="en-US" altLang="es-ES" sz="1400" dirty="0" smtClean="0"/>
              <a:t>.</a:t>
            </a:r>
          </a:p>
          <a:p>
            <a:pPr algn="just">
              <a:defRPr/>
            </a:pPr>
            <a:r>
              <a:rPr lang="en-US" sz="1400" dirty="0" smtClean="0"/>
              <a:t>L</a:t>
            </a:r>
            <a:r>
              <a:rPr lang="en-US" sz="1400" dirty="0"/>
              <a:t>. </a:t>
            </a:r>
            <a:r>
              <a:rPr lang="en-US" sz="1400" dirty="0" err="1"/>
              <a:t>Faillace</a:t>
            </a:r>
            <a:r>
              <a:rPr lang="en-US" sz="1400" dirty="0"/>
              <a:t>, </a:t>
            </a:r>
            <a:r>
              <a:rPr lang="en-US" sz="1400" dirty="0" smtClean="0"/>
              <a:t>“Innovative Radio-Frequency Linear Accelerating Structures”, PhD Thesis, University La Sapienza, 2008.</a:t>
            </a:r>
          </a:p>
          <a:p>
            <a:r>
              <a:rPr lang="en-US" sz="1400" dirty="0" smtClean="0"/>
              <a:t>F. B. </a:t>
            </a:r>
            <a:r>
              <a:rPr lang="en-US" sz="1400" dirty="0" err="1" smtClean="0"/>
              <a:t>Kiewiet</a:t>
            </a:r>
            <a:r>
              <a:rPr lang="en-US" sz="1400" dirty="0" smtClean="0"/>
              <a:t>, “Generation of ultra-short, high brightness relativistic </a:t>
            </a:r>
            <a:r>
              <a:rPr lang="es-ES" sz="1400" dirty="0" err="1" smtClean="0"/>
              <a:t>electron</a:t>
            </a:r>
            <a:r>
              <a:rPr lang="es-ES" sz="1400" dirty="0" smtClean="0"/>
              <a:t> </a:t>
            </a:r>
            <a:r>
              <a:rPr lang="es-ES" sz="1400" dirty="0" err="1" smtClean="0"/>
              <a:t>bunches</a:t>
            </a:r>
            <a:r>
              <a:rPr lang="en-US" sz="1400" dirty="0" smtClean="0"/>
              <a:t>”, PhD Thesis, University of Eindhoven, 2003.</a:t>
            </a:r>
          </a:p>
          <a:p>
            <a:pPr marL="0" indent="0" algn="just">
              <a:buFontTx/>
              <a:buNone/>
              <a:defRPr/>
            </a:pPr>
            <a:endParaRPr lang="en-US" altLang="es-ES" sz="1400" dirty="0" smtClean="0"/>
          </a:p>
          <a:p>
            <a:pPr marL="0" indent="0" algn="just">
              <a:buFontTx/>
              <a:buNone/>
              <a:defRPr/>
            </a:pPr>
            <a:r>
              <a:rPr lang="en-US" altLang="es-ES" sz="1400" dirty="0" smtClean="0"/>
              <a:t> </a:t>
            </a:r>
          </a:p>
          <a:p>
            <a:pPr marL="0" indent="0" algn="just">
              <a:buFontTx/>
              <a:buNone/>
              <a:defRPr/>
            </a:pPr>
            <a:endParaRPr lang="es-ES_tradnl" altLang="es-ES" sz="1600" dirty="0" smtClean="0"/>
          </a:p>
          <a:p>
            <a:pPr marL="0" indent="0" algn="just">
              <a:buFontTx/>
              <a:buNone/>
              <a:defRPr/>
            </a:pPr>
            <a:endParaRPr lang="es-ES_tradnl" altLang="es-ES" sz="1600" dirty="0" smtClean="0"/>
          </a:p>
          <a:p>
            <a:pPr marL="0" indent="0" algn="just">
              <a:buFontTx/>
              <a:buNone/>
              <a:defRPr/>
            </a:pPr>
            <a:endParaRPr lang="es-ES_tradnl" altLang="es-ES" sz="1600" dirty="0"/>
          </a:p>
          <a:p>
            <a:pPr marL="0" indent="0" algn="just">
              <a:buFontTx/>
              <a:buNone/>
              <a:defRPr/>
            </a:pPr>
            <a:endParaRPr lang="es-ES_tradnl" altLang="es-ES" sz="1600" dirty="0" smtClean="0"/>
          </a:p>
        </p:txBody>
      </p:sp>
      <p:sp>
        <p:nvSpPr>
          <p:cNvPr id="14338" name="Rectangle 2"/>
          <p:cNvSpPr>
            <a:spLocks noGrp="1"/>
          </p:cNvSpPr>
          <p:nvPr>
            <p:ph type="title"/>
          </p:nvPr>
        </p:nvSpPr>
        <p:spPr>
          <a:xfrm>
            <a:off x="457200" y="0"/>
            <a:ext cx="8229600" cy="1143000"/>
          </a:xfrm>
        </p:spPr>
        <p:txBody>
          <a:bodyPr/>
          <a:lstStyle/>
          <a:p>
            <a:pPr marL="685800" indent="-685800"/>
            <a:r>
              <a:rPr lang="en-US" altLang="es-ES" dirty="0" smtClean="0">
                <a:latin typeface="Gill Sans MT" pitchFamily="34" charset="0"/>
              </a:rPr>
              <a:t>Summary</a:t>
            </a:r>
          </a:p>
        </p:txBody>
      </p:sp>
      <p:sp>
        <p:nvSpPr>
          <p:cNvPr id="14339" name="2 Marcador de número de diapositiva"/>
          <p:cNvSpPr txBox="1">
            <a:spLocks noGrp="1"/>
          </p:cNvSpPr>
          <p:nvPr/>
        </p:nvSpPr>
        <p:spPr bwMode="auto">
          <a:xfrm>
            <a:off x="8459788" y="6565900"/>
            <a:ext cx="2133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buChar char="•"/>
              <a:defRPr sz="2800">
                <a:solidFill>
                  <a:schemeClr val="tx1"/>
                </a:solidFill>
                <a:latin typeface="Corbel" pitchFamily="34" charset="0"/>
              </a:defRPr>
            </a:lvl1pPr>
            <a:lvl2pPr marL="742950" indent="-285750" algn="l">
              <a:buChar char="–"/>
              <a:defRPr sz="2400">
                <a:solidFill>
                  <a:schemeClr val="tx1"/>
                </a:solidFill>
                <a:latin typeface="Corbel" pitchFamily="34" charset="0"/>
              </a:defRPr>
            </a:lvl2pPr>
            <a:lvl3pPr marL="1143000" indent="-228600" algn="l">
              <a:buChar char="•"/>
              <a:defRPr sz="2400">
                <a:solidFill>
                  <a:schemeClr val="tx1"/>
                </a:solidFill>
                <a:latin typeface="Corbel" pitchFamily="34" charset="0"/>
              </a:defRPr>
            </a:lvl3pPr>
            <a:lvl4pPr marL="1600200" indent="-228600" algn="l">
              <a:buChar char="–"/>
              <a:defRPr sz="2000">
                <a:solidFill>
                  <a:schemeClr val="tx1"/>
                </a:solidFill>
                <a:latin typeface="Corbel" pitchFamily="34" charset="0"/>
              </a:defRPr>
            </a:lvl4pPr>
            <a:lvl5pPr marL="2057400" indent="-228600" algn="l">
              <a:buChar char="»"/>
              <a:defRPr sz="2000">
                <a:solidFill>
                  <a:schemeClr val="tx1"/>
                </a:solidFill>
                <a:latin typeface="Corbel" pitchFamily="34" charset="0"/>
              </a:defRPr>
            </a:lvl5pPr>
            <a:lvl6pPr marL="2514600" indent="-228600" eaLnBrk="0" fontAlgn="base" hangingPunct="0">
              <a:spcBef>
                <a:spcPct val="20000"/>
              </a:spcBef>
              <a:spcAft>
                <a:spcPct val="0"/>
              </a:spcAft>
              <a:buChar char="»"/>
              <a:defRPr sz="2000">
                <a:solidFill>
                  <a:schemeClr val="tx1"/>
                </a:solidFill>
                <a:latin typeface="Corbel" pitchFamily="34" charset="0"/>
              </a:defRPr>
            </a:lvl6pPr>
            <a:lvl7pPr marL="2971800" indent="-228600" eaLnBrk="0" fontAlgn="base" hangingPunct="0">
              <a:spcBef>
                <a:spcPct val="20000"/>
              </a:spcBef>
              <a:spcAft>
                <a:spcPct val="0"/>
              </a:spcAft>
              <a:buChar char="»"/>
              <a:defRPr sz="2000">
                <a:solidFill>
                  <a:schemeClr val="tx1"/>
                </a:solidFill>
                <a:latin typeface="Corbel" pitchFamily="34" charset="0"/>
              </a:defRPr>
            </a:lvl7pPr>
            <a:lvl8pPr marL="3429000" indent="-228600" eaLnBrk="0" fontAlgn="base" hangingPunct="0">
              <a:spcBef>
                <a:spcPct val="20000"/>
              </a:spcBef>
              <a:spcAft>
                <a:spcPct val="0"/>
              </a:spcAft>
              <a:buChar char="»"/>
              <a:defRPr sz="2000">
                <a:solidFill>
                  <a:schemeClr val="tx1"/>
                </a:solidFill>
                <a:latin typeface="Corbel" pitchFamily="34" charset="0"/>
              </a:defRPr>
            </a:lvl8pPr>
            <a:lvl9pPr marL="3886200" indent="-228600" eaLnBrk="0" fontAlgn="base" hangingPunct="0">
              <a:spcBef>
                <a:spcPct val="20000"/>
              </a:spcBef>
              <a:spcAft>
                <a:spcPct val="0"/>
              </a:spcAft>
              <a:buChar char="»"/>
              <a:defRPr sz="2000">
                <a:solidFill>
                  <a:schemeClr val="tx1"/>
                </a:solidFill>
                <a:latin typeface="Corbel" pitchFamily="34" charset="0"/>
              </a:defRPr>
            </a:lvl9pPr>
          </a:lstStyle>
          <a:p>
            <a:pPr eaLnBrk="1" hangingPunct="1">
              <a:spcBef>
                <a:spcPct val="0"/>
              </a:spcBef>
              <a:buFontTx/>
              <a:buNone/>
            </a:pPr>
            <a:fld id="{C373F3E5-55C0-4B43-8246-3DFF9425CA69}" type="slidenum">
              <a:rPr lang="en-GB" altLang="es-ES" sz="1200">
                <a:solidFill>
                  <a:srgbClr val="898989"/>
                </a:solidFill>
              </a:rPr>
              <a:pPr eaLnBrk="1" hangingPunct="1">
                <a:spcBef>
                  <a:spcPct val="0"/>
                </a:spcBef>
                <a:buFontTx/>
                <a:buNone/>
              </a:pPr>
              <a:t>2</a:t>
            </a:fld>
            <a:endParaRPr lang="en-GB" altLang="es-ES" sz="1200">
              <a:solidFill>
                <a:srgbClr val="89898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a:xfrm>
            <a:off x="457200" y="0"/>
            <a:ext cx="8229600" cy="1143000"/>
          </a:xfrm>
        </p:spPr>
        <p:txBody>
          <a:bodyPr/>
          <a:lstStyle/>
          <a:p>
            <a:pPr marL="685800" indent="-685800"/>
            <a:r>
              <a:rPr lang="en-US" altLang="es-ES" sz="2800" dirty="0" smtClean="0">
                <a:latin typeface="Gill Sans MT" pitchFamily="34" charset="0"/>
              </a:rPr>
              <a:t>5.6 cell X-band RF gun</a:t>
            </a:r>
          </a:p>
        </p:txBody>
      </p:sp>
      <p:sp>
        <p:nvSpPr>
          <p:cNvPr id="14339" name="2 Marcador de número de diapositiva"/>
          <p:cNvSpPr txBox="1">
            <a:spLocks noGrp="1"/>
          </p:cNvSpPr>
          <p:nvPr/>
        </p:nvSpPr>
        <p:spPr bwMode="auto">
          <a:xfrm>
            <a:off x="8459788" y="6565900"/>
            <a:ext cx="2133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buChar char="•"/>
              <a:defRPr sz="2800">
                <a:solidFill>
                  <a:schemeClr val="tx1"/>
                </a:solidFill>
                <a:latin typeface="Corbel" pitchFamily="34" charset="0"/>
              </a:defRPr>
            </a:lvl1pPr>
            <a:lvl2pPr marL="742950" indent="-285750" algn="l">
              <a:buChar char="–"/>
              <a:defRPr sz="2400">
                <a:solidFill>
                  <a:schemeClr val="tx1"/>
                </a:solidFill>
                <a:latin typeface="Corbel" pitchFamily="34" charset="0"/>
              </a:defRPr>
            </a:lvl2pPr>
            <a:lvl3pPr marL="1143000" indent="-228600" algn="l">
              <a:buChar char="•"/>
              <a:defRPr sz="2400">
                <a:solidFill>
                  <a:schemeClr val="tx1"/>
                </a:solidFill>
                <a:latin typeface="Corbel" pitchFamily="34" charset="0"/>
              </a:defRPr>
            </a:lvl3pPr>
            <a:lvl4pPr marL="1600200" indent="-228600" algn="l">
              <a:buChar char="–"/>
              <a:defRPr sz="2000">
                <a:solidFill>
                  <a:schemeClr val="tx1"/>
                </a:solidFill>
                <a:latin typeface="Corbel" pitchFamily="34" charset="0"/>
              </a:defRPr>
            </a:lvl4pPr>
            <a:lvl5pPr marL="2057400" indent="-228600" algn="l">
              <a:buChar char="»"/>
              <a:defRPr sz="2000">
                <a:solidFill>
                  <a:schemeClr val="tx1"/>
                </a:solidFill>
                <a:latin typeface="Corbel" pitchFamily="34" charset="0"/>
              </a:defRPr>
            </a:lvl5pPr>
            <a:lvl6pPr marL="2514600" indent="-228600" eaLnBrk="0" fontAlgn="base" hangingPunct="0">
              <a:spcBef>
                <a:spcPct val="20000"/>
              </a:spcBef>
              <a:spcAft>
                <a:spcPct val="0"/>
              </a:spcAft>
              <a:buChar char="»"/>
              <a:defRPr sz="2000">
                <a:solidFill>
                  <a:schemeClr val="tx1"/>
                </a:solidFill>
                <a:latin typeface="Corbel" pitchFamily="34" charset="0"/>
              </a:defRPr>
            </a:lvl6pPr>
            <a:lvl7pPr marL="2971800" indent="-228600" eaLnBrk="0" fontAlgn="base" hangingPunct="0">
              <a:spcBef>
                <a:spcPct val="20000"/>
              </a:spcBef>
              <a:spcAft>
                <a:spcPct val="0"/>
              </a:spcAft>
              <a:buChar char="»"/>
              <a:defRPr sz="2000">
                <a:solidFill>
                  <a:schemeClr val="tx1"/>
                </a:solidFill>
                <a:latin typeface="Corbel" pitchFamily="34" charset="0"/>
              </a:defRPr>
            </a:lvl7pPr>
            <a:lvl8pPr marL="3429000" indent="-228600" eaLnBrk="0" fontAlgn="base" hangingPunct="0">
              <a:spcBef>
                <a:spcPct val="20000"/>
              </a:spcBef>
              <a:spcAft>
                <a:spcPct val="0"/>
              </a:spcAft>
              <a:buChar char="»"/>
              <a:defRPr sz="2000">
                <a:solidFill>
                  <a:schemeClr val="tx1"/>
                </a:solidFill>
                <a:latin typeface="Corbel" pitchFamily="34" charset="0"/>
              </a:defRPr>
            </a:lvl8pPr>
            <a:lvl9pPr marL="3886200" indent="-228600" eaLnBrk="0" fontAlgn="base" hangingPunct="0">
              <a:spcBef>
                <a:spcPct val="20000"/>
              </a:spcBef>
              <a:spcAft>
                <a:spcPct val="0"/>
              </a:spcAft>
              <a:buChar char="»"/>
              <a:defRPr sz="2000">
                <a:solidFill>
                  <a:schemeClr val="tx1"/>
                </a:solidFill>
                <a:latin typeface="Corbel" pitchFamily="34" charset="0"/>
              </a:defRPr>
            </a:lvl9pPr>
          </a:lstStyle>
          <a:p>
            <a:pPr eaLnBrk="1" hangingPunct="1">
              <a:spcBef>
                <a:spcPct val="0"/>
              </a:spcBef>
              <a:buFontTx/>
              <a:buNone/>
            </a:pPr>
            <a:fld id="{C373F3E5-55C0-4B43-8246-3DFF9425CA69}" type="slidenum">
              <a:rPr lang="en-GB" altLang="es-ES" sz="1200">
                <a:solidFill>
                  <a:srgbClr val="898989"/>
                </a:solidFill>
              </a:rPr>
              <a:pPr eaLnBrk="1" hangingPunct="1">
                <a:spcBef>
                  <a:spcPct val="0"/>
                </a:spcBef>
                <a:buFontTx/>
                <a:buNone/>
              </a:pPr>
              <a:t>3</a:t>
            </a:fld>
            <a:endParaRPr lang="en-GB" altLang="es-ES" sz="1200">
              <a:solidFill>
                <a:srgbClr val="898989"/>
              </a:solidFill>
            </a:endParaRPr>
          </a:p>
        </p:txBody>
      </p:sp>
      <p:sp>
        <p:nvSpPr>
          <p:cNvPr id="14340" name="2 Marcador de contenido"/>
          <p:cNvSpPr>
            <a:spLocks noGrp="1"/>
          </p:cNvSpPr>
          <p:nvPr>
            <p:ph idx="4294967295"/>
          </p:nvPr>
        </p:nvSpPr>
        <p:spPr>
          <a:xfrm>
            <a:off x="304800" y="1447800"/>
            <a:ext cx="8496300" cy="1727200"/>
          </a:xfrm>
        </p:spPr>
        <p:txBody>
          <a:bodyPr/>
          <a:lstStyle/>
          <a:p>
            <a:pPr algn="just">
              <a:buFont typeface="Wingdings" panose="05000000000000000000" pitchFamily="2" charset="2"/>
              <a:buChar char="Ø"/>
            </a:pPr>
            <a:r>
              <a:rPr lang="en-GB" altLang="es-ES" sz="1600" dirty="0" smtClean="0"/>
              <a:t>Firstly, we have been aimed on the analysis of a 5.6 cell X-band RF gun design provided to us </a:t>
            </a:r>
            <a:r>
              <a:rPr lang="en-GB" altLang="es-ES" sz="1600" dirty="0"/>
              <a:t>by the </a:t>
            </a:r>
            <a:r>
              <a:rPr lang="en-GB" altLang="es-ES" sz="1600" dirty="0" err="1"/>
              <a:t>Prof.</a:t>
            </a:r>
            <a:r>
              <a:rPr lang="en-GB" altLang="es-ES" sz="1600" dirty="0"/>
              <a:t> </a:t>
            </a:r>
            <a:r>
              <a:rPr lang="en-GB" altLang="es-ES" sz="1600" dirty="0" err="1"/>
              <a:t>Avni</a:t>
            </a:r>
            <a:r>
              <a:rPr lang="en-GB" altLang="es-ES" sz="1600" dirty="0"/>
              <a:t> </a:t>
            </a:r>
            <a:r>
              <a:rPr lang="en-GB" altLang="es-ES" sz="1600" dirty="0" err="1" smtClean="0"/>
              <a:t>Aksoy</a:t>
            </a:r>
            <a:r>
              <a:rPr lang="en-GB" altLang="es-ES" sz="1600" dirty="0" smtClean="0"/>
              <a:t> from the University of Ankara</a:t>
            </a:r>
            <a:endParaRPr lang="en-GB"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marL="0" indent="0" algn="just">
              <a:buNone/>
            </a:pPr>
            <a:endParaRPr lang="en-GB" altLang="es-ES" sz="400" baseline="30000" dirty="0"/>
          </a:p>
          <a:p>
            <a:pPr algn="just">
              <a:buFont typeface="Wingdings" panose="05000000000000000000" pitchFamily="2" charset="2"/>
              <a:buChar char="Ø"/>
            </a:pPr>
            <a:r>
              <a:rPr lang="en-GB" altLang="es-ES" sz="1600" baseline="30000" dirty="0" smtClean="0"/>
              <a:t> </a:t>
            </a:r>
            <a:r>
              <a:rPr lang="en-GB" altLang="es-ES" sz="1600" dirty="0" smtClean="0"/>
              <a:t>This design has been a very useful starting point and it has allowed us to learn about how to use the SUPERFISH software.  </a:t>
            </a:r>
          </a:p>
          <a:p>
            <a:pPr algn="just">
              <a:buFont typeface="Wingdings" panose="05000000000000000000" pitchFamily="2" charset="2"/>
              <a:buChar char="Ø"/>
            </a:pPr>
            <a:endParaRPr lang="es-ES" altLang="es-ES" sz="400" dirty="0"/>
          </a:p>
          <a:p>
            <a:pPr algn="just">
              <a:buFont typeface="Wingdings" panose="05000000000000000000" pitchFamily="2" charset="2"/>
              <a:buChar char="Ø"/>
            </a:pPr>
            <a:r>
              <a:rPr lang="en-GB" altLang="es-ES" sz="1600" dirty="0" smtClean="0"/>
              <a:t>In fact, now we are able to build new geometries, obtain and plot the RF fields, estimate </a:t>
            </a:r>
            <a:r>
              <a:rPr lang="en-GB" altLang="es-ES" sz="1600" dirty="0" err="1" smtClean="0"/>
              <a:t>ohmic</a:t>
            </a:r>
            <a:r>
              <a:rPr lang="en-GB" altLang="es-ES" sz="1600" dirty="0" smtClean="0"/>
              <a:t> losses, change the mesh size, adjust precision parameters of the RF solver, etc.</a:t>
            </a:r>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s-ES" altLang="es-ES" sz="1600" dirty="0"/>
          </a:p>
          <a:p>
            <a:pPr algn="just">
              <a:buFont typeface="Wingdings" panose="05000000000000000000" pitchFamily="2" charset="2"/>
              <a:buChar char="Ø"/>
            </a:pPr>
            <a:endParaRPr lang="es-ES" altLang="es-ES" sz="1600" dirty="0" smtClean="0"/>
          </a:p>
          <a:p>
            <a:pPr algn="just">
              <a:buFont typeface="Wingdings" panose="05000000000000000000" pitchFamily="2" charset="2"/>
              <a:buChar char="Ø"/>
            </a:pPr>
            <a:endParaRPr lang="es-ES" altLang="es-ES" sz="1600" dirty="0"/>
          </a:p>
          <a:p>
            <a:pPr algn="just">
              <a:buFont typeface="Wingdings" panose="05000000000000000000" pitchFamily="2" charset="2"/>
              <a:buChar char="Ø"/>
            </a:pPr>
            <a:endParaRPr lang="es-ES" altLang="es-ES" sz="1600" dirty="0" smtClean="0"/>
          </a:p>
          <a:p>
            <a:pPr marL="0" indent="0" algn="just">
              <a:buNone/>
            </a:pPr>
            <a:endParaRPr lang="es-ES" altLang="es-ES" sz="1300" dirty="0" smtClean="0"/>
          </a:p>
          <a:p>
            <a:pPr marL="0" indent="0" algn="just">
              <a:buNone/>
            </a:pPr>
            <a:endParaRPr lang="en-GB" altLang="es-ES" sz="1300" dirty="0" smtClean="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marL="0" indent="0" algn="just">
              <a:buNone/>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smtClean="0"/>
          </a:p>
          <a:p>
            <a:pPr marL="0" indent="0" algn="just">
              <a:buNone/>
            </a:pPr>
            <a:endParaRPr lang="en-GB" altLang="es-ES" sz="1800" dirty="0"/>
          </a:p>
          <a:p>
            <a:pPr marL="0" indent="0" algn="just">
              <a:buNone/>
            </a:pPr>
            <a:r>
              <a:rPr lang="en-GB" altLang="es-ES" sz="1800" dirty="0" smtClean="0"/>
              <a:t>  </a:t>
            </a:r>
          </a:p>
          <a:p>
            <a:pPr algn="just">
              <a:buFont typeface="Wingdings" panose="05000000000000000000" pitchFamily="2" charset="2"/>
              <a:buChar char="Ø"/>
            </a:pPr>
            <a:endParaRPr lang="en-GB" altLang="es-ES" sz="1800" dirty="0" smtClean="0"/>
          </a:p>
          <a:p>
            <a:pPr algn="just">
              <a:buFont typeface="Wingdings" panose="05000000000000000000" pitchFamily="2" charset="2"/>
              <a:buChar char="Ø"/>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a:p>
          <a:p>
            <a:pPr marL="0" indent="0" algn="just">
              <a:buNone/>
            </a:pPr>
            <a:endParaRPr lang="en-GB" altLang="es-ES" sz="1800" dirty="0" smtClean="0"/>
          </a:p>
          <a:p>
            <a:pPr algn="just"/>
            <a:endParaRPr lang="en-GB" altLang="es-ES" sz="2000" dirty="0" smtClean="0"/>
          </a:p>
          <a:p>
            <a:pPr algn="just"/>
            <a:endParaRPr lang="es-ES_tradnl" altLang="es-ES" sz="2000" dirty="0" smtClean="0"/>
          </a:p>
        </p:txBody>
      </p:sp>
      <p:sp>
        <p:nvSpPr>
          <p:cNvPr id="20" name="2 Marcador de contenido"/>
          <p:cNvSpPr>
            <a:spLocks noGrp="1"/>
          </p:cNvSpPr>
          <p:nvPr>
            <p:ph idx="4294967295"/>
          </p:nvPr>
        </p:nvSpPr>
        <p:spPr>
          <a:xfrm>
            <a:off x="2971800" y="2971800"/>
            <a:ext cx="3352800" cy="265729"/>
          </a:xfrm>
        </p:spPr>
        <p:txBody>
          <a:bodyPr/>
          <a:lstStyle/>
          <a:p>
            <a:pPr marL="0" indent="0" algn="just">
              <a:buFontTx/>
              <a:buNone/>
              <a:defRPr/>
            </a:pPr>
            <a:r>
              <a:rPr lang="es-ES" altLang="es-ES" sz="1400" dirty="0" err="1" smtClean="0"/>
              <a:t>Scheme</a:t>
            </a:r>
            <a:r>
              <a:rPr lang="es-ES" altLang="es-ES" sz="1400" dirty="0" smtClean="0"/>
              <a:t> of </a:t>
            </a:r>
            <a:r>
              <a:rPr lang="es-ES" altLang="es-ES" sz="1400" dirty="0" err="1" smtClean="0"/>
              <a:t>the</a:t>
            </a:r>
            <a:r>
              <a:rPr lang="es-ES" altLang="es-ES" sz="1400" dirty="0" smtClean="0"/>
              <a:t> 5.6 RF </a:t>
            </a:r>
            <a:r>
              <a:rPr lang="es-ES" altLang="es-ES" sz="1400" dirty="0" err="1" smtClean="0"/>
              <a:t>gun</a:t>
            </a:r>
            <a:r>
              <a:rPr lang="es-ES" altLang="es-ES" sz="1400" dirty="0" smtClean="0"/>
              <a:t> in SUPERFISH</a:t>
            </a:r>
            <a:endParaRPr lang="en-US" altLang="es-ES" sz="1400" dirty="0" smtClean="0"/>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sp>
        <p:nvSpPr>
          <p:cNvPr id="13" name="2 Marcador de contenido"/>
          <p:cNvSpPr>
            <a:spLocks noGrp="1"/>
          </p:cNvSpPr>
          <p:nvPr>
            <p:ph idx="4294967295"/>
          </p:nvPr>
        </p:nvSpPr>
        <p:spPr>
          <a:xfrm>
            <a:off x="5029200" y="4495800"/>
            <a:ext cx="3848100" cy="1186480"/>
          </a:xfrm>
        </p:spPr>
        <p:txBody>
          <a:bodyPr/>
          <a:lstStyle/>
          <a:p>
            <a:pPr marL="0" indent="0" algn="just">
              <a:buFontTx/>
              <a:buNone/>
              <a:defRPr/>
            </a:pPr>
            <a:r>
              <a:rPr lang="en-US" altLang="es-ES" sz="1400" dirty="0" smtClean="0"/>
              <a:t>Example: Convergence analysis performed for the </a:t>
            </a:r>
            <a:r>
              <a:rPr lang="en-US" altLang="es-ES" sz="1400" dirty="0" err="1" smtClean="0"/>
              <a:t>Avni</a:t>
            </a:r>
            <a:r>
              <a:rPr lang="en-US" altLang="es-ES" sz="1400" dirty="0" smtClean="0"/>
              <a:t> RF gun. It is plotted the RF electric field along the gun axis, for different values of the mesh spacing.   </a:t>
            </a:r>
          </a:p>
          <a:p>
            <a:pPr marL="0" indent="0" algn="just">
              <a:buFontTx/>
              <a:buNone/>
              <a:defRPr/>
            </a:pPr>
            <a:endParaRPr lang="en-US" altLang="es-ES" sz="1400" dirty="0" smtClean="0"/>
          </a:p>
          <a:p>
            <a:pPr marL="0" indent="0" algn="just">
              <a:buFontTx/>
              <a:buNone/>
              <a:defRPr/>
            </a:pPr>
            <a:r>
              <a:rPr lang="en-US" altLang="es-ES" sz="1400" dirty="0" smtClean="0"/>
              <a:t> </a:t>
            </a:r>
          </a:p>
          <a:p>
            <a:pPr marL="0" indent="0" algn="just">
              <a:buFontTx/>
              <a:buNone/>
              <a:defRPr/>
            </a:pPr>
            <a:endParaRPr lang="es-ES_tradnl" altLang="es-ES" sz="1600" dirty="0" smtClean="0"/>
          </a:p>
          <a:p>
            <a:pPr marL="0" indent="0" algn="just">
              <a:buFontTx/>
              <a:buNone/>
              <a:defRPr/>
            </a:pPr>
            <a:endParaRPr lang="es-ES_tradnl" altLang="es-ES" sz="1600" dirty="0"/>
          </a:p>
          <a:p>
            <a:pPr marL="0" indent="0" algn="just">
              <a:buFontTx/>
              <a:buNone/>
              <a:defRPr/>
            </a:pPr>
            <a:endParaRPr lang="es-ES_tradnl" altLang="es-ES" sz="1600" dirty="0" smtClean="0"/>
          </a:p>
        </p:txBody>
      </p:sp>
      <p:pic>
        <p:nvPicPr>
          <p:cNvPr id="4" name="Imagen 3"/>
          <p:cNvPicPr>
            <a:picLocks noChangeAspect="1"/>
          </p:cNvPicPr>
          <p:nvPr/>
        </p:nvPicPr>
        <p:blipFill>
          <a:blip r:embed="rId3"/>
          <a:stretch>
            <a:fillRect/>
          </a:stretch>
        </p:blipFill>
        <p:spPr>
          <a:xfrm>
            <a:off x="1143000" y="2104160"/>
            <a:ext cx="7062788" cy="911826"/>
          </a:xfrm>
          <a:prstGeom prst="rect">
            <a:avLst/>
          </a:prstGeom>
        </p:spPr>
      </p:pic>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4343400"/>
            <a:ext cx="4572000" cy="2250643"/>
          </a:xfrm>
          <a:prstGeom prst="rect">
            <a:avLst/>
          </a:prstGeom>
        </p:spPr>
      </p:pic>
      <p:graphicFrame>
        <p:nvGraphicFramePr>
          <p:cNvPr id="12" name="Tabla 11"/>
          <p:cNvGraphicFramePr>
            <a:graphicFrameLocks noGrp="1"/>
          </p:cNvGraphicFramePr>
          <p:nvPr>
            <p:extLst>
              <p:ext uri="{D42A27DB-BD31-4B8C-83A1-F6EECF244321}">
                <p14:modId xmlns:p14="http://schemas.microsoft.com/office/powerpoint/2010/main" val="1920805443"/>
              </p:ext>
            </p:extLst>
          </p:nvPr>
        </p:nvGraphicFramePr>
        <p:xfrm>
          <a:off x="4953000" y="5562600"/>
          <a:ext cx="4114800" cy="522855"/>
        </p:xfrm>
        <a:graphic>
          <a:graphicData uri="http://schemas.openxmlformats.org/drawingml/2006/table">
            <a:tbl>
              <a:tblPr firstRow="1" bandRow="1">
                <a:tableStyleId>{5C22544A-7EE6-4342-B048-85BDC9FD1C3A}</a:tableStyleId>
              </a:tblPr>
              <a:tblGrid>
                <a:gridCol w="609601">
                  <a:extLst>
                    <a:ext uri="{9D8B030D-6E8A-4147-A177-3AD203B41FA5}">
                      <a16:colId xmlns="" xmlns:a16="http://schemas.microsoft.com/office/drawing/2014/main" val="393069310"/>
                    </a:ext>
                  </a:extLst>
                </a:gridCol>
                <a:gridCol w="670113">
                  <a:extLst>
                    <a:ext uri="{9D8B030D-6E8A-4147-A177-3AD203B41FA5}">
                      <a16:colId xmlns="" xmlns:a16="http://schemas.microsoft.com/office/drawing/2014/main" val="3286483616"/>
                    </a:ext>
                  </a:extLst>
                </a:gridCol>
                <a:gridCol w="777687">
                  <a:extLst>
                    <a:ext uri="{9D8B030D-6E8A-4147-A177-3AD203B41FA5}">
                      <a16:colId xmlns="" xmlns:a16="http://schemas.microsoft.com/office/drawing/2014/main" val="1012925096"/>
                    </a:ext>
                  </a:extLst>
                </a:gridCol>
                <a:gridCol w="720761">
                  <a:extLst>
                    <a:ext uri="{9D8B030D-6E8A-4147-A177-3AD203B41FA5}">
                      <a16:colId xmlns="" xmlns:a16="http://schemas.microsoft.com/office/drawing/2014/main" val="1873204041"/>
                    </a:ext>
                  </a:extLst>
                </a:gridCol>
                <a:gridCol w="637899">
                  <a:extLst>
                    <a:ext uri="{9D8B030D-6E8A-4147-A177-3AD203B41FA5}">
                      <a16:colId xmlns="" xmlns:a16="http://schemas.microsoft.com/office/drawing/2014/main" val="656902537"/>
                    </a:ext>
                  </a:extLst>
                </a:gridCol>
                <a:gridCol w="698739">
                  <a:extLst>
                    <a:ext uri="{9D8B030D-6E8A-4147-A177-3AD203B41FA5}">
                      <a16:colId xmlns="" xmlns:a16="http://schemas.microsoft.com/office/drawing/2014/main" val="2027965229"/>
                    </a:ext>
                  </a:extLst>
                </a:gridCol>
              </a:tblGrid>
              <a:tr h="170481">
                <a:tc>
                  <a:txBody>
                    <a:bodyPr/>
                    <a:lstStyle/>
                    <a:p>
                      <a:pPr algn="ctr"/>
                      <a:r>
                        <a:rPr lang="es-ES" sz="900" dirty="0" smtClean="0"/>
                        <a:t>dx(mm)</a:t>
                      </a:r>
                      <a:endParaRPr lang="en-GB" sz="900" dirty="0"/>
                    </a:p>
                  </a:txBody>
                  <a:tcPr/>
                </a:tc>
                <a:tc>
                  <a:txBody>
                    <a:bodyPr/>
                    <a:lstStyle/>
                    <a:p>
                      <a:pPr algn="ctr"/>
                      <a:r>
                        <a:rPr lang="es-ES" sz="900" dirty="0" smtClean="0"/>
                        <a:t>0.2</a:t>
                      </a:r>
                      <a:endParaRPr lang="en-GB" sz="900" dirty="0"/>
                    </a:p>
                  </a:txBody>
                  <a:tcPr/>
                </a:tc>
                <a:tc>
                  <a:txBody>
                    <a:bodyPr/>
                    <a:lstStyle/>
                    <a:p>
                      <a:pPr algn="ctr"/>
                      <a:r>
                        <a:rPr lang="es-ES" sz="900" dirty="0" smtClean="0"/>
                        <a:t>0.1</a:t>
                      </a:r>
                      <a:endParaRPr lang="en-GB" sz="900" dirty="0"/>
                    </a:p>
                  </a:txBody>
                  <a:tcPr/>
                </a:tc>
                <a:tc>
                  <a:txBody>
                    <a:bodyPr/>
                    <a:lstStyle/>
                    <a:p>
                      <a:pPr algn="ctr"/>
                      <a:r>
                        <a:rPr lang="es-ES" sz="900" dirty="0" smtClean="0"/>
                        <a:t>0.07</a:t>
                      </a:r>
                      <a:endParaRPr lang="en-GB" sz="900" dirty="0"/>
                    </a:p>
                  </a:txBody>
                  <a:tcPr/>
                </a:tc>
                <a:tc>
                  <a:txBody>
                    <a:bodyPr/>
                    <a:lstStyle/>
                    <a:p>
                      <a:pPr algn="ctr"/>
                      <a:r>
                        <a:rPr lang="es-ES" sz="900" dirty="0" smtClean="0"/>
                        <a:t>0.05</a:t>
                      </a:r>
                      <a:endParaRPr lang="en-GB" sz="900" dirty="0"/>
                    </a:p>
                  </a:txBody>
                  <a:tcPr/>
                </a:tc>
                <a:tc>
                  <a:txBody>
                    <a:bodyPr/>
                    <a:lstStyle/>
                    <a:p>
                      <a:pPr algn="ctr"/>
                      <a:r>
                        <a:rPr lang="es-ES" sz="900" dirty="0" smtClean="0"/>
                        <a:t>0.04</a:t>
                      </a:r>
                      <a:endParaRPr lang="en-GB" sz="900" dirty="0"/>
                    </a:p>
                  </a:txBody>
                  <a:tcPr/>
                </a:tc>
                <a:extLst>
                  <a:ext uri="{0D108BD9-81ED-4DB2-BD59-A6C34878D82A}">
                    <a16:rowId xmlns="" xmlns:a16="http://schemas.microsoft.com/office/drawing/2014/main" val="2386480887"/>
                  </a:ext>
                </a:extLst>
              </a:tr>
              <a:tr h="294255">
                <a:tc>
                  <a:txBody>
                    <a:bodyPr/>
                    <a:lstStyle/>
                    <a:p>
                      <a:pPr algn="ctr"/>
                      <a:r>
                        <a:rPr lang="es-ES" sz="900" dirty="0" smtClean="0"/>
                        <a:t>f</a:t>
                      </a:r>
                      <a:r>
                        <a:rPr lang="el-GR" sz="900" baseline="-25000" dirty="0" smtClean="0"/>
                        <a:t>π</a:t>
                      </a:r>
                      <a:r>
                        <a:rPr lang="es-ES" sz="900" baseline="0" dirty="0" smtClean="0"/>
                        <a:t> (MHz)</a:t>
                      </a:r>
                      <a:endParaRPr lang="en-GB" sz="900" dirty="0"/>
                    </a:p>
                  </a:txBody>
                  <a:tcPr/>
                </a:tc>
                <a:tc>
                  <a:txBody>
                    <a:bodyPr/>
                    <a:lstStyle/>
                    <a:p>
                      <a:pPr algn="ctr"/>
                      <a:r>
                        <a:rPr lang="es-ES" sz="900" dirty="0" smtClean="0"/>
                        <a:t>11991.47</a:t>
                      </a:r>
                      <a:endParaRPr lang="en-GB" sz="900" dirty="0"/>
                    </a:p>
                  </a:txBody>
                  <a:tcPr/>
                </a:tc>
                <a:tc>
                  <a:txBody>
                    <a:bodyPr/>
                    <a:lstStyle/>
                    <a:p>
                      <a:pPr algn="ctr"/>
                      <a:r>
                        <a:rPr lang="es-ES" sz="900" dirty="0" smtClean="0"/>
                        <a:t>11990.76</a:t>
                      </a:r>
                      <a:endParaRPr lang="en-GB" sz="900" dirty="0"/>
                    </a:p>
                  </a:txBody>
                  <a:tcPr/>
                </a:tc>
                <a:tc>
                  <a:txBody>
                    <a:bodyPr/>
                    <a:lstStyle/>
                    <a:p>
                      <a:pPr algn="ctr"/>
                      <a:r>
                        <a:rPr lang="es-ES" sz="900" dirty="0" smtClean="0"/>
                        <a:t>11990.080</a:t>
                      </a:r>
                      <a:endParaRPr lang="en-GB" sz="900" dirty="0"/>
                    </a:p>
                  </a:txBody>
                  <a:tcPr/>
                </a:tc>
                <a:tc>
                  <a:txBody>
                    <a:bodyPr/>
                    <a:lstStyle/>
                    <a:p>
                      <a:pPr algn="ctr"/>
                      <a:r>
                        <a:rPr lang="es-ES" sz="900" dirty="0" smtClean="0"/>
                        <a:t>11990.04</a:t>
                      </a:r>
                      <a:endParaRPr lang="en-GB" sz="900" dirty="0"/>
                    </a:p>
                  </a:txBody>
                  <a:tcPr/>
                </a:tc>
                <a:tc>
                  <a:txBody>
                    <a:bodyPr/>
                    <a:lstStyle/>
                    <a:p>
                      <a:pPr algn="ctr"/>
                      <a:r>
                        <a:rPr lang="es-ES" sz="900" dirty="0" smtClean="0"/>
                        <a:t>11989.96</a:t>
                      </a:r>
                      <a:endParaRPr lang="en-GB" sz="900" dirty="0"/>
                    </a:p>
                  </a:txBody>
                  <a:tcPr/>
                </a:tc>
                <a:extLst>
                  <a:ext uri="{0D108BD9-81ED-4DB2-BD59-A6C34878D82A}">
                    <a16:rowId xmlns="" xmlns:a16="http://schemas.microsoft.com/office/drawing/2014/main" val="1217045311"/>
                  </a:ext>
                </a:extLst>
              </a:tr>
            </a:tbl>
          </a:graphicData>
        </a:graphic>
      </p:graphicFrame>
      <p:sp>
        <p:nvSpPr>
          <p:cNvPr id="11" name="2 Marcador de contenido"/>
          <p:cNvSpPr>
            <a:spLocks noGrp="1"/>
          </p:cNvSpPr>
          <p:nvPr>
            <p:ph idx="4294967295"/>
          </p:nvPr>
        </p:nvSpPr>
        <p:spPr>
          <a:xfrm>
            <a:off x="5056909" y="6225677"/>
            <a:ext cx="3962400" cy="265729"/>
          </a:xfrm>
        </p:spPr>
        <p:txBody>
          <a:bodyPr/>
          <a:lstStyle/>
          <a:p>
            <a:pPr marL="0" indent="0" algn="just">
              <a:buFontTx/>
              <a:buNone/>
              <a:defRPr/>
            </a:pPr>
            <a:r>
              <a:rPr lang="es-ES" altLang="es-ES" sz="1000" dirty="0"/>
              <a:t>d</a:t>
            </a:r>
            <a:r>
              <a:rPr lang="es-ES" altLang="es-ES" sz="1000" dirty="0" smtClean="0"/>
              <a:t>x, </a:t>
            </a:r>
            <a:r>
              <a:rPr lang="es-ES" altLang="es-ES" sz="1000" dirty="0" err="1" smtClean="0"/>
              <a:t>dy</a:t>
            </a:r>
            <a:r>
              <a:rPr lang="es-ES" altLang="es-ES" sz="1000" dirty="0" smtClean="0"/>
              <a:t> are </a:t>
            </a:r>
            <a:r>
              <a:rPr lang="es-ES" altLang="es-ES" sz="1000" dirty="0" err="1" smtClean="0"/>
              <a:t>the</a:t>
            </a:r>
            <a:r>
              <a:rPr lang="es-ES" altLang="es-ES" sz="1000" dirty="0" smtClean="0"/>
              <a:t> </a:t>
            </a:r>
            <a:r>
              <a:rPr lang="es-ES" altLang="es-ES" sz="1000" dirty="0" err="1" smtClean="0"/>
              <a:t>mesh</a:t>
            </a:r>
            <a:r>
              <a:rPr lang="es-ES" altLang="es-ES" sz="1000" dirty="0" smtClean="0"/>
              <a:t> </a:t>
            </a:r>
            <a:r>
              <a:rPr lang="es-ES" altLang="es-ES" sz="1000" dirty="0" err="1" smtClean="0"/>
              <a:t>increments</a:t>
            </a:r>
            <a:r>
              <a:rPr lang="es-ES" altLang="es-ES" sz="1000" dirty="0" smtClean="0"/>
              <a:t> </a:t>
            </a:r>
            <a:r>
              <a:rPr lang="es-ES" altLang="es-ES" sz="1000" dirty="0" err="1" smtClean="0"/>
              <a:t>along</a:t>
            </a:r>
            <a:r>
              <a:rPr lang="es-ES" altLang="es-ES" sz="1000" dirty="0" smtClean="0"/>
              <a:t> </a:t>
            </a:r>
            <a:r>
              <a:rPr lang="es-ES" altLang="es-ES" sz="1000" dirty="0" err="1" smtClean="0"/>
              <a:t>the</a:t>
            </a:r>
            <a:r>
              <a:rPr lang="es-ES" altLang="es-ES" sz="1000" dirty="0" smtClean="0"/>
              <a:t> z and r </a:t>
            </a:r>
            <a:r>
              <a:rPr lang="es-ES" altLang="es-ES" sz="1000" dirty="0" err="1" smtClean="0"/>
              <a:t>directions</a:t>
            </a:r>
            <a:r>
              <a:rPr lang="es-ES" altLang="es-ES" sz="1000" dirty="0" smtClean="0"/>
              <a:t>, </a:t>
            </a:r>
            <a:r>
              <a:rPr lang="es-ES" altLang="es-ES" sz="1000" dirty="0" err="1" smtClean="0"/>
              <a:t>respectively</a:t>
            </a:r>
            <a:endParaRPr lang="en-US" altLang="es-ES" sz="1000" dirty="0" smtClean="0"/>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spTree>
    <p:extLst>
      <p:ext uri="{BB962C8B-B14F-4D97-AF65-F5344CB8AC3E}">
        <p14:creationId xmlns:p14="http://schemas.microsoft.com/office/powerpoint/2010/main" val="5789315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2 Marcador de contenido"/>
          <p:cNvSpPr>
            <a:spLocks noGrp="1"/>
          </p:cNvSpPr>
          <p:nvPr>
            <p:ph idx="4294967295"/>
          </p:nvPr>
        </p:nvSpPr>
        <p:spPr>
          <a:xfrm>
            <a:off x="5437403" y="3200400"/>
            <a:ext cx="3173197" cy="265729"/>
          </a:xfrm>
        </p:spPr>
        <p:txBody>
          <a:bodyPr/>
          <a:lstStyle/>
          <a:p>
            <a:pPr marL="0" indent="0" algn="just">
              <a:buFontTx/>
              <a:buNone/>
              <a:defRPr/>
            </a:pPr>
            <a:r>
              <a:rPr lang="en-US" altLang="es-ES" sz="1300" dirty="0" smtClean="0"/>
              <a:t>3-D view in HFSS of the 5.6 cell X-band </a:t>
            </a:r>
            <a:r>
              <a:rPr lang="en-US" altLang="es-ES" sz="1300" dirty="0" err="1" smtClean="0"/>
              <a:t>gu</a:t>
            </a:r>
            <a:r>
              <a:rPr lang="es-ES" altLang="es-ES" sz="1300" dirty="0" smtClean="0"/>
              <a:t>n</a:t>
            </a:r>
            <a:endParaRPr lang="en-US" altLang="es-ES" sz="1300" dirty="0" smtClean="0"/>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sp>
        <p:nvSpPr>
          <p:cNvPr id="14338" name="Rectangle 2"/>
          <p:cNvSpPr>
            <a:spLocks noGrp="1"/>
          </p:cNvSpPr>
          <p:nvPr>
            <p:ph type="title"/>
          </p:nvPr>
        </p:nvSpPr>
        <p:spPr>
          <a:xfrm>
            <a:off x="457200" y="0"/>
            <a:ext cx="8229600" cy="1143000"/>
          </a:xfrm>
        </p:spPr>
        <p:txBody>
          <a:bodyPr/>
          <a:lstStyle/>
          <a:p>
            <a:pPr marL="685800" indent="-685800"/>
            <a:r>
              <a:rPr lang="en-US" altLang="es-ES" sz="2800" dirty="0" smtClean="0">
                <a:latin typeface="Gill Sans MT" pitchFamily="34" charset="0"/>
              </a:rPr>
              <a:t>5.6 cell X-band RF gun</a:t>
            </a:r>
          </a:p>
        </p:txBody>
      </p:sp>
      <p:sp>
        <p:nvSpPr>
          <p:cNvPr id="14339" name="2 Marcador de número de diapositiva"/>
          <p:cNvSpPr txBox="1">
            <a:spLocks noGrp="1"/>
          </p:cNvSpPr>
          <p:nvPr/>
        </p:nvSpPr>
        <p:spPr bwMode="auto">
          <a:xfrm>
            <a:off x="8459788" y="6565900"/>
            <a:ext cx="2133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buChar char="•"/>
              <a:defRPr sz="2800">
                <a:solidFill>
                  <a:schemeClr val="tx1"/>
                </a:solidFill>
                <a:latin typeface="Corbel" pitchFamily="34" charset="0"/>
              </a:defRPr>
            </a:lvl1pPr>
            <a:lvl2pPr marL="742950" indent="-285750" algn="l">
              <a:buChar char="–"/>
              <a:defRPr sz="2400">
                <a:solidFill>
                  <a:schemeClr val="tx1"/>
                </a:solidFill>
                <a:latin typeface="Corbel" pitchFamily="34" charset="0"/>
              </a:defRPr>
            </a:lvl2pPr>
            <a:lvl3pPr marL="1143000" indent="-228600" algn="l">
              <a:buChar char="•"/>
              <a:defRPr sz="2400">
                <a:solidFill>
                  <a:schemeClr val="tx1"/>
                </a:solidFill>
                <a:latin typeface="Corbel" pitchFamily="34" charset="0"/>
              </a:defRPr>
            </a:lvl3pPr>
            <a:lvl4pPr marL="1600200" indent="-228600" algn="l">
              <a:buChar char="–"/>
              <a:defRPr sz="2000">
                <a:solidFill>
                  <a:schemeClr val="tx1"/>
                </a:solidFill>
                <a:latin typeface="Corbel" pitchFamily="34" charset="0"/>
              </a:defRPr>
            </a:lvl4pPr>
            <a:lvl5pPr marL="2057400" indent="-228600" algn="l">
              <a:buChar char="»"/>
              <a:defRPr sz="2000">
                <a:solidFill>
                  <a:schemeClr val="tx1"/>
                </a:solidFill>
                <a:latin typeface="Corbel" pitchFamily="34" charset="0"/>
              </a:defRPr>
            </a:lvl5pPr>
            <a:lvl6pPr marL="2514600" indent="-228600" eaLnBrk="0" fontAlgn="base" hangingPunct="0">
              <a:spcBef>
                <a:spcPct val="20000"/>
              </a:spcBef>
              <a:spcAft>
                <a:spcPct val="0"/>
              </a:spcAft>
              <a:buChar char="»"/>
              <a:defRPr sz="2000">
                <a:solidFill>
                  <a:schemeClr val="tx1"/>
                </a:solidFill>
                <a:latin typeface="Corbel" pitchFamily="34" charset="0"/>
              </a:defRPr>
            </a:lvl6pPr>
            <a:lvl7pPr marL="2971800" indent="-228600" eaLnBrk="0" fontAlgn="base" hangingPunct="0">
              <a:spcBef>
                <a:spcPct val="20000"/>
              </a:spcBef>
              <a:spcAft>
                <a:spcPct val="0"/>
              </a:spcAft>
              <a:buChar char="»"/>
              <a:defRPr sz="2000">
                <a:solidFill>
                  <a:schemeClr val="tx1"/>
                </a:solidFill>
                <a:latin typeface="Corbel" pitchFamily="34" charset="0"/>
              </a:defRPr>
            </a:lvl7pPr>
            <a:lvl8pPr marL="3429000" indent="-228600" eaLnBrk="0" fontAlgn="base" hangingPunct="0">
              <a:spcBef>
                <a:spcPct val="20000"/>
              </a:spcBef>
              <a:spcAft>
                <a:spcPct val="0"/>
              </a:spcAft>
              <a:buChar char="»"/>
              <a:defRPr sz="2000">
                <a:solidFill>
                  <a:schemeClr val="tx1"/>
                </a:solidFill>
                <a:latin typeface="Corbel" pitchFamily="34" charset="0"/>
              </a:defRPr>
            </a:lvl8pPr>
            <a:lvl9pPr marL="3886200" indent="-228600" eaLnBrk="0" fontAlgn="base" hangingPunct="0">
              <a:spcBef>
                <a:spcPct val="20000"/>
              </a:spcBef>
              <a:spcAft>
                <a:spcPct val="0"/>
              </a:spcAft>
              <a:buChar char="»"/>
              <a:defRPr sz="2000">
                <a:solidFill>
                  <a:schemeClr val="tx1"/>
                </a:solidFill>
                <a:latin typeface="Corbel" pitchFamily="34" charset="0"/>
              </a:defRPr>
            </a:lvl9pPr>
          </a:lstStyle>
          <a:p>
            <a:pPr eaLnBrk="1" hangingPunct="1">
              <a:spcBef>
                <a:spcPct val="0"/>
              </a:spcBef>
              <a:buFontTx/>
              <a:buNone/>
            </a:pPr>
            <a:fld id="{C373F3E5-55C0-4B43-8246-3DFF9425CA69}" type="slidenum">
              <a:rPr lang="en-GB" altLang="es-ES" sz="1200">
                <a:solidFill>
                  <a:srgbClr val="898989"/>
                </a:solidFill>
              </a:rPr>
              <a:pPr eaLnBrk="1" hangingPunct="1">
                <a:spcBef>
                  <a:spcPct val="0"/>
                </a:spcBef>
                <a:buFontTx/>
                <a:buNone/>
              </a:pPr>
              <a:t>4</a:t>
            </a:fld>
            <a:endParaRPr lang="en-GB" altLang="es-ES" sz="1200">
              <a:solidFill>
                <a:srgbClr val="898989"/>
              </a:solidFill>
            </a:endParaRPr>
          </a:p>
        </p:txBody>
      </p:sp>
      <p:sp>
        <p:nvSpPr>
          <p:cNvPr id="14340" name="2 Marcador de contenido"/>
          <p:cNvSpPr>
            <a:spLocks noGrp="1"/>
          </p:cNvSpPr>
          <p:nvPr>
            <p:ph idx="4294967295"/>
          </p:nvPr>
        </p:nvSpPr>
        <p:spPr>
          <a:xfrm>
            <a:off x="304800" y="1447800"/>
            <a:ext cx="8496300" cy="1727200"/>
          </a:xfrm>
        </p:spPr>
        <p:txBody>
          <a:bodyPr/>
          <a:lstStyle/>
          <a:p>
            <a:pPr algn="just">
              <a:buFont typeface="Wingdings" panose="05000000000000000000" pitchFamily="2" charset="2"/>
              <a:buChar char="Ø"/>
            </a:pPr>
            <a:r>
              <a:rPr lang="en-GB" altLang="es-ES" sz="1600" dirty="0" smtClean="0"/>
              <a:t>In addition, the same structure was analysed using the HFSS software.</a:t>
            </a:r>
          </a:p>
          <a:p>
            <a:pPr algn="just">
              <a:buFont typeface="Wingdings" panose="05000000000000000000" pitchFamily="2" charset="2"/>
              <a:buChar char="Ø"/>
            </a:pPr>
            <a:endParaRPr lang="es-ES" altLang="es-ES" sz="800" dirty="0" smtClean="0"/>
          </a:p>
          <a:p>
            <a:pPr algn="just">
              <a:buFont typeface="Wingdings" panose="05000000000000000000" pitchFamily="2" charset="2"/>
              <a:buChar char="Ø"/>
            </a:pPr>
            <a:endParaRPr lang="en-GB" altLang="es-ES" sz="800" dirty="0"/>
          </a:p>
          <a:p>
            <a:pPr algn="just">
              <a:buFont typeface="Wingdings" panose="05000000000000000000" pitchFamily="2" charset="2"/>
              <a:buChar char="Ø"/>
            </a:pPr>
            <a:r>
              <a:rPr lang="en-GB" altLang="es-ES" sz="1600" dirty="0" smtClean="0"/>
              <a:t> At present, we are able to use efficiently HFSS:</a:t>
            </a:r>
          </a:p>
          <a:p>
            <a:pPr marL="0" indent="0" algn="just">
              <a:buNone/>
            </a:pPr>
            <a:r>
              <a:rPr lang="en-GB" altLang="es-ES" sz="1600" dirty="0"/>
              <a:t> </a:t>
            </a:r>
            <a:r>
              <a:rPr lang="en-GB" altLang="es-ES" sz="1600" dirty="0" smtClean="0"/>
              <a:t>       build</a:t>
            </a:r>
            <a:r>
              <a:rPr lang="en-GB" altLang="es-ES" sz="1600" dirty="0"/>
              <a:t> </a:t>
            </a:r>
            <a:r>
              <a:rPr lang="en-GB" altLang="es-ES" sz="1600" dirty="0" smtClean="0"/>
              <a:t>and analyse RF gun structures (obtain and</a:t>
            </a:r>
          </a:p>
          <a:p>
            <a:pPr marL="0" indent="0" algn="just">
              <a:buNone/>
            </a:pPr>
            <a:r>
              <a:rPr lang="en-GB" altLang="es-ES" sz="1600" dirty="0" smtClean="0"/>
              <a:t>        export RF fields, </a:t>
            </a:r>
            <a:r>
              <a:rPr lang="en-GB" altLang="es-ES" sz="1600" dirty="0"/>
              <a:t>adjust </a:t>
            </a:r>
            <a:r>
              <a:rPr lang="en-GB" altLang="es-ES" sz="1600" dirty="0" smtClean="0"/>
              <a:t>precision of the solutions,</a:t>
            </a:r>
          </a:p>
          <a:p>
            <a:pPr marL="0" indent="0" algn="just">
              <a:buNone/>
            </a:pPr>
            <a:r>
              <a:rPr lang="en-GB" altLang="es-ES" sz="1600" dirty="0" smtClean="0"/>
              <a:t>       etc.)   </a:t>
            </a:r>
            <a:endParaRPr lang="en-GB"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marL="0" indent="0" algn="just">
              <a:buNone/>
            </a:pPr>
            <a:endParaRPr lang="en-GB" altLang="es-ES" sz="400" baseline="300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s-ES" altLang="es-ES" sz="1600" dirty="0"/>
          </a:p>
          <a:p>
            <a:pPr algn="just">
              <a:buFont typeface="Wingdings" panose="05000000000000000000" pitchFamily="2" charset="2"/>
              <a:buChar char="Ø"/>
            </a:pPr>
            <a:endParaRPr lang="es-ES" altLang="es-ES" sz="1600" dirty="0" smtClean="0"/>
          </a:p>
          <a:p>
            <a:pPr algn="just">
              <a:buFont typeface="Wingdings" panose="05000000000000000000" pitchFamily="2" charset="2"/>
              <a:buChar char="Ø"/>
            </a:pPr>
            <a:endParaRPr lang="es-ES" altLang="es-ES" sz="1600" dirty="0"/>
          </a:p>
          <a:p>
            <a:pPr algn="just">
              <a:buFont typeface="Wingdings" panose="05000000000000000000" pitchFamily="2" charset="2"/>
              <a:buChar char="Ø"/>
            </a:pPr>
            <a:endParaRPr lang="es-ES" altLang="es-ES" sz="1600" dirty="0" smtClean="0"/>
          </a:p>
          <a:p>
            <a:pPr marL="0" indent="0" algn="just">
              <a:buNone/>
            </a:pPr>
            <a:endParaRPr lang="es-ES" altLang="es-ES" sz="1300" dirty="0" smtClean="0"/>
          </a:p>
          <a:p>
            <a:pPr marL="0" indent="0" algn="just">
              <a:buNone/>
            </a:pPr>
            <a:endParaRPr lang="en-GB" altLang="es-ES" sz="1300" dirty="0" smtClean="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marL="0" indent="0" algn="just">
              <a:buNone/>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smtClean="0"/>
          </a:p>
          <a:p>
            <a:pPr marL="0" indent="0" algn="just">
              <a:buNone/>
            </a:pPr>
            <a:endParaRPr lang="en-GB" altLang="es-ES" sz="1800" dirty="0"/>
          </a:p>
          <a:p>
            <a:pPr marL="0" indent="0" algn="just">
              <a:buNone/>
            </a:pPr>
            <a:r>
              <a:rPr lang="en-GB" altLang="es-ES" sz="1800" dirty="0" smtClean="0"/>
              <a:t>  </a:t>
            </a:r>
          </a:p>
          <a:p>
            <a:pPr algn="just">
              <a:buFont typeface="Wingdings" panose="05000000000000000000" pitchFamily="2" charset="2"/>
              <a:buChar char="Ø"/>
            </a:pPr>
            <a:endParaRPr lang="en-GB" altLang="es-ES" sz="1800" dirty="0" smtClean="0"/>
          </a:p>
          <a:p>
            <a:pPr algn="just">
              <a:buFont typeface="Wingdings" panose="05000000000000000000" pitchFamily="2" charset="2"/>
              <a:buChar char="Ø"/>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a:p>
          <a:p>
            <a:pPr marL="0" indent="0" algn="just">
              <a:buNone/>
            </a:pPr>
            <a:endParaRPr lang="en-GB" altLang="es-ES" sz="1800" dirty="0" smtClean="0"/>
          </a:p>
          <a:p>
            <a:pPr algn="just"/>
            <a:endParaRPr lang="en-GB" altLang="es-ES" sz="2000" dirty="0" smtClean="0"/>
          </a:p>
          <a:p>
            <a:pPr algn="just"/>
            <a:endParaRPr lang="es-ES_tradnl" altLang="es-ES" sz="2000" dirty="0" smtClean="0"/>
          </a:p>
        </p:txBody>
      </p:sp>
      <p:sp>
        <p:nvSpPr>
          <p:cNvPr id="20" name="2 Marcador de contenido"/>
          <p:cNvSpPr>
            <a:spLocks noGrp="1"/>
          </p:cNvSpPr>
          <p:nvPr>
            <p:ph idx="4294967295"/>
          </p:nvPr>
        </p:nvSpPr>
        <p:spPr>
          <a:xfrm>
            <a:off x="304800" y="6477000"/>
            <a:ext cx="7162800" cy="265729"/>
          </a:xfrm>
        </p:spPr>
        <p:txBody>
          <a:bodyPr/>
          <a:lstStyle/>
          <a:p>
            <a:pPr marL="0" indent="0" algn="just">
              <a:buFontTx/>
              <a:buNone/>
              <a:defRPr/>
            </a:pPr>
            <a:r>
              <a:rPr lang="en-US" altLang="es-ES" sz="1300" dirty="0" smtClean="0"/>
              <a:t>Comparison between the results provided by SUPERFISH and HFSS for the 5.6 cell X-band </a:t>
            </a:r>
            <a:r>
              <a:rPr lang="en-US" altLang="es-ES" sz="1300" dirty="0" err="1" smtClean="0"/>
              <a:t>gu</a:t>
            </a:r>
            <a:r>
              <a:rPr lang="es-ES" altLang="es-ES" sz="1300" dirty="0" smtClean="0"/>
              <a:t>n</a:t>
            </a:r>
            <a:endParaRPr lang="en-US" altLang="es-ES" sz="1300" dirty="0" smtClean="0"/>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sp>
        <p:nvSpPr>
          <p:cNvPr id="13" name="2 Marcador de contenido"/>
          <p:cNvSpPr>
            <a:spLocks noGrp="1"/>
          </p:cNvSpPr>
          <p:nvPr>
            <p:ph idx="4294967295"/>
          </p:nvPr>
        </p:nvSpPr>
        <p:spPr>
          <a:xfrm>
            <a:off x="5207924" y="3842720"/>
            <a:ext cx="3848100" cy="1186480"/>
          </a:xfrm>
        </p:spPr>
        <p:txBody>
          <a:bodyPr/>
          <a:lstStyle/>
          <a:p>
            <a:pPr marL="0" indent="0" algn="just">
              <a:buFontTx/>
              <a:buNone/>
              <a:defRPr/>
            </a:pPr>
            <a:r>
              <a:rPr lang="en-US" altLang="es-ES" sz="1400" dirty="0" smtClean="0"/>
              <a:t>In order to check that we are employing correctly both electromagnetic solvers, it was performed a comparison between the results provided with HFSS and SUPERFISH.</a:t>
            </a:r>
          </a:p>
          <a:p>
            <a:pPr marL="0" indent="0" algn="just">
              <a:buFontTx/>
              <a:buNone/>
              <a:defRPr/>
            </a:pPr>
            <a:endParaRPr lang="en-US" altLang="es-ES" sz="1400" dirty="0"/>
          </a:p>
          <a:p>
            <a:pPr marL="0" indent="0" algn="just">
              <a:buFontTx/>
              <a:buNone/>
              <a:defRPr/>
            </a:pPr>
            <a:r>
              <a:rPr lang="en-US" altLang="es-ES" sz="1400" dirty="0" smtClean="0"/>
              <a:t>As it is observed in the left figure, there is a very good concordance between them, thus it is demonstrated the accuracy of our analysis.</a:t>
            </a:r>
          </a:p>
          <a:p>
            <a:pPr marL="0" indent="0" algn="just">
              <a:buFontTx/>
              <a:buNone/>
              <a:defRPr/>
            </a:pPr>
            <a:endParaRPr lang="en-US" altLang="es-ES" sz="1400" dirty="0" smtClean="0"/>
          </a:p>
          <a:p>
            <a:pPr marL="0" indent="0" algn="just">
              <a:buFontTx/>
              <a:buNone/>
              <a:defRPr/>
            </a:pPr>
            <a:r>
              <a:rPr lang="en-US" altLang="es-ES" sz="1400" dirty="0" smtClean="0"/>
              <a:t> </a:t>
            </a:r>
          </a:p>
          <a:p>
            <a:pPr marL="0" indent="0" algn="just">
              <a:buFontTx/>
              <a:buNone/>
              <a:defRPr/>
            </a:pPr>
            <a:endParaRPr lang="es-ES_tradnl" altLang="es-ES" sz="1600" dirty="0" smtClean="0"/>
          </a:p>
          <a:p>
            <a:pPr marL="0" indent="0" algn="just">
              <a:buFontTx/>
              <a:buNone/>
              <a:defRPr/>
            </a:pPr>
            <a:endParaRPr lang="es-ES_tradnl" altLang="es-ES" sz="1600" dirty="0"/>
          </a:p>
          <a:p>
            <a:pPr marL="0" indent="0" algn="just">
              <a:buFontTx/>
              <a:buNone/>
              <a:defRPr/>
            </a:pPr>
            <a:endParaRPr lang="es-ES_tradnl" altLang="es-ES" sz="1600" dirty="0" smtClean="0"/>
          </a:p>
        </p:txBody>
      </p:sp>
      <p:pic>
        <p:nvPicPr>
          <p:cNvPr id="2" name="Imagen 1"/>
          <p:cNvPicPr>
            <a:picLocks noChangeAspect="1"/>
          </p:cNvPicPr>
          <p:nvPr/>
        </p:nvPicPr>
        <p:blipFill>
          <a:blip r:embed="rId3"/>
          <a:stretch>
            <a:fillRect/>
          </a:stretch>
        </p:blipFill>
        <p:spPr>
          <a:xfrm>
            <a:off x="381000" y="3466129"/>
            <a:ext cx="4750724" cy="3010871"/>
          </a:xfrm>
          <a:prstGeom prst="rect">
            <a:avLst/>
          </a:prstGeom>
        </p:spPr>
      </p:pic>
      <p:pic>
        <p:nvPicPr>
          <p:cNvPr id="9" name="Imagen 8"/>
          <p:cNvPicPr>
            <a:picLocks noChangeAspect="1"/>
          </p:cNvPicPr>
          <p:nvPr/>
        </p:nvPicPr>
        <p:blipFill>
          <a:blip r:embed="rId4"/>
          <a:stretch>
            <a:fillRect/>
          </a:stretch>
        </p:blipFill>
        <p:spPr>
          <a:xfrm>
            <a:off x="4876800" y="1905000"/>
            <a:ext cx="4049497" cy="1350000"/>
          </a:xfrm>
          <a:prstGeom prst="rect">
            <a:avLst/>
          </a:prstGeom>
        </p:spPr>
      </p:pic>
    </p:spTree>
    <p:extLst>
      <p:ext uri="{BB962C8B-B14F-4D97-AF65-F5344CB8AC3E}">
        <p14:creationId xmlns:p14="http://schemas.microsoft.com/office/powerpoint/2010/main" val="887714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2 Marcador de contenido"/>
          <p:cNvSpPr>
            <a:spLocks noGrp="1"/>
          </p:cNvSpPr>
          <p:nvPr>
            <p:ph idx="4294967295"/>
          </p:nvPr>
        </p:nvSpPr>
        <p:spPr>
          <a:xfrm>
            <a:off x="304800" y="1320800"/>
            <a:ext cx="8496300" cy="1727200"/>
          </a:xfrm>
        </p:spPr>
        <p:txBody>
          <a:bodyPr/>
          <a:lstStyle/>
          <a:p>
            <a:pPr algn="just">
              <a:buFont typeface="Wingdings" panose="05000000000000000000" pitchFamily="2" charset="2"/>
              <a:buChar char="Ø"/>
            </a:pPr>
            <a:r>
              <a:rPr lang="en-US" altLang="es-ES" sz="1600" dirty="0" smtClean="0"/>
              <a:t>Once understood the basic structure of a RF gun, the next step we performed is to acquire some knowledge about the RF coupler that feeds the gun.</a:t>
            </a:r>
            <a:endParaRPr lang="en-US" altLang="es-ES" sz="800" dirty="0" smtClean="0"/>
          </a:p>
          <a:p>
            <a:pPr algn="just">
              <a:buFont typeface="Wingdings" panose="05000000000000000000" pitchFamily="2" charset="2"/>
              <a:buChar char="Ø"/>
            </a:pPr>
            <a:endParaRPr lang="en-GB" altLang="es-ES" sz="800" dirty="0"/>
          </a:p>
          <a:p>
            <a:pPr algn="just">
              <a:buFont typeface="Wingdings" panose="05000000000000000000" pitchFamily="2" charset="2"/>
              <a:buChar char="Ø"/>
            </a:pPr>
            <a:r>
              <a:rPr lang="en-GB" altLang="es-ES" sz="1600" dirty="0" smtClean="0"/>
              <a:t>To reach this aim, the following structure extracted from the literature</a:t>
            </a:r>
            <a:r>
              <a:rPr lang="en-GB" altLang="es-ES" sz="1600" baseline="30000" dirty="0"/>
              <a:t>(1) </a:t>
            </a:r>
            <a:r>
              <a:rPr lang="en-GB" altLang="es-ES" sz="1600" dirty="0" smtClean="0"/>
              <a:t> has been considered for the analysis of a coaxial coupler scheme. </a:t>
            </a:r>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marL="0" indent="0" algn="just">
              <a:buNone/>
            </a:pPr>
            <a:endParaRPr lang="es-ES" altLang="es-ES" sz="1600" dirty="0"/>
          </a:p>
          <a:p>
            <a:pPr marL="0" indent="0" algn="just">
              <a:buNone/>
            </a:pPr>
            <a:endParaRPr lang="es-ES" altLang="es-ES" sz="1200" dirty="0" smtClean="0"/>
          </a:p>
          <a:p>
            <a:pPr marL="0" indent="0" algn="just">
              <a:buNone/>
            </a:pPr>
            <a:endParaRPr lang="en-GB" altLang="es-ES" sz="1200" dirty="0" smtClean="0"/>
          </a:p>
          <a:p>
            <a:pPr algn="just">
              <a:buFont typeface="Wingdings" panose="05000000000000000000" pitchFamily="2" charset="2"/>
              <a:buChar char="Ø"/>
            </a:pPr>
            <a:r>
              <a:rPr lang="en-GB" altLang="es-ES" sz="1600" dirty="0" smtClean="0"/>
              <a:t>The main concern is the calculus of the coupling factor, </a:t>
            </a:r>
            <a:r>
              <a:rPr lang="el-GR" altLang="es-ES" sz="1600" dirty="0" smtClean="0"/>
              <a:t>β</a:t>
            </a:r>
            <a:r>
              <a:rPr lang="en-GB" altLang="es-ES" sz="1600" dirty="0" smtClean="0"/>
              <a:t>    </a:t>
            </a:r>
            <a:endParaRPr lang="en-GB"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marL="0" indent="0" algn="just">
              <a:buNone/>
            </a:pPr>
            <a:endParaRPr lang="en-GB" altLang="es-ES" sz="400" baseline="30000" dirty="0"/>
          </a:p>
          <a:p>
            <a:pPr algn="just">
              <a:buFont typeface="Wingdings" panose="05000000000000000000" pitchFamily="2" charset="2"/>
              <a:buChar char="Ø"/>
            </a:pPr>
            <a:endParaRPr lang="en-GB" altLang="es-ES" sz="1600" dirty="0" smtClean="0"/>
          </a:p>
          <a:p>
            <a:pPr marL="0" indent="0" algn="just">
              <a:buNone/>
            </a:pPr>
            <a:r>
              <a:rPr lang="es-ES" altLang="es-ES" sz="1600" dirty="0" smtClean="0"/>
              <a:t> </a:t>
            </a:r>
            <a:endParaRPr lang="es-ES" altLang="es-ES" sz="1600" dirty="0"/>
          </a:p>
          <a:p>
            <a:pPr algn="just">
              <a:buFont typeface="Wingdings" panose="05000000000000000000" pitchFamily="2" charset="2"/>
              <a:buChar char="Ø"/>
            </a:pPr>
            <a:endParaRPr lang="es-ES" altLang="es-ES" sz="1600" dirty="0" smtClean="0"/>
          </a:p>
          <a:p>
            <a:pPr algn="just">
              <a:buFont typeface="Wingdings" panose="05000000000000000000" pitchFamily="2" charset="2"/>
              <a:buChar char="Ø"/>
            </a:pPr>
            <a:endParaRPr lang="es-ES" altLang="es-ES" sz="1600" dirty="0"/>
          </a:p>
          <a:p>
            <a:pPr algn="just">
              <a:buFont typeface="Wingdings" panose="05000000000000000000" pitchFamily="2" charset="2"/>
              <a:buChar char="Ø"/>
            </a:pPr>
            <a:endParaRPr lang="es-ES" altLang="es-ES" sz="1600" dirty="0" smtClean="0"/>
          </a:p>
          <a:p>
            <a:pPr marL="0" indent="0" algn="just">
              <a:buNone/>
            </a:pPr>
            <a:endParaRPr lang="es-ES" altLang="es-ES" sz="1300" dirty="0" smtClean="0"/>
          </a:p>
          <a:p>
            <a:pPr marL="0" indent="0" algn="just">
              <a:buNone/>
            </a:pPr>
            <a:endParaRPr lang="en-GB" altLang="es-ES" sz="1300" dirty="0" smtClean="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marL="0" indent="0" algn="just">
              <a:buNone/>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smtClean="0"/>
          </a:p>
          <a:p>
            <a:pPr marL="0" indent="0" algn="just">
              <a:buNone/>
            </a:pPr>
            <a:endParaRPr lang="en-GB" altLang="es-ES" sz="1800" dirty="0"/>
          </a:p>
          <a:p>
            <a:pPr marL="0" indent="0" algn="just">
              <a:buNone/>
            </a:pPr>
            <a:r>
              <a:rPr lang="en-GB" altLang="es-ES" sz="1800" dirty="0" smtClean="0"/>
              <a:t>  </a:t>
            </a:r>
          </a:p>
          <a:p>
            <a:pPr algn="just">
              <a:buFont typeface="Wingdings" panose="05000000000000000000" pitchFamily="2" charset="2"/>
              <a:buChar char="Ø"/>
            </a:pPr>
            <a:endParaRPr lang="en-GB" altLang="es-ES" sz="1800" dirty="0" smtClean="0"/>
          </a:p>
          <a:p>
            <a:pPr algn="just">
              <a:buFont typeface="Wingdings" panose="05000000000000000000" pitchFamily="2" charset="2"/>
              <a:buChar char="Ø"/>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a:p>
          <a:p>
            <a:pPr marL="0" indent="0" algn="just">
              <a:buNone/>
            </a:pPr>
            <a:endParaRPr lang="en-GB" altLang="es-ES" sz="1800" dirty="0" smtClean="0"/>
          </a:p>
          <a:p>
            <a:pPr algn="just"/>
            <a:endParaRPr lang="en-GB" altLang="es-ES" sz="2000" dirty="0" smtClean="0"/>
          </a:p>
          <a:p>
            <a:pPr algn="just"/>
            <a:endParaRPr lang="es-ES_tradnl" altLang="es-ES" sz="2000" dirty="0" smtClean="0"/>
          </a:p>
        </p:txBody>
      </p:sp>
      <p:sp>
        <p:nvSpPr>
          <p:cNvPr id="16" name="2 Marcador de contenido"/>
          <p:cNvSpPr>
            <a:spLocks noGrp="1"/>
          </p:cNvSpPr>
          <p:nvPr>
            <p:ph idx="4294967295"/>
          </p:nvPr>
        </p:nvSpPr>
        <p:spPr>
          <a:xfrm>
            <a:off x="415636" y="6363671"/>
            <a:ext cx="8610600" cy="265729"/>
          </a:xfrm>
        </p:spPr>
        <p:txBody>
          <a:bodyPr/>
          <a:lstStyle/>
          <a:p>
            <a:pPr marL="0" indent="0">
              <a:buNone/>
            </a:pPr>
            <a:r>
              <a:rPr lang="en-US" sz="1200" baseline="30000" dirty="0" smtClean="0"/>
              <a:t>(1) </a:t>
            </a:r>
            <a:r>
              <a:rPr lang="en-US" sz="1200" dirty="0" smtClean="0"/>
              <a:t>F</a:t>
            </a:r>
            <a:r>
              <a:rPr lang="en-US" sz="1200" dirty="0"/>
              <a:t>. B. </a:t>
            </a:r>
            <a:r>
              <a:rPr lang="en-US" sz="1200" dirty="0" err="1"/>
              <a:t>Kiewiet</a:t>
            </a:r>
            <a:r>
              <a:rPr lang="en-US" sz="1200" dirty="0"/>
              <a:t>, “Generation of ultra-short, high brightness relativistic </a:t>
            </a:r>
            <a:r>
              <a:rPr lang="en-US" sz="1200" dirty="0" smtClean="0"/>
              <a:t>electron bunches”, </a:t>
            </a:r>
            <a:r>
              <a:rPr lang="en-US" sz="1200" dirty="0"/>
              <a:t>PhD Thesis, University of Eindhoven, 2003.</a:t>
            </a:r>
          </a:p>
        </p:txBody>
      </p:sp>
      <p:sp>
        <p:nvSpPr>
          <p:cNvPr id="14338" name="Rectangle 2"/>
          <p:cNvSpPr>
            <a:spLocks noGrp="1"/>
          </p:cNvSpPr>
          <p:nvPr>
            <p:ph type="title"/>
          </p:nvPr>
        </p:nvSpPr>
        <p:spPr>
          <a:xfrm>
            <a:off x="457200" y="0"/>
            <a:ext cx="8229600" cy="1143000"/>
          </a:xfrm>
        </p:spPr>
        <p:txBody>
          <a:bodyPr/>
          <a:lstStyle/>
          <a:p>
            <a:pPr marL="685800" indent="-685800"/>
            <a:r>
              <a:rPr lang="en-US" altLang="es-ES" sz="2800" dirty="0" smtClean="0">
                <a:latin typeface="Gill Sans MT" pitchFamily="34" charset="0"/>
              </a:rPr>
              <a:t>RF coupler</a:t>
            </a:r>
          </a:p>
        </p:txBody>
      </p:sp>
      <p:sp>
        <p:nvSpPr>
          <p:cNvPr id="14339" name="2 Marcador de número de diapositiva"/>
          <p:cNvSpPr txBox="1">
            <a:spLocks noGrp="1"/>
          </p:cNvSpPr>
          <p:nvPr/>
        </p:nvSpPr>
        <p:spPr bwMode="auto">
          <a:xfrm>
            <a:off x="8459788" y="6565900"/>
            <a:ext cx="2133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buChar char="•"/>
              <a:defRPr sz="2800">
                <a:solidFill>
                  <a:schemeClr val="tx1"/>
                </a:solidFill>
                <a:latin typeface="Corbel" pitchFamily="34" charset="0"/>
              </a:defRPr>
            </a:lvl1pPr>
            <a:lvl2pPr marL="742950" indent="-285750" algn="l">
              <a:buChar char="–"/>
              <a:defRPr sz="2400">
                <a:solidFill>
                  <a:schemeClr val="tx1"/>
                </a:solidFill>
                <a:latin typeface="Corbel" pitchFamily="34" charset="0"/>
              </a:defRPr>
            </a:lvl2pPr>
            <a:lvl3pPr marL="1143000" indent="-228600" algn="l">
              <a:buChar char="•"/>
              <a:defRPr sz="2400">
                <a:solidFill>
                  <a:schemeClr val="tx1"/>
                </a:solidFill>
                <a:latin typeface="Corbel" pitchFamily="34" charset="0"/>
              </a:defRPr>
            </a:lvl3pPr>
            <a:lvl4pPr marL="1600200" indent="-228600" algn="l">
              <a:buChar char="–"/>
              <a:defRPr sz="2000">
                <a:solidFill>
                  <a:schemeClr val="tx1"/>
                </a:solidFill>
                <a:latin typeface="Corbel" pitchFamily="34" charset="0"/>
              </a:defRPr>
            </a:lvl4pPr>
            <a:lvl5pPr marL="2057400" indent="-228600" algn="l">
              <a:buChar char="»"/>
              <a:defRPr sz="2000">
                <a:solidFill>
                  <a:schemeClr val="tx1"/>
                </a:solidFill>
                <a:latin typeface="Corbel" pitchFamily="34" charset="0"/>
              </a:defRPr>
            </a:lvl5pPr>
            <a:lvl6pPr marL="2514600" indent="-228600" eaLnBrk="0" fontAlgn="base" hangingPunct="0">
              <a:spcBef>
                <a:spcPct val="20000"/>
              </a:spcBef>
              <a:spcAft>
                <a:spcPct val="0"/>
              </a:spcAft>
              <a:buChar char="»"/>
              <a:defRPr sz="2000">
                <a:solidFill>
                  <a:schemeClr val="tx1"/>
                </a:solidFill>
                <a:latin typeface="Corbel" pitchFamily="34" charset="0"/>
              </a:defRPr>
            </a:lvl6pPr>
            <a:lvl7pPr marL="2971800" indent="-228600" eaLnBrk="0" fontAlgn="base" hangingPunct="0">
              <a:spcBef>
                <a:spcPct val="20000"/>
              </a:spcBef>
              <a:spcAft>
                <a:spcPct val="0"/>
              </a:spcAft>
              <a:buChar char="»"/>
              <a:defRPr sz="2000">
                <a:solidFill>
                  <a:schemeClr val="tx1"/>
                </a:solidFill>
                <a:latin typeface="Corbel" pitchFamily="34" charset="0"/>
              </a:defRPr>
            </a:lvl7pPr>
            <a:lvl8pPr marL="3429000" indent="-228600" eaLnBrk="0" fontAlgn="base" hangingPunct="0">
              <a:spcBef>
                <a:spcPct val="20000"/>
              </a:spcBef>
              <a:spcAft>
                <a:spcPct val="0"/>
              </a:spcAft>
              <a:buChar char="»"/>
              <a:defRPr sz="2000">
                <a:solidFill>
                  <a:schemeClr val="tx1"/>
                </a:solidFill>
                <a:latin typeface="Corbel" pitchFamily="34" charset="0"/>
              </a:defRPr>
            </a:lvl8pPr>
            <a:lvl9pPr marL="3886200" indent="-228600" eaLnBrk="0" fontAlgn="base" hangingPunct="0">
              <a:spcBef>
                <a:spcPct val="20000"/>
              </a:spcBef>
              <a:spcAft>
                <a:spcPct val="0"/>
              </a:spcAft>
              <a:buChar char="»"/>
              <a:defRPr sz="2000">
                <a:solidFill>
                  <a:schemeClr val="tx1"/>
                </a:solidFill>
                <a:latin typeface="Corbel" pitchFamily="34" charset="0"/>
              </a:defRPr>
            </a:lvl9pPr>
          </a:lstStyle>
          <a:p>
            <a:pPr eaLnBrk="1" hangingPunct="1">
              <a:spcBef>
                <a:spcPct val="0"/>
              </a:spcBef>
              <a:buFontTx/>
              <a:buNone/>
            </a:pPr>
            <a:fld id="{C373F3E5-55C0-4B43-8246-3DFF9425CA69}" type="slidenum">
              <a:rPr lang="en-GB" altLang="es-ES" sz="1200">
                <a:solidFill>
                  <a:srgbClr val="898989"/>
                </a:solidFill>
              </a:rPr>
              <a:pPr eaLnBrk="1" hangingPunct="1">
                <a:spcBef>
                  <a:spcPct val="0"/>
                </a:spcBef>
                <a:buFontTx/>
                <a:buNone/>
              </a:pPr>
              <a:t>5</a:t>
            </a:fld>
            <a:endParaRPr lang="en-GB" altLang="es-ES" sz="1200">
              <a:solidFill>
                <a:srgbClr val="898989"/>
              </a:solidFill>
            </a:endParaRPr>
          </a:p>
        </p:txBody>
      </p:sp>
      <p:sp>
        <p:nvSpPr>
          <p:cNvPr id="20" name="2 Marcador de contenido"/>
          <p:cNvSpPr>
            <a:spLocks noGrp="1"/>
          </p:cNvSpPr>
          <p:nvPr>
            <p:ph idx="4294967295"/>
          </p:nvPr>
        </p:nvSpPr>
        <p:spPr>
          <a:xfrm>
            <a:off x="2971800" y="4153871"/>
            <a:ext cx="3276600" cy="265729"/>
          </a:xfrm>
        </p:spPr>
        <p:txBody>
          <a:bodyPr/>
          <a:lstStyle/>
          <a:p>
            <a:pPr marL="0" indent="0" algn="just">
              <a:buFontTx/>
              <a:buNone/>
              <a:defRPr/>
            </a:pPr>
            <a:r>
              <a:rPr lang="en-US" altLang="es-ES" sz="1300" dirty="0" smtClean="0"/>
              <a:t>Scheme of the </a:t>
            </a:r>
            <a:r>
              <a:rPr lang="es-ES" altLang="es-ES" sz="1300" dirty="0" smtClean="0"/>
              <a:t>2.6 c</a:t>
            </a:r>
            <a:r>
              <a:rPr lang="en-US" altLang="es-ES" sz="1300" dirty="0" smtClean="0"/>
              <a:t>e</a:t>
            </a:r>
            <a:r>
              <a:rPr lang="es-ES" altLang="es-ES" sz="1300" dirty="0" smtClean="0"/>
              <a:t>ll RF </a:t>
            </a:r>
            <a:r>
              <a:rPr lang="en-US" altLang="es-ES" sz="1300" dirty="0" smtClean="0"/>
              <a:t>gun </a:t>
            </a:r>
            <a:r>
              <a:rPr lang="en-US" altLang="es-ES" sz="1300" dirty="0" err="1" smtClean="0"/>
              <a:t>photoinjector</a:t>
            </a:r>
            <a:endParaRPr lang="en-US" altLang="es-ES" sz="1300" dirty="0" smtClean="0"/>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grpSp>
        <p:nvGrpSpPr>
          <p:cNvPr id="3" name="Grupo 2"/>
          <p:cNvGrpSpPr/>
          <p:nvPr/>
        </p:nvGrpSpPr>
        <p:grpSpPr>
          <a:xfrm>
            <a:off x="5968202" y="4713920"/>
            <a:ext cx="2895600" cy="1398514"/>
            <a:chOff x="4788023" y="1772816"/>
            <a:chExt cx="3901950" cy="1881600"/>
          </a:xfrm>
        </p:grpSpPr>
        <p:pic>
          <p:nvPicPr>
            <p:cNvPr id="11" name="Imagen 10"/>
            <p:cNvPicPr>
              <a:picLocks noChangeAspect="1"/>
            </p:cNvPicPr>
            <p:nvPr/>
          </p:nvPicPr>
          <p:blipFill>
            <a:blip r:embed="rId3"/>
            <a:stretch>
              <a:fillRect/>
            </a:stretch>
          </p:blipFill>
          <p:spPr>
            <a:xfrm>
              <a:off x="4788023" y="1772816"/>
              <a:ext cx="3901950" cy="1881600"/>
            </a:xfrm>
            <a:prstGeom prst="rect">
              <a:avLst/>
            </a:prstGeom>
          </p:spPr>
        </p:pic>
        <mc:AlternateContent xmlns:mc="http://schemas.openxmlformats.org/markup-compatibility/2006" xmlns:a14="http://schemas.microsoft.com/office/drawing/2010/main">
          <mc:Choice Requires="a14">
            <p:sp>
              <p:nvSpPr>
                <p:cNvPr id="12" name="Rectángulo 11"/>
                <p:cNvSpPr/>
                <p:nvPr/>
              </p:nvSpPr>
              <p:spPr>
                <a:xfrm>
                  <a:off x="7719099" y="2799150"/>
                  <a:ext cx="631446" cy="5383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2000" i="1" smtClean="0">
                                <a:solidFill>
                                  <a:schemeClr val="tx1"/>
                                </a:solidFill>
                                <a:latin typeface="Cambria Math" panose="02040503050406030204" pitchFamily="18" charset="0"/>
                              </a:rPr>
                            </m:ctrlPr>
                          </m:sSubPr>
                          <m:e>
                            <m:r>
                              <a:rPr lang="es-ES" sz="2000">
                                <a:solidFill>
                                  <a:schemeClr val="tx1"/>
                                </a:solidFill>
                                <a:latin typeface="Cambria Math" panose="02040503050406030204" pitchFamily="18" charset="0"/>
                              </a:rPr>
                              <m:t>𝑃</m:t>
                            </m:r>
                          </m:e>
                          <m:sub>
                            <m:r>
                              <a:rPr lang="es-ES" sz="2000">
                                <a:solidFill>
                                  <a:schemeClr val="tx1"/>
                                </a:solidFill>
                                <a:latin typeface="Cambria Math" panose="02040503050406030204" pitchFamily="18" charset="0"/>
                              </a:rPr>
                              <m:t>𝑐</m:t>
                            </m:r>
                          </m:sub>
                        </m:sSub>
                      </m:oMath>
                    </m:oMathPara>
                  </a14:m>
                  <a:endParaRPr lang="en-GB" sz="2000" dirty="0"/>
                </a:p>
              </p:txBody>
            </p:sp>
          </mc:Choice>
          <mc:Fallback xmlns="">
            <p:sp>
              <p:nvSpPr>
                <p:cNvPr id="12" name="Rectángulo 11"/>
                <p:cNvSpPr>
                  <a:spLocks noRot="1" noChangeAspect="1" noMove="1" noResize="1" noEditPoints="1" noAdjustHandles="1" noChangeArrowheads="1" noChangeShapeType="1" noTextEdit="1"/>
                </p:cNvSpPr>
                <p:nvPr/>
              </p:nvSpPr>
              <p:spPr>
                <a:xfrm>
                  <a:off x="7719099" y="2799150"/>
                  <a:ext cx="631446" cy="538319"/>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ángulo 13"/>
                <p:cNvSpPr/>
                <p:nvPr/>
              </p:nvSpPr>
              <p:spPr>
                <a:xfrm>
                  <a:off x="5310931" y="2260831"/>
                  <a:ext cx="928333" cy="5383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2000" i="1" smtClean="0">
                                <a:solidFill>
                                  <a:schemeClr val="tx1"/>
                                </a:solidFill>
                                <a:latin typeface="Cambria Math" panose="02040503050406030204" pitchFamily="18" charset="0"/>
                              </a:rPr>
                            </m:ctrlPr>
                          </m:sSubPr>
                          <m:e>
                            <m:r>
                              <a:rPr lang="es-ES" sz="2000">
                                <a:solidFill>
                                  <a:schemeClr val="tx1"/>
                                </a:solidFill>
                                <a:latin typeface="Cambria Math" panose="02040503050406030204" pitchFamily="18" charset="0"/>
                              </a:rPr>
                              <m:t>𝑃</m:t>
                            </m:r>
                          </m:e>
                          <m:sub>
                            <m:r>
                              <a:rPr lang="es-ES" sz="2000" b="0" i="1" smtClean="0">
                                <a:solidFill>
                                  <a:schemeClr val="tx1"/>
                                </a:solidFill>
                                <a:latin typeface="Cambria Math" panose="02040503050406030204" pitchFamily="18" charset="0"/>
                              </a:rPr>
                              <m:t>𝑒𝑥𝑡</m:t>
                            </m:r>
                          </m:sub>
                        </m:sSub>
                      </m:oMath>
                    </m:oMathPara>
                  </a14:m>
                  <a:endParaRPr lang="en-GB" sz="2000" dirty="0"/>
                </a:p>
              </p:txBody>
            </p:sp>
          </mc:Choice>
          <mc:Fallback xmlns="">
            <p:sp>
              <p:nvSpPr>
                <p:cNvPr id="14" name="Rectángulo 13"/>
                <p:cNvSpPr>
                  <a:spLocks noRot="1" noChangeAspect="1" noMove="1" noResize="1" noEditPoints="1" noAdjustHandles="1" noChangeArrowheads="1" noChangeShapeType="1" noTextEdit="1"/>
                </p:cNvSpPr>
                <p:nvPr/>
              </p:nvSpPr>
              <p:spPr>
                <a:xfrm>
                  <a:off x="5310931" y="2260831"/>
                  <a:ext cx="928333" cy="538319"/>
                </a:xfrm>
                <a:prstGeom prst="rect">
                  <a:avLst/>
                </a:prstGeom>
                <a:blipFill>
                  <a:blip r:embed="rId5"/>
                  <a:stretch>
                    <a:fillRect b="-1538"/>
                  </a:stretch>
                </a:blipFill>
              </p:spPr>
              <p:txBody>
                <a:bodyPr/>
                <a:lstStyle/>
                <a:p>
                  <a:r>
                    <a:rPr lang="en-GB">
                      <a:noFill/>
                    </a:rPr>
                    <a:t> </a:t>
                  </a:r>
                </a:p>
              </p:txBody>
            </p:sp>
          </mc:Fallback>
        </mc:AlternateContent>
      </p:grpSp>
      <p:pic>
        <p:nvPicPr>
          <p:cNvPr id="4" name="Imagen 3"/>
          <p:cNvPicPr>
            <a:picLocks noChangeAspect="1"/>
          </p:cNvPicPr>
          <p:nvPr/>
        </p:nvPicPr>
        <p:blipFill>
          <a:blip r:embed="rId6"/>
          <a:stretch>
            <a:fillRect/>
          </a:stretch>
        </p:blipFill>
        <p:spPr>
          <a:xfrm>
            <a:off x="2286000" y="2590363"/>
            <a:ext cx="4222989" cy="1595376"/>
          </a:xfrm>
          <a:prstGeom prst="rect">
            <a:avLst/>
          </a:prstGeom>
        </p:spPr>
      </p:pic>
      <mc:AlternateContent xmlns:mc="http://schemas.openxmlformats.org/markup-compatibility/2006" xmlns:a14="http://schemas.microsoft.com/office/drawing/2010/main">
        <mc:Choice Requires="a14">
          <p:sp>
            <p:nvSpPr>
              <p:cNvPr id="17" name="Rectángulo 16"/>
              <p:cNvSpPr/>
              <p:nvPr/>
            </p:nvSpPr>
            <p:spPr>
              <a:xfrm>
                <a:off x="822846" y="5843574"/>
                <a:ext cx="4364529" cy="437684"/>
              </a:xfrm>
              <a:prstGeom prst="rect">
                <a:avLst/>
              </a:prstGeom>
            </p:spPr>
            <p:txBody>
              <a:bodyPr wrap="none">
                <a:spAutoFit/>
              </a:bodyPr>
              <a:lstStyle/>
              <a:p>
                <a:r>
                  <a:rPr lang="en-US" sz="1400" dirty="0" smtClean="0">
                    <a:solidFill>
                      <a:schemeClr val="tx1"/>
                    </a:solidFill>
                    <a:ea typeface="Cambria Math" panose="02040503050406030204" pitchFamily="18" charset="0"/>
                  </a:rPr>
                  <a:t>At resonant frequency, it can be shown that</a:t>
                </a:r>
                <a14:m>
                  <m:oMath xmlns:m="http://schemas.openxmlformats.org/officeDocument/2006/math">
                    <m:r>
                      <a:rPr lang="es-ES" sz="1400" b="0" i="0" smtClean="0">
                        <a:solidFill>
                          <a:schemeClr val="tx1"/>
                        </a:solidFill>
                        <a:latin typeface="Cambria Math" panose="02040503050406030204" pitchFamily="18" charset="0"/>
                        <a:ea typeface="Cambria Math" panose="02040503050406030204" pitchFamily="18" charset="0"/>
                      </a:rPr>
                      <m:t>    </m:t>
                    </m:r>
                    <m:r>
                      <m:rPr>
                        <m:sty m:val="p"/>
                      </m:rPr>
                      <a:rPr lang="el-GR" sz="1400" smtClean="0">
                        <a:solidFill>
                          <a:schemeClr val="tx1"/>
                        </a:solidFill>
                        <a:latin typeface="Cambria Math" panose="02040503050406030204" pitchFamily="18" charset="0"/>
                        <a:ea typeface="Cambria Math" panose="02040503050406030204" pitchFamily="18" charset="0"/>
                      </a:rPr>
                      <m:t>β</m:t>
                    </m:r>
                    <m:r>
                      <a:rPr lang="es-ES" sz="1400">
                        <a:solidFill>
                          <a:schemeClr val="tx1"/>
                        </a:solidFill>
                        <a:latin typeface="Cambria Math" panose="02040503050406030204" pitchFamily="18" charset="0"/>
                      </a:rPr>
                      <m:t>=</m:t>
                    </m:r>
                    <m:f>
                      <m:fPr>
                        <m:ctrlPr>
                          <a:rPr lang="es-ES" sz="1400" i="1">
                            <a:solidFill>
                              <a:schemeClr val="tx1"/>
                            </a:solidFill>
                            <a:latin typeface="Cambria Math" panose="02040503050406030204" pitchFamily="18" charset="0"/>
                          </a:rPr>
                        </m:ctrlPr>
                      </m:fPr>
                      <m:num>
                        <m:r>
                          <a:rPr lang="es-ES" sz="1400">
                            <a:solidFill>
                              <a:schemeClr val="tx1"/>
                            </a:solidFill>
                            <a:latin typeface="Cambria Math" panose="02040503050406030204" pitchFamily="18" charset="0"/>
                          </a:rPr>
                          <m:t>1+</m:t>
                        </m:r>
                        <m:d>
                          <m:dPr>
                            <m:begChr m:val="|"/>
                            <m:endChr m:val="|"/>
                            <m:ctrlPr>
                              <a:rPr lang="es-ES" sz="1400" i="1" smtClean="0">
                                <a:solidFill>
                                  <a:schemeClr val="tx1"/>
                                </a:solidFill>
                                <a:latin typeface="Cambria Math" panose="02040503050406030204" pitchFamily="18" charset="0"/>
                              </a:rPr>
                            </m:ctrlPr>
                          </m:dPr>
                          <m:e>
                            <m:sSub>
                              <m:sSubPr>
                                <m:ctrlPr>
                                  <a:rPr lang="es-ES" sz="1400" i="1">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𝑆</m:t>
                                </m:r>
                              </m:e>
                              <m:sub>
                                <m:r>
                                  <a:rPr lang="es-ES" sz="1400">
                                    <a:solidFill>
                                      <a:schemeClr val="tx1"/>
                                    </a:solidFill>
                                    <a:latin typeface="Cambria Math" panose="02040503050406030204" pitchFamily="18" charset="0"/>
                                  </a:rPr>
                                  <m:t>11</m:t>
                                </m:r>
                              </m:sub>
                            </m:sSub>
                          </m:e>
                        </m:d>
                      </m:num>
                      <m:den>
                        <m:r>
                          <a:rPr lang="es-ES" sz="1400">
                            <a:solidFill>
                              <a:schemeClr val="tx1"/>
                            </a:solidFill>
                            <a:latin typeface="Cambria Math" panose="02040503050406030204" pitchFamily="18" charset="0"/>
                          </a:rPr>
                          <m:t>1−</m:t>
                        </m:r>
                        <m:d>
                          <m:dPr>
                            <m:begChr m:val="|"/>
                            <m:endChr m:val="|"/>
                            <m:ctrlPr>
                              <a:rPr lang="es-ES" sz="1400" i="1" smtClean="0">
                                <a:solidFill>
                                  <a:schemeClr val="tx1"/>
                                </a:solidFill>
                                <a:latin typeface="Cambria Math" panose="02040503050406030204" pitchFamily="18" charset="0"/>
                              </a:rPr>
                            </m:ctrlPr>
                          </m:dPr>
                          <m:e>
                            <m:sSub>
                              <m:sSubPr>
                                <m:ctrlPr>
                                  <a:rPr lang="es-ES" sz="1400" i="1">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𝑆</m:t>
                                </m:r>
                              </m:e>
                              <m:sub>
                                <m:r>
                                  <a:rPr lang="es-ES" sz="1400">
                                    <a:solidFill>
                                      <a:schemeClr val="tx1"/>
                                    </a:solidFill>
                                    <a:latin typeface="Cambria Math" panose="02040503050406030204" pitchFamily="18" charset="0"/>
                                  </a:rPr>
                                  <m:t>11</m:t>
                                </m:r>
                              </m:sub>
                            </m:sSub>
                          </m:e>
                        </m:d>
                      </m:den>
                    </m:f>
                  </m:oMath>
                </a14:m>
                <a:endParaRPr lang="en-GB" sz="1400" dirty="0">
                  <a:solidFill>
                    <a:schemeClr val="tx1"/>
                  </a:solidFill>
                </a:endParaRPr>
              </a:p>
            </p:txBody>
          </p:sp>
        </mc:Choice>
        <mc:Fallback xmlns="">
          <p:sp>
            <p:nvSpPr>
              <p:cNvPr id="17" name="Rectángulo 16"/>
              <p:cNvSpPr>
                <a:spLocks noRot="1" noChangeAspect="1" noMove="1" noResize="1" noEditPoints="1" noAdjustHandles="1" noChangeArrowheads="1" noChangeShapeType="1" noTextEdit="1"/>
              </p:cNvSpPr>
              <p:nvPr/>
            </p:nvSpPr>
            <p:spPr>
              <a:xfrm>
                <a:off x="822846" y="5843574"/>
                <a:ext cx="4364529" cy="437684"/>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ángulo 17"/>
              <p:cNvSpPr/>
              <p:nvPr/>
            </p:nvSpPr>
            <p:spPr>
              <a:xfrm>
                <a:off x="1663971" y="5458915"/>
                <a:ext cx="2035109" cy="424860"/>
              </a:xfrm>
              <a:prstGeom prst="rect">
                <a:avLst/>
              </a:prstGeom>
            </p:spPr>
            <p:txBody>
              <a:bodyPr wrap="none">
                <a:spAutoFit/>
              </a:bodyPr>
              <a:lstStyle/>
              <a:p>
                <a:r>
                  <a:rPr lang="es-ES" sz="1400" i="0" dirty="0" smtClean="0">
                    <a:solidFill>
                      <a:schemeClr val="tx1"/>
                    </a:solidFill>
                    <a:latin typeface="Times New Roman" pitchFamily="18" charset="0"/>
                  </a:rPr>
                  <a:t>C</a:t>
                </a:r>
                <a14:m>
                  <m:oMath xmlns:m="http://schemas.openxmlformats.org/officeDocument/2006/math">
                    <m:r>
                      <m:rPr>
                        <m:sty m:val="p"/>
                      </m:rPr>
                      <a:rPr lang="es-ES" sz="1400" b="0" i="0" smtClean="0">
                        <a:solidFill>
                          <a:schemeClr val="tx1"/>
                        </a:solidFill>
                        <a:latin typeface="Cambria Math" panose="02040503050406030204" pitchFamily="18" charset="0"/>
                        <a:ea typeface="Cambria Math" panose="02040503050406030204" pitchFamily="18" charset="0"/>
                      </a:rPr>
                      <m:t>oupling</m:t>
                    </m:r>
                    <m:r>
                      <a:rPr lang="es-ES" sz="1400" b="0" i="0" smtClean="0">
                        <a:solidFill>
                          <a:schemeClr val="tx1"/>
                        </a:solidFill>
                        <a:latin typeface="Cambria Math" panose="02040503050406030204" pitchFamily="18" charset="0"/>
                        <a:ea typeface="Cambria Math" panose="02040503050406030204" pitchFamily="18" charset="0"/>
                      </a:rPr>
                      <m:t> </m:t>
                    </m:r>
                    <m:r>
                      <m:rPr>
                        <m:sty m:val="p"/>
                      </m:rPr>
                      <a:rPr lang="es-ES" sz="1400" b="0" i="0" smtClean="0">
                        <a:solidFill>
                          <a:schemeClr val="tx1"/>
                        </a:solidFill>
                        <a:latin typeface="Cambria Math" panose="02040503050406030204" pitchFamily="18" charset="0"/>
                        <a:ea typeface="Cambria Math" panose="02040503050406030204" pitchFamily="18" charset="0"/>
                      </a:rPr>
                      <m:t>factor</m:t>
                    </m:r>
                    <m:r>
                      <a:rPr lang="es-ES" sz="1400" b="0" i="0" smtClean="0">
                        <a:solidFill>
                          <a:schemeClr val="tx1"/>
                        </a:solidFill>
                        <a:latin typeface="Cambria Math" panose="02040503050406030204" pitchFamily="18" charset="0"/>
                        <a:ea typeface="Cambria Math" panose="02040503050406030204" pitchFamily="18" charset="0"/>
                      </a:rPr>
                      <m:t>  </m:t>
                    </m:r>
                    <m:r>
                      <m:rPr>
                        <m:sty m:val="p"/>
                      </m:rPr>
                      <a:rPr lang="el-GR" sz="1400">
                        <a:solidFill>
                          <a:schemeClr val="tx1"/>
                        </a:solidFill>
                        <a:latin typeface="Cambria Math" panose="02040503050406030204" pitchFamily="18" charset="0"/>
                        <a:ea typeface="Cambria Math" panose="02040503050406030204" pitchFamily="18" charset="0"/>
                      </a:rPr>
                      <m:t>β</m:t>
                    </m:r>
                    <m:r>
                      <a:rPr lang="es-ES" sz="1400">
                        <a:solidFill>
                          <a:schemeClr val="tx1"/>
                        </a:solidFill>
                        <a:latin typeface="Cambria Math" panose="02040503050406030204" pitchFamily="18" charset="0"/>
                      </a:rPr>
                      <m:t>=</m:t>
                    </m:r>
                    <m:f>
                      <m:fPr>
                        <m:ctrlPr>
                          <a:rPr lang="es-ES" sz="1400" i="1">
                            <a:solidFill>
                              <a:schemeClr val="tx1"/>
                            </a:solidFill>
                            <a:latin typeface="Cambria Math" panose="02040503050406030204" pitchFamily="18" charset="0"/>
                          </a:rPr>
                        </m:ctrlPr>
                      </m:fPr>
                      <m:num>
                        <m:sSub>
                          <m:sSubPr>
                            <m:ctrlPr>
                              <a:rPr lang="es-ES" sz="1400" i="1" smtClean="0">
                                <a:solidFill>
                                  <a:schemeClr val="tx1"/>
                                </a:solidFill>
                                <a:latin typeface="Cambria Math" panose="02040503050406030204" pitchFamily="18" charset="0"/>
                              </a:rPr>
                            </m:ctrlPr>
                          </m:sSubPr>
                          <m:e>
                            <m:r>
                              <a:rPr lang="es-ES" sz="1400" b="0" i="1" smtClean="0">
                                <a:solidFill>
                                  <a:schemeClr val="tx1"/>
                                </a:solidFill>
                                <a:latin typeface="Cambria Math" panose="02040503050406030204" pitchFamily="18" charset="0"/>
                              </a:rPr>
                              <m:t>𝑃</m:t>
                            </m:r>
                          </m:e>
                          <m:sub>
                            <m:r>
                              <a:rPr lang="es-ES" sz="1400" b="0" i="1" smtClean="0">
                                <a:solidFill>
                                  <a:schemeClr val="tx1"/>
                                </a:solidFill>
                                <a:latin typeface="Cambria Math" panose="02040503050406030204" pitchFamily="18" charset="0"/>
                              </a:rPr>
                              <m:t>𝑒𝑥𝑡</m:t>
                            </m:r>
                          </m:sub>
                        </m:sSub>
                      </m:num>
                      <m:den>
                        <m:sSub>
                          <m:sSubPr>
                            <m:ctrlPr>
                              <a:rPr lang="es-ES" sz="1400" i="1">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𝑃</m:t>
                            </m:r>
                          </m:e>
                          <m:sub>
                            <m:r>
                              <a:rPr lang="es-ES" sz="1400">
                                <a:solidFill>
                                  <a:schemeClr val="tx1"/>
                                </a:solidFill>
                                <a:latin typeface="Cambria Math" panose="02040503050406030204" pitchFamily="18" charset="0"/>
                              </a:rPr>
                              <m:t>𝑐</m:t>
                            </m:r>
                          </m:sub>
                        </m:sSub>
                      </m:den>
                    </m:f>
                  </m:oMath>
                </a14:m>
                <a:endParaRPr lang="en-GB" sz="1400" dirty="0">
                  <a:solidFill>
                    <a:schemeClr val="tx1"/>
                  </a:solidFill>
                </a:endParaRPr>
              </a:p>
            </p:txBody>
          </p:sp>
        </mc:Choice>
        <mc:Fallback xmlns="">
          <p:sp>
            <p:nvSpPr>
              <p:cNvPr id="18" name="Rectángulo 17"/>
              <p:cNvSpPr>
                <a:spLocks noRot="1" noChangeAspect="1" noMove="1" noResize="1" noEditPoints="1" noAdjustHandles="1" noChangeArrowheads="1" noChangeShapeType="1" noTextEdit="1"/>
              </p:cNvSpPr>
              <p:nvPr/>
            </p:nvSpPr>
            <p:spPr>
              <a:xfrm>
                <a:off x="1663971" y="5458915"/>
                <a:ext cx="2035109" cy="424860"/>
              </a:xfrm>
              <a:prstGeom prst="rect">
                <a:avLst/>
              </a:prstGeom>
              <a:blipFill>
                <a:blip r:embed="rId8"/>
                <a:stretch>
                  <a:fillRect l="-5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ángulo 18"/>
              <p:cNvSpPr/>
              <p:nvPr/>
            </p:nvSpPr>
            <p:spPr>
              <a:xfrm>
                <a:off x="867754" y="4800600"/>
                <a:ext cx="4009046"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i="1" smtClean="0">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𝑃</m:t>
                          </m:r>
                        </m:e>
                        <m:sub>
                          <m:r>
                            <a:rPr lang="es-ES" sz="1400" b="0" i="1" smtClean="0">
                              <a:solidFill>
                                <a:schemeClr val="tx1"/>
                              </a:solidFill>
                              <a:latin typeface="Cambria Math" panose="02040503050406030204" pitchFamily="18" charset="0"/>
                            </a:rPr>
                            <m:t>𝑒𝑥𝑡</m:t>
                          </m:r>
                        </m:sub>
                      </m:sSub>
                      <m:r>
                        <a:rPr lang="es-ES" sz="1400" i="1" smtClean="0">
                          <a:solidFill>
                            <a:schemeClr val="tx1"/>
                          </a:solidFill>
                          <a:latin typeface="Cambria Math" panose="02040503050406030204" pitchFamily="18" charset="0"/>
                          <a:ea typeface="Cambria Math" panose="02040503050406030204" pitchFamily="18" charset="0"/>
                        </a:rPr>
                        <m:t>≡</m:t>
                      </m:r>
                      <m:r>
                        <a:rPr lang="es-ES" sz="1400" b="0" i="1" smtClean="0">
                          <a:solidFill>
                            <a:schemeClr val="tx1"/>
                          </a:solidFill>
                          <a:latin typeface="Cambria Math" panose="02040503050406030204" pitchFamily="18" charset="0"/>
                          <a:ea typeface="Cambria Math" panose="02040503050406030204" pitchFamily="18" charset="0"/>
                        </a:rPr>
                        <m:t>𝑃𝑜𝑤𝑒𝑟</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𝑐𝑜𝑛𝑠𝑢𝑚𝑒𝑑</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𝑏𝑦</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𝑡h𝑒</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𝑒𝑥𝑡𝑒𝑟𝑛𝑎𝑙</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𝑐𝑖𝑟𝑐𝑢𝑖𝑡</m:t>
                      </m:r>
                    </m:oMath>
                  </m:oMathPara>
                </a14:m>
                <a:endParaRPr lang="en-GB" sz="1400" dirty="0">
                  <a:solidFill>
                    <a:schemeClr val="tx1"/>
                  </a:solidFill>
                </a:endParaRPr>
              </a:p>
            </p:txBody>
          </p:sp>
        </mc:Choice>
        <mc:Fallback xmlns="">
          <p:sp>
            <p:nvSpPr>
              <p:cNvPr id="19" name="Rectángulo 18"/>
              <p:cNvSpPr>
                <a:spLocks noRot="1" noChangeAspect="1" noMove="1" noResize="1" noEditPoints="1" noAdjustHandles="1" noChangeArrowheads="1" noChangeShapeType="1" noTextEdit="1"/>
              </p:cNvSpPr>
              <p:nvPr/>
            </p:nvSpPr>
            <p:spPr>
              <a:xfrm>
                <a:off x="867754" y="4800600"/>
                <a:ext cx="4009046" cy="307777"/>
              </a:xfrm>
              <a:prstGeom prst="rect">
                <a:avLst/>
              </a:prstGeom>
              <a:blipFill>
                <a:blip r:embed="rId9"/>
                <a:stretch>
                  <a:fillRect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ángulo 20"/>
              <p:cNvSpPr/>
              <p:nvPr/>
            </p:nvSpPr>
            <p:spPr>
              <a:xfrm>
                <a:off x="990600" y="5105400"/>
                <a:ext cx="3772571"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i="1" smtClean="0">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𝑃</m:t>
                          </m:r>
                        </m:e>
                        <m:sub>
                          <m:r>
                            <a:rPr lang="es-ES" sz="1400" b="0" i="1" smtClean="0">
                              <a:solidFill>
                                <a:schemeClr val="tx1"/>
                              </a:solidFill>
                              <a:latin typeface="Cambria Math" panose="02040503050406030204" pitchFamily="18" charset="0"/>
                            </a:rPr>
                            <m:t>𝑐</m:t>
                          </m:r>
                        </m:sub>
                      </m:sSub>
                      <m:r>
                        <a:rPr lang="es-ES" sz="1400" i="1" smtClean="0">
                          <a:solidFill>
                            <a:schemeClr val="tx1"/>
                          </a:solidFill>
                          <a:latin typeface="Cambria Math" panose="02040503050406030204" pitchFamily="18" charset="0"/>
                          <a:ea typeface="Cambria Math" panose="02040503050406030204" pitchFamily="18" charset="0"/>
                        </a:rPr>
                        <m:t>≡</m:t>
                      </m:r>
                      <m:r>
                        <a:rPr lang="es-ES" sz="1400" b="0" i="1" smtClean="0">
                          <a:solidFill>
                            <a:schemeClr val="tx1"/>
                          </a:solidFill>
                          <a:latin typeface="Cambria Math" panose="02040503050406030204" pitchFamily="18" charset="0"/>
                          <a:ea typeface="Cambria Math" panose="02040503050406030204" pitchFamily="18" charset="0"/>
                        </a:rPr>
                        <m:t>𝑃𝑜𝑤𝑒𝑟</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𝑑𝑖𝑠𝑖𝑝𝑎𝑡𝑒𝑑</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𝑖𝑛</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𝑡h𝑒</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𝑐𝑎𝑣𝑖𝑡𝑦</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𝑅𝐹</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𝑔𝑢𝑛</m:t>
                      </m:r>
                      <m:r>
                        <a:rPr lang="es-ES" sz="1400" b="0" i="1" smtClean="0">
                          <a:solidFill>
                            <a:schemeClr val="tx1"/>
                          </a:solidFill>
                          <a:latin typeface="Cambria Math" panose="02040503050406030204" pitchFamily="18" charset="0"/>
                          <a:ea typeface="Cambria Math" panose="02040503050406030204" pitchFamily="18" charset="0"/>
                        </a:rPr>
                        <m:t>)</m:t>
                      </m:r>
                    </m:oMath>
                  </m:oMathPara>
                </a14:m>
                <a:endParaRPr lang="es-ES" sz="1400" b="0" i="1" dirty="0" smtClean="0">
                  <a:solidFill>
                    <a:schemeClr val="tx1"/>
                  </a:solidFill>
                  <a:latin typeface="Cambria Math" panose="02040503050406030204" pitchFamily="18" charset="0"/>
                  <a:ea typeface="Cambria Math" panose="02040503050406030204" pitchFamily="18" charset="0"/>
                </a:endParaRPr>
              </a:p>
            </p:txBody>
          </p:sp>
        </mc:Choice>
        <mc:Fallback xmlns="">
          <p:sp>
            <p:nvSpPr>
              <p:cNvPr id="21" name="Rectángulo 20"/>
              <p:cNvSpPr>
                <a:spLocks noRot="1" noChangeAspect="1" noMove="1" noResize="1" noEditPoints="1" noAdjustHandles="1" noChangeArrowheads="1" noChangeShapeType="1" noTextEdit="1"/>
              </p:cNvSpPr>
              <p:nvPr/>
            </p:nvSpPr>
            <p:spPr>
              <a:xfrm>
                <a:off x="990600" y="5105400"/>
                <a:ext cx="3772571" cy="307777"/>
              </a:xfrm>
              <a:prstGeom prst="rect">
                <a:avLst/>
              </a:prstGeom>
              <a:blipFill>
                <a:blip r:embed="rId10"/>
                <a:stretch>
                  <a:fillRect b="-8000"/>
                </a:stretch>
              </a:blipFill>
            </p:spPr>
            <p:txBody>
              <a:bodyPr/>
              <a:lstStyle/>
              <a:p>
                <a:r>
                  <a:rPr lang="en-GB">
                    <a:noFill/>
                  </a:rPr>
                  <a:t> </a:t>
                </a:r>
              </a:p>
            </p:txBody>
          </p:sp>
        </mc:Fallback>
      </mc:AlternateContent>
    </p:spTree>
    <p:extLst>
      <p:ext uri="{BB962C8B-B14F-4D97-AF65-F5344CB8AC3E}">
        <p14:creationId xmlns:p14="http://schemas.microsoft.com/office/powerpoint/2010/main" val="1012768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2 Marcador de contenido"/>
          <p:cNvSpPr>
            <a:spLocks noGrp="1"/>
          </p:cNvSpPr>
          <p:nvPr>
            <p:ph idx="4294967295"/>
          </p:nvPr>
        </p:nvSpPr>
        <p:spPr>
          <a:xfrm>
            <a:off x="2864554" y="5410200"/>
            <a:ext cx="5822245" cy="1186480"/>
          </a:xfrm>
        </p:spPr>
        <p:txBody>
          <a:bodyPr/>
          <a:lstStyle/>
          <a:p>
            <a:pPr marL="0" indent="0" algn="just">
              <a:buFontTx/>
              <a:buNone/>
              <a:defRPr/>
            </a:pPr>
            <a:r>
              <a:rPr lang="en-US" altLang="es-ES" sz="1400" dirty="0" smtClean="0"/>
              <a:t>If the dielectric length is enough to ensure all the RF power is absorbed, then the coupling factor can be calculated in the following way: </a:t>
            </a:r>
          </a:p>
          <a:p>
            <a:pPr marL="0" indent="0" algn="just">
              <a:buFontTx/>
              <a:buNone/>
              <a:defRPr/>
            </a:pPr>
            <a:endParaRPr lang="es-ES_tradnl" altLang="es-ES" sz="1600" dirty="0" smtClean="0"/>
          </a:p>
          <a:p>
            <a:pPr marL="0" indent="0" algn="just">
              <a:buFontTx/>
              <a:buNone/>
              <a:defRPr/>
            </a:pPr>
            <a:endParaRPr lang="es-ES_tradnl" altLang="es-ES" sz="1600" dirty="0"/>
          </a:p>
          <a:p>
            <a:pPr marL="0" indent="0" algn="just">
              <a:buFontTx/>
              <a:buNone/>
              <a:defRPr/>
            </a:pPr>
            <a:endParaRPr lang="es-ES_tradnl" altLang="es-ES" sz="1600" dirty="0" smtClean="0"/>
          </a:p>
        </p:txBody>
      </p:sp>
      <p:sp>
        <p:nvSpPr>
          <p:cNvPr id="14340" name="2 Marcador de contenido"/>
          <p:cNvSpPr>
            <a:spLocks noGrp="1"/>
          </p:cNvSpPr>
          <p:nvPr>
            <p:ph idx="4294967295"/>
          </p:nvPr>
        </p:nvSpPr>
        <p:spPr>
          <a:xfrm>
            <a:off x="290945" y="1244600"/>
            <a:ext cx="8496300" cy="1727200"/>
          </a:xfrm>
        </p:spPr>
        <p:txBody>
          <a:bodyPr/>
          <a:lstStyle/>
          <a:p>
            <a:pPr marL="0" indent="0" algn="just">
              <a:buNone/>
            </a:pPr>
            <a:endParaRPr lang="en-GB" altLang="es-ES" sz="800" dirty="0"/>
          </a:p>
          <a:p>
            <a:pPr algn="just">
              <a:buFont typeface="Wingdings" panose="05000000000000000000" pitchFamily="2" charset="2"/>
              <a:buChar char="Ø"/>
            </a:pPr>
            <a:r>
              <a:rPr lang="en-GB" altLang="es-ES" sz="1600" dirty="0" smtClean="0"/>
              <a:t>Firstly, the analysis is performed using HFSS. Obtaining </a:t>
            </a:r>
            <a:r>
              <a:rPr lang="el-GR" altLang="es-ES" sz="1600" dirty="0" smtClean="0"/>
              <a:t>β</a:t>
            </a:r>
            <a:r>
              <a:rPr lang="es-ES" altLang="es-ES" sz="1600" dirty="0" smtClean="0"/>
              <a:t> </a:t>
            </a:r>
            <a:r>
              <a:rPr lang="en-US" altLang="es-ES" sz="1600" dirty="0" smtClean="0"/>
              <a:t>is straightforward: </a:t>
            </a:r>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marL="0" indent="0" algn="just">
              <a:buNone/>
            </a:pPr>
            <a:endParaRPr lang="es-ES" altLang="es-ES" sz="1600" dirty="0"/>
          </a:p>
          <a:p>
            <a:pPr marL="0" indent="0" algn="just">
              <a:buNone/>
            </a:pPr>
            <a:endParaRPr lang="es-ES" altLang="es-ES" sz="1200" dirty="0" smtClean="0"/>
          </a:p>
          <a:p>
            <a:pPr marL="0" indent="0" algn="just">
              <a:buNone/>
            </a:pPr>
            <a:endParaRPr lang="en-GB" altLang="es-ES" sz="1200" dirty="0" smtClean="0"/>
          </a:p>
          <a:p>
            <a:pPr algn="just">
              <a:buFont typeface="Wingdings" panose="05000000000000000000" pitchFamily="2" charset="2"/>
              <a:buChar char="Ø"/>
            </a:pPr>
            <a:r>
              <a:rPr lang="en-GB" altLang="es-ES" sz="1600" dirty="0" smtClean="0"/>
              <a:t>Secondly, the analysis is carried out with SUPERFISH. For obtaining </a:t>
            </a:r>
            <a:r>
              <a:rPr lang="el-GR" altLang="es-ES" sz="1600" dirty="0" smtClean="0"/>
              <a:t>β</a:t>
            </a:r>
            <a:r>
              <a:rPr lang="es-ES" altLang="es-ES" sz="1600" dirty="0" smtClean="0"/>
              <a:t>, </a:t>
            </a:r>
            <a:r>
              <a:rPr lang="en-US" altLang="es-ES" sz="1600" dirty="0" smtClean="0"/>
              <a:t>it must be defined a fictitious dielectric lossy material </a:t>
            </a:r>
            <a:r>
              <a:rPr lang="en-GB" altLang="es-ES" sz="1600" dirty="0" smtClean="0"/>
              <a:t>with properties:</a:t>
            </a: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marL="0" indent="0" algn="just">
              <a:buNone/>
            </a:pPr>
            <a:endParaRPr lang="en-GB" altLang="es-ES" sz="400" baseline="30000" dirty="0"/>
          </a:p>
          <a:p>
            <a:pPr algn="just">
              <a:buFont typeface="Wingdings" panose="05000000000000000000" pitchFamily="2" charset="2"/>
              <a:buChar char="Ø"/>
            </a:pPr>
            <a:endParaRPr lang="en-GB" altLang="es-ES" sz="1600" dirty="0" smtClean="0"/>
          </a:p>
          <a:p>
            <a:pPr marL="0" indent="0" algn="just">
              <a:buNone/>
            </a:pPr>
            <a:r>
              <a:rPr lang="es-ES" altLang="es-ES" sz="1600" dirty="0" smtClean="0"/>
              <a:t> </a:t>
            </a:r>
            <a:endParaRPr lang="es-ES" altLang="es-ES" sz="1600" dirty="0"/>
          </a:p>
          <a:p>
            <a:pPr algn="just">
              <a:buFont typeface="Wingdings" panose="05000000000000000000" pitchFamily="2" charset="2"/>
              <a:buChar char="Ø"/>
            </a:pPr>
            <a:endParaRPr lang="es-ES" altLang="es-ES" sz="1600" dirty="0" smtClean="0"/>
          </a:p>
          <a:p>
            <a:pPr algn="just">
              <a:buFont typeface="Wingdings" panose="05000000000000000000" pitchFamily="2" charset="2"/>
              <a:buChar char="Ø"/>
            </a:pPr>
            <a:endParaRPr lang="es-ES" altLang="es-ES" sz="1600" dirty="0"/>
          </a:p>
          <a:p>
            <a:pPr algn="just">
              <a:buFont typeface="Wingdings" panose="05000000000000000000" pitchFamily="2" charset="2"/>
              <a:buChar char="Ø"/>
            </a:pPr>
            <a:endParaRPr lang="es-ES" altLang="es-ES" sz="1600" dirty="0" smtClean="0"/>
          </a:p>
          <a:p>
            <a:pPr marL="0" indent="0" algn="just">
              <a:buNone/>
            </a:pPr>
            <a:endParaRPr lang="es-ES" altLang="es-ES" sz="1300" dirty="0" smtClean="0"/>
          </a:p>
          <a:p>
            <a:pPr marL="0" indent="0" algn="just">
              <a:buNone/>
            </a:pPr>
            <a:endParaRPr lang="en-GB" altLang="es-ES" sz="1300" dirty="0" smtClean="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marL="0" indent="0" algn="just">
              <a:buNone/>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smtClean="0"/>
          </a:p>
          <a:p>
            <a:pPr marL="0" indent="0" algn="just">
              <a:buNone/>
            </a:pPr>
            <a:endParaRPr lang="en-GB" altLang="es-ES" sz="1800" dirty="0"/>
          </a:p>
          <a:p>
            <a:pPr marL="0" indent="0" algn="just">
              <a:buNone/>
            </a:pPr>
            <a:r>
              <a:rPr lang="en-GB" altLang="es-ES" sz="1800" dirty="0" smtClean="0"/>
              <a:t>  </a:t>
            </a:r>
          </a:p>
          <a:p>
            <a:pPr algn="just">
              <a:buFont typeface="Wingdings" panose="05000000000000000000" pitchFamily="2" charset="2"/>
              <a:buChar char="Ø"/>
            </a:pPr>
            <a:endParaRPr lang="en-GB" altLang="es-ES" sz="1800" dirty="0" smtClean="0"/>
          </a:p>
          <a:p>
            <a:pPr algn="just">
              <a:buFont typeface="Wingdings" panose="05000000000000000000" pitchFamily="2" charset="2"/>
              <a:buChar char="Ø"/>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a:p>
          <a:p>
            <a:pPr marL="0" indent="0" algn="just">
              <a:buNone/>
            </a:pPr>
            <a:endParaRPr lang="en-GB" altLang="es-ES" sz="1800" dirty="0" smtClean="0"/>
          </a:p>
          <a:p>
            <a:pPr algn="just"/>
            <a:endParaRPr lang="en-GB" altLang="es-ES" sz="2000" dirty="0" smtClean="0"/>
          </a:p>
          <a:p>
            <a:pPr algn="just"/>
            <a:endParaRPr lang="es-ES_tradnl" altLang="es-ES" sz="2000" dirty="0" smtClean="0"/>
          </a:p>
        </p:txBody>
      </p:sp>
      <p:sp>
        <p:nvSpPr>
          <p:cNvPr id="14338" name="Rectangle 2"/>
          <p:cNvSpPr>
            <a:spLocks noGrp="1"/>
          </p:cNvSpPr>
          <p:nvPr>
            <p:ph type="title"/>
          </p:nvPr>
        </p:nvSpPr>
        <p:spPr>
          <a:xfrm>
            <a:off x="457200" y="0"/>
            <a:ext cx="8229600" cy="1143000"/>
          </a:xfrm>
        </p:spPr>
        <p:txBody>
          <a:bodyPr/>
          <a:lstStyle/>
          <a:p>
            <a:pPr marL="685800" indent="-685800"/>
            <a:r>
              <a:rPr lang="en-US" altLang="es-ES" sz="2800" dirty="0" smtClean="0">
                <a:latin typeface="Gill Sans MT" pitchFamily="34" charset="0"/>
              </a:rPr>
              <a:t>RF coupler</a:t>
            </a:r>
          </a:p>
        </p:txBody>
      </p:sp>
      <p:sp>
        <p:nvSpPr>
          <p:cNvPr id="14339" name="2 Marcador de número de diapositiva"/>
          <p:cNvSpPr txBox="1">
            <a:spLocks noGrp="1"/>
          </p:cNvSpPr>
          <p:nvPr/>
        </p:nvSpPr>
        <p:spPr bwMode="auto">
          <a:xfrm>
            <a:off x="8459788" y="6565900"/>
            <a:ext cx="2133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buChar char="•"/>
              <a:defRPr sz="2800">
                <a:solidFill>
                  <a:schemeClr val="tx1"/>
                </a:solidFill>
                <a:latin typeface="Corbel" pitchFamily="34" charset="0"/>
              </a:defRPr>
            </a:lvl1pPr>
            <a:lvl2pPr marL="742950" indent="-285750" algn="l">
              <a:buChar char="–"/>
              <a:defRPr sz="2400">
                <a:solidFill>
                  <a:schemeClr val="tx1"/>
                </a:solidFill>
                <a:latin typeface="Corbel" pitchFamily="34" charset="0"/>
              </a:defRPr>
            </a:lvl2pPr>
            <a:lvl3pPr marL="1143000" indent="-228600" algn="l">
              <a:buChar char="•"/>
              <a:defRPr sz="2400">
                <a:solidFill>
                  <a:schemeClr val="tx1"/>
                </a:solidFill>
                <a:latin typeface="Corbel" pitchFamily="34" charset="0"/>
              </a:defRPr>
            </a:lvl3pPr>
            <a:lvl4pPr marL="1600200" indent="-228600" algn="l">
              <a:buChar char="–"/>
              <a:defRPr sz="2000">
                <a:solidFill>
                  <a:schemeClr val="tx1"/>
                </a:solidFill>
                <a:latin typeface="Corbel" pitchFamily="34" charset="0"/>
              </a:defRPr>
            </a:lvl4pPr>
            <a:lvl5pPr marL="2057400" indent="-228600" algn="l">
              <a:buChar char="»"/>
              <a:defRPr sz="2000">
                <a:solidFill>
                  <a:schemeClr val="tx1"/>
                </a:solidFill>
                <a:latin typeface="Corbel" pitchFamily="34" charset="0"/>
              </a:defRPr>
            </a:lvl5pPr>
            <a:lvl6pPr marL="2514600" indent="-228600" eaLnBrk="0" fontAlgn="base" hangingPunct="0">
              <a:spcBef>
                <a:spcPct val="20000"/>
              </a:spcBef>
              <a:spcAft>
                <a:spcPct val="0"/>
              </a:spcAft>
              <a:buChar char="»"/>
              <a:defRPr sz="2000">
                <a:solidFill>
                  <a:schemeClr val="tx1"/>
                </a:solidFill>
                <a:latin typeface="Corbel" pitchFamily="34" charset="0"/>
              </a:defRPr>
            </a:lvl6pPr>
            <a:lvl7pPr marL="2971800" indent="-228600" eaLnBrk="0" fontAlgn="base" hangingPunct="0">
              <a:spcBef>
                <a:spcPct val="20000"/>
              </a:spcBef>
              <a:spcAft>
                <a:spcPct val="0"/>
              </a:spcAft>
              <a:buChar char="»"/>
              <a:defRPr sz="2000">
                <a:solidFill>
                  <a:schemeClr val="tx1"/>
                </a:solidFill>
                <a:latin typeface="Corbel" pitchFamily="34" charset="0"/>
              </a:defRPr>
            </a:lvl7pPr>
            <a:lvl8pPr marL="3429000" indent="-228600" eaLnBrk="0" fontAlgn="base" hangingPunct="0">
              <a:spcBef>
                <a:spcPct val="20000"/>
              </a:spcBef>
              <a:spcAft>
                <a:spcPct val="0"/>
              </a:spcAft>
              <a:buChar char="»"/>
              <a:defRPr sz="2000">
                <a:solidFill>
                  <a:schemeClr val="tx1"/>
                </a:solidFill>
                <a:latin typeface="Corbel" pitchFamily="34" charset="0"/>
              </a:defRPr>
            </a:lvl8pPr>
            <a:lvl9pPr marL="3886200" indent="-228600" eaLnBrk="0" fontAlgn="base" hangingPunct="0">
              <a:spcBef>
                <a:spcPct val="20000"/>
              </a:spcBef>
              <a:spcAft>
                <a:spcPct val="0"/>
              </a:spcAft>
              <a:buChar char="»"/>
              <a:defRPr sz="2000">
                <a:solidFill>
                  <a:schemeClr val="tx1"/>
                </a:solidFill>
                <a:latin typeface="Corbel" pitchFamily="34" charset="0"/>
              </a:defRPr>
            </a:lvl9pPr>
          </a:lstStyle>
          <a:p>
            <a:pPr eaLnBrk="1" hangingPunct="1">
              <a:spcBef>
                <a:spcPct val="0"/>
              </a:spcBef>
              <a:buFontTx/>
              <a:buNone/>
            </a:pPr>
            <a:fld id="{C373F3E5-55C0-4B43-8246-3DFF9425CA69}" type="slidenum">
              <a:rPr lang="en-GB" altLang="es-ES" sz="1200">
                <a:solidFill>
                  <a:srgbClr val="898989"/>
                </a:solidFill>
              </a:rPr>
              <a:pPr eaLnBrk="1" hangingPunct="1">
                <a:spcBef>
                  <a:spcPct val="0"/>
                </a:spcBef>
                <a:buFontTx/>
                <a:buNone/>
              </a:pPr>
              <a:t>6</a:t>
            </a:fld>
            <a:endParaRPr lang="en-GB" altLang="es-ES" sz="1200">
              <a:solidFill>
                <a:srgbClr val="898989"/>
              </a:solidFill>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580" y="1752601"/>
            <a:ext cx="4557420" cy="1740187"/>
          </a:xfrm>
          <a:prstGeom prst="rect">
            <a:avLst/>
          </a:prstGeom>
        </p:spPr>
      </p:pic>
      <mc:AlternateContent xmlns:mc="http://schemas.openxmlformats.org/markup-compatibility/2006" xmlns:a14="http://schemas.microsoft.com/office/drawing/2010/main">
        <mc:Choice Requires="a14">
          <p:sp>
            <p:nvSpPr>
              <p:cNvPr id="22" name="Rectángulo 21"/>
              <p:cNvSpPr/>
              <p:nvPr/>
            </p:nvSpPr>
            <p:spPr>
              <a:xfrm>
                <a:off x="5880892" y="2347661"/>
                <a:ext cx="1177695" cy="54406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sz="1400" smtClean="0">
                          <a:solidFill>
                            <a:schemeClr val="tx1"/>
                          </a:solidFill>
                          <a:latin typeface="Cambria Math" panose="02040503050406030204" pitchFamily="18" charset="0"/>
                          <a:ea typeface="Cambria Math" panose="02040503050406030204" pitchFamily="18" charset="0"/>
                        </a:rPr>
                        <m:t>β</m:t>
                      </m:r>
                      <m:r>
                        <a:rPr lang="es-ES" sz="1400">
                          <a:solidFill>
                            <a:schemeClr val="tx1"/>
                          </a:solidFill>
                          <a:latin typeface="Cambria Math" panose="02040503050406030204" pitchFamily="18" charset="0"/>
                        </a:rPr>
                        <m:t>=</m:t>
                      </m:r>
                      <m:f>
                        <m:fPr>
                          <m:ctrlPr>
                            <a:rPr lang="es-ES" sz="1400" i="1">
                              <a:solidFill>
                                <a:schemeClr val="tx1"/>
                              </a:solidFill>
                              <a:latin typeface="Cambria Math" panose="02040503050406030204" pitchFamily="18" charset="0"/>
                            </a:rPr>
                          </m:ctrlPr>
                        </m:fPr>
                        <m:num>
                          <m:r>
                            <a:rPr lang="es-ES" sz="1400">
                              <a:solidFill>
                                <a:schemeClr val="tx1"/>
                              </a:solidFill>
                              <a:latin typeface="Cambria Math" panose="02040503050406030204" pitchFamily="18" charset="0"/>
                            </a:rPr>
                            <m:t>1+</m:t>
                          </m:r>
                          <m:d>
                            <m:dPr>
                              <m:begChr m:val="|"/>
                              <m:endChr m:val="|"/>
                              <m:ctrlPr>
                                <a:rPr lang="es-ES" sz="1400" i="1" smtClean="0">
                                  <a:solidFill>
                                    <a:schemeClr val="tx1"/>
                                  </a:solidFill>
                                  <a:latin typeface="Cambria Math" panose="02040503050406030204" pitchFamily="18" charset="0"/>
                                </a:rPr>
                              </m:ctrlPr>
                            </m:dPr>
                            <m:e>
                              <m:sSub>
                                <m:sSubPr>
                                  <m:ctrlPr>
                                    <a:rPr lang="es-ES" sz="1400" i="1">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𝑆</m:t>
                                  </m:r>
                                </m:e>
                                <m:sub>
                                  <m:r>
                                    <a:rPr lang="es-ES" sz="1400">
                                      <a:solidFill>
                                        <a:schemeClr val="tx1"/>
                                      </a:solidFill>
                                      <a:latin typeface="Cambria Math" panose="02040503050406030204" pitchFamily="18" charset="0"/>
                                    </a:rPr>
                                    <m:t>11</m:t>
                                  </m:r>
                                </m:sub>
                              </m:sSub>
                            </m:e>
                          </m:d>
                        </m:num>
                        <m:den>
                          <m:r>
                            <a:rPr lang="es-ES" sz="1400">
                              <a:solidFill>
                                <a:schemeClr val="tx1"/>
                              </a:solidFill>
                              <a:latin typeface="Cambria Math" panose="02040503050406030204" pitchFamily="18" charset="0"/>
                            </a:rPr>
                            <m:t>1−</m:t>
                          </m:r>
                          <m:d>
                            <m:dPr>
                              <m:begChr m:val="|"/>
                              <m:endChr m:val="|"/>
                              <m:ctrlPr>
                                <a:rPr lang="es-ES" sz="1400" i="1">
                                  <a:solidFill>
                                    <a:schemeClr val="tx1"/>
                                  </a:solidFill>
                                  <a:latin typeface="Cambria Math" panose="02040503050406030204" pitchFamily="18" charset="0"/>
                                </a:rPr>
                              </m:ctrlPr>
                            </m:dPr>
                            <m:e>
                              <m:sSub>
                                <m:sSubPr>
                                  <m:ctrlPr>
                                    <a:rPr lang="es-ES" sz="1400" i="1">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𝑆</m:t>
                                  </m:r>
                                </m:e>
                                <m:sub>
                                  <m:r>
                                    <a:rPr lang="es-ES" sz="1400">
                                      <a:solidFill>
                                        <a:schemeClr val="tx1"/>
                                      </a:solidFill>
                                      <a:latin typeface="Cambria Math" panose="02040503050406030204" pitchFamily="18" charset="0"/>
                                    </a:rPr>
                                    <m:t>11</m:t>
                                  </m:r>
                                </m:sub>
                              </m:sSub>
                            </m:e>
                          </m:d>
                        </m:den>
                      </m:f>
                    </m:oMath>
                  </m:oMathPara>
                </a14:m>
                <a:endParaRPr lang="en-GB" sz="1400" dirty="0">
                  <a:solidFill>
                    <a:schemeClr val="tx1"/>
                  </a:solidFill>
                </a:endParaRPr>
              </a:p>
            </p:txBody>
          </p:sp>
        </mc:Choice>
        <mc:Fallback xmlns="">
          <p:sp>
            <p:nvSpPr>
              <p:cNvPr id="22" name="Rectángulo 21"/>
              <p:cNvSpPr>
                <a:spLocks noRot="1" noChangeAspect="1" noMove="1" noResize="1" noEditPoints="1" noAdjustHandles="1" noChangeArrowheads="1" noChangeShapeType="1" noTextEdit="1"/>
              </p:cNvSpPr>
              <p:nvPr/>
            </p:nvSpPr>
            <p:spPr>
              <a:xfrm>
                <a:off x="5880892" y="2347661"/>
                <a:ext cx="1177695" cy="544060"/>
              </a:xfrm>
              <a:prstGeom prst="rect">
                <a:avLst/>
              </a:prstGeom>
              <a:blipFill>
                <a:blip r:embed="rId4"/>
                <a:stretch>
                  <a:fillRect l="-10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Rectángulo 23"/>
              <p:cNvSpPr/>
              <p:nvPr/>
            </p:nvSpPr>
            <p:spPr>
              <a:xfrm>
                <a:off x="5562600" y="1786804"/>
                <a:ext cx="1759200"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s-ES" sz="1400" i="1" smtClean="0">
                              <a:solidFill>
                                <a:schemeClr val="tx1"/>
                              </a:solidFill>
                              <a:latin typeface="Cambria Math" panose="02040503050406030204" pitchFamily="18" charset="0"/>
                            </a:rPr>
                          </m:ctrlPr>
                        </m:dPr>
                        <m:e>
                          <m:sSub>
                            <m:sSubPr>
                              <m:ctrlPr>
                                <a:rPr lang="es-ES" sz="1400" i="1">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𝑆</m:t>
                              </m:r>
                            </m:e>
                            <m:sub>
                              <m:r>
                                <a:rPr lang="es-ES" sz="1400">
                                  <a:solidFill>
                                    <a:schemeClr val="tx1"/>
                                  </a:solidFill>
                                  <a:latin typeface="Cambria Math" panose="02040503050406030204" pitchFamily="18" charset="0"/>
                                </a:rPr>
                                <m:t>11</m:t>
                              </m:r>
                            </m:sub>
                          </m:sSub>
                        </m:e>
                      </m:d>
                      <m:r>
                        <a:rPr lang="es-ES" sz="1400" b="0" i="1" smtClean="0">
                          <a:solidFill>
                            <a:schemeClr val="tx1"/>
                          </a:solidFill>
                          <a:latin typeface="Cambria Math" panose="02040503050406030204" pitchFamily="18" charset="0"/>
                        </a:rPr>
                        <m:t>=−17.984 </m:t>
                      </m:r>
                      <m:r>
                        <a:rPr lang="es-ES" sz="1400" b="0" i="1" smtClean="0">
                          <a:solidFill>
                            <a:schemeClr val="tx1"/>
                          </a:solidFill>
                          <a:latin typeface="Cambria Math" panose="02040503050406030204" pitchFamily="18" charset="0"/>
                        </a:rPr>
                        <m:t>𝑑𝐵</m:t>
                      </m:r>
                    </m:oMath>
                  </m:oMathPara>
                </a14:m>
                <a:endParaRPr lang="en-GB" sz="1400" dirty="0">
                  <a:solidFill>
                    <a:schemeClr val="tx1"/>
                  </a:solidFill>
                </a:endParaRPr>
              </a:p>
            </p:txBody>
          </p:sp>
        </mc:Choice>
        <mc:Fallback xmlns="">
          <p:sp>
            <p:nvSpPr>
              <p:cNvPr id="24" name="Rectángulo 23"/>
              <p:cNvSpPr>
                <a:spLocks noRot="1" noChangeAspect="1" noMove="1" noResize="1" noEditPoints="1" noAdjustHandles="1" noChangeArrowheads="1" noChangeShapeType="1" noTextEdit="1"/>
              </p:cNvSpPr>
              <p:nvPr/>
            </p:nvSpPr>
            <p:spPr>
              <a:xfrm>
                <a:off x="5562600" y="1786804"/>
                <a:ext cx="1759200" cy="307777"/>
              </a:xfrm>
              <a:prstGeom prst="rect">
                <a:avLst/>
              </a:prstGeom>
              <a:blipFill>
                <a:blip r:embed="rId5"/>
                <a:stretch>
                  <a:fillRect/>
                </a:stretch>
              </a:blipFill>
            </p:spPr>
            <p:txBody>
              <a:bodyPr/>
              <a:lstStyle/>
              <a:p>
                <a:r>
                  <a:rPr lang="en-GB">
                    <a:noFill/>
                  </a:rPr>
                  <a:t> </a:t>
                </a:r>
              </a:p>
            </p:txBody>
          </p:sp>
        </mc:Fallback>
      </mc:AlternateContent>
      <p:cxnSp>
        <p:nvCxnSpPr>
          <p:cNvPr id="25" name="Conector recto de flecha 24"/>
          <p:cNvCxnSpPr/>
          <p:nvPr/>
        </p:nvCxnSpPr>
        <p:spPr>
          <a:xfrm>
            <a:off x="6553200" y="2094581"/>
            <a:ext cx="0" cy="256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p:cNvCxnSpPr/>
          <p:nvPr/>
        </p:nvCxnSpPr>
        <p:spPr>
          <a:xfrm>
            <a:off x="6553200" y="2816423"/>
            <a:ext cx="0" cy="2721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Rectángulo 26"/>
              <p:cNvSpPr/>
              <p:nvPr/>
            </p:nvSpPr>
            <p:spPr>
              <a:xfrm>
                <a:off x="5029200" y="3883223"/>
                <a:ext cx="1380827"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i="1" smtClean="0">
                              <a:solidFill>
                                <a:schemeClr val="tx1"/>
                              </a:solidFill>
                              <a:latin typeface="Cambria Math" panose="02040503050406030204" pitchFamily="18" charset="0"/>
                            </a:rPr>
                          </m:ctrlPr>
                        </m:sSubPr>
                        <m:e>
                          <m:r>
                            <a:rPr lang="es-ES" sz="1400" i="1" smtClean="0">
                              <a:solidFill>
                                <a:schemeClr val="tx1"/>
                              </a:solidFill>
                              <a:latin typeface="Cambria Math" panose="02040503050406030204" pitchFamily="18" charset="0"/>
                              <a:ea typeface="Cambria Math" panose="02040503050406030204" pitchFamily="18" charset="0"/>
                            </a:rPr>
                            <m:t>𝜀</m:t>
                          </m:r>
                        </m:e>
                        <m:sub>
                          <m:r>
                            <a:rPr lang="es-ES" sz="1400" b="0" i="1" smtClean="0">
                              <a:solidFill>
                                <a:schemeClr val="tx1"/>
                              </a:solidFill>
                              <a:latin typeface="Cambria Math" panose="02040503050406030204" pitchFamily="18" charset="0"/>
                            </a:rPr>
                            <m:t>𝑟</m:t>
                          </m:r>
                        </m:sub>
                      </m:sSub>
                      <m:r>
                        <a:rPr lang="es-ES" sz="1400" b="0" i="1" smtClean="0">
                          <a:solidFill>
                            <a:schemeClr val="tx1"/>
                          </a:solidFill>
                          <a:latin typeface="Cambria Math" panose="02040503050406030204" pitchFamily="18" charset="0"/>
                        </a:rPr>
                        <m:t>=0.6+0.8</m:t>
                      </m:r>
                      <m:r>
                        <a:rPr lang="es-ES" sz="1400" b="0" i="1" smtClean="0">
                          <a:solidFill>
                            <a:schemeClr val="tx1"/>
                          </a:solidFill>
                          <a:latin typeface="Cambria Math" panose="02040503050406030204" pitchFamily="18" charset="0"/>
                        </a:rPr>
                        <m:t>𝑗</m:t>
                      </m:r>
                    </m:oMath>
                  </m:oMathPara>
                </a14:m>
                <a:endParaRPr lang="en-GB" sz="1400" dirty="0">
                  <a:solidFill>
                    <a:schemeClr val="tx1"/>
                  </a:solidFill>
                </a:endParaRPr>
              </a:p>
            </p:txBody>
          </p:sp>
        </mc:Choice>
        <mc:Fallback xmlns="">
          <p:sp>
            <p:nvSpPr>
              <p:cNvPr id="27" name="Rectángulo 26"/>
              <p:cNvSpPr>
                <a:spLocks noRot="1" noChangeAspect="1" noMove="1" noResize="1" noEditPoints="1" noAdjustHandles="1" noChangeArrowheads="1" noChangeShapeType="1" noTextEdit="1"/>
              </p:cNvSpPr>
              <p:nvPr/>
            </p:nvSpPr>
            <p:spPr>
              <a:xfrm>
                <a:off x="5029200" y="3883223"/>
                <a:ext cx="1380827" cy="307777"/>
              </a:xfrm>
              <a:prstGeom prst="rect">
                <a:avLst/>
              </a:prstGeom>
              <a:blipFill>
                <a:blip r:embed="rId6"/>
                <a:stretch>
                  <a:fillRect b="-78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ángulo 27"/>
              <p:cNvSpPr/>
              <p:nvPr/>
            </p:nvSpPr>
            <p:spPr>
              <a:xfrm>
                <a:off x="6477000" y="3886200"/>
                <a:ext cx="1399999"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i="1" smtClean="0">
                              <a:solidFill>
                                <a:schemeClr val="tx1"/>
                              </a:solidFill>
                              <a:latin typeface="Cambria Math" panose="02040503050406030204" pitchFamily="18" charset="0"/>
                            </a:rPr>
                          </m:ctrlPr>
                        </m:sSubPr>
                        <m:e>
                          <m:r>
                            <a:rPr lang="es-ES" sz="1400" i="1" smtClean="0">
                              <a:solidFill>
                                <a:schemeClr val="tx1"/>
                              </a:solidFill>
                              <a:latin typeface="Cambria Math" panose="02040503050406030204" pitchFamily="18" charset="0"/>
                              <a:ea typeface="Cambria Math" panose="02040503050406030204" pitchFamily="18" charset="0"/>
                            </a:rPr>
                            <m:t>𝜇</m:t>
                          </m:r>
                        </m:e>
                        <m:sub>
                          <m:r>
                            <a:rPr lang="es-ES" sz="1400" b="0" i="1" smtClean="0">
                              <a:solidFill>
                                <a:schemeClr val="tx1"/>
                              </a:solidFill>
                              <a:latin typeface="Cambria Math" panose="02040503050406030204" pitchFamily="18" charset="0"/>
                            </a:rPr>
                            <m:t>𝑟</m:t>
                          </m:r>
                        </m:sub>
                      </m:sSub>
                      <m:r>
                        <a:rPr lang="es-ES" sz="1400" b="0" i="1" smtClean="0">
                          <a:solidFill>
                            <a:schemeClr val="tx1"/>
                          </a:solidFill>
                          <a:latin typeface="Cambria Math" panose="02040503050406030204" pitchFamily="18" charset="0"/>
                        </a:rPr>
                        <m:t>=0.6+0.8</m:t>
                      </m:r>
                      <m:r>
                        <a:rPr lang="es-ES" sz="1400" b="0" i="1" smtClean="0">
                          <a:solidFill>
                            <a:schemeClr val="tx1"/>
                          </a:solidFill>
                          <a:latin typeface="Cambria Math" panose="02040503050406030204" pitchFamily="18" charset="0"/>
                        </a:rPr>
                        <m:t>𝑗</m:t>
                      </m:r>
                    </m:oMath>
                  </m:oMathPara>
                </a14:m>
                <a:endParaRPr lang="en-GB" sz="1400" dirty="0">
                  <a:solidFill>
                    <a:schemeClr val="tx1"/>
                  </a:solidFill>
                </a:endParaRPr>
              </a:p>
            </p:txBody>
          </p:sp>
        </mc:Choice>
        <mc:Fallback xmlns="">
          <p:sp>
            <p:nvSpPr>
              <p:cNvPr id="28" name="Rectángulo 27"/>
              <p:cNvSpPr>
                <a:spLocks noRot="1" noChangeAspect="1" noMove="1" noResize="1" noEditPoints="1" noAdjustHandles="1" noChangeArrowheads="1" noChangeShapeType="1" noTextEdit="1"/>
              </p:cNvSpPr>
              <p:nvPr/>
            </p:nvSpPr>
            <p:spPr>
              <a:xfrm>
                <a:off x="6477000" y="3886200"/>
                <a:ext cx="1399999" cy="307777"/>
              </a:xfrm>
              <a:prstGeom prst="rect">
                <a:avLst/>
              </a:prstGeom>
              <a:blipFill>
                <a:blip r:embed="rId7"/>
                <a:stretch>
                  <a:fillRect b="-8000"/>
                </a:stretch>
              </a:blipFill>
            </p:spPr>
            <p:txBody>
              <a:bodyPr/>
              <a:lstStyle/>
              <a:p>
                <a:r>
                  <a:rPr lang="en-GB">
                    <a:noFill/>
                  </a:rPr>
                  <a:t> </a:t>
                </a:r>
              </a:p>
            </p:txBody>
          </p:sp>
        </mc:Fallback>
      </mc:AlternateContent>
      <p:grpSp>
        <p:nvGrpSpPr>
          <p:cNvPr id="8" name="Grupo 7"/>
          <p:cNvGrpSpPr/>
          <p:nvPr/>
        </p:nvGrpSpPr>
        <p:grpSpPr>
          <a:xfrm>
            <a:off x="831776" y="4267197"/>
            <a:ext cx="7016824" cy="838199"/>
            <a:chOff x="837108" y="4089545"/>
            <a:chExt cx="7507812" cy="1117364"/>
          </a:xfrm>
        </p:grpSpPr>
        <p:pic>
          <p:nvPicPr>
            <p:cNvPr id="29" name="Imagen 28"/>
            <p:cNvPicPr>
              <a:picLocks noChangeAspect="1"/>
            </p:cNvPicPr>
            <p:nvPr/>
          </p:nvPicPr>
          <p:blipFill>
            <a:blip r:embed="rId8"/>
            <a:stretch>
              <a:fillRect/>
            </a:stretch>
          </p:blipFill>
          <p:spPr>
            <a:xfrm>
              <a:off x="837108" y="4089545"/>
              <a:ext cx="7507812" cy="1117364"/>
            </a:xfrm>
            <a:prstGeom prst="rect">
              <a:avLst/>
            </a:prstGeom>
          </p:spPr>
        </p:pic>
        <p:cxnSp>
          <p:nvCxnSpPr>
            <p:cNvPr id="30" name="Conector recto de flecha 29"/>
            <p:cNvCxnSpPr/>
            <p:nvPr/>
          </p:nvCxnSpPr>
          <p:spPr>
            <a:xfrm>
              <a:off x="5311060" y="4597444"/>
              <a:ext cx="2952328" cy="0"/>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Rectángulo 30"/>
            <p:cNvSpPr/>
            <p:nvPr/>
          </p:nvSpPr>
          <p:spPr>
            <a:xfrm>
              <a:off x="6087541" y="4190773"/>
              <a:ext cx="1270912" cy="307775"/>
            </a:xfrm>
            <a:prstGeom prst="rect">
              <a:avLst/>
            </a:prstGeom>
          </p:spPr>
          <p:txBody>
            <a:bodyPr wrap="square">
              <a:spAutoFit/>
            </a:bodyPr>
            <a:lstStyle/>
            <a:p>
              <a:r>
                <a:rPr lang="en-US" sz="1400" i="0" dirty="0" smtClean="0">
                  <a:solidFill>
                    <a:schemeClr val="tx1"/>
                  </a:solidFill>
                </a:rPr>
                <a:t>Dielectric</a:t>
              </a:r>
              <a:endParaRPr lang="en-US" sz="1400" dirty="0">
                <a:solidFill>
                  <a:schemeClr val="tx1"/>
                </a:solidFill>
              </a:endParaRPr>
            </a:p>
          </p:txBody>
        </p:sp>
      </p:grpSp>
      <p:sp>
        <p:nvSpPr>
          <p:cNvPr id="32" name="2 Marcador de contenido"/>
          <p:cNvSpPr>
            <a:spLocks noGrp="1"/>
          </p:cNvSpPr>
          <p:nvPr>
            <p:ph idx="4294967295"/>
          </p:nvPr>
        </p:nvSpPr>
        <p:spPr>
          <a:xfrm>
            <a:off x="3525585" y="5105400"/>
            <a:ext cx="4399215" cy="265729"/>
          </a:xfrm>
        </p:spPr>
        <p:txBody>
          <a:bodyPr/>
          <a:lstStyle/>
          <a:p>
            <a:pPr marL="0" indent="0" algn="just">
              <a:buFontTx/>
              <a:buNone/>
              <a:defRPr/>
            </a:pPr>
            <a:r>
              <a:rPr lang="en-US" altLang="es-ES" sz="1300" dirty="0" smtClean="0"/>
              <a:t>Scheme of the 2.6 cell RF gun with coupler </a:t>
            </a:r>
            <a:r>
              <a:rPr lang="es-ES" altLang="es-ES" sz="1300" dirty="0" smtClean="0"/>
              <a:t>in SUPERFISH</a:t>
            </a:r>
            <a:endParaRPr lang="en-US" altLang="es-ES" sz="1300" dirty="0" smtClean="0"/>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mc:AlternateContent xmlns:mc="http://schemas.openxmlformats.org/markup-compatibility/2006" xmlns:a14="http://schemas.microsoft.com/office/drawing/2010/main">
        <mc:Choice Requires="a14">
          <p:sp>
            <p:nvSpPr>
              <p:cNvPr id="33" name="Rectángulo 32"/>
              <p:cNvSpPr/>
              <p:nvPr/>
            </p:nvSpPr>
            <p:spPr>
              <a:xfrm>
                <a:off x="4266203" y="5869563"/>
                <a:ext cx="875624" cy="5320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l-GR" sz="1400" smtClean="0">
                          <a:solidFill>
                            <a:schemeClr val="tx1"/>
                          </a:solidFill>
                          <a:latin typeface="Cambria Math" panose="02040503050406030204" pitchFamily="18" charset="0"/>
                          <a:ea typeface="Cambria Math" panose="02040503050406030204" pitchFamily="18" charset="0"/>
                        </a:rPr>
                        <m:t>β</m:t>
                      </m:r>
                      <m:r>
                        <a:rPr lang="es-ES" sz="1400">
                          <a:solidFill>
                            <a:schemeClr val="tx1"/>
                          </a:solidFill>
                          <a:latin typeface="Cambria Math" panose="02040503050406030204" pitchFamily="18" charset="0"/>
                        </a:rPr>
                        <m:t>=</m:t>
                      </m:r>
                      <m:f>
                        <m:fPr>
                          <m:ctrlPr>
                            <a:rPr lang="es-ES" sz="1400" i="1">
                              <a:solidFill>
                                <a:schemeClr val="tx1"/>
                              </a:solidFill>
                              <a:latin typeface="Cambria Math" panose="02040503050406030204" pitchFamily="18" charset="0"/>
                            </a:rPr>
                          </m:ctrlPr>
                        </m:fPr>
                        <m:num>
                          <m:sSub>
                            <m:sSubPr>
                              <m:ctrlPr>
                                <a:rPr lang="es-ES" sz="1400" i="1" smtClean="0">
                                  <a:solidFill>
                                    <a:schemeClr val="tx1"/>
                                  </a:solidFill>
                                  <a:latin typeface="Cambria Math" panose="02040503050406030204" pitchFamily="18" charset="0"/>
                                </a:rPr>
                              </m:ctrlPr>
                            </m:sSubPr>
                            <m:e>
                              <m:r>
                                <a:rPr lang="es-ES" sz="1400" b="0" i="1" smtClean="0">
                                  <a:solidFill>
                                    <a:schemeClr val="tx1"/>
                                  </a:solidFill>
                                  <a:latin typeface="Cambria Math" panose="02040503050406030204" pitchFamily="18" charset="0"/>
                                </a:rPr>
                                <m:t>𝑃</m:t>
                              </m:r>
                            </m:e>
                            <m:sub>
                              <m:r>
                                <a:rPr lang="es-ES" sz="1400" b="0" i="1" smtClean="0">
                                  <a:solidFill>
                                    <a:schemeClr val="tx1"/>
                                  </a:solidFill>
                                  <a:latin typeface="Cambria Math" panose="02040503050406030204" pitchFamily="18" charset="0"/>
                                </a:rPr>
                                <m:t>𝑒𝑥𝑡</m:t>
                              </m:r>
                            </m:sub>
                          </m:sSub>
                        </m:num>
                        <m:den>
                          <m:sSub>
                            <m:sSubPr>
                              <m:ctrlPr>
                                <a:rPr lang="es-ES" sz="1400" i="1">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𝑃</m:t>
                              </m:r>
                            </m:e>
                            <m:sub>
                              <m:r>
                                <a:rPr lang="es-ES" sz="1400">
                                  <a:solidFill>
                                    <a:schemeClr val="tx1"/>
                                  </a:solidFill>
                                  <a:latin typeface="Cambria Math" panose="02040503050406030204" pitchFamily="18" charset="0"/>
                                </a:rPr>
                                <m:t>𝑐</m:t>
                              </m:r>
                            </m:sub>
                          </m:sSub>
                        </m:den>
                      </m:f>
                    </m:oMath>
                  </m:oMathPara>
                </a14:m>
                <a:endParaRPr lang="en-GB" sz="1400" dirty="0">
                  <a:solidFill>
                    <a:schemeClr val="tx1"/>
                  </a:solidFill>
                </a:endParaRPr>
              </a:p>
            </p:txBody>
          </p:sp>
        </mc:Choice>
        <mc:Fallback xmlns="">
          <p:sp>
            <p:nvSpPr>
              <p:cNvPr id="33" name="Rectángulo 32"/>
              <p:cNvSpPr>
                <a:spLocks noRot="1" noChangeAspect="1" noMove="1" noResize="1" noEditPoints="1" noAdjustHandles="1" noChangeArrowheads="1" noChangeShapeType="1" noTextEdit="1"/>
              </p:cNvSpPr>
              <p:nvPr/>
            </p:nvSpPr>
            <p:spPr>
              <a:xfrm>
                <a:off x="4266203" y="5869563"/>
                <a:ext cx="875624" cy="532005"/>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Rectángulo 33"/>
              <p:cNvSpPr/>
              <p:nvPr/>
            </p:nvSpPr>
            <p:spPr>
              <a:xfrm>
                <a:off x="2983834" y="5931188"/>
                <a:ext cx="1121525"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i="1" smtClean="0">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𝑃</m:t>
                          </m:r>
                        </m:e>
                        <m:sub>
                          <m:r>
                            <a:rPr lang="es-ES" sz="1400" b="0" i="1" smtClean="0">
                              <a:solidFill>
                                <a:schemeClr val="tx1"/>
                              </a:solidFill>
                              <a:latin typeface="Cambria Math" panose="02040503050406030204" pitchFamily="18" charset="0"/>
                            </a:rPr>
                            <m:t>𝑑𝑖𝑒𝑙</m:t>
                          </m:r>
                        </m:sub>
                      </m:sSub>
                      <m:r>
                        <a:rPr lang="es-ES" sz="1400" b="0" i="1" smtClean="0">
                          <a:solidFill>
                            <a:schemeClr val="tx1"/>
                          </a:solidFill>
                          <a:latin typeface="Cambria Math" panose="02040503050406030204" pitchFamily="18" charset="0"/>
                        </a:rPr>
                        <m:t>=</m:t>
                      </m:r>
                      <m:sSub>
                        <m:sSubPr>
                          <m:ctrlPr>
                            <a:rPr lang="es-ES" sz="1400" i="1">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𝑃</m:t>
                          </m:r>
                        </m:e>
                        <m:sub>
                          <m:r>
                            <a:rPr lang="es-ES" sz="1400">
                              <a:solidFill>
                                <a:schemeClr val="tx1"/>
                              </a:solidFill>
                              <a:latin typeface="Cambria Math" panose="02040503050406030204" pitchFamily="18" charset="0"/>
                            </a:rPr>
                            <m:t>𝑒𝑥𝑡</m:t>
                          </m:r>
                        </m:sub>
                      </m:sSub>
                    </m:oMath>
                  </m:oMathPara>
                </a14:m>
                <a:endParaRPr lang="en-GB" sz="1400" dirty="0">
                  <a:solidFill>
                    <a:schemeClr val="tx1"/>
                  </a:solidFill>
                </a:endParaRPr>
              </a:p>
            </p:txBody>
          </p:sp>
        </mc:Choice>
        <mc:Fallback xmlns="">
          <p:sp>
            <p:nvSpPr>
              <p:cNvPr id="34" name="Rectángulo 33"/>
              <p:cNvSpPr>
                <a:spLocks noRot="1" noChangeAspect="1" noMove="1" noResize="1" noEditPoints="1" noAdjustHandles="1" noChangeArrowheads="1" noChangeShapeType="1" noTextEdit="1"/>
              </p:cNvSpPr>
              <p:nvPr/>
            </p:nvSpPr>
            <p:spPr>
              <a:xfrm>
                <a:off x="2983834" y="5931188"/>
                <a:ext cx="1121525" cy="307777"/>
              </a:xfrm>
              <a:prstGeom prst="rect">
                <a:avLst/>
              </a:prstGeom>
              <a:blipFill>
                <a:blip r:embed="rId10"/>
                <a:stretch>
                  <a:fillRect/>
                </a:stretch>
              </a:blipFill>
            </p:spPr>
            <p:txBody>
              <a:bodyPr/>
              <a:lstStyle/>
              <a:p>
                <a:r>
                  <a:rPr lang="en-GB">
                    <a:noFill/>
                  </a:rPr>
                  <a:t> </a:t>
                </a:r>
              </a:p>
            </p:txBody>
          </p:sp>
        </mc:Fallback>
      </mc:AlternateContent>
      <p:cxnSp>
        <p:nvCxnSpPr>
          <p:cNvPr id="36" name="Conector recto de flecha 35"/>
          <p:cNvCxnSpPr/>
          <p:nvPr/>
        </p:nvCxnSpPr>
        <p:spPr>
          <a:xfrm flipV="1">
            <a:off x="2648009" y="4810408"/>
            <a:ext cx="2685991" cy="4278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 name="Imagen 9"/>
          <p:cNvPicPr>
            <a:picLocks noChangeAspect="1"/>
          </p:cNvPicPr>
          <p:nvPr/>
        </p:nvPicPr>
        <p:blipFill>
          <a:blip r:embed="rId11"/>
          <a:stretch>
            <a:fillRect/>
          </a:stretch>
        </p:blipFill>
        <p:spPr>
          <a:xfrm>
            <a:off x="543851" y="5246487"/>
            <a:ext cx="2104158" cy="1246152"/>
          </a:xfrm>
          <a:prstGeom prst="rect">
            <a:avLst/>
          </a:prstGeom>
        </p:spPr>
      </p:pic>
      <p:sp>
        <p:nvSpPr>
          <p:cNvPr id="41" name="2 Marcador de contenido"/>
          <p:cNvSpPr>
            <a:spLocks noGrp="1"/>
          </p:cNvSpPr>
          <p:nvPr>
            <p:ph idx="4294967295"/>
          </p:nvPr>
        </p:nvSpPr>
        <p:spPr>
          <a:xfrm>
            <a:off x="304800" y="6525344"/>
            <a:ext cx="4399215" cy="265729"/>
          </a:xfrm>
        </p:spPr>
        <p:txBody>
          <a:bodyPr/>
          <a:lstStyle/>
          <a:p>
            <a:pPr marL="0" indent="0" algn="just">
              <a:buFontTx/>
              <a:buNone/>
              <a:defRPr/>
            </a:pPr>
            <a:r>
              <a:rPr lang="es-ES" altLang="es-ES" sz="1300" dirty="0" smtClean="0"/>
              <a:t>RF</a:t>
            </a:r>
            <a:r>
              <a:rPr lang="en-US" altLang="es-ES" sz="1300" dirty="0" smtClean="0"/>
              <a:t> electric field along the coupler</a:t>
            </a:r>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cxnSp>
        <p:nvCxnSpPr>
          <p:cNvPr id="42" name="Conector recto 41"/>
          <p:cNvCxnSpPr/>
          <p:nvPr/>
        </p:nvCxnSpPr>
        <p:spPr bwMode="auto">
          <a:xfrm>
            <a:off x="990600" y="5281200"/>
            <a:ext cx="0" cy="9072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8" name="2 Marcador de contenido"/>
          <p:cNvSpPr>
            <a:spLocks noGrp="1"/>
          </p:cNvSpPr>
          <p:nvPr>
            <p:ph idx="4294967295"/>
          </p:nvPr>
        </p:nvSpPr>
        <p:spPr>
          <a:xfrm>
            <a:off x="1193482" y="5358769"/>
            <a:ext cx="1479768" cy="265729"/>
          </a:xfrm>
        </p:spPr>
        <p:txBody>
          <a:bodyPr/>
          <a:lstStyle/>
          <a:p>
            <a:pPr marL="0" indent="0" algn="just">
              <a:buFontTx/>
              <a:buNone/>
              <a:defRPr/>
            </a:pPr>
            <a:r>
              <a:rPr lang="es-ES" altLang="es-ES" sz="800" dirty="0" err="1" smtClean="0"/>
              <a:t>Dielectric</a:t>
            </a:r>
            <a:r>
              <a:rPr lang="es-ES" altLang="es-ES" sz="800" dirty="0" smtClean="0"/>
              <a:t> interface </a:t>
            </a:r>
            <a:endParaRPr lang="en-US" altLang="es-ES" sz="800" dirty="0" smtClean="0"/>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cxnSp>
        <p:nvCxnSpPr>
          <p:cNvPr id="46" name="Conector recto de flecha 45"/>
          <p:cNvCxnSpPr/>
          <p:nvPr/>
        </p:nvCxnSpPr>
        <p:spPr bwMode="auto">
          <a:xfrm flipH="1">
            <a:off x="1015842" y="5478968"/>
            <a:ext cx="215979" cy="0"/>
          </a:xfrm>
          <a:prstGeom prst="straightConnector1">
            <a:avLst/>
          </a:prstGeom>
          <a:noFill/>
          <a:ln w="9525" cap="flat" cmpd="sng" algn="ctr">
            <a:solidFill>
              <a:schemeClr val="tx1"/>
            </a:solidFill>
            <a:prstDash val="solid"/>
            <a:round/>
            <a:headEnd type="none" w="med" len="med"/>
            <a:tailEnd type="triangle"/>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mc:AlternateContent xmlns:mc="http://schemas.openxmlformats.org/markup-compatibility/2006" xmlns:a14="http://schemas.microsoft.com/office/drawing/2010/main">
        <mc:Choice Requires="a14">
          <p:sp>
            <p:nvSpPr>
              <p:cNvPr id="47" name="Rectángulo 46"/>
              <p:cNvSpPr/>
              <p:nvPr/>
            </p:nvSpPr>
            <p:spPr>
              <a:xfrm>
                <a:off x="2845581" y="6480528"/>
                <a:ext cx="2542235" cy="246221"/>
              </a:xfrm>
              <a:prstGeom prst="rect">
                <a:avLst/>
              </a:prstGeom>
            </p:spPr>
            <p:txBody>
              <a:bodyPr wrap="none">
                <a:spAutoFit/>
              </a:bodyPr>
              <a:lstStyle/>
              <a:p>
                <a14:m>
                  <m:oMath xmlns:m="http://schemas.openxmlformats.org/officeDocument/2006/math">
                    <m:sSub>
                      <m:sSubPr>
                        <m:ctrlPr>
                          <a:rPr lang="es-ES" sz="1000" i="1" smtClean="0">
                            <a:solidFill>
                              <a:schemeClr val="tx1"/>
                            </a:solidFill>
                            <a:latin typeface="Cambria Math" panose="02040503050406030204" pitchFamily="18" charset="0"/>
                          </a:rPr>
                        </m:ctrlPr>
                      </m:sSubPr>
                      <m:e>
                        <m:r>
                          <a:rPr lang="es-ES" sz="1000">
                            <a:solidFill>
                              <a:schemeClr val="tx1"/>
                            </a:solidFill>
                            <a:latin typeface="Cambria Math" panose="02040503050406030204" pitchFamily="18" charset="0"/>
                          </a:rPr>
                          <m:t>𝑃</m:t>
                        </m:r>
                      </m:e>
                      <m:sub>
                        <m:r>
                          <a:rPr lang="es-ES" sz="1000" i="1">
                            <a:solidFill>
                              <a:schemeClr val="tx1"/>
                            </a:solidFill>
                            <a:latin typeface="Cambria Math" panose="02040503050406030204" pitchFamily="18" charset="0"/>
                          </a:rPr>
                          <m:t>𝑑𝑖𝑒𝑙</m:t>
                        </m:r>
                      </m:sub>
                    </m:sSub>
                  </m:oMath>
                </a14:m>
                <a:r>
                  <a:rPr lang="en-GB" sz="1000" dirty="0" smtClean="0">
                    <a:solidFill>
                      <a:schemeClr val="tx1"/>
                    </a:solidFill>
                  </a:rPr>
                  <a:t> </a:t>
                </a:r>
                <a:r>
                  <a:rPr lang="en-GB" sz="1000" dirty="0" smtClean="0">
                    <a:solidFill>
                      <a:schemeClr val="tx1"/>
                    </a:solidFill>
                    <a:latin typeface="+mj-lt"/>
                  </a:rPr>
                  <a:t>is the power absorbed by the dielectric</a:t>
                </a:r>
                <a:r>
                  <a:rPr lang="en-GB" sz="1000" dirty="0" smtClean="0">
                    <a:solidFill>
                      <a:schemeClr val="tx1"/>
                    </a:solidFill>
                  </a:rPr>
                  <a:t> </a:t>
                </a:r>
                <a:endParaRPr lang="en-GB" sz="1000" dirty="0"/>
              </a:p>
            </p:txBody>
          </p:sp>
        </mc:Choice>
        <mc:Fallback xmlns="">
          <p:sp>
            <p:nvSpPr>
              <p:cNvPr id="47" name="Rectángulo 46"/>
              <p:cNvSpPr>
                <a:spLocks noRot="1" noChangeAspect="1" noMove="1" noResize="1" noEditPoints="1" noAdjustHandles="1" noChangeArrowheads="1" noChangeShapeType="1" noTextEdit="1"/>
              </p:cNvSpPr>
              <p:nvPr/>
            </p:nvSpPr>
            <p:spPr>
              <a:xfrm>
                <a:off x="2845581" y="6480528"/>
                <a:ext cx="2542235" cy="246221"/>
              </a:xfrm>
              <a:prstGeom prst="rect">
                <a:avLst/>
              </a:prstGeom>
              <a:blipFill>
                <a:blip r:embed="rId12"/>
                <a:stretch>
                  <a:fillRect b="-17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Rectángulo 53"/>
              <p:cNvSpPr/>
              <p:nvPr/>
            </p:nvSpPr>
            <p:spPr>
              <a:xfrm>
                <a:off x="5288454" y="5937646"/>
                <a:ext cx="1721946"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i="1" smtClean="0">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𝑃</m:t>
                          </m:r>
                        </m:e>
                        <m:sub>
                          <m:r>
                            <a:rPr lang="es-ES" sz="1400" b="0" i="1" smtClean="0">
                              <a:solidFill>
                                <a:schemeClr val="tx1"/>
                              </a:solidFill>
                              <a:latin typeface="Cambria Math" panose="02040503050406030204" pitchFamily="18" charset="0"/>
                            </a:rPr>
                            <m:t>𝑑𝑖𝑒𝑙</m:t>
                          </m:r>
                        </m:sub>
                      </m:sSub>
                      <m:r>
                        <a:rPr lang="es-ES" sz="1400" b="0" i="1" smtClean="0">
                          <a:solidFill>
                            <a:schemeClr val="tx1"/>
                          </a:solidFill>
                          <a:latin typeface="Cambria Math" panose="02040503050406030204" pitchFamily="18" charset="0"/>
                        </a:rPr>
                        <m:t>=19.346 </m:t>
                      </m:r>
                      <m:r>
                        <a:rPr lang="es-ES" sz="1400" b="0" i="1" smtClean="0">
                          <a:solidFill>
                            <a:schemeClr val="tx1"/>
                          </a:solidFill>
                          <a:latin typeface="Cambria Math" panose="02040503050406030204" pitchFamily="18" charset="0"/>
                        </a:rPr>
                        <m:t>𝑀𝑊</m:t>
                      </m:r>
                    </m:oMath>
                  </m:oMathPara>
                </a14:m>
                <a:endParaRPr lang="en-GB" sz="1400" dirty="0">
                  <a:solidFill>
                    <a:schemeClr val="tx1"/>
                  </a:solidFill>
                </a:endParaRPr>
              </a:p>
            </p:txBody>
          </p:sp>
        </mc:Choice>
        <mc:Fallback xmlns="">
          <p:sp>
            <p:nvSpPr>
              <p:cNvPr id="54" name="Rectángulo 53"/>
              <p:cNvSpPr>
                <a:spLocks noRot="1" noChangeAspect="1" noMove="1" noResize="1" noEditPoints="1" noAdjustHandles="1" noChangeArrowheads="1" noChangeShapeType="1" noTextEdit="1"/>
              </p:cNvSpPr>
              <p:nvPr/>
            </p:nvSpPr>
            <p:spPr>
              <a:xfrm>
                <a:off x="5288454" y="5937646"/>
                <a:ext cx="1721946" cy="307777"/>
              </a:xfrm>
              <a:prstGeom prst="rect">
                <a:avLst/>
              </a:prstGeom>
              <a:blipFill>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Rectángulo 54"/>
              <p:cNvSpPr/>
              <p:nvPr/>
            </p:nvSpPr>
            <p:spPr>
              <a:xfrm>
                <a:off x="5450929" y="6245423"/>
                <a:ext cx="1425327"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i="1" smtClean="0">
                              <a:solidFill>
                                <a:schemeClr val="tx1"/>
                              </a:solidFill>
                              <a:latin typeface="Cambria Math" panose="02040503050406030204" pitchFamily="18" charset="0"/>
                            </a:rPr>
                          </m:ctrlPr>
                        </m:sSubPr>
                        <m:e>
                          <m:r>
                            <a:rPr lang="es-ES" sz="1400">
                              <a:solidFill>
                                <a:schemeClr val="tx1"/>
                              </a:solidFill>
                              <a:latin typeface="Cambria Math" panose="02040503050406030204" pitchFamily="18" charset="0"/>
                            </a:rPr>
                            <m:t>𝑃</m:t>
                          </m:r>
                        </m:e>
                        <m:sub>
                          <m:r>
                            <a:rPr lang="es-ES" sz="1400" b="0" i="1" smtClean="0">
                              <a:solidFill>
                                <a:schemeClr val="tx1"/>
                              </a:solidFill>
                              <a:latin typeface="Cambria Math" panose="02040503050406030204" pitchFamily="18" charset="0"/>
                            </a:rPr>
                            <m:t>𝑐</m:t>
                          </m:r>
                        </m:sub>
                      </m:sSub>
                      <m:r>
                        <a:rPr lang="es-ES" sz="1400" b="0" i="1" smtClean="0">
                          <a:solidFill>
                            <a:schemeClr val="tx1"/>
                          </a:solidFill>
                          <a:latin typeface="Cambria Math" panose="02040503050406030204" pitchFamily="18" charset="0"/>
                        </a:rPr>
                        <m:t>=15.09 </m:t>
                      </m:r>
                      <m:r>
                        <a:rPr lang="es-ES" sz="1400" b="0" i="1" smtClean="0">
                          <a:solidFill>
                            <a:schemeClr val="tx1"/>
                          </a:solidFill>
                          <a:latin typeface="Cambria Math" panose="02040503050406030204" pitchFamily="18" charset="0"/>
                        </a:rPr>
                        <m:t>𝑀𝑊</m:t>
                      </m:r>
                    </m:oMath>
                  </m:oMathPara>
                </a14:m>
                <a:endParaRPr lang="en-GB" sz="1400" dirty="0">
                  <a:solidFill>
                    <a:schemeClr val="tx1"/>
                  </a:solidFill>
                </a:endParaRPr>
              </a:p>
            </p:txBody>
          </p:sp>
        </mc:Choice>
        <mc:Fallback xmlns="">
          <p:sp>
            <p:nvSpPr>
              <p:cNvPr id="55" name="Rectángulo 54"/>
              <p:cNvSpPr>
                <a:spLocks noRot="1" noChangeAspect="1" noMove="1" noResize="1" noEditPoints="1" noAdjustHandles="1" noChangeArrowheads="1" noChangeShapeType="1" noTextEdit="1"/>
              </p:cNvSpPr>
              <p:nvPr/>
            </p:nvSpPr>
            <p:spPr>
              <a:xfrm>
                <a:off x="5450929" y="6245423"/>
                <a:ext cx="1425327" cy="307777"/>
              </a:xfrm>
              <a:prstGeom prst="rect">
                <a:avLst/>
              </a:prstGeom>
              <a:blipFill>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Rectángulo 55"/>
              <p:cNvSpPr/>
              <p:nvPr/>
            </p:nvSpPr>
            <p:spPr>
              <a:xfrm>
                <a:off x="7058587" y="6085848"/>
                <a:ext cx="1644274" cy="325025"/>
              </a:xfrm>
              <a:prstGeom prst="rect">
                <a:avLst/>
              </a:prstGeom>
              <a:solidFill>
                <a:schemeClr val="bg2">
                  <a:tint val="95000"/>
                  <a:satMod val="170000"/>
                </a:schemeClr>
              </a:solidFill>
              <a:ln w="25400">
                <a:solidFill>
                  <a:schemeClr val="tx1"/>
                </a:solidFill>
              </a:ln>
              <a:effectLst>
                <a:softEdge rad="25400"/>
              </a:effectLst>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l-GR" sz="1400" i="1" smtClean="0">
                              <a:solidFill>
                                <a:schemeClr val="tx1"/>
                              </a:solidFill>
                              <a:latin typeface="Cambria Math" panose="02040503050406030204" pitchFamily="18" charset="0"/>
                              <a:ea typeface="Cambria Math" panose="02040503050406030204" pitchFamily="18" charset="0"/>
                            </a:rPr>
                          </m:ctrlPr>
                        </m:sSubPr>
                        <m:e>
                          <m:r>
                            <m:rPr>
                              <m:sty m:val="p"/>
                            </m:rPr>
                            <a:rPr lang="el-GR" sz="1400">
                              <a:solidFill>
                                <a:schemeClr val="tx1"/>
                              </a:solidFill>
                              <a:latin typeface="Cambria Math" panose="02040503050406030204" pitchFamily="18" charset="0"/>
                              <a:ea typeface="Cambria Math" panose="02040503050406030204" pitchFamily="18" charset="0"/>
                            </a:rPr>
                            <m:t>β</m:t>
                          </m:r>
                        </m:e>
                        <m:sub>
                          <m:r>
                            <a:rPr lang="es-ES" sz="1400" b="0" i="1" smtClean="0">
                              <a:solidFill>
                                <a:schemeClr val="tx1"/>
                              </a:solidFill>
                              <a:latin typeface="Cambria Math" panose="02040503050406030204" pitchFamily="18" charset="0"/>
                              <a:ea typeface="Cambria Math" panose="02040503050406030204" pitchFamily="18" charset="0"/>
                            </a:rPr>
                            <m:t>𝑠𝑢𝑝𝑒𝑟𝑓𝑖𝑠h</m:t>
                          </m:r>
                        </m:sub>
                      </m:sSub>
                      <m:r>
                        <a:rPr lang="es-ES" sz="1400">
                          <a:solidFill>
                            <a:schemeClr val="tx1"/>
                          </a:solidFill>
                          <a:latin typeface="Cambria Math" panose="02040503050406030204" pitchFamily="18" charset="0"/>
                        </a:rPr>
                        <m:t>=</m:t>
                      </m:r>
                      <m:r>
                        <a:rPr lang="es-ES" sz="1400" b="0" i="1" smtClean="0">
                          <a:solidFill>
                            <a:schemeClr val="tx1"/>
                          </a:solidFill>
                          <a:latin typeface="Cambria Math" panose="02040503050406030204" pitchFamily="18" charset="0"/>
                        </a:rPr>
                        <m:t>1.28</m:t>
                      </m:r>
                    </m:oMath>
                  </m:oMathPara>
                </a14:m>
                <a:endParaRPr lang="en-GB" sz="1400" dirty="0">
                  <a:solidFill>
                    <a:schemeClr val="tx1"/>
                  </a:solidFill>
                </a:endParaRPr>
              </a:p>
            </p:txBody>
          </p:sp>
        </mc:Choice>
        <mc:Fallback xmlns="">
          <p:sp>
            <p:nvSpPr>
              <p:cNvPr id="56" name="Rectángulo 55"/>
              <p:cNvSpPr>
                <a:spLocks noRot="1" noChangeAspect="1" noMove="1" noResize="1" noEditPoints="1" noAdjustHandles="1" noChangeArrowheads="1" noChangeShapeType="1" noTextEdit="1"/>
              </p:cNvSpPr>
              <p:nvPr/>
            </p:nvSpPr>
            <p:spPr>
              <a:xfrm>
                <a:off x="7058587" y="6085848"/>
                <a:ext cx="1644274" cy="325025"/>
              </a:xfrm>
              <a:prstGeom prst="rect">
                <a:avLst/>
              </a:prstGeom>
              <a:blipFill>
                <a:blip r:embed="rId15"/>
                <a:stretch>
                  <a:fillRect/>
                </a:stretch>
              </a:blipFill>
              <a:ln w="25400">
                <a:solidFill>
                  <a:schemeClr val="tx1"/>
                </a:solidFill>
              </a:ln>
              <a:effectLst>
                <a:softEdge rad="25400"/>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7" name="Rectángulo 56"/>
              <p:cNvSpPr/>
              <p:nvPr/>
            </p:nvSpPr>
            <p:spPr>
              <a:xfrm>
                <a:off x="5791200" y="3103975"/>
                <a:ext cx="1644274" cy="325025"/>
              </a:xfrm>
              <a:prstGeom prst="rect">
                <a:avLst/>
              </a:prstGeom>
              <a:solidFill>
                <a:schemeClr val="bg2">
                  <a:tint val="95000"/>
                  <a:satMod val="170000"/>
                </a:schemeClr>
              </a:solidFill>
              <a:ln w="25400">
                <a:solidFill>
                  <a:schemeClr val="tx1"/>
                </a:solidFill>
              </a:ln>
              <a:effectLst>
                <a:softEdge rad="25400"/>
              </a:effectLst>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l-GR" sz="1400" i="1" smtClean="0">
                              <a:solidFill>
                                <a:schemeClr val="tx1"/>
                              </a:solidFill>
                              <a:latin typeface="Cambria Math" panose="02040503050406030204" pitchFamily="18" charset="0"/>
                              <a:ea typeface="Cambria Math" panose="02040503050406030204" pitchFamily="18" charset="0"/>
                            </a:rPr>
                          </m:ctrlPr>
                        </m:sSubPr>
                        <m:e>
                          <m:r>
                            <m:rPr>
                              <m:sty m:val="p"/>
                            </m:rPr>
                            <a:rPr lang="el-GR" sz="1400">
                              <a:solidFill>
                                <a:schemeClr val="tx1"/>
                              </a:solidFill>
                              <a:latin typeface="Cambria Math" panose="02040503050406030204" pitchFamily="18" charset="0"/>
                              <a:ea typeface="Cambria Math" panose="02040503050406030204" pitchFamily="18" charset="0"/>
                            </a:rPr>
                            <m:t>β</m:t>
                          </m:r>
                        </m:e>
                        <m:sub>
                          <m:r>
                            <a:rPr lang="es-ES" sz="1400" b="0" i="1" smtClean="0">
                              <a:solidFill>
                                <a:schemeClr val="tx1"/>
                              </a:solidFill>
                              <a:latin typeface="Cambria Math" panose="02040503050406030204" pitchFamily="18" charset="0"/>
                              <a:ea typeface="Cambria Math" panose="02040503050406030204" pitchFamily="18" charset="0"/>
                            </a:rPr>
                            <m:t>h𝑓𝑠𝑠</m:t>
                          </m:r>
                        </m:sub>
                      </m:sSub>
                      <m:r>
                        <a:rPr lang="es-ES" sz="1400">
                          <a:solidFill>
                            <a:schemeClr val="tx1"/>
                          </a:solidFill>
                          <a:latin typeface="Cambria Math" panose="02040503050406030204" pitchFamily="18" charset="0"/>
                        </a:rPr>
                        <m:t>=</m:t>
                      </m:r>
                      <m:r>
                        <a:rPr lang="es-ES" sz="1400" b="0" i="1" smtClean="0">
                          <a:solidFill>
                            <a:schemeClr val="tx1"/>
                          </a:solidFill>
                          <a:latin typeface="Cambria Math" panose="02040503050406030204" pitchFamily="18" charset="0"/>
                        </a:rPr>
                        <m:t>1.29</m:t>
                      </m:r>
                    </m:oMath>
                  </m:oMathPara>
                </a14:m>
                <a:endParaRPr lang="en-GB" sz="1400" dirty="0">
                  <a:solidFill>
                    <a:schemeClr val="tx1"/>
                  </a:solidFill>
                </a:endParaRPr>
              </a:p>
            </p:txBody>
          </p:sp>
        </mc:Choice>
        <mc:Fallback xmlns="">
          <p:sp>
            <p:nvSpPr>
              <p:cNvPr id="57" name="Rectángulo 56"/>
              <p:cNvSpPr>
                <a:spLocks noRot="1" noChangeAspect="1" noMove="1" noResize="1" noEditPoints="1" noAdjustHandles="1" noChangeArrowheads="1" noChangeShapeType="1" noTextEdit="1"/>
              </p:cNvSpPr>
              <p:nvPr/>
            </p:nvSpPr>
            <p:spPr>
              <a:xfrm>
                <a:off x="5791200" y="3103975"/>
                <a:ext cx="1644274" cy="325025"/>
              </a:xfrm>
              <a:prstGeom prst="rect">
                <a:avLst/>
              </a:prstGeom>
              <a:blipFill>
                <a:blip r:embed="rId16"/>
                <a:stretch>
                  <a:fillRect/>
                </a:stretch>
              </a:blipFill>
              <a:ln w="25400">
                <a:solidFill>
                  <a:schemeClr val="tx1"/>
                </a:solidFill>
              </a:ln>
              <a:effectLst>
                <a:softEdge rad="25400"/>
              </a:effectLst>
            </p:spPr>
            <p:txBody>
              <a:bodyPr/>
              <a:lstStyle/>
              <a:p>
                <a:r>
                  <a:rPr lang="en-GB">
                    <a:noFill/>
                  </a:rPr>
                  <a:t> </a:t>
                </a:r>
              </a:p>
            </p:txBody>
          </p:sp>
        </mc:Fallback>
      </mc:AlternateContent>
    </p:spTree>
    <p:extLst>
      <p:ext uri="{BB962C8B-B14F-4D97-AF65-F5344CB8AC3E}">
        <p14:creationId xmlns:p14="http://schemas.microsoft.com/office/powerpoint/2010/main" val="4121027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2 Marcador de contenido"/>
          <p:cNvSpPr>
            <a:spLocks noGrp="1"/>
          </p:cNvSpPr>
          <p:nvPr>
            <p:ph idx="4294967295"/>
          </p:nvPr>
        </p:nvSpPr>
        <p:spPr>
          <a:xfrm>
            <a:off x="216824" y="1244600"/>
            <a:ext cx="8496300" cy="1727200"/>
          </a:xfrm>
        </p:spPr>
        <p:txBody>
          <a:bodyPr/>
          <a:lstStyle/>
          <a:p>
            <a:pPr marL="0" indent="0" algn="just">
              <a:buNone/>
            </a:pPr>
            <a:endParaRPr lang="en-GB" altLang="es-ES" sz="800" dirty="0"/>
          </a:p>
          <a:p>
            <a:pPr algn="just">
              <a:buFont typeface="Wingdings" panose="05000000000000000000" pitchFamily="2" charset="2"/>
              <a:buChar char="Ø"/>
            </a:pPr>
            <a:r>
              <a:rPr lang="en-GB" altLang="es-ES" sz="1600" dirty="0" smtClean="0"/>
              <a:t>Finally, we compare the axial electric field and the resonant RF frequency</a:t>
            </a:r>
            <a:r>
              <a:rPr lang="en-US" altLang="es-ES" sz="1600" dirty="0" smtClean="0"/>
              <a:t> </a:t>
            </a:r>
            <a:r>
              <a:rPr lang="en-GB" altLang="es-ES" sz="1600" dirty="0"/>
              <a:t>for the sake of </a:t>
            </a:r>
            <a:r>
              <a:rPr lang="en-GB" altLang="es-ES" sz="1600" dirty="0" smtClean="0"/>
              <a:t>completeness:</a:t>
            </a:r>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marL="0" indent="0" algn="just">
              <a:buNone/>
            </a:pPr>
            <a:endParaRPr lang="es-ES" altLang="es-ES" sz="1600" baseline="30000" dirty="0" smtClean="0"/>
          </a:p>
          <a:p>
            <a:pPr algn="just">
              <a:buFont typeface="Wingdings" panose="05000000000000000000" pitchFamily="2" charset="2"/>
              <a:buChar char="Ø"/>
            </a:pPr>
            <a:r>
              <a:rPr lang="en-US" altLang="es-ES" sz="1600" dirty="0" smtClean="0"/>
              <a:t>Again, good concordance is obtained between </a:t>
            </a:r>
            <a:r>
              <a:rPr lang="es-ES" altLang="es-ES" sz="1600" dirty="0" smtClean="0"/>
              <a:t>HFSS and SUPERFISH </a:t>
            </a:r>
            <a:endParaRPr lang="en-GB" altLang="es-ES" sz="1600" dirty="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dirty="0" smtClean="0"/>
          </a:p>
          <a:p>
            <a:pPr algn="just">
              <a:buFont typeface="Wingdings" panose="05000000000000000000" pitchFamily="2" charset="2"/>
              <a:buChar char="Ø"/>
            </a:pPr>
            <a:endParaRPr lang="es-ES" altLang="es-ES" sz="1600" dirty="0"/>
          </a:p>
          <a:p>
            <a:pPr algn="just">
              <a:buFont typeface="Wingdings" panose="05000000000000000000" pitchFamily="2" charset="2"/>
              <a:buChar char="Ø"/>
            </a:pPr>
            <a:endParaRPr lang="es-ES" altLang="es-ES" sz="1600" dirty="0" smtClean="0"/>
          </a:p>
          <a:p>
            <a:pPr marL="0" indent="0" algn="just">
              <a:buNone/>
            </a:pPr>
            <a:endParaRPr lang="es-ES" altLang="es-ES" sz="1300" dirty="0" smtClean="0"/>
          </a:p>
          <a:p>
            <a:pPr marL="0" indent="0" algn="just">
              <a:buNone/>
            </a:pPr>
            <a:endParaRPr lang="en-GB" altLang="es-ES" sz="1300" dirty="0" smtClean="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marL="0" indent="0" algn="just">
              <a:buNone/>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smtClean="0"/>
          </a:p>
          <a:p>
            <a:pPr marL="0" indent="0" algn="just">
              <a:buNone/>
            </a:pPr>
            <a:endParaRPr lang="en-GB" altLang="es-ES" sz="1800" dirty="0"/>
          </a:p>
          <a:p>
            <a:pPr marL="0" indent="0" algn="just">
              <a:buNone/>
            </a:pPr>
            <a:r>
              <a:rPr lang="en-GB" altLang="es-ES" sz="1800" dirty="0" smtClean="0"/>
              <a:t>  </a:t>
            </a:r>
          </a:p>
          <a:p>
            <a:pPr algn="just">
              <a:buFont typeface="Wingdings" panose="05000000000000000000" pitchFamily="2" charset="2"/>
              <a:buChar char="Ø"/>
            </a:pPr>
            <a:endParaRPr lang="en-GB" altLang="es-ES" sz="1800" dirty="0" smtClean="0"/>
          </a:p>
          <a:p>
            <a:pPr algn="just">
              <a:buFont typeface="Wingdings" panose="05000000000000000000" pitchFamily="2" charset="2"/>
              <a:buChar char="Ø"/>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a:p>
          <a:p>
            <a:pPr marL="0" indent="0" algn="just">
              <a:buNone/>
            </a:pPr>
            <a:endParaRPr lang="en-GB" altLang="es-ES" sz="1800" dirty="0" smtClean="0"/>
          </a:p>
          <a:p>
            <a:pPr algn="just"/>
            <a:endParaRPr lang="en-GB" altLang="es-ES" sz="2000" dirty="0" smtClean="0"/>
          </a:p>
          <a:p>
            <a:pPr algn="just"/>
            <a:endParaRPr lang="es-ES_tradnl" altLang="es-ES" sz="2000" dirty="0" smtClean="0"/>
          </a:p>
        </p:txBody>
      </p:sp>
      <p:sp>
        <p:nvSpPr>
          <p:cNvPr id="14338" name="Rectangle 2"/>
          <p:cNvSpPr>
            <a:spLocks noGrp="1"/>
          </p:cNvSpPr>
          <p:nvPr>
            <p:ph type="title"/>
          </p:nvPr>
        </p:nvSpPr>
        <p:spPr>
          <a:xfrm>
            <a:off x="457200" y="0"/>
            <a:ext cx="8229600" cy="1143000"/>
          </a:xfrm>
        </p:spPr>
        <p:txBody>
          <a:bodyPr/>
          <a:lstStyle/>
          <a:p>
            <a:pPr marL="685800" indent="-685800"/>
            <a:r>
              <a:rPr lang="en-US" altLang="es-ES" sz="2800" dirty="0" smtClean="0">
                <a:latin typeface="Gill Sans MT" pitchFamily="34" charset="0"/>
              </a:rPr>
              <a:t>RF coupler</a:t>
            </a:r>
          </a:p>
        </p:txBody>
      </p:sp>
      <p:sp>
        <p:nvSpPr>
          <p:cNvPr id="14339" name="2 Marcador de número de diapositiva"/>
          <p:cNvSpPr txBox="1">
            <a:spLocks noGrp="1"/>
          </p:cNvSpPr>
          <p:nvPr/>
        </p:nvSpPr>
        <p:spPr bwMode="auto">
          <a:xfrm>
            <a:off x="8459788" y="6565900"/>
            <a:ext cx="2133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buChar char="•"/>
              <a:defRPr sz="2800">
                <a:solidFill>
                  <a:schemeClr val="tx1"/>
                </a:solidFill>
                <a:latin typeface="Corbel" pitchFamily="34" charset="0"/>
              </a:defRPr>
            </a:lvl1pPr>
            <a:lvl2pPr marL="742950" indent="-285750" algn="l">
              <a:buChar char="–"/>
              <a:defRPr sz="2400">
                <a:solidFill>
                  <a:schemeClr val="tx1"/>
                </a:solidFill>
                <a:latin typeface="Corbel" pitchFamily="34" charset="0"/>
              </a:defRPr>
            </a:lvl2pPr>
            <a:lvl3pPr marL="1143000" indent="-228600" algn="l">
              <a:buChar char="•"/>
              <a:defRPr sz="2400">
                <a:solidFill>
                  <a:schemeClr val="tx1"/>
                </a:solidFill>
                <a:latin typeface="Corbel" pitchFamily="34" charset="0"/>
              </a:defRPr>
            </a:lvl3pPr>
            <a:lvl4pPr marL="1600200" indent="-228600" algn="l">
              <a:buChar char="–"/>
              <a:defRPr sz="2000">
                <a:solidFill>
                  <a:schemeClr val="tx1"/>
                </a:solidFill>
                <a:latin typeface="Corbel" pitchFamily="34" charset="0"/>
              </a:defRPr>
            </a:lvl4pPr>
            <a:lvl5pPr marL="2057400" indent="-228600" algn="l">
              <a:buChar char="»"/>
              <a:defRPr sz="2000">
                <a:solidFill>
                  <a:schemeClr val="tx1"/>
                </a:solidFill>
                <a:latin typeface="Corbel" pitchFamily="34" charset="0"/>
              </a:defRPr>
            </a:lvl5pPr>
            <a:lvl6pPr marL="2514600" indent="-228600" eaLnBrk="0" fontAlgn="base" hangingPunct="0">
              <a:spcBef>
                <a:spcPct val="20000"/>
              </a:spcBef>
              <a:spcAft>
                <a:spcPct val="0"/>
              </a:spcAft>
              <a:buChar char="»"/>
              <a:defRPr sz="2000">
                <a:solidFill>
                  <a:schemeClr val="tx1"/>
                </a:solidFill>
                <a:latin typeface="Corbel" pitchFamily="34" charset="0"/>
              </a:defRPr>
            </a:lvl6pPr>
            <a:lvl7pPr marL="2971800" indent="-228600" eaLnBrk="0" fontAlgn="base" hangingPunct="0">
              <a:spcBef>
                <a:spcPct val="20000"/>
              </a:spcBef>
              <a:spcAft>
                <a:spcPct val="0"/>
              </a:spcAft>
              <a:buChar char="»"/>
              <a:defRPr sz="2000">
                <a:solidFill>
                  <a:schemeClr val="tx1"/>
                </a:solidFill>
                <a:latin typeface="Corbel" pitchFamily="34" charset="0"/>
              </a:defRPr>
            </a:lvl7pPr>
            <a:lvl8pPr marL="3429000" indent="-228600" eaLnBrk="0" fontAlgn="base" hangingPunct="0">
              <a:spcBef>
                <a:spcPct val="20000"/>
              </a:spcBef>
              <a:spcAft>
                <a:spcPct val="0"/>
              </a:spcAft>
              <a:buChar char="»"/>
              <a:defRPr sz="2000">
                <a:solidFill>
                  <a:schemeClr val="tx1"/>
                </a:solidFill>
                <a:latin typeface="Corbel" pitchFamily="34" charset="0"/>
              </a:defRPr>
            </a:lvl8pPr>
            <a:lvl9pPr marL="3886200" indent="-228600" eaLnBrk="0" fontAlgn="base" hangingPunct="0">
              <a:spcBef>
                <a:spcPct val="20000"/>
              </a:spcBef>
              <a:spcAft>
                <a:spcPct val="0"/>
              </a:spcAft>
              <a:buChar char="»"/>
              <a:defRPr sz="2000">
                <a:solidFill>
                  <a:schemeClr val="tx1"/>
                </a:solidFill>
                <a:latin typeface="Corbel" pitchFamily="34" charset="0"/>
              </a:defRPr>
            </a:lvl9pPr>
          </a:lstStyle>
          <a:p>
            <a:pPr eaLnBrk="1" hangingPunct="1">
              <a:spcBef>
                <a:spcPct val="0"/>
              </a:spcBef>
              <a:buFontTx/>
              <a:buNone/>
            </a:pPr>
            <a:fld id="{C373F3E5-55C0-4B43-8246-3DFF9425CA69}" type="slidenum">
              <a:rPr lang="en-GB" altLang="es-ES" sz="1200">
                <a:solidFill>
                  <a:srgbClr val="898989"/>
                </a:solidFill>
              </a:rPr>
              <a:pPr eaLnBrk="1" hangingPunct="1">
                <a:spcBef>
                  <a:spcPct val="0"/>
                </a:spcBef>
                <a:buFontTx/>
                <a:buNone/>
              </a:pPr>
              <a:t>7</a:t>
            </a:fld>
            <a:endParaRPr lang="en-GB" altLang="es-ES" sz="1200">
              <a:solidFill>
                <a:srgbClr val="898989"/>
              </a:solidFill>
            </a:endParaRPr>
          </a:p>
        </p:txBody>
      </p:sp>
      <p:pic>
        <p:nvPicPr>
          <p:cNvPr id="3" name="Imagen 2"/>
          <p:cNvPicPr>
            <a:picLocks noChangeAspect="1"/>
          </p:cNvPicPr>
          <p:nvPr/>
        </p:nvPicPr>
        <p:blipFill>
          <a:blip r:embed="rId3"/>
          <a:stretch>
            <a:fillRect/>
          </a:stretch>
        </p:blipFill>
        <p:spPr>
          <a:xfrm>
            <a:off x="838200" y="1981200"/>
            <a:ext cx="7181850" cy="3680251"/>
          </a:xfrm>
          <a:prstGeom prst="rect">
            <a:avLst/>
          </a:prstGeom>
        </p:spPr>
      </p:pic>
      <mc:AlternateContent xmlns:mc="http://schemas.openxmlformats.org/markup-compatibility/2006" xmlns:a14="http://schemas.microsoft.com/office/drawing/2010/main">
        <mc:Choice Requires="a14">
          <p:sp>
            <p:nvSpPr>
              <p:cNvPr id="35" name="Rectángulo 34"/>
              <p:cNvSpPr/>
              <p:nvPr/>
            </p:nvSpPr>
            <p:spPr>
              <a:xfrm>
                <a:off x="2205955" y="5767022"/>
                <a:ext cx="2137445" cy="3250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i="1" smtClean="0">
                              <a:solidFill>
                                <a:schemeClr val="tx1"/>
                              </a:solidFill>
                              <a:latin typeface="Cambria Math" panose="02040503050406030204" pitchFamily="18" charset="0"/>
                            </a:rPr>
                          </m:ctrlPr>
                        </m:sSubPr>
                        <m:e>
                          <m:r>
                            <a:rPr lang="es-ES" sz="1400" b="0" i="1" smtClean="0">
                              <a:solidFill>
                                <a:schemeClr val="tx1"/>
                              </a:solidFill>
                              <a:latin typeface="Cambria Math" panose="02040503050406030204" pitchFamily="18" charset="0"/>
                            </a:rPr>
                            <m:t>𝑓</m:t>
                          </m:r>
                        </m:e>
                        <m:sub>
                          <m:r>
                            <a:rPr lang="es-ES" sz="1400" b="0" i="1" smtClean="0">
                              <a:solidFill>
                                <a:schemeClr val="tx1"/>
                              </a:solidFill>
                              <a:latin typeface="Cambria Math" panose="02040503050406030204" pitchFamily="18" charset="0"/>
                            </a:rPr>
                            <m:t>𝑠𝑢𝑝𝑒𝑟𝑓𝑖𝑠h</m:t>
                          </m:r>
                        </m:sub>
                      </m:sSub>
                      <m:r>
                        <a:rPr lang="es-ES" sz="1400" b="0" i="1" smtClean="0">
                          <a:solidFill>
                            <a:schemeClr val="tx1"/>
                          </a:solidFill>
                          <a:latin typeface="Cambria Math" panose="02040503050406030204" pitchFamily="18" charset="0"/>
                        </a:rPr>
                        <m:t>=2992.6 </m:t>
                      </m:r>
                      <m:r>
                        <a:rPr lang="es-ES" sz="1400" b="0" i="1" smtClean="0">
                          <a:solidFill>
                            <a:schemeClr val="tx1"/>
                          </a:solidFill>
                          <a:latin typeface="Cambria Math" panose="02040503050406030204" pitchFamily="18" charset="0"/>
                        </a:rPr>
                        <m:t>𝑀𝐻𝑧</m:t>
                      </m:r>
                    </m:oMath>
                  </m:oMathPara>
                </a14:m>
                <a:endParaRPr lang="en-GB" sz="1400" dirty="0">
                  <a:solidFill>
                    <a:schemeClr val="tx1"/>
                  </a:solidFill>
                </a:endParaRPr>
              </a:p>
            </p:txBody>
          </p:sp>
        </mc:Choice>
        <mc:Fallback xmlns="">
          <p:sp>
            <p:nvSpPr>
              <p:cNvPr id="35" name="Rectángulo 34"/>
              <p:cNvSpPr>
                <a:spLocks noRot="1" noChangeAspect="1" noMove="1" noResize="1" noEditPoints="1" noAdjustHandles="1" noChangeArrowheads="1" noChangeShapeType="1" noTextEdit="1"/>
              </p:cNvSpPr>
              <p:nvPr/>
            </p:nvSpPr>
            <p:spPr>
              <a:xfrm>
                <a:off x="2205955" y="5767022"/>
                <a:ext cx="2137445" cy="325025"/>
              </a:xfrm>
              <a:prstGeom prst="rect">
                <a:avLst/>
              </a:prstGeom>
              <a:blipFill>
                <a:blip r:embed="rId4"/>
                <a:stretch>
                  <a:fillRect b="-37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Rectángulo 36"/>
              <p:cNvSpPr/>
              <p:nvPr/>
            </p:nvSpPr>
            <p:spPr>
              <a:xfrm>
                <a:off x="4534593" y="5767022"/>
                <a:ext cx="1781257" cy="32502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400" i="1" smtClean="0">
                              <a:solidFill>
                                <a:schemeClr val="tx1"/>
                              </a:solidFill>
                              <a:latin typeface="Cambria Math" panose="02040503050406030204" pitchFamily="18" charset="0"/>
                            </a:rPr>
                          </m:ctrlPr>
                        </m:sSubPr>
                        <m:e>
                          <m:r>
                            <a:rPr lang="es-ES" sz="1400" b="0" i="1" smtClean="0">
                              <a:solidFill>
                                <a:schemeClr val="tx1"/>
                              </a:solidFill>
                              <a:latin typeface="Cambria Math" panose="02040503050406030204" pitchFamily="18" charset="0"/>
                            </a:rPr>
                            <m:t>𝑓</m:t>
                          </m:r>
                        </m:e>
                        <m:sub>
                          <m:r>
                            <a:rPr lang="es-ES" sz="1400" b="0" i="1" smtClean="0">
                              <a:solidFill>
                                <a:schemeClr val="tx1"/>
                              </a:solidFill>
                              <a:latin typeface="Cambria Math" panose="02040503050406030204" pitchFamily="18" charset="0"/>
                            </a:rPr>
                            <m:t>h𝑓𝑠𝑠</m:t>
                          </m:r>
                        </m:sub>
                      </m:sSub>
                      <m:r>
                        <a:rPr lang="es-ES" sz="1400" b="0" i="1" smtClean="0">
                          <a:solidFill>
                            <a:schemeClr val="tx1"/>
                          </a:solidFill>
                          <a:latin typeface="Cambria Math" panose="02040503050406030204" pitchFamily="18" charset="0"/>
                        </a:rPr>
                        <m:t>=2992.0 </m:t>
                      </m:r>
                      <m:r>
                        <a:rPr lang="es-ES" sz="1400" b="0" i="1" smtClean="0">
                          <a:solidFill>
                            <a:schemeClr val="tx1"/>
                          </a:solidFill>
                          <a:latin typeface="Cambria Math" panose="02040503050406030204" pitchFamily="18" charset="0"/>
                        </a:rPr>
                        <m:t>𝑀𝐻𝑧</m:t>
                      </m:r>
                    </m:oMath>
                  </m:oMathPara>
                </a14:m>
                <a:endParaRPr lang="en-GB" sz="1400" dirty="0">
                  <a:solidFill>
                    <a:schemeClr val="tx1"/>
                  </a:solidFill>
                </a:endParaRPr>
              </a:p>
            </p:txBody>
          </p:sp>
        </mc:Choice>
        <mc:Fallback xmlns="">
          <p:sp>
            <p:nvSpPr>
              <p:cNvPr id="37" name="Rectángulo 36"/>
              <p:cNvSpPr>
                <a:spLocks noRot="1" noChangeAspect="1" noMove="1" noResize="1" noEditPoints="1" noAdjustHandles="1" noChangeArrowheads="1" noChangeShapeType="1" noTextEdit="1"/>
              </p:cNvSpPr>
              <p:nvPr/>
            </p:nvSpPr>
            <p:spPr>
              <a:xfrm>
                <a:off x="4534593" y="5767022"/>
                <a:ext cx="1781257" cy="325025"/>
              </a:xfrm>
              <a:prstGeom prst="rect">
                <a:avLst/>
              </a:prstGeom>
              <a:blipFill>
                <a:blip r:embed="rId5"/>
                <a:stretch>
                  <a:fillRect b="-3774"/>
                </a:stretch>
              </a:blipFill>
            </p:spPr>
            <p:txBody>
              <a:bodyPr/>
              <a:lstStyle/>
              <a:p>
                <a:r>
                  <a:rPr lang="en-GB">
                    <a:noFill/>
                  </a:rPr>
                  <a:t> </a:t>
                </a:r>
              </a:p>
            </p:txBody>
          </p:sp>
        </mc:Fallback>
      </mc:AlternateContent>
    </p:spTree>
    <p:extLst>
      <p:ext uri="{BB962C8B-B14F-4D97-AF65-F5344CB8AC3E}">
        <p14:creationId xmlns:p14="http://schemas.microsoft.com/office/powerpoint/2010/main" val="33362445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2 Marcador de contenido"/>
          <p:cNvSpPr>
            <a:spLocks noGrp="1"/>
          </p:cNvSpPr>
          <p:nvPr>
            <p:ph idx="4294967295"/>
          </p:nvPr>
        </p:nvSpPr>
        <p:spPr>
          <a:xfrm>
            <a:off x="216824" y="1244600"/>
            <a:ext cx="8496300" cy="1727200"/>
          </a:xfrm>
        </p:spPr>
        <p:txBody>
          <a:bodyPr/>
          <a:lstStyle/>
          <a:p>
            <a:pPr marL="0" indent="0" algn="just">
              <a:buNone/>
            </a:pPr>
            <a:endParaRPr lang="en-GB" altLang="es-ES" sz="800" dirty="0"/>
          </a:p>
          <a:p>
            <a:pPr algn="just">
              <a:buFont typeface="Wingdings" panose="05000000000000000000" pitchFamily="2" charset="2"/>
              <a:buChar char="Ø"/>
            </a:pPr>
            <a:r>
              <a:rPr lang="es-ES" altLang="es-ES" sz="1600" dirty="0" smtClean="0"/>
              <a:t>In </a:t>
            </a:r>
            <a:r>
              <a:rPr lang="en-US" altLang="es-ES" sz="1600" dirty="0" smtClean="0"/>
              <a:t>order to learn a bit more about </a:t>
            </a:r>
            <a:r>
              <a:rPr lang="en-US" altLang="es-ES" sz="1600" dirty="0" err="1" smtClean="0"/>
              <a:t>photoinjectors</a:t>
            </a:r>
            <a:r>
              <a:rPr lang="en-US" altLang="es-ES" sz="1600" dirty="0" smtClean="0"/>
              <a:t> and couplers, we tried to design a 5.6 cell RF gun with a coaxial coupler using the </a:t>
            </a:r>
            <a:r>
              <a:rPr lang="en-US" altLang="es-ES" sz="1600" dirty="0" err="1" smtClean="0"/>
              <a:t>Avni</a:t>
            </a:r>
            <a:r>
              <a:rPr lang="en-US" altLang="es-ES" sz="1600" dirty="0" smtClean="0"/>
              <a:t> gun as the reference model.</a:t>
            </a:r>
          </a:p>
          <a:p>
            <a:pPr algn="just">
              <a:buFont typeface="Wingdings" panose="05000000000000000000" pitchFamily="2" charset="2"/>
              <a:buChar char="Ø"/>
            </a:pPr>
            <a:endParaRPr lang="en-US" altLang="es-ES" sz="400" dirty="0" smtClean="0"/>
          </a:p>
          <a:p>
            <a:pPr algn="just">
              <a:buFont typeface="Wingdings" panose="05000000000000000000" pitchFamily="2" charset="2"/>
              <a:buChar char="Ø"/>
            </a:pPr>
            <a:r>
              <a:rPr lang="en-US" altLang="es-ES" sz="1600" dirty="0" smtClean="0"/>
              <a:t>To do this, SUPERFISH software (which is much faster than HFSS</a:t>
            </a:r>
            <a:r>
              <a:rPr lang="en-US" altLang="es-ES" sz="1600" smtClean="0"/>
              <a:t>) was employed</a:t>
            </a:r>
            <a:endParaRPr lang="en-US" altLang="es-ES" sz="1600" dirty="0" smtClean="0"/>
          </a:p>
          <a:p>
            <a:pPr algn="just">
              <a:buFont typeface="Wingdings" panose="05000000000000000000" pitchFamily="2" charset="2"/>
              <a:buChar char="Ø"/>
            </a:pPr>
            <a:endParaRPr lang="en-US" altLang="es-ES" sz="400" dirty="0"/>
          </a:p>
          <a:p>
            <a:pPr algn="just">
              <a:buFont typeface="Wingdings" panose="05000000000000000000" pitchFamily="2" charset="2"/>
              <a:buChar char="Ø"/>
            </a:pPr>
            <a:r>
              <a:rPr lang="en-US" altLang="es-ES" sz="1600" dirty="0" smtClean="0"/>
              <a:t>The final objective was to design a gun with the following optimized magnitudes: </a:t>
            </a:r>
          </a:p>
          <a:p>
            <a:pPr algn="just">
              <a:buFont typeface="Wingdings" panose="05000000000000000000" pitchFamily="2" charset="2"/>
              <a:buChar char="Ø"/>
            </a:pPr>
            <a:endParaRPr lang="en-US" altLang="es-ES" sz="1600" dirty="0"/>
          </a:p>
          <a:p>
            <a:pPr algn="just">
              <a:buFont typeface="Wingdings" panose="05000000000000000000" pitchFamily="2" charset="2"/>
              <a:buChar char="Ø"/>
            </a:pPr>
            <a:endParaRPr lang="en-US" altLang="es-ES" sz="1600" dirty="0" smtClean="0"/>
          </a:p>
          <a:p>
            <a:pPr algn="just">
              <a:buFont typeface="Wingdings" panose="05000000000000000000" pitchFamily="2" charset="2"/>
              <a:buChar char="Ø"/>
            </a:pPr>
            <a:endParaRPr lang="en-US" altLang="es-ES" sz="1600" dirty="0"/>
          </a:p>
          <a:p>
            <a:pPr algn="just">
              <a:buFont typeface="Wingdings" panose="05000000000000000000" pitchFamily="2" charset="2"/>
              <a:buChar char="Ø"/>
            </a:pPr>
            <a:endParaRPr lang="en-US" altLang="es-ES" sz="1600" dirty="0" smtClean="0"/>
          </a:p>
          <a:p>
            <a:pPr marL="0" indent="0" algn="just">
              <a:buNone/>
            </a:pPr>
            <a:endParaRPr lang="en-US" altLang="es-ES" sz="500" dirty="0" smtClean="0"/>
          </a:p>
          <a:p>
            <a:pPr marL="0" indent="0" algn="just">
              <a:buNone/>
            </a:pPr>
            <a:endParaRPr lang="en-US" altLang="es-ES" sz="500" dirty="0"/>
          </a:p>
          <a:p>
            <a:pPr algn="just">
              <a:buFont typeface="Wingdings" panose="05000000000000000000" pitchFamily="2" charset="2"/>
              <a:buChar char="Ø"/>
            </a:pPr>
            <a:r>
              <a:rPr lang="en-US" altLang="es-ES" sz="1600" dirty="0" smtClean="0"/>
              <a:t>After some attempts we reached a prototype that presents the following characteristics: </a:t>
            </a:r>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smtClean="0"/>
          </a:p>
          <a:p>
            <a:pPr algn="just">
              <a:buFont typeface="Wingdings" panose="05000000000000000000" pitchFamily="2" charset="2"/>
              <a:buChar char="Ø"/>
            </a:pPr>
            <a:endParaRPr lang="es-ES" altLang="es-ES" sz="1600" baseline="30000" dirty="0"/>
          </a:p>
          <a:p>
            <a:pPr algn="just">
              <a:buFont typeface="Wingdings" panose="05000000000000000000" pitchFamily="2" charset="2"/>
              <a:buChar char="Ø"/>
            </a:pPr>
            <a:endParaRPr lang="es-ES" altLang="es-ES" sz="1600" dirty="0" smtClean="0"/>
          </a:p>
          <a:p>
            <a:pPr algn="just">
              <a:buFont typeface="Wingdings" panose="05000000000000000000" pitchFamily="2" charset="2"/>
              <a:buChar char="Ø"/>
            </a:pPr>
            <a:endParaRPr lang="es-ES" altLang="es-ES" sz="1600" dirty="0"/>
          </a:p>
          <a:p>
            <a:pPr algn="just">
              <a:buFont typeface="Wingdings" panose="05000000000000000000" pitchFamily="2" charset="2"/>
              <a:buChar char="Ø"/>
            </a:pPr>
            <a:endParaRPr lang="es-ES" altLang="es-ES" sz="1600" dirty="0" smtClean="0"/>
          </a:p>
          <a:p>
            <a:pPr marL="0" indent="0" algn="just">
              <a:buNone/>
            </a:pPr>
            <a:endParaRPr lang="es-ES" altLang="es-ES" sz="1300" dirty="0" smtClean="0"/>
          </a:p>
          <a:p>
            <a:pPr marL="0" indent="0" algn="just">
              <a:buNone/>
            </a:pPr>
            <a:endParaRPr lang="en-GB" altLang="es-ES" sz="1300" dirty="0" smtClean="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algn="just">
              <a:buFont typeface="Wingdings" panose="05000000000000000000" pitchFamily="2" charset="2"/>
              <a:buChar char="Ø"/>
            </a:pPr>
            <a:endParaRPr lang="en-GB" altLang="es-ES" sz="1600" dirty="0"/>
          </a:p>
          <a:p>
            <a:pPr algn="just">
              <a:buFont typeface="Wingdings" panose="05000000000000000000" pitchFamily="2" charset="2"/>
              <a:buChar char="Ø"/>
            </a:pPr>
            <a:endParaRPr lang="en-GB" altLang="es-ES" sz="1600" dirty="0" smtClean="0"/>
          </a:p>
          <a:p>
            <a:pPr marL="0" indent="0" algn="just">
              <a:buNone/>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smtClean="0"/>
          </a:p>
          <a:p>
            <a:pPr marL="0" indent="0" algn="just">
              <a:buNone/>
            </a:pPr>
            <a:endParaRPr lang="en-GB" altLang="es-ES" sz="1800" dirty="0"/>
          </a:p>
          <a:p>
            <a:pPr marL="0" indent="0" algn="just">
              <a:buNone/>
            </a:pPr>
            <a:r>
              <a:rPr lang="en-GB" altLang="es-ES" sz="1800" dirty="0" smtClean="0"/>
              <a:t>  </a:t>
            </a:r>
          </a:p>
          <a:p>
            <a:pPr algn="just">
              <a:buFont typeface="Wingdings" panose="05000000000000000000" pitchFamily="2" charset="2"/>
              <a:buChar char="Ø"/>
            </a:pPr>
            <a:endParaRPr lang="en-GB" altLang="es-ES" sz="1800" dirty="0" smtClean="0"/>
          </a:p>
          <a:p>
            <a:pPr algn="just">
              <a:buFont typeface="Wingdings" panose="05000000000000000000" pitchFamily="2" charset="2"/>
              <a:buChar char="Ø"/>
            </a:pPr>
            <a:endParaRPr lang="en-GB" altLang="es-ES" sz="1800" dirty="0"/>
          </a:p>
          <a:p>
            <a:pPr algn="just">
              <a:buFont typeface="Wingdings" panose="05000000000000000000" pitchFamily="2" charset="2"/>
              <a:buChar char="Ø"/>
            </a:pPr>
            <a:endParaRPr lang="en-GB" altLang="es-ES" sz="1800" dirty="0" smtClean="0"/>
          </a:p>
          <a:p>
            <a:pPr marL="0" indent="0" algn="just">
              <a:buNone/>
            </a:pPr>
            <a:endParaRPr lang="en-GB" altLang="es-ES" sz="1800" dirty="0"/>
          </a:p>
          <a:p>
            <a:pPr marL="0" indent="0" algn="just">
              <a:buNone/>
            </a:pPr>
            <a:endParaRPr lang="en-GB" altLang="es-ES" sz="1800" dirty="0" smtClean="0"/>
          </a:p>
          <a:p>
            <a:pPr algn="just"/>
            <a:endParaRPr lang="en-GB" altLang="es-ES" sz="2000" dirty="0" smtClean="0"/>
          </a:p>
          <a:p>
            <a:pPr algn="just"/>
            <a:endParaRPr lang="es-ES_tradnl" altLang="es-ES" sz="2000" dirty="0" smtClean="0"/>
          </a:p>
        </p:txBody>
      </p:sp>
      <p:sp>
        <p:nvSpPr>
          <p:cNvPr id="14338" name="Rectangle 2"/>
          <p:cNvSpPr>
            <a:spLocks noGrp="1"/>
          </p:cNvSpPr>
          <p:nvPr>
            <p:ph type="title"/>
          </p:nvPr>
        </p:nvSpPr>
        <p:spPr>
          <a:xfrm>
            <a:off x="457200" y="0"/>
            <a:ext cx="8229600" cy="1143000"/>
          </a:xfrm>
        </p:spPr>
        <p:txBody>
          <a:bodyPr/>
          <a:lstStyle/>
          <a:p>
            <a:pPr marL="685800" indent="-685800"/>
            <a:r>
              <a:rPr lang="en-US" altLang="es-ES" sz="2800" dirty="0" smtClean="0">
                <a:latin typeface="Gill Sans MT" pitchFamily="34" charset="0"/>
              </a:rPr>
              <a:t>Design of a RF gun with coupler</a:t>
            </a:r>
          </a:p>
        </p:txBody>
      </p:sp>
      <p:sp>
        <p:nvSpPr>
          <p:cNvPr id="14339" name="2 Marcador de número de diapositiva"/>
          <p:cNvSpPr txBox="1">
            <a:spLocks noGrp="1"/>
          </p:cNvSpPr>
          <p:nvPr/>
        </p:nvSpPr>
        <p:spPr bwMode="auto">
          <a:xfrm>
            <a:off x="8459788" y="6565900"/>
            <a:ext cx="2133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buChar char="•"/>
              <a:defRPr sz="2800">
                <a:solidFill>
                  <a:schemeClr val="tx1"/>
                </a:solidFill>
                <a:latin typeface="Corbel" pitchFamily="34" charset="0"/>
              </a:defRPr>
            </a:lvl1pPr>
            <a:lvl2pPr marL="742950" indent="-285750" algn="l">
              <a:buChar char="–"/>
              <a:defRPr sz="2400">
                <a:solidFill>
                  <a:schemeClr val="tx1"/>
                </a:solidFill>
                <a:latin typeface="Corbel" pitchFamily="34" charset="0"/>
              </a:defRPr>
            </a:lvl2pPr>
            <a:lvl3pPr marL="1143000" indent="-228600" algn="l">
              <a:buChar char="•"/>
              <a:defRPr sz="2400">
                <a:solidFill>
                  <a:schemeClr val="tx1"/>
                </a:solidFill>
                <a:latin typeface="Corbel" pitchFamily="34" charset="0"/>
              </a:defRPr>
            </a:lvl3pPr>
            <a:lvl4pPr marL="1600200" indent="-228600" algn="l">
              <a:buChar char="–"/>
              <a:defRPr sz="2000">
                <a:solidFill>
                  <a:schemeClr val="tx1"/>
                </a:solidFill>
                <a:latin typeface="Corbel" pitchFamily="34" charset="0"/>
              </a:defRPr>
            </a:lvl4pPr>
            <a:lvl5pPr marL="2057400" indent="-228600" algn="l">
              <a:buChar char="»"/>
              <a:defRPr sz="2000">
                <a:solidFill>
                  <a:schemeClr val="tx1"/>
                </a:solidFill>
                <a:latin typeface="Corbel" pitchFamily="34" charset="0"/>
              </a:defRPr>
            </a:lvl5pPr>
            <a:lvl6pPr marL="2514600" indent="-228600" eaLnBrk="0" fontAlgn="base" hangingPunct="0">
              <a:spcBef>
                <a:spcPct val="20000"/>
              </a:spcBef>
              <a:spcAft>
                <a:spcPct val="0"/>
              </a:spcAft>
              <a:buChar char="»"/>
              <a:defRPr sz="2000">
                <a:solidFill>
                  <a:schemeClr val="tx1"/>
                </a:solidFill>
                <a:latin typeface="Corbel" pitchFamily="34" charset="0"/>
              </a:defRPr>
            </a:lvl6pPr>
            <a:lvl7pPr marL="2971800" indent="-228600" eaLnBrk="0" fontAlgn="base" hangingPunct="0">
              <a:spcBef>
                <a:spcPct val="20000"/>
              </a:spcBef>
              <a:spcAft>
                <a:spcPct val="0"/>
              </a:spcAft>
              <a:buChar char="»"/>
              <a:defRPr sz="2000">
                <a:solidFill>
                  <a:schemeClr val="tx1"/>
                </a:solidFill>
                <a:latin typeface="Corbel" pitchFamily="34" charset="0"/>
              </a:defRPr>
            </a:lvl7pPr>
            <a:lvl8pPr marL="3429000" indent="-228600" eaLnBrk="0" fontAlgn="base" hangingPunct="0">
              <a:spcBef>
                <a:spcPct val="20000"/>
              </a:spcBef>
              <a:spcAft>
                <a:spcPct val="0"/>
              </a:spcAft>
              <a:buChar char="»"/>
              <a:defRPr sz="2000">
                <a:solidFill>
                  <a:schemeClr val="tx1"/>
                </a:solidFill>
                <a:latin typeface="Corbel" pitchFamily="34" charset="0"/>
              </a:defRPr>
            </a:lvl8pPr>
            <a:lvl9pPr marL="3886200" indent="-228600" eaLnBrk="0" fontAlgn="base" hangingPunct="0">
              <a:spcBef>
                <a:spcPct val="20000"/>
              </a:spcBef>
              <a:spcAft>
                <a:spcPct val="0"/>
              </a:spcAft>
              <a:buChar char="»"/>
              <a:defRPr sz="2000">
                <a:solidFill>
                  <a:schemeClr val="tx1"/>
                </a:solidFill>
                <a:latin typeface="Corbel" pitchFamily="34" charset="0"/>
              </a:defRPr>
            </a:lvl9pPr>
          </a:lstStyle>
          <a:p>
            <a:pPr eaLnBrk="1" hangingPunct="1">
              <a:spcBef>
                <a:spcPct val="0"/>
              </a:spcBef>
              <a:buFontTx/>
              <a:buNone/>
            </a:pPr>
            <a:fld id="{C373F3E5-55C0-4B43-8246-3DFF9425CA69}" type="slidenum">
              <a:rPr lang="en-GB" altLang="es-ES" sz="1200">
                <a:solidFill>
                  <a:srgbClr val="898989"/>
                </a:solidFill>
              </a:rPr>
              <a:pPr eaLnBrk="1" hangingPunct="1">
                <a:spcBef>
                  <a:spcPct val="0"/>
                </a:spcBef>
                <a:buFontTx/>
                <a:buNone/>
              </a:pPr>
              <a:t>8</a:t>
            </a:fld>
            <a:endParaRPr lang="en-GB" altLang="es-ES" sz="1200">
              <a:solidFill>
                <a:srgbClr val="898989"/>
              </a:solidFill>
            </a:endParaRPr>
          </a:p>
        </p:txBody>
      </p:sp>
      <mc:AlternateContent xmlns:mc="http://schemas.openxmlformats.org/markup-compatibility/2006" xmlns:a14="http://schemas.microsoft.com/office/drawing/2010/main">
        <mc:Choice Requires="a14">
          <p:sp>
            <p:nvSpPr>
              <p:cNvPr id="8" name="Rectángulo 7"/>
              <p:cNvSpPr/>
              <p:nvPr/>
            </p:nvSpPr>
            <p:spPr>
              <a:xfrm>
                <a:off x="1867435" y="2709446"/>
                <a:ext cx="5259260" cy="338554"/>
              </a:xfrm>
              <a:prstGeom prst="rect">
                <a:avLst/>
              </a:prstGeom>
            </p:spPr>
            <p:txBody>
              <a:bodyPr wrap="none">
                <a:spAutoFit/>
              </a:bodyPr>
              <a:lstStyle/>
              <a:p>
                <a14:m>
                  <m:oMath xmlns:m="http://schemas.openxmlformats.org/officeDocument/2006/math">
                    <m:sSub>
                      <m:sSubPr>
                        <m:ctrlPr>
                          <a:rPr lang="es-ES" sz="1400" b="0" i="1" smtClean="0">
                            <a:solidFill>
                              <a:schemeClr val="tx1"/>
                            </a:solidFill>
                            <a:latin typeface="Cambria Math" panose="02040503050406030204" pitchFamily="18" charset="0"/>
                          </a:rPr>
                        </m:ctrlPr>
                      </m:sSubPr>
                      <m:e>
                        <m:r>
                          <a:rPr lang="es-ES" sz="1400" b="0" i="1" smtClean="0">
                            <a:solidFill>
                              <a:schemeClr val="tx1"/>
                            </a:solidFill>
                            <a:latin typeface="Cambria Math" panose="02040503050406030204" pitchFamily="18" charset="0"/>
                          </a:rPr>
                          <m:t>𝑓</m:t>
                        </m:r>
                      </m:e>
                      <m:sub>
                        <m:r>
                          <a:rPr lang="es-ES" sz="1400" b="0" i="1" smtClean="0">
                            <a:solidFill>
                              <a:schemeClr val="tx1"/>
                            </a:solidFill>
                            <a:latin typeface="Cambria Math" panose="02040503050406030204" pitchFamily="18" charset="0"/>
                            <a:ea typeface="Cambria Math" panose="02040503050406030204" pitchFamily="18" charset="0"/>
                          </a:rPr>
                          <m:t>𝜋</m:t>
                        </m:r>
                      </m:sub>
                    </m:sSub>
                    <m:r>
                      <a:rPr lang="es-ES" sz="1400" b="0" i="1" smtClean="0">
                        <a:solidFill>
                          <a:schemeClr val="tx1"/>
                        </a:solidFill>
                        <a:latin typeface="Cambria Math" panose="02040503050406030204" pitchFamily="18" charset="0"/>
                        <a:ea typeface="Cambria Math" panose="02040503050406030204" pitchFamily="18" charset="0"/>
                      </a:rPr>
                      <m:t>=11.8 </m:t>
                    </m:r>
                    <m:r>
                      <a:rPr lang="es-ES" sz="1400" b="0" i="1" smtClean="0">
                        <a:solidFill>
                          <a:schemeClr val="tx1"/>
                        </a:solidFill>
                        <a:latin typeface="Cambria Math" panose="02040503050406030204" pitchFamily="18" charset="0"/>
                        <a:ea typeface="Cambria Math" panose="02040503050406030204" pitchFamily="18" charset="0"/>
                      </a:rPr>
                      <m:t>𝐺𝐻𝑧</m:t>
                    </m:r>
                    <m:r>
                      <a:rPr lang="es-ES" sz="1400" b="0" i="1" smtClean="0">
                        <a:solidFill>
                          <a:schemeClr val="tx1"/>
                        </a:solidFill>
                        <a:latin typeface="Cambria Math" panose="02040503050406030204" pitchFamily="18" charset="0"/>
                        <a:ea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𝑠𝑎𝑚𝑒</m:t>
                    </m:r>
                    <m:r>
                      <a:rPr lang="es-ES" sz="1400" i="1">
                        <a:solidFill>
                          <a:schemeClr val="tx1"/>
                        </a:solidFill>
                        <a:latin typeface="Cambria Math" panose="02040503050406030204" pitchFamily="18" charset="0"/>
                      </a:rPr>
                      <m:t> </m:t>
                    </m:r>
                    <m:r>
                      <a:rPr lang="es-ES" sz="1400" i="1">
                        <a:solidFill>
                          <a:schemeClr val="tx1"/>
                        </a:solidFill>
                        <a:latin typeface="Cambria Math" panose="02040503050406030204" pitchFamily="18" charset="0"/>
                      </a:rPr>
                      <m:t>𝑝𝑒𝑎𝑘</m:t>
                    </m:r>
                    <m:r>
                      <a:rPr lang="es-ES" sz="1400" i="1">
                        <a:solidFill>
                          <a:schemeClr val="tx1"/>
                        </a:solidFill>
                        <a:latin typeface="Cambria Math" panose="02040503050406030204" pitchFamily="18" charset="0"/>
                      </a:rPr>
                      <m:t> </m:t>
                    </m:r>
                    <m:r>
                      <a:rPr lang="es-ES" sz="1400" i="1">
                        <a:solidFill>
                          <a:schemeClr val="tx1"/>
                        </a:solidFill>
                        <a:latin typeface="Cambria Math" panose="02040503050406030204" pitchFamily="18" charset="0"/>
                      </a:rPr>
                      <m:t>𝑣𝑎𝑙𝑢𝑒</m:t>
                    </m:r>
                    <m:r>
                      <a:rPr lang="es-ES" sz="1400" i="1">
                        <a:solidFill>
                          <a:schemeClr val="tx1"/>
                        </a:solidFill>
                        <a:latin typeface="Cambria Math" panose="02040503050406030204" pitchFamily="18" charset="0"/>
                      </a:rPr>
                      <m:t> </m:t>
                    </m:r>
                    <m:r>
                      <a:rPr lang="es-ES" sz="1400" i="1">
                        <a:solidFill>
                          <a:schemeClr val="tx1"/>
                        </a:solidFill>
                        <a:latin typeface="Cambria Math" panose="02040503050406030204" pitchFamily="18" charset="0"/>
                      </a:rPr>
                      <m:t>𝑜𝑓</m:t>
                    </m:r>
                    <m:r>
                      <a:rPr lang="es-ES" sz="1400" i="1">
                        <a:solidFill>
                          <a:schemeClr val="tx1"/>
                        </a:solidFill>
                        <a:latin typeface="Cambria Math" panose="02040503050406030204" pitchFamily="18" charset="0"/>
                      </a:rPr>
                      <m:t> </m:t>
                    </m:r>
                    <m:r>
                      <a:rPr lang="es-ES" sz="1400" i="1">
                        <a:solidFill>
                          <a:schemeClr val="tx1"/>
                        </a:solidFill>
                        <a:latin typeface="Cambria Math" panose="02040503050406030204" pitchFamily="18" charset="0"/>
                      </a:rPr>
                      <m:t>𝑡h𝑒</m:t>
                    </m:r>
                    <m:r>
                      <a:rPr lang="es-ES" sz="1400" i="1">
                        <a:solidFill>
                          <a:schemeClr val="tx1"/>
                        </a:solidFill>
                        <a:latin typeface="Cambria Math" panose="02040503050406030204" pitchFamily="18" charset="0"/>
                      </a:rPr>
                      <m:t> </m:t>
                    </m:r>
                    <m:r>
                      <a:rPr lang="es-ES" sz="1400" i="1">
                        <a:solidFill>
                          <a:schemeClr val="tx1"/>
                        </a:solidFill>
                        <a:latin typeface="Cambria Math" panose="02040503050406030204" pitchFamily="18" charset="0"/>
                      </a:rPr>
                      <m:t>𝐸𝑧</m:t>
                    </m:r>
                    <m:r>
                      <a:rPr lang="es-ES" sz="1400" i="1">
                        <a:solidFill>
                          <a:schemeClr val="tx1"/>
                        </a:solidFill>
                        <a:latin typeface="Cambria Math" panose="02040503050406030204" pitchFamily="18" charset="0"/>
                      </a:rPr>
                      <m:t> </m:t>
                    </m:r>
                    <m:r>
                      <a:rPr lang="es-ES" sz="1400" i="1">
                        <a:solidFill>
                          <a:schemeClr val="tx1"/>
                        </a:solidFill>
                        <a:latin typeface="Cambria Math" panose="02040503050406030204" pitchFamily="18" charset="0"/>
                      </a:rPr>
                      <m:t>𝑖𝑛</m:t>
                    </m:r>
                    <m:r>
                      <a:rPr lang="es-ES" sz="1400" i="1">
                        <a:solidFill>
                          <a:schemeClr val="tx1"/>
                        </a:solidFill>
                        <a:latin typeface="Cambria Math" panose="02040503050406030204" pitchFamily="18" charset="0"/>
                      </a:rPr>
                      <m:t> </m:t>
                    </m:r>
                    <m:r>
                      <a:rPr lang="es-ES" sz="1400" i="1">
                        <a:solidFill>
                          <a:schemeClr val="tx1"/>
                        </a:solidFill>
                        <a:latin typeface="Cambria Math" panose="02040503050406030204" pitchFamily="18" charset="0"/>
                      </a:rPr>
                      <m:t>𝑎𝑙𝑙</m:t>
                    </m:r>
                    <m:r>
                      <a:rPr lang="es-ES" sz="1400" i="1">
                        <a:solidFill>
                          <a:schemeClr val="tx1"/>
                        </a:solidFill>
                        <a:latin typeface="Cambria Math" panose="02040503050406030204" pitchFamily="18" charset="0"/>
                      </a:rPr>
                      <m:t> </m:t>
                    </m:r>
                    <m:r>
                      <a:rPr lang="es-ES" sz="1400" i="1">
                        <a:solidFill>
                          <a:schemeClr val="tx1"/>
                        </a:solidFill>
                        <a:latin typeface="Cambria Math" panose="02040503050406030204" pitchFamily="18" charset="0"/>
                      </a:rPr>
                      <m:t>𝑐𝑎𝑣𝑖𝑡𝑖𝑒𝑠</m:t>
                    </m:r>
                    <m:r>
                      <a:rPr lang="es-ES" sz="1400" b="0" i="1" smtClean="0">
                        <a:solidFill>
                          <a:schemeClr val="tx1"/>
                        </a:solidFill>
                        <a:latin typeface="Cambria Math" panose="02040503050406030204" pitchFamily="18" charset="0"/>
                      </a:rPr>
                      <m:t>, </m:t>
                    </m:r>
                    <m:r>
                      <a:rPr lang="es-ES" sz="1400" b="0" i="1" smtClean="0">
                        <a:solidFill>
                          <a:schemeClr val="tx1"/>
                        </a:solidFill>
                        <a:latin typeface="Cambria Math" panose="02040503050406030204" pitchFamily="18" charset="0"/>
                        <a:ea typeface="Cambria Math" panose="02040503050406030204" pitchFamily="18" charset="0"/>
                      </a:rPr>
                      <m:t>𝛽</m:t>
                    </m:r>
                    <m:r>
                      <a:rPr lang="es-ES" sz="1400" b="0" i="1" smtClean="0">
                        <a:solidFill>
                          <a:schemeClr val="tx1"/>
                        </a:solidFill>
                        <a:latin typeface="Cambria Math" panose="02040503050406030204" pitchFamily="18" charset="0"/>
                        <a:ea typeface="Cambria Math" panose="02040503050406030204" pitchFamily="18" charset="0"/>
                      </a:rPr>
                      <m:t>=1</m:t>
                    </m:r>
                  </m:oMath>
                </a14:m>
                <a:r>
                  <a:rPr lang="en-GB" sz="1600" dirty="0" smtClean="0">
                    <a:solidFill>
                      <a:schemeClr val="tx1"/>
                    </a:solidFill>
                  </a:rPr>
                  <a:t> </a:t>
                </a:r>
                <a:endParaRPr lang="en-GB" sz="1600" dirty="0">
                  <a:solidFill>
                    <a:schemeClr val="tx1"/>
                  </a:solidFill>
                </a:endParaRPr>
              </a:p>
            </p:txBody>
          </p:sp>
        </mc:Choice>
        <mc:Fallback xmlns="">
          <p:sp>
            <p:nvSpPr>
              <p:cNvPr id="8" name="Rectángulo 7"/>
              <p:cNvSpPr>
                <a:spLocks noRot="1" noChangeAspect="1" noMove="1" noResize="1" noEditPoints="1" noAdjustHandles="1" noChangeArrowheads="1" noChangeShapeType="1" noTextEdit="1"/>
              </p:cNvSpPr>
              <p:nvPr/>
            </p:nvSpPr>
            <p:spPr>
              <a:xfrm>
                <a:off x="1867435" y="2709446"/>
                <a:ext cx="5259260" cy="338554"/>
              </a:xfrm>
              <a:prstGeom prst="rect">
                <a:avLst/>
              </a:prstGeom>
              <a:blipFill>
                <a:blip r:embed="rId3"/>
                <a:stretch>
                  <a:fillRect b="-5357"/>
                </a:stretch>
              </a:blipFill>
            </p:spPr>
            <p:txBody>
              <a:bodyPr/>
              <a:lstStyle/>
              <a:p>
                <a:r>
                  <a:rPr lang="en-GB">
                    <a:noFill/>
                  </a:rPr>
                  <a:t> </a:t>
                </a:r>
              </a:p>
            </p:txBody>
          </p:sp>
        </mc:Fallback>
      </mc:AlternateContent>
      <p:pic>
        <p:nvPicPr>
          <p:cNvPr id="2" name="Imagen 1"/>
          <p:cNvPicPr>
            <a:picLocks noChangeAspect="1"/>
          </p:cNvPicPr>
          <p:nvPr/>
        </p:nvPicPr>
        <p:blipFill>
          <a:blip r:embed="rId4"/>
          <a:stretch>
            <a:fillRect/>
          </a:stretch>
        </p:blipFill>
        <p:spPr>
          <a:xfrm>
            <a:off x="609600" y="3072467"/>
            <a:ext cx="8154988" cy="733425"/>
          </a:xfrm>
          <a:prstGeom prst="rect">
            <a:avLst/>
          </a:prstGeom>
        </p:spPr>
      </p:pic>
      <p:sp>
        <p:nvSpPr>
          <p:cNvPr id="10" name="2 Marcador de contenido"/>
          <p:cNvSpPr>
            <a:spLocks noGrp="1"/>
          </p:cNvSpPr>
          <p:nvPr>
            <p:ph idx="4294967295"/>
          </p:nvPr>
        </p:nvSpPr>
        <p:spPr>
          <a:xfrm>
            <a:off x="2743200" y="3772871"/>
            <a:ext cx="4042445" cy="265729"/>
          </a:xfrm>
        </p:spPr>
        <p:txBody>
          <a:bodyPr/>
          <a:lstStyle/>
          <a:p>
            <a:pPr marL="0" indent="0" algn="just">
              <a:buFontTx/>
              <a:buNone/>
              <a:defRPr/>
            </a:pPr>
            <a:r>
              <a:rPr lang="en-US" altLang="es-ES" sz="1300" dirty="0" smtClean="0"/>
              <a:t>Scheme of the </a:t>
            </a:r>
            <a:r>
              <a:rPr lang="es-ES" altLang="es-ES" sz="1300" dirty="0" smtClean="0"/>
              <a:t>5.6 c</a:t>
            </a:r>
            <a:r>
              <a:rPr lang="en-US" altLang="es-ES" sz="1300" dirty="0" smtClean="0"/>
              <a:t>e</a:t>
            </a:r>
            <a:r>
              <a:rPr lang="es-ES" altLang="es-ES" sz="1300" dirty="0" smtClean="0"/>
              <a:t>ll RF </a:t>
            </a:r>
            <a:r>
              <a:rPr lang="en-US" altLang="es-ES" sz="1300" dirty="0" smtClean="0"/>
              <a:t>gun with coaxial coupler</a:t>
            </a:r>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8656" y="4419600"/>
            <a:ext cx="4010544" cy="2258903"/>
          </a:xfrm>
          <a:prstGeom prst="rect">
            <a:avLst/>
          </a:prstGeom>
        </p:spPr>
      </p:pic>
      <mc:AlternateContent xmlns:mc="http://schemas.openxmlformats.org/markup-compatibility/2006" xmlns:a14="http://schemas.microsoft.com/office/drawing/2010/main">
        <mc:Choice Requires="a14">
          <p:sp>
            <p:nvSpPr>
              <p:cNvPr id="12" name="Rectángulo 11"/>
              <p:cNvSpPr/>
              <p:nvPr/>
            </p:nvSpPr>
            <p:spPr>
              <a:xfrm>
                <a:off x="5486400" y="4876800"/>
                <a:ext cx="2210713"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400" b="0" i="1" smtClean="0">
                          <a:solidFill>
                            <a:schemeClr val="tx1"/>
                          </a:solidFill>
                          <a:latin typeface="Cambria Math" panose="02040503050406030204" pitchFamily="18" charset="0"/>
                          <a:ea typeface="Cambria Math" panose="02040503050406030204" pitchFamily="18" charset="0"/>
                        </a:rPr>
                        <m:t>𝑓</m:t>
                      </m:r>
                      <m:r>
                        <a:rPr lang="es-ES" sz="1400" b="0" i="1" smtClean="0">
                          <a:solidFill>
                            <a:schemeClr val="tx1"/>
                          </a:solidFill>
                          <a:latin typeface="Cambria Math" panose="02040503050406030204" pitchFamily="18" charset="0"/>
                          <a:ea typeface="Cambria Math" panose="02040503050406030204" pitchFamily="18" charset="0"/>
                        </a:rPr>
                        <m:t>=11.799912 </m:t>
                      </m:r>
                      <m:r>
                        <a:rPr lang="es-ES" sz="1400" b="0" i="1" smtClean="0">
                          <a:solidFill>
                            <a:schemeClr val="tx1"/>
                          </a:solidFill>
                          <a:latin typeface="Cambria Math" panose="02040503050406030204" pitchFamily="18" charset="0"/>
                          <a:ea typeface="Cambria Math" panose="02040503050406030204" pitchFamily="18" charset="0"/>
                        </a:rPr>
                        <m:t>𝐺𝐻𝑧</m:t>
                      </m:r>
                    </m:oMath>
                  </m:oMathPara>
                </a14:m>
                <a:endParaRPr lang="es-ES" sz="1400" b="0" i="1" dirty="0" smtClean="0">
                  <a:solidFill>
                    <a:schemeClr val="tx1"/>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s-ES" sz="1400" i="1" smtClean="0">
                          <a:solidFill>
                            <a:schemeClr val="tx1"/>
                          </a:solidFill>
                          <a:latin typeface="Cambria Math" panose="02040503050406030204" pitchFamily="18" charset="0"/>
                          <a:ea typeface="Cambria Math" panose="02040503050406030204" pitchFamily="18" charset="0"/>
                        </a:rPr>
                        <m:t>𝛽</m:t>
                      </m:r>
                      <m:r>
                        <a:rPr lang="es-ES" sz="1400">
                          <a:solidFill>
                            <a:schemeClr val="tx1"/>
                          </a:solidFill>
                          <a:latin typeface="Cambria Math" panose="02040503050406030204" pitchFamily="18" charset="0"/>
                          <a:ea typeface="Cambria Math" panose="02040503050406030204" pitchFamily="18" charset="0"/>
                        </a:rPr>
                        <m:t>=</m:t>
                      </m:r>
                      <m:r>
                        <a:rPr lang="es-ES" sz="1400" b="0" i="1" smtClean="0">
                          <a:solidFill>
                            <a:schemeClr val="tx1"/>
                          </a:solidFill>
                          <a:latin typeface="Cambria Math" panose="02040503050406030204" pitchFamily="18" charset="0"/>
                          <a:ea typeface="Cambria Math" panose="02040503050406030204" pitchFamily="18" charset="0"/>
                        </a:rPr>
                        <m:t>1.015</m:t>
                      </m:r>
                    </m:oMath>
                  </m:oMathPara>
                </a14:m>
                <a:endParaRPr lang="es-ES" sz="1400" b="0" i="1" dirty="0" smtClean="0">
                  <a:solidFill>
                    <a:schemeClr val="tx1"/>
                  </a:solidFill>
                  <a:latin typeface="Cambria Math" panose="02040503050406030204" pitchFamily="18" charset="0"/>
                </a:endParaRPr>
              </a:p>
            </p:txBody>
          </p:sp>
        </mc:Choice>
        <mc:Fallback xmlns="">
          <p:sp>
            <p:nvSpPr>
              <p:cNvPr id="12" name="Rectángulo 11"/>
              <p:cNvSpPr>
                <a:spLocks noRot="1" noChangeAspect="1" noMove="1" noResize="1" noEditPoints="1" noAdjustHandles="1" noChangeArrowheads="1" noChangeShapeType="1" noTextEdit="1"/>
              </p:cNvSpPr>
              <p:nvPr/>
            </p:nvSpPr>
            <p:spPr>
              <a:xfrm>
                <a:off x="5486400" y="4876800"/>
                <a:ext cx="2210713" cy="523220"/>
              </a:xfrm>
              <a:prstGeom prst="rect">
                <a:avLst/>
              </a:prstGeom>
              <a:blipFill>
                <a:blip r:embed="rId6"/>
                <a:stretch>
                  <a:fillRect b="-4651"/>
                </a:stretch>
              </a:blipFill>
            </p:spPr>
            <p:txBody>
              <a:bodyPr/>
              <a:lstStyle/>
              <a:p>
                <a:r>
                  <a:rPr lang="en-GB">
                    <a:noFill/>
                  </a:rPr>
                  <a:t> </a:t>
                </a:r>
              </a:p>
            </p:txBody>
          </p:sp>
        </mc:Fallback>
      </mc:AlternateContent>
      <p:sp>
        <p:nvSpPr>
          <p:cNvPr id="13" name="Rectángulo 12"/>
          <p:cNvSpPr/>
          <p:nvPr/>
        </p:nvSpPr>
        <p:spPr>
          <a:xfrm>
            <a:off x="5639612" y="5638800"/>
            <a:ext cx="2666188" cy="523220"/>
          </a:xfrm>
          <a:prstGeom prst="rect">
            <a:avLst/>
          </a:prstGeom>
        </p:spPr>
        <p:txBody>
          <a:bodyPr wrap="square">
            <a:spAutoFit/>
          </a:bodyPr>
          <a:lstStyle/>
          <a:p>
            <a:pPr algn="ctr"/>
            <a:r>
              <a:rPr lang="en-US" sz="1400" i="0" dirty="0" smtClean="0">
                <a:solidFill>
                  <a:schemeClr val="tx1"/>
                </a:solidFill>
                <a:latin typeface="Times New Roman" pitchFamily="18" charset="0"/>
              </a:rPr>
              <a:t>RF electric field maximum flatness is better than 99%</a:t>
            </a:r>
          </a:p>
        </p:txBody>
      </p:sp>
      <p:cxnSp>
        <p:nvCxnSpPr>
          <p:cNvPr id="14" name="Conector recto de flecha 13"/>
          <p:cNvCxnSpPr/>
          <p:nvPr/>
        </p:nvCxnSpPr>
        <p:spPr>
          <a:xfrm flipH="1">
            <a:off x="5173139" y="5867400"/>
            <a:ext cx="61806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888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a:xfrm>
            <a:off x="457200" y="0"/>
            <a:ext cx="8229600" cy="1143000"/>
          </a:xfrm>
        </p:spPr>
        <p:txBody>
          <a:bodyPr/>
          <a:lstStyle/>
          <a:p>
            <a:pPr marL="685800" indent="-685800"/>
            <a:r>
              <a:rPr lang="en-US" altLang="es-ES" sz="2800" dirty="0" smtClean="0">
                <a:latin typeface="Gill Sans MT" pitchFamily="34" charset="0"/>
              </a:rPr>
              <a:t>Design of a RF gun with coupler</a:t>
            </a:r>
          </a:p>
        </p:txBody>
      </p:sp>
      <p:sp>
        <p:nvSpPr>
          <p:cNvPr id="14339" name="2 Marcador de número de diapositiva"/>
          <p:cNvSpPr txBox="1">
            <a:spLocks noGrp="1"/>
          </p:cNvSpPr>
          <p:nvPr/>
        </p:nvSpPr>
        <p:spPr bwMode="auto">
          <a:xfrm>
            <a:off x="8459788" y="6565900"/>
            <a:ext cx="2133600"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a:buChar char="•"/>
              <a:defRPr sz="2800">
                <a:solidFill>
                  <a:schemeClr val="tx1"/>
                </a:solidFill>
                <a:latin typeface="Corbel" pitchFamily="34" charset="0"/>
              </a:defRPr>
            </a:lvl1pPr>
            <a:lvl2pPr marL="742950" indent="-285750" algn="l">
              <a:buChar char="–"/>
              <a:defRPr sz="2400">
                <a:solidFill>
                  <a:schemeClr val="tx1"/>
                </a:solidFill>
                <a:latin typeface="Corbel" pitchFamily="34" charset="0"/>
              </a:defRPr>
            </a:lvl2pPr>
            <a:lvl3pPr marL="1143000" indent="-228600" algn="l">
              <a:buChar char="•"/>
              <a:defRPr sz="2400">
                <a:solidFill>
                  <a:schemeClr val="tx1"/>
                </a:solidFill>
                <a:latin typeface="Corbel" pitchFamily="34" charset="0"/>
              </a:defRPr>
            </a:lvl3pPr>
            <a:lvl4pPr marL="1600200" indent="-228600" algn="l">
              <a:buChar char="–"/>
              <a:defRPr sz="2000">
                <a:solidFill>
                  <a:schemeClr val="tx1"/>
                </a:solidFill>
                <a:latin typeface="Corbel" pitchFamily="34" charset="0"/>
              </a:defRPr>
            </a:lvl4pPr>
            <a:lvl5pPr marL="2057400" indent="-228600" algn="l">
              <a:buChar char="»"/>
              <a:defRPr sz="2000">
                <a:solidFill>
                  <a:schemeClr val="tx1"/>
                </a:solidFill>
                <a:latin typeface="Corbel" pitchFamily="34" charset="0"/>
              </a:defRPr>
            </a:lvl5pPr>
            <a:lvl6pPr marL="2514600" indent="-228600" eaLnBrk="0" fontAlgn="base" hangingPunct="0">
              <a:spcBef>
                <a:spcPct val="20000"/>
              </a:spcBef>
              <a:spcAft>
                <a:spcPct val="0"/>
              </a:spcAft>
              <a:buChar char="»"/>
              <a:defRPr sz="2000">
                <a:solidFill>
                  <a:schemeClr val="tx1"/>
                </a:solidFill>
                <a:latin typeface="Corbel" pitchFamily="34" charset="0"/>
              </a:defRPr>
            </a:lvl6pPr>
            <a:lvl7pPr marL="2971800" indent="-228600" eaLnBrk="0" fontAlgn="base" hangingPunct="0">
              <a:spcBef>
                <a:spcPct val="20000"/>
              </a:spcBef>
              <a:spcAft>
                <a:spcPct val="0"/>
              </a:spcAft>
              <a:buChar char="»"/>
              <a:defRPr sz="2000">
                <a:solidFill>
                  <a:schemeClr val="tx1"/>
                </a:solidFill>
                <a:latin typeface="Corbel" pitchFamily="34" charset="0"/>
              </a:defRPr>
            </a:lvl7pPr>
            <a:lvl8pPr marL="3429000" indent="-228600" eaLnBrk="0" fontAlgn="base" hangingPunct="0">
              <a:spcBef>
                <a:spcPct val="20000"/>
              </a:spcBef>
              <a:spcAft>
                <a:spcPct val="0"/>
              </a:spcAft>
              <a:buChar char="»"/>
              <a:defRPr sz="2000">
                <a:solidFill>
                  <a:schemeClr val="tx1"/>
                </a:solidFill>
                <a:latin typeface="Corbel" pitchFamily="34" charset="0"/>
              </a:defRPr>
            </a:lvl8pPr>
            <a:lvl9pPr marL="3886200" indent="-228600" eaLnBrk="0" fontAlgn="base" hangingPunct="0">
              <a:spcBef>
                <a:spcPct val="20000"/>
              </a:spcBef>
              <a:spcAft>
                <a:spcPct val="0"/>
              </a:spcAft>
              <a:buChar char="»"/>
              <a:defRPr sz="2000">
                <a:solidFill>
                  <a:schemeClr val="tx1"/>
                </a:solidFill>
                <a:latin typeface="Corbel" pitchFamily="34" charset="0"/>
              </a:defRPr>
            </a:lvl9pPr>
          </a:lstStyle>
          <a:p>
            <a:pPr eaLnBrk="1" hangingPunct="1">
              <a:spcBef>
                <a:spcPct val="0"/>
              </a:spcBef>
              <a:buFontTx/>
              <a:buNone/>
            </a:pPr>
            <a:fld id="{C373F3E5-55C0-4B43-8246-3DFF9425CA69}" type="slidenum">
              <a:rPr lang="en-GB" altLang="es-ES" sz="1200">
                <a:solidFill>
                  <a:srgbClr val="898989"/>
                </a:solidFill>
              </a:rPr>
              <a:pPr eaLnBrk="1" hangingPunct="1">
                <a:spcBef>
                  <a:spcPct val="0"/>
                </a:spcBef>
                <a:buFontTx/>
                <a:buNone/>
              </a:pPr>
              <a:t>9</a:t>
            </a:fld>
            <a:endParaRPr lang="en-GB" altLang="es-ES" sz="1200">
              <a:solidFill>
                <a:srgbClr val="898989"/>
              </a:solidFill>
            </a:endParaRPr>
          </a:p>
        </p:txBody>
      </p:sp>
      <p:sp>
        <p:nvSpPr>
          <p:cNvPr id="15" name="Rectangle 3"/>
          <p:cNvSpPr txBox="1">
            <a:spLocks/>
          </p:cNvSpPr>
          <p:nvPr/>
        </p:nvSpPr>
        <p:spPr bwMode="auto">
          <a:xfrm>
            <a:off x="-84112" y="1413857"/>
            <a:ext cx="8856984" cy="4350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lgn="just" eaLnBrk="1" fontAlgn="auto" hangingPunct="1">
              <a:spcAft>
                <a:spcPts val="0"/>
              </a:spcAft>
              <a:buFont typeface="Wingdings" panose="05000000000000000000" pitchFamily="2" charset="2"/>
              <a:buChar char="Ø"/>
            </a:pPr>
            <a:r>
              <a:rPr lang="en-US" sz="1600" i="0" dirty="0" smtClean="0">
                <a:latin typeface="+mj-lt"/>
              </a:rPr>
              <a:t>Finally, it is checked the convergence of the solution by essaying different mesh size increments</a:t>
            </a: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dirty="0"/>
          </a:p>
          <a:p>
            <a:pPr marL="457200" lvl="1" indent="0" algn="just" eaLnBrk="1" fontAlgn="auto" hangingPunct="1">
              <a:spcAft>
                <a:spcPts val="0"/>
              </a:spcAft>
              <a:buNone/>
            </a:pPr>
            <a:endParaRPr lang="en-US" sz="1600" i="0" dirty="0">
              <a:latin typeface="Times New Roman" pitchFamily="18" charset="0"/>
            </a:endParaRPr>
          </a:p>
          <a:p>
            <a:pPr marL="457200" lvl="1" indent="0" algn="just" eaLnBrk="1" fontAlgn="auto" hangingPunct="1">
              <a:spcAft>
                <a:spcPts val="0"/>
              </a:spcAft>
              <a:buNone/>
            </a:pPr>
            <a:endParaRPr lang="en-US" sz="1600" i="0" dirty="0" smtClean="0">
              <a:latin typeface="Times New Roman" pitchFamily="18" charset="0"/>
            </a:endParaRPr>
          </a:p>
          <a:p>
            <a:pPr marL="457200" lvl="1" indent="0" algn="just" eaLnBrk="1" fontAlgn="auto" hangingPunct="1">
              <a:spcAft>
                <a:spcPts val="0"/>
              </a:spcAft>
              <a:buNone/>
            </a:pPr>
            <a:endParaRPr lang="en-US" sz="1600" i="0" dirty="0">
              <a:latin typeface="Times New Roman" pitchFamily="18" charset="0"/>
            </a:endParaRPr>
          </a:p>
          <a:p>
            <a:pPr marL="457200" lvl="1" indent="0" algn="just" eaLnBrk="1" fontAlgn="auto" hangingPunct="1">
              <a:spcAft>
                <a:spcPts val="0"/>
              </a:spcAft>
              <a:buNone/>
            </a:pPr>
            <a:endParaRPr lang="en-US" sz="1600" i="0" dirty="0" smtClean="0">
              <a:latin typeface="Times New Roman" pitchFamily="18" charset="0"/>
            </a:endParaRPr>
          </a:p>
          <a:p>
            <a:pPr marL="457200" lvl="1" indent="0" algn="just" eaLnBrk="1" fontAlgn="auto" hangingPunct="1">
              <a:spcAft>
                <a:spcPts val="0"/>
              </a:spcAft>
              <a:buNone/>
            </a:pPr>
            <a:endParaRPr lang="en-US" sz="1600" i="0" dirty="0" smtClean="0">
              <a:latin typeface="Times New Roman" pitchFamily="18" charset="0"/>
            </a:endParaRPr>
          </a:p>
          <a:p>
            <a:pPr marL="457200" lvl="1" indent="0" algn="just" eaLnBrk="1" fontAlgn="auto" hangingPunct="1">
              <a:spcAft>
                <a:spcPts val="0"/>
              </a:spcAft>
              <a:buNone/>
            </a:pPr>
            <a:endParaRPr lang="en-US" sz="1600" i="0" dirty="0">
              <a:latin typeface="Times New Roman" pitchFamily="18" charset="0"/>
            </a:endParaRPr>
          </a:p>
          <a:p>
            <a:pPr marL="457200" lvl="1" indent="0" algn="just" eaLnBrk="1" fontAlgn="auto" hangingPunct="1">
              <a:spcAft>
                <a:spcPts val="0"/>
              </a:spcAft>
              <a:buNone/>
            </a:pPr>
            <a:endParaRPr lang="en-US" sz="1600" i="0" dirty="0" smtClean="0">
              <a:latin typeface="Times New Roman" pitchFamily="18" charset="0"/>
            </a:endParaRPr>
          </a:p>
          <a:p>
            <a:pPr marL="457200" lvl="1" indent="0" algn="just" eaLnBrk="1" fontAlgn="auto" hangingPunct="1">
              <a:spcAft>
                <a:spcPts val="0"/>
              </a:spcAft>
              <a:buNone/>
            </a:pPr>
            <a:endParaRPr lang="en-US" sz="1600" i="0" dirty="0">
              <a:latin typeface="Times New Roman" pitchFamily="18" charset="0"/>
            </a:endParaRPr>
          </a:p>
          <a:p>
            <a:pPr marL="457200" lvl="1" indent="0" algn="just" eaLnBrk="1" fontAlgn="auto" hangingPunct="1">
              <a:spcAft>
                <a:spcPts val="0"/>
              </a:spcAft>
              <a:buNone/>
            </a:pPr>
            <a:endParaRPr lang="en-US" sz="1600" i="0" dirty="0" smtClean="0">
              <a:latin typeface="Times New Roman" pitchFamily="18" charset="0"/>
            </a:endParaRPr>
          </a:p>
          <a:p>
            <a:pPr marL="457200" lvl="1" indent="0" algn="just" eaLnBrk="1" fontAlgn="auto" hangingPunct="1">
              <a:spcAft>
                <a:spcPts val="0"/>
              </a:spcAft>
              <a:buNone/>
            </a:pPr>
            <a:endParaRPr lang="en-US" sz="1600" i="0" dirty="0">
              <a:latin typeface="Times New Roman" pitchFamily="18" charset="0"/>
            </a:endParaRPr>
          </a:p>
          <a:p>
            <a:pPr marL="457200" lvl="1" indent="0" algn="just" eaLnBrk="1" fontAlgn="auto" hangingPunct="1">
              <a:spcAft>
                <a:spcPts val="0"/>
              </a:spcAft>
              <a:buNone/>
            </a:pPr>
            <a:endParaRPr lang="en-US" sz="10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s-ES" sz="10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s-ES" sz="10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s-ES" sz="10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s-ES" sz="10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s-ES" sz="10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s-ES" sz="1000" i="0" dirty="0">
              <a:latin typeface="Times New Roman" pitchFamily="18" charset="0"/>
            </a:endParaRPr>
          </a:p>
          <a:p>
            <a:pPr marL="457200" lvl="1" indent="0" algn="just" eaLnBrk="1" fontAlgn="auto" hangingPunct="1">
              <a:spcAft>
                <a:spcPts val="0"/>
              </a:spcAft>
              <a:buNone/>
            </a:pPr>
            <a:endParaRPr lang="es-ES" sz="10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s-E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marL="457200" lvl="1" indent="0" algn="just" eaLnBrk="1" fontAlgn="auto" hangingPunct="1">
              <a:spcAft>
                <a:spcPts val="0"/>
              </a:spcAft>
              <a:buNone/>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n-US" sz="1600" i="0" dirty="0" smtClean="0">
              <a:latin typeface="Times New Roman" pitchFamily="18" charset="0"/>
            </a:endParaRPr>
          </a:p>
          <a:p>
            <a:pPr marL="457200" lvl="1" indent="0" algn="just" eaLnBrk="1" fontAlgn="auto" hangingPunct="1">
              <a:spcAft>
                <a:spcPts val="0"/>
              </a:spcAft>
              <a:buNone/>
            </a:pPr>
            <a:r>
              <a:rPr lang="en-US" sz="1600" i="0" dirty="0" smtClean="0">
                <a:latin typeface="Times New Roman" pitchFamily="18" charset="0"/>
              </a:rPr>
              <a:t>  </a:t>
            </a:r>
          </a:p>
          <a:p>
            <a:pPr lvl="1" algn="just" eaLnBrk="1" fontAlgn="auto" hangingPunct="1">
              <a:spcAft>
                <a:spcPts val="0"/>
              </a:spcAft>
              <a:buFont typeface="Wingdings" panose="05000000000000000000" pitchFamily="2" charset="2"/>
              <a:buChar char="Ø"/>
            </a:pPr>
            <a:endParaRPr lang="es-ES" sz="1600" i="0" dirty="0" smtClean="0">
              <a:latin typeface="Times New Roman" pitchFamily="18" charset="0"/>
            </a:endParaRPr>
          </a:p>
          <a:p>
            <a:pPr lvl="1" algn="just" eaLnBrk="1" fontAlgn="auto" hangingPunct="1">
              <a:spcAft>
                <a:spcPts val="0"/>
              </a:spcAft>
              <a:buFont typeface="Wingdings" panose="05000000000000000000" pitchFamily="2" charset="2"/>
              <a:buChar char="Ø"/>
            </a:pPr>
            <a:endParaRPr lang="es-ES" sz="1600" i="0" dirty="0">
              <a:latin typeface="Times New Roman" pitchFamily="18" charset="0"/>
            </a:endParaRPr>
          </a:p>
          <a:p>
            <a:pPr lvl="1" algn="just" eaLnBrk="1" fontAlgn="auto" hangingPunct="1">
              <a:spcAft>
                <a:spcPts val="0"/>
              </a:spcAft>
              <a:buFont typeface="Wingdings" panose="05000000000000000000" pitchFamily="2" charset="2"/>
              <a:buChar char="Ø"/>
            </a:pPr>
            <a:endParaRPr lang="es-ES" sz="1600" i="0" dirty="0" smtClean="0">
              <a:latin typeface="Times New Roman" pitchFamily="18" charset="0"/>
            </a:endParaRPr>
          </a:p>
          <a:p>
            <a:pPr marL="457200" lvl="1" indent="0" algn="just" eaLnBrk="1" fontAlgn="auto" hangingPunct="1">
              <a:spcAft>
                <a:spcPts val="0"/>
              </a:spcAft>
              <a:buNone/>
            </a:pPr>
            <a:endParaRPr lang="es-ES" sz="1600" i="0" dirty="0" smtClean="0">
              <a:latin typeface="Times New Roman" pitchFamily="18" charset="0"/>
            </a:endParaRPr>
          </a:p>
          <a:p>
            <a:pPr marL="457200" lvl="1" indent="0" algn="just" eaLnBrk="1" fontAlgn="auto" hangingPunct="1">
              <a:spcAft>
                <a:spcPts val="0"/>
              </a:spcAft>
              <a:buNone/>
            </a:pPr>
            <a:endParaRPr lang="es-ES" sz="2000" i="0" dirty="0" smtClean="0">
              <a:latin typeface="Times New Roman" pitchFamily="18" charset="0"/>
            </a:endParaRPr>
          </a:p>
          <a:p>
            <a:pPr marL="457200" lvl="1" indent="0" algn="just" eaLnBrk="1" fontAlgn="auto" hangingPunct="1">
              <a:spcAft>
                <a:spcPts val="0"/>
              </a:spcAft>
              <a:buNone/>
            </a:pPr>
            <a:endParaRPr lang="es-ES" sz="2000" i="0" dirty="0">
              <a:latin typeface="Times New Roman" pitchFamily="18" charset="0"/>
            </a:endParaRPr>
          </a:p>
          <a:p>
            <a:pPr marL="457200" lvl="1" indent="0" algn="just" eaLnBrk="1" fontAlgn="auto" hangingPunct="1">
              <a:spcAft>
                <a:spcPts val="0"/>
              </a:spcAft>
              <a:buNone/>
            </a:pPr>
            <a:endParaRPr lang="es-ES" sz="2000" i="0" dirty="0" smtClean="0">
              <a:latin typeface="Times New Roman" pitchFamily="18" charset="0"/>
            </a:endParaRPr>
          </a:p>
          <a:p>
            <a:pPr marL="457200" lvl="1" indent="0" algn="just" eaLnBrk="1" fontAlgn="auto" hangingPunct="1">
              <a:spcAft>
                <a:spcPts val="0"/>
              </a:spcAft>
              <a:buNone/>
            </a:pPr>
            <a:endParaRPr lang="es-ES" sz="2000" i="0" dirty="0" smtClean="0">
              <a:latin typeface="Times New Roman" pitchFamily="18" charset="0"/>
            </a:endParaRPr>
          </a:p>
          <a:p>
            <a:pPr marL="457200" lvl="1" indent="0" algn="just" eaLnBrk="1" fontAlgn="auto" hangingPunct="1">
              <a:spcAft>
                <a:spcPts val="0"/>
              </a:spcAft>
              <a:buNone/>
            </a:pPr>
            <a:endParaRPr lang="es-ES" sz="2000" i="0" dirty="0">
              <a:latin typeface="Times New Roman" pitchFamily="18" charset="0"/>
            </a:endParaRPr>
          </a:p>
          <a:p>
            <a:pPr marL="0" indent="0" algn="just">
              <a:buNone/>
            </a:pPr>
            <a:endParaRPr lang="es-ES" sz="2000" i="0" dirty="0">
              <a:latin typeface="Times New Roman" pitchFamily="18" charset="0"/>
            </a:endParaRPr>
          </a:p>
        </p:txBody>
      </p:sp>
      <p:pic>
        <p:nvPicPr>
          <p:cNvPr id="16" name="Imagen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2017001"/>
            <a:ext cx="6703640" cy="3583086"/>
          </a:xfrm>
          <a:prstGeom prst="rect">
            <a:avLst/>
          </a:prstGeom>
        </p:spPr>
      </p:pic>
      <p:sp>
        <p:nvSpPr>
          <p:cNvPr id="17" name="2 Marcador de contenido"/>
          <p:cNvSpPr>
            <a:spLocks noGrp="1"/>
          </p:cNvSpPr>
          <p:nvPr>
            <p:ph idx="4294967295"/>
          </p:nvPr>
        </p:nvSpPr>
        <p:spPr>
          <a:xfrm>
            <a:off x="7413892" y="5892917"/>
            <a:ext cx="1547664" cy="1016269"/>
          </a:xfrm>
        </p:spPr>
        <p:txBody>
          <a:bodyPr>
            <a:normAutofit fontScale="25000" lnSpcReduction="20000"/>
          </a:bodyPr>
          <a:lstStyle/>
          <a:p>
            <a:pPr marL="0" indent="0" algn="just">
              <a:buFontTx/>
              <a:buNone/>
              <a:defRPr/>
            </a:pPr>
            <a:r>
              <a:rPr lang="es-ES" altLang="es-ES" sz="4800" dirty="0" smtClean="0"/>
              <a:t>DX, DY are </a:t>
            </a:r>
            <a:r>
              <a:rPr lang="en-US" altLang="es-ES" sz="4800" dirty="0" smtClean="0"/>
              <a:t>the mesh increments along the z and r directions, respectively</a:t>
            </a:r>
          </a:p>
          <a:p>
            <a:pPr marL="0" indent="0" algn="just">
              <a:buFontTx/>
              <a:buNone/>
              <a:defRPr/>
            </a:pPr>
            <a:r>
              <a:rPr lang="en-US" altLang="es-ES" sz="1400" dirty="0" smtClean="0"/>
              <a:t> </a:t>
            </a:r>
          </a:p>
          <a:p>
            <a:pPr marL="0" indent="0" algn="just">
              <a:buFontTx/>
              <a:buNone/>
              <a:defRPr/>
            </a:pPr>
            <a:endParaRPr lang="es-ES_tradnl" altLang="es-ES" sz="1600" dirty="0"/>
          </a:p>
          <a:p>
            <a:pPr marL="0" indent="0" algn="just">
              <a:buFontTx/>
              <a:buNone/>
              <a:defRPr/>
            </a:pPr>
            <a:endParaRPr lang="es-ES_tradnl" altLang="es-ES" sz="1600" dirty="0" smtClean="0"/>
          </a:p>
        </p:txBody>
      </p:sp>
      <p:graphicFrame>
        <p:nvGraphicFramePr>
          <p:cNvPr id="18" name="Tabla 17"/>
          <p:cNvGraphicFramePr>
            <a:graphicFrameLocks noGrp="1"/>
          </p:cNvGraphicFramePr>
          <p:nvPr>
            <p:extLst>
              <p:ext uri="{D42A27DB-BD31-4B8C-83A1-F6EECF244321}">
                <p14:modId xmlns:p14="http://schemas.microsoft.com/office/powerpoint/2010/main" val="2781099541"/>
              </p:ext>
            </p:extLst>
          </p:nvPr>
        </p:nvGraphicFramePr>
        <p:xfrm>
          <a:off x="2552829" y="5741468"/>
          <a:ext cx="4849275" cy="975360"/>
        </p:xfrm>
        <a:graphic>
          <a:graphicData uri="http://schemas.openxmlformats.org/drawingml/2006/table">
            <a:tbl>
              <a:tblPr firstRow="1" bandRow="1">
                <a:tableStyleId>{5C22544A-7EE6-4342-B048-85BDC9FD1C3A}</a:tableStyleId>
              </a:tblPr>
              <a:tblGrid>
                <a:gridCol w="1616425">
                  <a:extLst>
                    <a:ext uri="{9D8B030D-6E8A-4147-A177-3AD203B41FA5}">
                      <a16:colId xmlns="" xmlns:a16="http://schemas.microsoft.com/office/drawing/2014/main" val="4283840866"/>
                    </a:ext>
                  </a:extLst>
                </a:gridCol>
                <a:gridCol w="1616425">
                  <a:extLst>
                    <a:ext uri="{9D8B030D-6E8A-4147-A177-3AD203B41FA5}">
                      <a16:colId xmlns="" xmlns:a16="http://schemas.microsoft.com/office/drawing/2014/main" val="2432962083"/>
                    </a:ext>
                  </a:extLst>
                </a:gridCol>
                <a:gridCol w="1616425">
                  <a:extLst>
                    <a:ext uri="{9D8B030D-6E8A-4147-A177-3AD203B41FA5}">
                      <a16:colId xmlns="" xmlns:a16="http://schemas.microsoft.com/office/drawing/2014/main" val="2300135235"/>
                    </a:ext>
                  </a:extLst>
                </a:gridCol>
              </a:tblGrid>
              <a:tr h="242533">
                <a:tc>
                  <a:txBody>
                    <a:bodyPr/>
                    <a:lstStyle/>
                    <a:p>
                      <a:pPr algn="ctr"/>
                      <a:r>
                        <a:rPr lang="es-ES" sz="1000" dirty="0" smtClean="0"/>
                        <a:t>DX(cm), DY(cm)</a:t>
                      </a:r>
                      <a:endParaRPr lang="en-GB" sz="1000" dirty="0"/>
                    </a:p>
                  </a:txBody>
                  <a:tcPr/>
                </a:tc>
                <a:tc>
                  <a:txBody>
                    <a:bodyPr/>
                    <a:lstStyle/>
                    <a:p>
                      <a:pPr algn="ctr"/>
                      <a:r>
                        <a:rPr lang="es-ES" sz="1000" dirty="0" smtClean="0"/>
                        <a:t>f (MHz)</a:t>
                      </a:r>
                      <a:endParaRPr lang="en-GB" sz="1000" dirty="0"/>
                    </a:p>
                  </a:txBody>
                  <a:tcPr/>
                </a:tc>
                <a:tc>
                  <a:txBody>
                    <a:bodyPr/>
                    <a:lstStyle/>
                    <a:p>
                      <a:pPr algn="ctr"/>
                      <a:r>
                        <a:rPr lang="el-GR" sz="1000" dirty="0" smtClean="0"/>
                        <a:t>β</a:t>
                      </a:r>
                      <a:endParaRPr lang="en-GB" sz="1000" dirty="0"/>
                    </a:p>
                  </a:txBody>
                  <a:tcPr/>
                </a:tc>
                <a:extLst>
                  <a:ext uri="{0D108BD9-81ED-4DB2-BD59-A6C34878D82A}">
                    <a16:rowId xmlns="" xmlns:a16="http://schemas.microsoft.com/office/drawing/2014/main" val="154970736"/>
                  </a:ext>
                </a:extLst>
              </a:tr>
              <a:tr h="182284">
                <a:tc>
                  <a:txBody>
                    <a:bodyPr/>
                    <a:lstStyle/>
                    <a:p>
                      <a:pPr algn="ctr"/>
                      <a:r>
                        <a:rPr lang="es-ES" sz="1000" dirty="0" smtClean="0"/>
                        <a:t>0.009,</a:t>
                      </a:r>
                      <a:r>
                        <a:rPr lang="es-ES" sz="1000" baseline="0" dirty="0" smtClean="0"/>
                        <a:t> 0.008</a:t>
                      </a:r>
                      <a:endParaRPr lang="en-GB" sz="1000" dirty="0"/>
                    </a:p>
                  </a:txBody>
                  <a:tcPr/>
                </a:tc>
                <a:tc>
                  <a:txBody>
                    <a:bodyPr/>
                    <a:lstStyle/>
                    <a:p>
                      <a:pPr algn="ctr"/>
                      <a:r>
                        <a:rPr lang="es-ES" sz="1000" dirty="0" smtClean="0"/>
                        <a:t>11800.05</a:t>
                      </a:r>
                      <a:endParaRPr lang="en-GB" sz="1000" dirty="0"/>
                    </a:p>
                  </a:txBody>
                  <a:tcPr/>
                </a:tc>
                <a:tc>
                  <a:txBody>
                    <a:bodyPr/>
                    <a:lstStyle/>
                    <a:p>
                      <a:pPr algn="ctr"/>
                      <a:r>
                        <a:rPr lang="es-ES" sz="1000" dirty="0" smtClean="0"/>
                        <a:t>1.014</a:t>
                      </a:r>
                      <a:endParaRPr lang="en-GB" sz="1000" dirty="0"/>
                    </a:p>
                  </a:txBody>
                  <a:tcPr/>
                </a:tc>
                <a:extLst>
                  <a:ext uri="{0D108BD9-81ED-4DB2-BD59-A6C34878D82A}">
                    <a16:rowId xmlns="" xmlns:a16="http://schemas.microsoft.com/office/drawing/2014/main" val="2304606991"/>
                  </a:ext>
                </a:extLst>
              </a:tr>
              <a:tr h="182284">
                <a:tc>
                  <a:txBody>
                    <a:bodyPr/>
                    <a:lstStyle/>
                    <a:p>
                      <a:pPr algn="ctr"/>
                      <a:r>
                        <a:rPr lang="es-ES" sz="1000" dirty="0" smtClean="0"/>
                        <a:t>0.008, 0.007</a:t>
                      </a:r>
                      <a:endParaRPr lang="en-GB" sz="1000" dirty="0"/>
                    </a:p>
                  </a:txBody>
                  <a:tcPr/>
                </a:tc>
                <a:tc>
                  <a:txBody>
                    <a:bodyPr/>
                    <a:lstStyle/>
                    <a:p>
                      <a:pPr algn="ctr"/>
                      <a:r>
                        <a:rPr lang="es-ES" sz="1000" dirty="0" smtClean="0"/>
                        <a:t>11799.91</a:t>
                      </a:r>
                      <a:endParaRPr lang="en-GB" sz="1000" dirty="0"/>
                    </a:p>
                  </a:txBody>
                  <a:tcPr/>
                </a:tc>
                <a:tc>
                  <a:txBody>
                    <a:bodyPr/>
                    <a:lstStyle/>
                    <a:p>
                      <a:pPr algn="ctr"/>
                      <a:r>
                        <a:rPr lang="es-ES" sz="1000" dirty="0" smtClean="0"/>
                        <a:t>1.015</a:t>
                      </a:r>
                      <a:endParaRPr lang="en-GB" sz="1000" dirty="0"/>
                    </a:p>
                  </a:txBody>
                  <a:tcPr/>
                </a:tc>
                <a:extLst>
                  <a:ext uri="{0D108BD9-81ED-4DB2-BD59-A6C34878D82A}">
                    <a16:rowId xmlns="" xmlns:a16="http://schemas.microsoft.com/office/drawing/2014/main" val="2898419442"/>
                  </a:ext>
                </a:extLst>
              </a:tr>
              <a:tr h="182284">
                <a:tc>
                  <a:txBody>
                    <a:bodyPr/>
                    <a:lstStyle/>
                    <a:p>
                      <a:pPr algn="ctr"/>
                      <a:r>
                        <a:rPr lang="es-ES" sz="1000" dirty="0" smtClean="0"/>
                        <a:t>0.007, 0.006</a:t>
                      </a:r>
                      <a:endParaRPr lang="en-GB" sz="1000" dirty="0"/>
                    </a:p>
                  </a:txBody>
                  <a:tcPr/>
                </a:tc>
                <a:tc>
                  <a:txBody>
                    <a:bodyPr/>
                    <a:lstStyle/>
                    <a:p>
                      <a:pPr algn="ctr"/>
                      <a:r>
                        <a:rPr lang="es-ES" sz="1000" dirty="0" smtClean="0"/>
                        <a:t>11799.80</a:t>
                      </a:r>
                      <a:endParaRPr lang="en-GB" sz="1000" dirty="0"/>
                    </a:p>
                  </a:txBody>
                  <a:tcPr/>
                </a:tc>
                <a:tc>
                  <a:txBody>
                    <a:bodyPr/>
                    <a:lstStyle/>
                    <a:p>
                      <a:pPr algn="ctr"/>
                      <a:r>
                        <a:rPr lang="es-ES" sz="1000" dirty="0" smtClean="0"/>
                        <a:t>1.013</a:t>
                      </a:r>
                      <a:endParaRPr lang="en-GB" sz="1000" dirty="0"/>
                    </a:p>
                  </a:txBody>
                  <a:tcPr/>
                </a:tc>
                <a:extLst>
                  <a:ext uri="{0D108BD9-81ED-4DB2-BD59-A6C34878D82A}">
                    <a16:rowId xmlns="" xmlns:a16="http://schemas.microsoft.com/office/drawing/2014/main" val="2852026075"/>
                  </a:ext>
                </a:extLst>
              </a:tr>
            </a:tbl>
          </a:graphicData>
        </a:graphic>
      </p:graphicFrame>
      <p:sp>
        <p:nvSpPr>
          <p:cNvPr id="19" name="2 Marcador de contenido"/>
          <p:cNvSpPr>
            <a:spLocks noGrp="1"/>
          </p:cNvSpPr>
          <p:nvPr>
            <p:ph idx="4294967295"/>
          </p:nvPr>
        </p:nvSpPr>
        <p:spPr>
          <a:xfrm>
            <a:off x="415468" y="5885790"/>
            <a:ext cx="2125573" cy="1016269"/>
          </a:xfrm>
        </p:spPr>
        <p:txBody>
          <a:bodyPr>
            <a:normAutofit/>
          </a:bodyPr>
          <a:lstStyle/>
          <a:p>
            <a:pPr marL="0" indent="0" algn="just">
              <a:buFontTx/>
              <a:buNone/>
              <a:defRPr/>
            </a:pPr>
            <a:r>
              <a:rPr lang="en-US" altLang="es-ES" sz="1300" dirty="0" smtClean="0"/>
              <a:t>These</a:t>
            </a:r>
            <a:r>
              <a:rPr lang="es-ES" altLang="es-ES" sz="1300" dirty="0" smtClean="0"/>
              <a:t> are </a:t>
            </a:r>
            <a:r>
              <a:rPr lang="en-US" altLang="es-ES" sz="1300" dirty="0" smtClean="0"/>
              <a:t>the mesh values</a:t>
            </a:r>
            <a:r>
              <a:rPr lang="es-ES" altLang="es-ES" sz="1300" dirty="0" smtClean="0"/>
              <a:t> </a:t>
            </a:r>
            <a:r>
              <a:rPr lang="en-US" altLang="es-ES" sz="1300" dirty="0" smtClean="0"/>
              <a:t>employed</a:t>
            </a:r>
            <a:r>
              <a:rPr lang="es-ES" altLang="es-ES" sz="1300" dirty="0" smtClean="0"/>
              <a:t> in </a:t>
            </a:r>
            <a:r>
              <a:rPr lang="en-US" altLang="es-ES" sz="1300" dirty="0" smtClean="0"/>
              <a:t>the</a:t>
            </a:r>
            <a:r>
              <a:rPr lang="es-ES" altLang="es-ES" sz="1300" dirty="0" smtClean="0"/>
              <a:t> </a:t>
            </a:r>
            <a:r>
              <a:rPr lang="en-US" altLang="es-ES" sz="1300" dirty="0" smtClean="0"/>
              <a:t>design</a:t>
            </a:r>
            <a:r>
              <a:rPr lang="es-ES" altLang="es-ES" sz="1300" dirty="0" smtClean="0"/>
              <a:t> </a:t>
            </a:r>
            <a:r>
              <a:rPr lang="en-US" altLang="es-ES" sz="1300" dirty="0" smtClean="0"/>
              <a:t>process</a:t>
            </a:r>
            <a:endParaRPr lang="es-ES_tradnl" altLang="es-ES" sz="1600" dirty="0"/>
          </a:p>
        </p:txBody>
      </p:sp>
      <p:sp>
        <p:nvSpPr>
          <p:cNvPr id="20" name="Elipse 19"/>
          <p:cNvSpPr/>
          <p:nvPr/>
        </p:nvSpPr>
        <p:spPr>
          <a:xfrm>
            <a:off x="2771800" y="6206452"/>
            <a:ext cx="1080120"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89461732"/>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Theme">
  <a:themeElements>
    <a:clrScheme name="Custom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Custom Theme">
      <a:majorFont>
        <a:latin typeface="Corbel"/>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None/>
          <a:tabLst/>
          <a:defRPr kumimoji="0" lang="ca-ES" sz="2400" b="0" i="0" u="none" strike="noStrike" cap="none" normalizeH="0" baseline="0" smtClean="0">
            <a:ln>
              <a:noFill/>
            </a:ln>
            <a:solidFill>
              <a:srgbClr val="B4C9E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None/>
          <a:tabLst/>
          <a:defRPr kumimoji="0" lang="ca-ES" sz="2400" b="0" i="0" u="none" strike="noStrike" cap="none" normalizeH="0" baseline="0" smtClean="0">
            <a:ln>
              <a:noFill/>
            </a:ln>
            <a:solidFill>
              <a:srgbClr val="B4C9E2"/>
            </a:solidFill>
            <a:effectLst/>
            <a:latin typeface="Times New Roman" pitchFamily="18" charset="0"/>
          </a:defRPr>
        </a:defPPr>
      </a:lstStyle>
    </a:lnDef>
  </a:objectDefaults>
  <a:extraClrSchemeLst>
    <a:extraClrScheme>
      <a:clrScheme name="Custom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Theme">
  <a:themeElements>
    <a:clrScheme name="1_Custom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Custom Theme">
      <a:majorFont>
        <a:latin typeface="Corbel"/>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None/>
          <a:tabLst/>
          <a:defRPr kumimoji="0" lang="ca-ES" sz="2400" b="0" i="0" u="none" strike="noStrike" cap="none" normalizeH="0" baseline="0" smtClean="0">
            <a:ln>
              <a:noFill/>
            </a:ln>
            <a:solidFill>
              <a:srgbClr val="B4C9E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None/>
          <a:tabLst/>
          <a:defRPr kumimoji="0" lang="ca-ES" sz="2400" b="0" i="0" u="none" strike="noStrike" cap="none" normalizeH="0" baseline="0" smtClean="0">
            <a:ln>
              <a:noFill/>
            </a:ln>
            <a:solidFill>
              <a:srgbClr val="B4C9E2"/>
            </a:solidFill>
            <a:effectLst/>
            <a:latin typeface="Times New Roman" pitchFamily="18" charset="0"/>
          </a:defRPr>
        </a:defPPr>
      </a:lstStyle>
    </a:lnDef>
  </a:objectDefaults>
  <a:extraClrSchemeLst>
    <a:extraClrScheme>
      <a:clrScheme name="1_Custom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Theme">
  <a:themeElements>
    <a:clrScheme name="2_Custom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Custom Theme">
      <a:majorFont>
        <a:latin typeface="Corbel"/>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None/>
          <a:tabLst/>
          <a:defRPr kumimoji="0" lang="ca-ES" sz="2400" b="0" i="0" u="none" strike="noStrike" cap="none" normalizeH="0" baseline="0" smtClean="0">
            <a:ln>
              <a:noFill/>
            </a:ln>
            <a:solidFill>
              <a:srgbClr val="B4C9E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None/>
          <a:tabLst/>
          <a:defRPr kumimoji="0" lang="ca-ES" sz="2400" b="0" i="0" u="none" strike="noStrike" cap="none" normalizeH="0" baseline="0" smtClean="0">
            <a:ln>
              <a:noFill/>
            </a:ln>
            <a:solidFill>
              <a:srgbClr val="B4C9E2"/>
            </a:solidFill>
            <a:effectLst/>
            <a:latin typeface="Times New Roman" pitchFamily="18" charset="0"/>
          </a:defRPr>
        </a:defPPr>
      </a:lstStyle>
    </a:lnDef>
  </a:objectDefaults>
  <a:extraClrSchemeLst>
    <a:extraClrScheme>
      <a:clrScheme name="2_Custom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Custom Theme">
  <a:themeElements>
    <a:clrScheme name="1_Custom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Custom Theme">
      <a:majorFont>
        <a:latin typeface="Corbel"/>
        <a:ea typeface=""/>
        <a:cs typeface=""/>
      </a:majorFont>
      <a:minorFont>
        <a:latin typeface="Corbe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nchor="ctr"/>
      <a:lstStyle>
        <a:defPPr>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20000"/>
          </a:spcBef>
          <a:spcAft>
            <a:spcPct val="0"/>
          </a:spcAft>
          <a:buClrTx/>
          <a:buSzTx/>
          <a:buFontTx/>
          <a:buNone/>
          <a:tabLst/>
          <a:defRPr kumimoji="0" lang="ca-ES" sz="2400" b="0" i="0" u="none" strike="noStrike" cap="none" normalizeH="0" baseline="0" smtClean="0">
            <a:ln>
              <a:noFill/>
            </a:ln>
            <a:solidFill>
              <a:srgbClr val="B4C9E2"/>
            </a:solidFill>
            <a:effectLst/>
            <a:latin typeface="Times New Roman" pitchFamily="18" charset="0"/>
          </a:defRPr>
        </a:defPPr>
      </a:lstStyle>
    </a:lnDef>
  </a:objectDefaults>
  <a:extraClrSchemeLst>
    <a:extraClrScheme>
      <a:clrScheme name="1_Custom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TS010073846</Template>
  <TotalTime>55663</TotalTime>
  <Words>1239</Words>
  <Application>Microsoft Office PowerPoint</Application>
  <PresentationFormat>Presentación en pantalla (4:3)</PresentationFormat>
  <Paragraphs>566</Paragraphs>
  <Slides>11</Slides>
  <Notes>10</Notes>
  <HiddenSlides>0</HiddenSlides>
  <MMClips>0</MMClips>
  <ScaleCrop>false</ScaleCrop>
  <HeadingPairs>
    <vt:vector size="6" baseType="variant">
      <vt:variant>
        <vt:lpstr>Fuentes usadas</vt:lpstr>
      </vt:variant>
      <vt:variant>
        <vt:i4>8</vt:i4>
      </vt:variant>
      <vt:variant>
        <vt:lpstr>Tema</vt:lpstr>
      </vt:variant>
      <vt:variant>
        <vt:i4>4</vt:i4>
      </vt:variant>
      <vt:variant>
        <vt:lpstr>Títulos de diapositiva</vt:lpstr>
      </vt:variant>
      <vt:variant>
        <vt:i4>11</vt:i4>
      </vt:variant>
    </vt:vector>
  </HeadingPairs>
  <TitlesOfParts>
    <vt:vector size="23" baseType="lpstr">
      <vt:lpstr>MS PGothic</vt:lpstr>
      <vt:lpstr>Arial</vt:lpstr>
      <vt:lpstr>Calibri</vt:lpstr>
      <vt:lpstr>Cambria Math</vt:lpstr>
      <vt:lpstr>Corbel</vt:lpstr>
      <vt:lpstr>Gill Sans MT</vt:lpstr>
      <vt:lpstr>Times New Roman</vt:lpstr>
      <vt:lpstr>Wingdings</vt:lpstr>
      <vt:lpstr>Custom Theme</vt:lpstr>
      <vt:lpstr>1_Custom Theme</vt:lpstr>
      <vt:lpstr>2_Custom Theme</vt:lpstr>
      <vt:lpstr>3_Custom Theme</vt:lpstr>
      <vt:lpstr>Presentación de PowerPoint</vt:lpstr>
      <vt:lpstr>Summary</vt:lpstr>
      <vt:lpstr>5.6 cell X-band RF gun</vt:lpstr>
      <vt:lpstr>5.6 cell X-band RF gun</vt:lpstr>
      <vt:lpstr>RF coupler</vt:lpstr>
      <vt:lpstr>RF coupler</vt:lpstr>
      <vt:lpstr>RF coupler</vt:lpstr>
      <vt:lpstr>Design of a RF gun with coupler</vt:lpstr>
      <vt:lpstr>Design of a RF gun with coupler</vt:lpstr>
      <vt:lpstr>Future work</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dc:creator>
  <cp:lastModifiedBy>Usuario</cp:lastModifiedBy>
  <cp:revision>1027</cp:revision>
  <cp:lastPrinted>2017-09-18T14:55:23Z</cp:lastPrinted>
  <dcterms:created xsi:type="dcterms:W3CDTF">1601-01-01T00:00:00Z</dcterms:created>
  <dcterms:modified xsi:type="dcterms:W3CDTF">2018-12-11T07:53:32Z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