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790" r:id="rId4"/>
    <p:sldId id="791" r:id="rId5"/>
    <p:sldId id="79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921D56-CAC3-4F66-B44E-72FB420EADC0}" v="1" dt="2019-01-28T09:32:33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er Denis" userId="4b167a863650dc00" providerId="LiveId" clId="{75DEDAD5-76E7-44CB-BB6E-F9ED90B8F36D}"/>
    <pc:docChg chg="custSel modSld">
      <pc:chgData name="Olivier Denis" userId="4b167a863650dc00" providerId="LiveId" clId="{75DEDAD5-76E7-44CB-BB6E-F9ED90B8F36D}" dt="2019-01-28T09:33:43.851" v="91" actId="1076"/>
      <pc:docMkLst>
        <pc:docMk/>
      </pc:docMkLst>
      <pc:sldChg chg="modSp">
        <pc:chgData name="Olivier Denis" userId="4b167a863650dc00" providerId="LiveId" clId="{75DEDAD5-76E7-44CB-BB6E-F9ED90B8F36D}" dt="2019-01-28T09:33:43.851" v="91" actId="1076"/>
        <pc:sldMkLst>
          <pc:docMk/>
          <pc:sldMk cId="3692556973" sldId="791"/>
        </pc:sldMkLst>
        <pc:picChg chg="mod">
          <ac:chgData name="Olivier Denis" userId="4b167a863650dc00" providerId="LiveId" clId="{75DEDAD5-76E7-44CB-BB6E-F9ED90B8F36D}" dt="2019-01-28T09:33:43.851" v="91" actId="1076"/>
          <ac:picMkLst>
            <pc:docMk/>
            <pc:sldMk cId="3692556973" sldId="791"/>
            <ac:picMk id="25" creationId="{4114E265-D39C-4054-82EE-CA22B80EB71E}"/>
          </ac:picMkLst>
        </pc:picChg>
      </pc:sldChg>
      <pc:sldChg chg="addSp delSp modSp">
        <pc:chgData name="Olivier Denis" userId="4b167a863650dc00" providerId="LiveId" clId="{75DEDAD5-76E7-44CB-BB6E-F9ED90B8F36D}" dt="2019-01-28T09:33:37.831" v="90" actId="1076"/>
        <pc:sldMkLst>
          <pc:docMk/>
          <pc:sldMk cId="438846322" sldId="792"/>
        </pc:sldMkLst>
        <pc:spChg chg="mod">
          <ac:chgData name="Olivier Denis" userId="4b167a863650dc00" providerId="LiveId" clId="{75DEDAD5-76E7-44CB-BB6E-F9ED90B8F36D}" dt="2019-01-28T09:33:03.985" v="46" actId="1036"/>
          <ac:spMkLst>
            <pc:docMk/>
            <pc:sldMk cId="438846322" sldId="792"/>
            <ac:spMk id="2" creationId="{799AF6C4-FFBF-4762-971F-EF1B8D205B8D}"/>
          </ac:spMkLst>
        </pc:spChg>
        <pc:spChg chg="add del mod">
          <ac:chgData name="Olivier Denis" userId="4b167a863650dc00" providerId="LiveId" clId="{75DEDAD5-76E7-44CB-BB6E-F9ED90B8F36D}" dt="2019-01-28T09:32:32.417" v="1" actId="478"/>
          <ac:spMkLst>
            <pc:docMk/>
            <pc:sldMk cId="438846322" sldId="792"/>
            <ac:spMk id="6" creationId="{0454119E-D473-43B3-A357-C0A44AB9B69B}"/>
          </ac:spMkLst>
        </pc:spChg>
        <pc:spChg chg="mod">
          <ac:chgData name="Olivier Denis" userId="4b167a863650dc00" providerId="LiveId" clId="{75DEDAD5-76E7-44CB-BB6E-F9ED90B8F36D}" dt="2019-01-28T09:33:23.204" v="67" actId="1035"/>
          <ac:spMkLst>
            <pc:docMk/>
            <pc:sldMk cId="438846322" sldId="792"/>
            <ac:spMk id="11" creationId="{E69899CE-06A2-4B10-8ACF-F0916DE6A263}"/>
          </ac:spMkLst>
        </pc:spChg>
        <pc:spChg chg="add">
          <ac:chgData name="Olivier Denis" userId="4b167a863650dc00" providerId="LiveId" clId="{75DEDAD5-76E7-44CB-BB6E-F9ED90B8F36D}" dt="2019-01-28T09:32:33.531" v="2"/>
          <ac:spMkLst>
            <pc:docMk/>
            <pc:sldMk cId="438846322" sldId="792"/>
            <ac:spMk id="12" creationId="{610D2A8A-701E-4003-9498-A243A4B1BEFE}"/>
          </ac:spMkLst>
        </pc:spChg>
        <pc:spChg chg="del">
          <ac:chgData name="Olivier Denis" userId="4b167a863650dc00" providerId="LiveId" clId="{75DEDAD5-76E7-44CB-BB6E-F9ED90B8F36D}" dt="2019-01-28T09:32:29.413" v="0" actId="478"/>
          <ac:spMkLst>
            <pc:docMk/>
            <pc:sldMk cId="438846322" sldId="792"/>
            <ac:spMk id="23" creationId="{640FDD05-92B8-4A62-ACD9-9B7EFD5E1095}"/>
          </ac:spMkLst>
        </pc:spChg>
        <pc:picChg chg="mod">
          <ac:chgData name="Olivier Denis" userId="4b167a863650dc00" providerId="LiveId" clId="{75DEDAD5-76E7-44CB-BB6E-F9ED90B8F36D}" dt="2019-01-28T09:33:37.831" v="90" actId="1076"/>
          <ac:picMkLst>
            <pc:docMk/>
            <pc:sldMk cId="438846322" sldId="792"/>
            <ac:picMk id="10" creationId="{D250F35C-047F-418C-A253-85361673C32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B9D3F-2BDD-457D-9251-6D364E2C1E64}" type="datetimeFigureOut">
              <a:rPr lang="fr-CH" smtClean="0"/>
              <a:t>28.01.2019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3826F-3E77-4A10-92EB-5E3B4182E43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658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08.02.2019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47D1-FAA8-40AC-B6BB-C273CBD0F43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732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7850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08.02.2019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47D1-FAA8-40AC-B6BB-C273CBD0F437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63238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/>
              <a:t>08.02.2019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247D1-FAA8-40AC-B6BB-C273CBD0F437}" type="slidenum">
              <a:rPr lang="fr-CH" smtClean="0"/>
              <a:t>‹#›</a:t>
            </a:fld>
            <a:endParaRPr lang="fr-CH"/>
          </a:p>
        </p:txBody>
      </p:sp>
      <p:pic>
        <p:nvPicPr>
          <p:cNvPr id="9" name="ADEB4F73-F240-46EE-8872-1356BC86E1E7" descr="89F651BD-E9B2-4C49-9C30-69586159E866@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2575560" cy="134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978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olivier.denis@sedect.aer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0E9BEE-DBE5-47A5-B941-6CE41FEED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fr-CH" sz="2000"/>
              <a:t/>
            </a:r>
            <a:br>
              <a:rPr lang="fr-CH" sz="2000"/>
            </a:br>
            <a:r>
              <a:rPr lang="fr-CH" sz="2000"/>
              <a:t/>
            </a:r>
            <a:br>
              <a:rPr lang="fr-CH" sz="2000"/>
            </a:br>
            <a:r>
              <a:rPr lang="fr-CH" sz="2000"/>
              <a:t>Olivier Denis</a:t>
            </a:r>
            <a:br>
              <a:rPr lang="fr-CH" sz="2000"/>
            </a:br>
            <a:r>
              <a:rPr lang="fr-CH" sz="2000"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olivier.denis@sedect.aero</a:t>
            </a:r>
            <a:r>
              <a:rPr lang="fr-CH" sz="2000"/>
              <a:t/>
            </a:r>
            <a:br>
              <a:rPr lang="fr-CH" sz="2000"/>
            </a:br>
            <a:r>
              <a:rPr lang="fr-CH" sz="2000"/>
              <a:t>+41 79 300 88 97</a:t>
            </a:r>
            <a:br>
              <a:rPr lang="fr-CH" sz="2000"/>
            </a:br>
            <a:r>
              <a:rPr lang="fr-CH" sz="2000"/>
              <a:t/>
            </a:r>
            <a:br>
              <a:rPr lang="fr-CH" sz="2000"/>
            </a:br>
            <a:r>
              <a:rPr lang="fr-CH" sz="2000"/>
              <a:t>SEDECT SA</a:t>
            </a:r>
            <a:br>
              <a:rPr lang="fr-CH" sz="2000"/>
            </a:br>
            <a:r>
              <a:rPr lang="fr-CH" sz="2000"/>
              <a:t>Head of Sales &amp; Marketing </a:t>
            </a:r>
            <a:r>
              <a:rPr lang="LID4096" sz="2000"/>
              <a:t/>
            </a:r>
            <a:br>
              <a:rPr lang="LID4096" sz="2000"/>
            </a:br>
            <a:endParaRPr lang="LID4096" sz="200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B7DB2BE-8F6B-4ECA-8791-B8C7CA67B8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fr-CH" sz="2000" dirty="0"/>
              <a:t>CERN Alumni</a:t>
            </a:r>
          </a:p>
          <a:p>
            <a:pPr algn="l"/>
            <a:r>
              <a:rPr lang="fr-CH" sz="2000" dirty="0"/>
              <a:t>Moving out of Academia to Industrial Engineering</a:t>
            </a:r>
            <a:endParaRPr lang="LID4096" sz="20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 6">
            <a:extLst>
              <a:ext uri="{FF2B5EF4-FFF2-40B4-BE49-F238E27FC236}">
                <a16:creationId xmlns:a16="http://schemas.microsoft.com/office/drawing/2014/main" id="{EAEEE975-0497-4C77-8E2D-D7716EA0C3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96" r="30505"/>
          <a:stretch/>
        </p:blipFill>
        <p:spPr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7729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1325563"/>
          </a:xfrm>
        </p:spPr>
        <p:txBody>
          <a:bodyPr/>
          <a:lstStyle/>
          <a:p>
            <a:pPr algn="ctr"/>
            <a:r>
              <a:rPr lang="fr-CH"/>
              <a:t>Prior to CERN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E247D1-FAA8-40AC-B6BB-C273CBD0F437}" type="slidenum">
              <a:rPr lang="fr-CH" smtClean="0"/>
              <a:t>2</a:t>
            </a:fld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CH"/>
              <a:t>08.02.2019</a:t>
            </a:r>
            <a:endParaRPr lang="fr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73CAC2-2925-4C79-8C52-0BE871C1D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300" y="1904650"/>
            <a:ext cx="5080775" cy="3881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AEDAED-9A40-4F12-A7E5-44D9911E4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526" y="1505448"/>
            <a:ext cx="4332558" cy="384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31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1325563"/>
          </a:xfrm>
        </p:spPr>
        <p:txBody>
          <a:bodyPr/>
          <a:lstStyle/>
          <a:p>
            <a:pPr algn="ctr"/>
            <a:r>
              <a:rPr lang="fr-CH"/>
              <a:t>CERN &amp; Transition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E247D1-FAA8-40AC-B6BB-C273CBD0F437}" type="slidenum">
              <a:rPr lang="fr-CH" smtClean="0"/>
              <a:t>3</a:t>
            </a:fld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CH"/>
              <a:t>08.02.2019</a:t>
            </a:r>
            <a:endParaRPr lang="fr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E59F93-5CF0-473E-B21C-27420D3EC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59733"/>
            <a:ext cx="5347489" cy="37537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5E7D2C-4EDC-45EE-839A-3DA32B61E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4952305"/>
            <a:ext cx="2954557" cy="9039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1E5F4BD-5B2C-469B-8F9A-09006C7CB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832" y="1613606"/>
            <a:ext cx="3143009" cy="29355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9C8685-1DFA-4C75-BA90-06FDD6EAD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2317" y="3957766"/>
            <a:ext cx="3325178" cy="258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24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6C487-E6EC-4C51-BA80-8AC45A81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CH"/>
              <a:t>08.02.2019</a:t>
            </a:r>
            <a:endParaRPr lang="fr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C5859-0F3A-46E3-9E77-4762D65F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E247D1-FAA8-40AC-B6BB-C273CBD0F437}" type="slidenum">
              <a:rPr lang="fr-CH" smtClean="0"/>
              <a:t>4</a:t>
            </a:fld>
            <a:endParaRPr lang="fr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9899CE-06A2-4B10-8ACF-F0916DE6A263}"/>
              </a:ext>
            </a:extLst>
          </p:cNvPr>
          <p:cNvSpPr txBox="1"/>
          <p:nvPr/>
        </p:nvSpPr>
        <p:spPr>
          <a:xfrm>
            <a:off x="920706" y="1772920"/>
            <a:ext cx="6912654" cy="4900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400" b="1" u="sng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Business development : </a:t>
            </a:r>
            <a:endParaRPr lang="en-GB" sz="2400" u="sng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Developing strategies for driving sales across the business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Participating in the elaboration of new product development strategies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Forming strategic partnerships with other companies to leverage existing networks and create new business opportunities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Speaking at conferences and events about the company’s products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Participating in the creation of technical information datasheets, customer and distributor’s contracts and ensure compliance with new regulations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Working with members of the board on budgeting and planning</a:t>
            </a:r>
            <a:endParaRPr lang="en-GB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640FDD05-92B8-4A62-ACD9-9B7EFD5E1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1325563"/>
          </a:xfrm>
        </p:spPr>
        <p:txBody>
          <a:bodyPr/>
          <a:lstStyle/>
          <a:p>
            <a:r>
              <a:rPr lang="fr-CH" dirty="0"/>
              <a:t>SEDECT : Main responsibilities</a:t>
            </a:r>
          </a:p>
        </p:txBody>
      </p:sp>
      <p:pic>
        <p:nvPicPr>
          <p:cNvPr id="25" name="Content Placeholder 7">
            <a:extLst>
              <a:ext uri="{FF2B5EF4-FFF2-40B4-BE49-F238E27FC236}">
                <a16:creationId xmlns:a16="http://schemas.microsoft.com/office/drawing/2014/main" id="{4114E265-D39C-4054-82EE-CA22B80EB7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7600" y="1654209"/>
            <a:ext cx="4530256" cy="256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556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6C487-E6EC-4C51-BA80-8AC45A81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CH" dirty="0"/>
              <a:t>08.02.2019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C5859-0F3A-46E3-9E77-4762D65F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E247D1-FAA8-40AC-B6BB-C273CBD0F437}" type="slidenum">
              <a:rPr lang="fr-CH" smtClean="0"/>
              <a:t>5</a:t>
            </a:fld>
            <a:endParaRPr lang="fr-CH" dirty="0"/>
          </a:p>
        </p:txBody>
      </p:sp>
      <p:pic>
        <p:nvPicPr>
          <p:cNvPr id="10" name="Image 6">
            <a:extLst>
              <a:ext uri="{FF2B5EF4-FFF2-40B4-BE49-F238E27FC236}">
                <a16:creationId xmlns:a16="http://schemas.microsoft.com/office/drawing/2014/main" id="{D250F35C-047F-418C-A253-85361673C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665" y="2056529"/>
            <a:ext cx="4164011" cy="32564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9899CE-06A2-4B10-8ACF-F0916DE6A263}"/>
              </a:ext>
            </a:extLst>
          </p:cNvPr>
          <p:cNvSpPr txBox="1"/>
          <p:nvPr/>
        </p:nvSpPr>
        <p:spPr>
          <a:xfrm>
            <a:off x="920706" y="1781253"/>
            <a:ext cx="6912654" cy="2922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GB" sz="2400" b="1" u="sng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Sales : </a:t>
            </a:r>
          </a:p>
          <a:p>
            <a:pPr marL="34290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Identifying sales opportunities and perform competition analysis</a:t>
            </a:r>
          </a:p>
          <a:p>
            <a:pPr marL="34290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Implementing a variety of new business initiatives to drive sales</a:t>
            </a:r>
          </a:p>
          <a:p>
            <a:pPr marL="34290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Acting as a key contact and manage the sales process from lead generation and conversion into customer, providing endless support </a:t>
            </a:r>
          </a:p>
          <a:p>
            <a:pPr marL="34290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Negotiating sales contracts with customers and ensuring their profitability</a:t>
            </a:r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9AF6C4-FFBF-4762-971F-EF1B8D205B8D}"/>
              </a:ext>
            </a:extLst>
          </p:cNvPr>
          <p:cNvSpPr txBox="1"/>
          <p:nvPr/>
        </p:nvSpPr>
        <p:spPr>
          <a:xfrm>
            <a:off x="920706" y="4801471"/>
            <a:ext cx="11149374" cy="139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1000"/>
              </a:spcBef>
            </a:pPr>
            <a:r>
              <a:rPr lang="en-GB" sz="2400" b="1" u="sng" dirty="0">
                <a:solidFill>
                  <a:srgbClr val="14141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Marketing : </a:t>
            </a: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with the external marketing team to develop marketing materials and tools (website, brochures, …)</a:t>
            </a: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14141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Organising Trade shows from the ideation to implementation and sales execution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10D2A8A-701E-4003-9498-A243A4B1B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365125"/>
            <a:ext cx="7772400" cy="1325563"/>
          </a:xfrm>
        </p:spPr>
        <p:txBody>
          <a:bodyPr/>
          <a:lstStyle/>
          <a:p>
            <a:r>
              <a:rPr lang="fr-CH" dirty="0"/>
              <a:t>SEDECT : Main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438846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dect - OD" id="{A13441C7-D24A-4AD8-9FA9-FF17669BDE92}" vid="{1B79415F-A9D5-444F-A9E6-9B2BB17885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Sedect - OD</Template>
  <TotalTime>0</TotalTime>
  <Words>106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  Olivier Denis olivier.denis@sedect.aero +41 79 300 88 97  SEDECT SA Head of Sales &amp; Marketing  </vt:lpstr>
      <vt:lpstr>Prior to CERN</vt:lpstr>
      <vt:lpstr>CERN &amp; Transition</vt:lpstr>
      <vt:lpstr>SEDECT : Main responsibilities</vt:lpstr>
      <vt:lpstr>SEDECT : Main responsibilities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Olivier Denis</dc:creator>
  <cp:lastModifiedBy>Rachel Bray</cp:lastModifiedBy>
  <cp:revision>10</cp:revision>
  <dcterms:created xsi:type="dcterms:W3CDTF">2017-03-17T08:06:27Z</dcterms:created>
  <dcterms:modified xsi:type="dcterms:W3CDTF">2019-01-28T10:02:48Z</dcterms:modified>
</cp:coreProperties>
</file>