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59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3AB48-1A80-48E8-9417-AC611F490E01}" type="datetimeFigureOut">
              <a:rPr lang="de-DE" smtClean="0"/>
              <a:t>14.12.2018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F072-D6F1-4E6D-92E0-1D800CE898D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1643050"/>
            <a:ext cx="5552051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Gleichschenkliges Dreieck 4"/>
          <p:cNvSpPr>
            <a:spLocks noChangeAspect="1"/>
          </p:cNvSpPr>
          <p:nvPr/>
        </p:nvSpPr>
        <p:spPr>
          <a:xfrm>
            <a:off x="1857356" y="3714752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>
            <a:off x="2428860" y="2643182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7" name="Gerade Verbindung mit Pfeil 6"/>
          <p:cNvCxnSpPr>
            <a:stCxn id="5" idx="4"/>
          </p:cNvCxnSpPr>
          <p:nvPr/>
        </p:nvCxnSpPr>
        <p:spPr>
          <a:xfrm rot="16200000" flipH="1">
            <a:off x="2503108" y="3789000"/>
            <a:ext cx="354380" cy="92588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rot="16200000" flipH="1">
            <a:off x="2447978" y="3305242"/>
            <a:ext cx="1071570" cy="4618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leichschenkliges Dreieck 10"/>
          <p:cNvSpPr>
            <a:spLocks noChangeAspect="1"/>
          </p:cNvSpPr>
          <p:nvPr/>
        </p:nvSpPr>
        <p:spPr>
          <a:xfrm>
            <a:off x="3009888" y="2152640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3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357554" y="2500306"/>
            <a:ext cx="2786082" cy="42862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212" y="1147829"/>
            <a:ext cx="5303887" cy="51081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Ellipse 4"/>
          <p:cNvSpPr>
            <a:spLocks noChangeAspect="1"/>
          </p:cNvSpPr>
          <p:nvPr/>
        </p:nvSpPr>
        <p:spPr>
          <a:xfrm>
            <a:off x="1048756" y="3085645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>
            <a:stCxn id="5" idx="6"/>
          </p:cNvCxnSpPr>
          <p:nvPr/>
        </p:nvCxnSpPr>
        <p:spPr>
          <a:xfrm>
            <a:off x="1264756" y="3193645"/>
            <a:ext cx="2945294" cy="9777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>
            <a:spLocks noChangeAspect="1"/>
          </p:cNvSpPr>
          <p:nvPr/>
        </p:nvSpPr>
        <p:spPr>
          <a:xfrm>
            <a:off x="7018386" y="1893786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3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8" name="Gerade Verbindung mit Pfeil 7"/>
          <p:cNvCxnSpPr>
            <a:stCxn id="7" idx="2"/>
          </p:cNvCxnSpPr>
          <p:nvPr/>
        </p:nvCxnSpPr>
        <p:spPr>
          <a:xfrm flipH="1">
            <a:off x="5436781" y="2001786"/>
            <a:ext cx="1581605" cy="39835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10" idx="2"/>
          </p:cNvCxnSpPr>
          <p:nvPr/>
        </p:nvCxnSpPr>
        <p:spPr>
          <a:xfrm flipH="1">
            <a:off x="5481638" y="2306015"/>
            <a:ext cx="1752748" cy="2053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leichschenkliges Dreieck 9"/>
          <p:cNvSpPr>
            <a:spLocks noChangeAspect="1"/>
          </p:cNvSpPr>
          <p:nvPr/>
        </p:nvSpPr>
        <p:spPr>
          <a:xfrm>
            <a:off x="7234386" y="1946015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3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/>
          <p:cNvCxnSpPr>
            <a:stCxn id="12" idx="4"/>
          </p:cNvCxnSpPr>
          <p:nvPr/>
        </p:nvCxnSpPr>
        <p:spPr>
          <a:xfrm>
            <a:off x="1228756" y="3804098"/>
            <a:ext cx="2886044" cy="7345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leichschenkliges Dreieck 11"/>
          <p:cNvSpPr>
            <a:spLocks noChangeAspect="1"/>
          </p:cNvSpPr>
          <p:nvPr/>
        </p:nvSpPr>
        <p:spPr>
          <a:xfrm>
            <a:off x="868756" y="3444098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Gleichschenkliges Dreieck 12"/>
          <p:cNvSpPr>
            <a:spLocks noChangeAspect="1"/>
          </p:cNvSpPr>
          <p:nvPr/>
        </p:nvSpPr>
        <p:spPr>
          <a:xfrm>
            <a:off x="6095838" y="1229050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7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14" name="Gerade Verbindung mit Pfeil 13"/>
          <p:cNvCxnSpPr>
            <a:stCxn id="13" idx="2"/>
          </p:cNvCxnSpPr>
          <p:nvPr/>
        </p:nvCxnSpPr>
        <p:spPr>
          <a:xfrm flipH="1">
            <a:off x="5572125" y="1589050"/>
            <a:ext cx="523713" cy="71393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>
            <a:spLocks noChangeAspect="1"/>
          </p:cNvSpPr>
          <p:nvPr/>
        </p:nvSpPr>
        <p:spPr>
          <a:xfrm>
            <a:off x="1048756" y="4772257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228756" y="4864123"/>
            <a:ext cx="585867" cy="598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>
            <a:spLocks noChangeAspect="1"/>
          </p:cNvSpPr>
          <p:nvPr/>
        </p:nvSpPr>
        <p:spPr>
          <a:xfrm>
            <a:off x="7018386" y="2475349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4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8" name="Gerade Verbindung mit Pfeil 17"/>
          <p:cNvCxnSpPr>
            <a:stCxn id="17" idx="2"/>
          </p:cNvCxnSpPr>
          <p:nvPr/>
        </p:nvCxnSpPr>
        <p:spPr>
          <a:xfrm flipH="1">
            <a:off x="5436781" y="2583349"/>
            <a:ext cx="1581605" cy="507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>
            <a:spLocks noChangeAspect="1"/>
          </p:cNvSpPr>
          <p:nvPr/>
        </p:nvSpPr>
        <p:spPr>
          <a:xfrm>
            <a:off x="7018386" y="3195993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5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/>
          <p:cNvCxnSpPr>
            <a:stCxn id="19" idx="2"/>
          </p:cNvCxnSpPr>
          <p:nvPr/>
        </p:nvCxnSpPr>
        <p:spPr>
          <a:xfrm flipH="1" flipV="1">
            <a:off x="5876925" y="2995613"/>
            <a:ext cx="1141461" cy="3083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22" idx="2"/>
          </p:cNvCxnSpPr>
          <p:nvPr/>
        </p:nvCxnSpPr>
        <p:spPr>
          <a:xfrm flipH="1" flipV="1">
            <a:off x="5436781" y="2781349"/>
            <a:ext cx="1797605" cy="9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leichschenkliges Dreieck 21"/>
          <p:cNvSpPr>
            <a:spLocks noChangeAspect="1"/>
          </p:cNvSpPr>
          <p:nvPr/>
        </p:nvSpPr>
        <p:spPr>
          <a:xfrm>
            <a:off x="7234386" y="2511349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4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23" name="Gerade Verbindung mit Pfeil 22"/>
          <p:cNvCxnSpPr>
            <a:stCxn id="24" idx="2"/>
          </p:cNvCxnSpPr>
          <p:nvPr/>
        </p:nvCxnSpPr>
        <p:spPr>
          <a:xfrm flipH="1" flipV="1">
            <a:off x="6015038" y="2938673"/>
            <a:ext cx="1579348" cy="161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leichschenkliges Dreieck 23"/>
          <p:cNvSpPr>
            <a:spLocks noChangeAspect="1"/>
          </p:cNvSpPr>
          <p:nvPr/>
        </p:nvSpPr>
        <p:spPr>
          <a:xfrm>
            <a:off x="7594386" y="2740247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5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25" name="Gerade Verbindung mit Pfeil 24"/>
          <p:cNvCxnSpPr>
            <a:stCxn id="26" idx="2"/>
          </p:cNvCxnSpPr>
          <p:nvPr/>
        </p:nvCxnSpPr>
        <p:spPr>
          <a:xfrm flipH="1" flipV="1">
            <a:off x="5876925" y="3100247"/>
            <a:ext cx="1357461" cy="7366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Gleichschenkliges Dreieck 25"/>
          <p:cNvSpPr>
            <a:spLocks noChangeAspect="1"/>
          </p:cNvSpPr>
          <p:nvPr/>
        </p:nvSpPr>
        <p:spPr>
          <a:xfrm>
            <a:off x="7234386" y="3476939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6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27" name="Gerade Verbindung mit Pfeil 26"/>
          <p:cNvCxnSpPr>
            <a:stCxn id="28" idx="4"/>
          </p:cNvCxnSpPr>
          <p:nvPr/>
        </p:nvCxnSpPr>
        <p:spPr>
          <a:xfrm flipV="1">
            <a:off x="1228756" y="5121394"/>
            <a:ext cx="585867" cy="36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Gleichschenkliges Dreieck 27"/>
          <p:cNvSpPr>
            <a:spLocks noChangeAspect="1"/>
          </p:cNvSpPr>
          <p:nvPr/>
        </p:nvSpPr>
        <p:spPr>
          <a:xfrm>
            <a:off x="868756" y="512139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8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9" name="Gleichschenkliges Dreieck 28"/>
          <p:cNvSpPr>
            <a:spLocks noChangeAspect="1"/>
          </p:cNvSpPr>
          <p:nvPr/>
        </p:nvSpPr>
        <p:spPr>
          <a:xfrm>
            <a:off x="857224" y="400050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0" name="Gleichschenkliges Dreieck 29"/>
          <p:cNvSpPr>
            <a:spLocks noChangeAspect="1"/>
          </p:cNvSpPr>
          <p:nvPr/>
        </p:nvSpPr>
        <p:spPr>
          <a:xfrm>
            <a:off x="857224" y="571501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1</a:t>
            </a:r>
            <a:endParaRPr lang="de-DE" sz="1400" dirty="0" smtClean="0">
              <a:solidFill>
                <a:schemeClr val="tx1"/>
              </a:solidFill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1214414" y="4357694"/>
            <a:ext cx="2857520" cy="571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rot="5400000" flipH="1" flipV="1">
            <a:off x="1177290" y="5466388"/>
            <a:ext cx="645752" cy="571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1638" y="724292"/>
            <a:ext cx="4635236" cy="2390867"/>
          </a:xfrm>
          <a:prstGeom prst="rect">
            <a:avLst/>
          </a:prstGeom>
        </p:spPr>
      </p:pic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41" y="1919725"/>
            <a:ext cx="4795562" cy="19115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5763" y="3940126"/>
            <a:ext cx="4556502" cy="21849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Ellipse 6"/>
          <p:cNvSpPr>
            <a:spLocks noChangeAspect="1"/>
          </p:cNvSpPr>
          <p:nvPr/>
        </p:nvSpPr>
        <p:spPr>
          <a:xfrm>
            <a:off x="1747602" y="3940126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8" name="Gerade Verbindung mit Pfeil 7"/>
          <p:cNvCxnSpPr>
            <a:stCxn id="7" idx="0"/>
          </p:cNvCxnSpPr>
          <p:nvPr/>
        </p:nvCxnSpPr>
        <p:spPr>
          <a:xfrm flipH="1" flipV="1">
            <a:off x="1747602" y="3522922"/>
            <a:ext cx="108000" cy="41720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178222" y="1642446"/>
            <a:ext cx="609600" cy="30777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algn="ctr"/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</a:t>
            </a:r>
            <a:endParaRPr lang="de-DE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234314" y="3632349"/>
            <a:ext cx="999400" cy="30777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algn="ctr"/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Forward</a:t>
            </a:r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2571822" y="3940126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8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>
            <a:stCxn id="11" idx="0"/>
          </p:cNvCxnSpPr>
          <p:nvPr/>
        </p:nvCxnSpPr>
        <p:spPr>
          <a:xfrm flipH="1" flipV="1">
            <a:off x="2536825" y="3459126"/>
            <a:ext cx="142997" cy="4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>
            <a:spLocks noChangeAspect="1"/>
          </p:cNvSpPr>
          <p:nvPr/>
        </p:nvSpPr>
        <p:spPr>
          <a:xfrm>
            <a:off x="3309013" y="3940126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4" name="Gerade Verbindung mit Pfeil 13"/>
          <p:cNvCxnSpPr>
            <a:stCxn id="13" idx="0"/>
          </p:cNvCxnSpPr>
          <p:nvPr/>
        </p:nvCxnSpPr>
        <p:spPr>
          <a:xfrm flipH="1" flipV="1">
            <a:off x="3246474" y="3324447"/>
            <a:ext cx="170539" cy="6156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>
            <a:spLocks noChangeAspect="1"/>
          </p:cNvSpPr>
          <p:nvPr/>
        </p:nvSpPr>
        <p:spPr>
          <a:xfrm>
            <a:off x="2896263" y="2412013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3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>
            <a:stCxn id="15" idx="3"/>
          </p:cNvCxnSpPr>
          <p:nvPr/>
        </p:nvCxnSpPr>
        <p:spPr>
          <a:xfrm flipH="1">
            <a:off x="2536825" y="2596381"/>
            <a:ext cx="391070" cy="1499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>
            <a:spLocks noChangeAspect="1"/>
          </p:cNvSpPr>
          <p:nvPr/>
        </p:nvSpPr>
        <p:spPr>
          <a:xfrm>
            <a:off x="723664" y="3940126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7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8" name="Gerade Verbindung mit Pfeil 17"/>
          <p:cNvCxnSpPr>
            <a:stCxn id="17" idx="0"/>
          </p:cNvCxnSpPr>
          <p:nvPr/>
        </p:nvCxnSpPr>
        <p:spPr>
          <a:xfrm flipH="1" flipV="1">
            <a:off x="777664" y="3699626"/>
            <a:ext cx="54000" cy="2405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>
            <a:spLocks noChangeAspect="1"/>
          </p:cNvSpPr>
          <p:nvPr/>
        </p:nvSpPr>
        <p:spPr>
          <a:xfrm>
            <a:off x="5395375" y="6017044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4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/>
          <p:cNvCxnSpPr>
            <a:stCxn id="19" idx="0"/>
          </p:cNvCxnSpPr>
          <p:nvPr/>
        </p:nvCxnSpPr>
        <p:spPr>
          <a:xfrm flipV="1">
            <a:off x="5503375" y="5476875"/>
            <a:ext cx="178675" cy="5401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>
            <a:spLocks noChangeAspect="1"/>
          </p:cNvSpPr>
          <p:nvPr/>
        </p:nvSpPr>
        <p:spPr>
          <a:xfrm>
            <a:off x="7254301" y="6017044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5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22" name="Gerade Verbindung mit Pfeil 21"/>
          <p:cNvCxnSpPr>
            <a:stCxn id="21" idx="0"/>
          </p:cNvCxnSpPr>
          <p:nvPr/>
        </p:nvCxnSpPr>
        <p:spPr>
          <a:xfrm flipV="1">
            <a:off x="7362301" y="5791200"/>
            <a:ext cx="48149" cy="2258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>
            <a:spLocks noChangeAspect="1"/>
          </p:cNvSpPr>
          <p:nvPr/>
        </p:nvSpPr>
        <p:spPr>
          <a:xfrm>
            <a:off x="7397617" y="5041725"/>
            <a:ext cx="216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6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24" name="Gerade Verbindung mit Pfeil 23"/>
          <p:cNvCxnSpPr>
            <a:stCxn id="23" idx="3"/>
          </p:cNvCxnSpPr>
          <p:nvPr/>
        </p:nvCxnSpPr>
        <p:spPr>
          <a:xfrm flipH="1">
            <a:off x="7038179" y="5226093"/>
            <a:ext cx="391070" cy="1499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26" idx="0"/>
          </p:cNvCxnSpPr>
          <p:nvPr/>
        </p:nvCxnSpPr>
        <p:spPr>
          <a:xfrm flipV="1">
            <a:off x="265241" y="3522922"/>
            <a:ext cx="458423" cy="52520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Gleichschenkliges Dreieck 25"/>
          <p:cNvSpPr>
            <a:spLocks noChangeAspect="1"/>
          </p:cNvSpPr>
          <p:nvPr/>
        </p:nvSpPr>
        <p:spPr>
          <a:xfrm>
            <a:off x="85241" y="404812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27" name="Gerade Verbindung mit Pfeil 26"/>
          <p:cNvCxnSpPr>
            <a:stCxn id="28" idx="2"/>
          </p:cNvCxnSpPr>
          <p:nvPr/>
        </p:nvCxnSpPr>
        <p:spPr>
          <a:xfrm flipH="1" flipV="1">
            <a:off x="4414838" y="2990850"/>
            <a:ext cx="558114" cy="45301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Gleichschenkliges Dreieck 27"/>
          <p:cNvSpPr>
            <a:spLocks noChangeAspect="1"/>
          </p:cNvSpPr>
          <p:nvPr/>
        </p:nvSpPr>
        <p:spPr>
          <a:xfrm>
            <a:off x="4972952" y="308386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7</a:t>
            </a:r>
          </a:p>
        </p:txBody>
      </p:sp>
      <p:cxnSp>
        <p:nvCxnSpPr>
          <p:cNvPr id="29" name="Gerade Verbindung mit Pfeil 28"/>
          <p:cNvCxnSpPr>
            <a:stCxn id="30" idx="0"/>
          </p:cNvCxnSpPr>
          <p:nvPr/>
        </p:nvCxnSpPr>
        <p:spPr>
          <a:xfrm flipH="1" flipV="1">
            <a:off x="850716" y="3632350"/>
            <a:ext cx="243202" cy="4157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Gleichschenkliges Dreieck 29"/>
          <p:cNvSpPr>
            <a:spLocks noChangeAspect="1"/>
          </p:cNvSpPr>
          <p:nvPr/>
        </p:nvSpPr>
        <p:spPr>
          <a:xfrm>
            <a:off x="913918" y="404812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31" name="Gerade Verbindung mit Pfeil 30"/>
          <p:cNvCxnSpPr>
            <a:stCxn id="32" idx="0"/>
          </p:cNvCxnSpPr>
          <p:nvPr/>
        </p:nvCxnSpPr>
        <p:spPr>
          <a:xfrm flipV="1">
            <a:off x="2206804" y="3443864"/>
            <a:ext cx="180000" cy="6042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Gleichschenkliges Dreieck 31"/>
          <p:cNvSpPr>
            <a:spLocks noChangeAspect="1"/>
          </p:cNvSpPr>
          <p:nvPr/>
        </p:nvSpPr>
        <p:spPr>
          <a:xfrm>
            <a:off x="2026804" y="404812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33" name="Gerade Verbindung mit Pfeil 32"/>
          <p:cNvCxnSpPr>
            <a:stCxn id="34" idx="0"/>
          </p:cNvCxnSpPr>
          <p:nvPr/>
        </p:nvCxnSpPr>
        <p:spPr>
          <a:xfrm flipH="1" flipV="1">
            <a:off x="2608324" y="3400426"/>
            <a:ext cx="359498" cy="6477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leichschenkliges Dreieck 33"/>
          <p:cNvSpPr>
            <a:spLocks noChangeAspect="1"/>
          </p:cNvSpPr>
          <p:nvPr/>
        </p:nvSpPr>
        <p:spPr>
          <a:xfrm>
            <a:off x="2787822" y="404812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35" name="Gerade Verbindung mit Pfeil 34"/>
          <p:cNvCxnSpPr>
            <a:stCxn id="36" idx="0"/>
          </p:cNvCxnSpPr>
          <p:nvPr/>
        </p:nvCxnSpPr>
        <p:spPr>
          <a:xfrm flipV="1">
            <a:off x="3986997" y="3162300"/>
            <a:ext cx="294491" cy="8858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Gleichschenkliges Dreieck 35"/>
          <p:cNvSpPr>
            <a:spLocks noChangeAspect="1"/>
          </p:cNvSpPr>
          <p:nvPr/>
        </p:nvSpPr>
        <p:spPr>
          <a:xfrm>
            <a:off x="3806997" y="4048126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37" name="Gerade Verbindung mit Pfeil 36"/>
          <p:cNvCxnSpPr>
            <a:stCxn id="38" idx="2"/>
          </p:cNvCxnSpPr>
          <p:nvPr/>
        </p:nvCxnSpPr>
        <p:spPr>
          <a:xfrm flipH="1">
            <a:off x="2545207" y="3081027"/>
            <a:ext cx="279056" cy="1828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leichschenkliges Dreieck 37"/>
          <p:cNvSpPr>
            <a:spLocks noChangeAspect="1"/>
          </p:cNvSpPr>
          <p:nvPr/>
        </p:nvSpPr>
        <p:spPr>
          <a:xfrm>
            <a:off x="2824263" y="2721027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39" name="Gerade Verbindung mit Pfeil 38"/>
          <p:cNvCxnSpPr>
            <a:stCxn id="40" idx="4"/>
          </p:cNvCxnSpPr>
          <p:nvPr/>
        </p:nvCxnSpPr>
        <p:spPr>
          <a:xfrm>
            <a:off x="4300347" y="5086064"/>
            <a:ext cx="580456" cy="1002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Gleichschenkliges Dreieck 39"/>
          <p:cNvSpPr>
            <a:spLocks noChangeAspect="1"/>
          </p:cNvSpPr>
          <p:nvPr/>
        </p:nvSpPr>
        <p:spPr>
          <a:xfrm>
            <a:off x="3940347" y="472606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41" name="Gerade Verbindung mit Pfeil 40"/>
          <p:cNvCxnSpPr>
            <a:stCxn id="42" idx="4"/>
          </p:cNvCxnSpPr>
          <p:nvPr/>
        </p:nvCxnSpPr>
        <p:spPr>
          <a:xfrm>
            <a:off x="7959455" y="5639013"/>
            <a:ext cx="355870" cy="1521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Gleichschenkliges Dreieck 41"/>
          <p:cNvSpPr>
            <a:spLocks noChangeAspect="1"/>
          </p:cNvSpPr>
          <p:nvPr/>
        </p:nvSpPr>
        <p:spPr>
          <a:xfrm>
            <a:off x="7599455" y="5279013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9</a:t>
            </a:r>
          </a:p>
        </p:txBody>
      </p:sp>
      <p:cxnSp>
        <p:nvCxnSpPr>
          <p:cNvPr id="43" name="Gerade Verbindung mit Pfeil 42"/>
          <p:cNvCxnSpPr>
            <a:stCxn id="44" idx="0"/>
          </p:cNvCxnSpPr>
          <p:nvPr/>
        </p:nvCxnSpPr>
        <p:spPr>
          <a:xfrm flipV="1">
            <a:off x="4844606" y="5338764"/>
            <a:ext cx="128346" cy="5342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Gleichschenkliges Dreieck 43"/>
          <p:cNvSpPr>
            <a:spLocks noChangeAspect="1"/>
          </p:cNvSpPr>
          <p:nvPr/>
        </p:nvSpPr>
        <p:spPr>
          <a:xfrm>
            <a:off x="4664606" y="587304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10</a:t>
            </a:r>
          </a:p>
        </p:txBody>
      </p:sp>
      <p:cxnSp>
        <p:nvCxnSpPr>
          <p:cNvPr id="45" name="Gerade Verbindung mit Pfeil 44"/>
          <p:cNvCxnSpPr>
            <a:stCxn id="46" idx="0"/>
          </p:cNvCxnSpPr>
          <p:nvPr/>
        </p:nvCxnSpPr>
        <p:spPr>
          <a:xfrm flipV="1">
            <a:off x="6605668" y="5695950"/>
            <a:ext cx="280907" cy="1770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Gleichschenkliges Dreieck 45"/>
          <p:cNvSpPr>
            <a:spLocks noChangeAspect="1"/>
          </p:cNvSpPr>
          <p:nvPr/>
        </p:nvSpPr>
        <p:spPr>
          <a:xfrm>
            <a:off x="6425668" y="587304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11</a:t>
            </a:r>
          </a:p>
        </p:txBody>
      </p:sp>
      <p:cxnSp>
        <p:nvCxnSpPr>
          <p:cNvPr id="47" name="Gerade Verbindung mit Pfeil 46"/>
          <p:cNvCxnSpPr>
            <a:stCxn id="48" idx="0"/>
          </p:cNvCxnSpPr>
          <p:nvPr/>
        </p:nvCxnSpPr>
        <p:spPr>
          <a:xfrm flipV="1">
            <a:off x="7038179" y="5715106"/>
            <a:ext cx="57946" cy="1579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Gleichschenkliges Dreieck 47"/>
          <p:cNvSpPr>
            <a:spLocks noChangeAspect="1"/>
          </p:cNvSpPr>
          <p:nvPr/>
        </p:nvSpPr>
        <p:spPr>
          <a:xfrm>
            <a:off x="6858179" y="587304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12</a:t>
            </a:r>
          </a:p>
        </p:txBody>
      </p:sp>
      <p:cxnSp>
        <p:nvCxnSpPr>
          <p:cNvPr id="49" name="Gerade Verbindung mit Pfeil 48"/>
          <p:cNvCxnSpPr>
            <a:stCxn id="50" idx="4"/>
          </p:cNvCxnSpPr>
          <p:nvPr/>
        </p:nvCxnSpPr>
        <p:spPr>
          <a:xfrm flipV="1">
            <a:off x="7875404" y="5938838"/>
            <a:ext cx="342290" cy="2942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Gleichschenkliges Dreieck 49"/>
          <p:cNvSpPr>
            <a:spLocks noChangeAspect="1"/>
          </p:cNvSpPr>
          <p:nvPr/>
        </p:nvSpPr>
        <p:spPr>
          <a:xfrm>
            <a:off x="7515404" y="587304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13</a:t>
            </a:r>
          </a:p>
        </p:txBody>
      </p:sp>
      <p:cxnSp>
        <p:nvCxnSpPr>
          <p:cNvPr id="51" name="Gerade Verbindung mit Pfeil 50"/>
          <p:cNvCxnSpPr>
            <a:stCxn id="52" idx="4"/>
          </p:cNvCxnSpPr>
          <p:nvPr/>
        </p:nvCxnSpPr>
        <p:spPr>
          <a:xfrm>
            <a:off x="6753835" y="5338764"/>
            <a:ext cx="227990" cy="22621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Gleichschenkliges Dreieck 51"/>
          <p:cNvSpPr>
            <a:spLocks noChangeAspect="1"/>
          </p:cNvSpPr>
          <p:nvPr/>
        </p:nvSpPr>
        <p:spPr>
          <a:xfrm>
            <a:off x="6393835" y="4978764"/>
            <a:ext cx="360000" cy="360000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14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20181214_1155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5286379" y="3714752"/>
            <a:ext cx="3429024" cy="2571768"/>
          </a:xfrm>
        </p:spPr>
      </p:pic>
      <p:pic>
        <p:nvPicPr>
          <p:cNvPr id="7" name="Grafik 6" descr="20181214_1212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476484" y="142850"/>
            <a:ext cx="4667284" cy="3500463"/>
          </a:xfrm>
          <a:prstGeom prst="rect">
            <a:avLst/>
          </a:prstGeom>
        </p:spPr>
      </p:pic>
      <p:pic>
        <p:nvPicPr>
          <p:cNvPr id="9" name="Grafik 8" descr="20181214_1156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286124"/>
            <a:ext cx="4572000" cy="3429000"/>
          </a:xfrm>
          <a:prstGeom prst="rect">
            <a:avLst/>
          </a:prstGeom>
        </p:spPr>
      </p:pic>
      <p:cxnSp>
        <p:nvCxnSpPr>
          <p:cNvPr id="11" name="Gerade Verbindung 10"/>
          <p:cNvCxnSpPr/>
          <p:nvPr/>
        </p:nvCxnSpPr>
        <p:spPr>
          <a:xfrm>
            <a:off x="642910" y="3286124"/>
            <a:ext cx="4572032" cy="1588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5715008" y="3286124"/>
            <a:ext cx="2714644" cy="1588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 rot="5400000" flipH="1" flipV="1">
            <a:off x="4001290" y="5000636"/>
            <a:ext cx="3428230" cy="794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16200000" flipH="1">
            <a:off x="3536149" y="4964917"/>
            <a:ext cx="3429024" cy="71438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3214678" y="2000240"/>
            <a:ext cx="296876" cy="369332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89372" y="2000240"/>
            <a:ext cx="290464" cy="369332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F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775190" y="2000240"/>
            <a:ext cx="330540" cy="369332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25" name="Gerade Verbindung 24"/>
          <p:cNvCxnSpPr/>
          <p:nvPr/>
        </p:nvCxnSpPr>
        <p:spPr>
          <a:xfrm rot="16200000" flipH="1">
            <a:off x="3393273" y="4822041"/>
            <a:ext cx="571504" cy="500066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rot="5400000">
            <a:off x="3786182" y="5500702"/>
            <a:ext cx="285752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 flipV="1">
            <a:off x="4071934" y="2428868"/>
            <a:ext cx="1785950" cy="7143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V="1">
            <a:off x="3357554" y="1500174"/>
            <a:ext cx="1357322" cy="64294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rot="5400000">
            <a:off x="3936320" y="2350168"/>
            <a:ext cx="272816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4929190" y="1928802"/>
            <a:ext cx="857256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rot="5400000">
            <a:off x="4793576" y="2064416"/>
            <a:ext cx="272816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3357554" y="5429264"/>
            <a:ext cx="607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b="1" dirty="0" smtClean="0">
                <a:solidFill>
                  <a:srgbClr val="FF0000"/>
                </a:solidFill>
              </a:rPr>
              <a:t>X</a:t>
            </a:r>
            <a:endParaRPr lang="de-DE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20181214_115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214686"/>
            <a:ext cx="4762501" cy="3571876"/>
          </a:xfrm>
          <a:prstGeom prst="rect">
            <a:avLst/>
          </a:prstGeom>
        </p:spPr>
      </p:pic>
      <p:pic>
        <p:nvPicPr>
          <p:cNvPr id="4" name="Grafik 3" descr="20181214_1157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71414"/>
            <a:ext cx="5000628" cy="37504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785794"/>
            <a:ext cx="2459969" cy="257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nhaltsplatzhalter 9" descr="radiator_auf_uttp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71" y="4141337"/>
            <a:ext cx="2899155" cy="1787993"/>
          </a:xfrm>
        </p:spPr>
      </p:pic>
      <p:pic>
        <p:nvPicPr>
          <p:cNvPr id="11" name="Grafik 10" descr="radiator_oberhalb_uttp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36920" y="4143380"/>
            <a:ext cx="2963840" cy="1857388"/>
          </a:xfrm>
          <a:prstGeom prst="rect">
            <a:avLst/>
          </a:prstGeom>
        </p:spPr>
      </p:pic>
      <p:pic>
        <p:nvPicPr>
          <p:cNvPr id="12" name="Grafik 11" descr="radiator_versetzt_zu_uttp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684" y="4143380"/>
            <a:ext cx="3124316" cy="1928826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 rot="5400000">
            <a:off x="4536281" y="1821645"/>
            <a:ext cx="92869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rot="5400000" flipH="1" flipV="1">
            <a:off x="5892809" y="4821247"/>
            <a:ext cx="21431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rot="10800000">
            <a:off x="6000760" y="4214818"/>
            <a:ext cx="28575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000100" y="6215082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Nominell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4107643" y="621508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Shifted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36601" y="6215082"/>
            <a:ext cx="152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Shifted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Bildschirmpräsentation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Folie 1</vt:lpstr>
      <vt:lpstr>Folie 2</vt:lpstr>
      <vt:lpstr>Folie 3</vt:lpstr>
      <vt:lpstr>Folie 4</vt:lpstr>
      <vt:lpstr>Folie 5</vt:lpstr>
      <vt:lpstr>Folie 6</vt:lpstr>
    </vt:vector>
  </TitlesOfParts>
  <Company>I. Physiklaisches Institut RWTH AACHEN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gs</dc:creator>
  <cp:lastModifiedBy>gs</cp:lastModifiedBy>
  <cp:revision>2</cp:revision>
  <dcterms:created xsi:type="dcterms:W3CDTF">2018-12-14T11:28:40Z</dcterms:created>
  <dcterms:modified xsi:type="dcterms:W3CDTF">2018-12-14T13:02:45Z</dcterms:modified>
</cp:coreProperties>
</file>