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64" r:id="rId6"/>
    <p:sldId id="306" r:id="rId7"/>
    <p:sldId id="288" r:id="rId8"/>
    <p:sldId id="265" r:id="rId9"/>
    <p:sldId id="278" r:id="rId10"/>
    <p:sldId id="268" r:id="rId11"/>
    <p:sldId id="277" r:id="rId12"/>
    <p:sldId id="289" r:id="rId13"/>
    <p:sldId id="290" r:id="rId14"/>
    <p:sldId id="291" r:id="rId15"/>
    <p:sldId id="292" r:id="rId16"/>
    <p:sldId id="305" r:id="rId17"/>
    <p:sldId id="294" r:id="rId18"/>
    <p:sldId id="293" r:id="rId19"/>
    <p:sldId id="295" r:id="rId20"/>
    <p:sldId id="303" r:id="rId21"/>
    <p:sldId id="304" r:id="rId22"/>
    <p:sldId id="297" r:id="rId23"/>
    <p:sldId id="296" r:id="rId24"/>
    <p:sldId id="298" r:id="rId25"/>
    <p:sldId id="299" r:id="rId26"/>
    <p:sldId id="300" r:id="rId27"/>
    <p:sldId id="301" r:id="rId28"/>
    <p:sldId id="302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R.Betemp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R.Betemp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err="1" smtClean="0"/>
              <a:t>R.Betemps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5638" y="2636912"/>
            <a:ext cx="7200000" cy="1944216"/>
          </a:xfrm>
        </p:spPr>
        <p:txBody>
          <a:bodyPr/>
          <a:lstStyle/>
          <a:p>
            <a:r>
              <a:rPr lang="en-GB" sz="2400" dirty="0" smtClean="0"/>
              <a:t>                                  DFX </a:t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                 interfaces in the tunnel </a:t>
            </a:r>
            <a:br>
              <a:rPr lang="en-GB" sz="2400" dirty="0" smtClean="0"/>
            </a:br>
            <a:r>
              <a:rPr lang="en-GB" sz="2400" dirty="0" smtClean="0"/>
              <a:t>			                      &amp; </a:t>
            </a:r>
            <a:br>
              <a:rPr lang="en-GB" sz="2400" dirty="0" smtClean="0"/>
            </a:br>
            <a:r>
              <a:rPr lang="en-GB" sz="2400" dirty="0" smtClean="0"/>
              <a:t>           installation: sequence of operations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/>
              <a:t/>
            </a:r>
            <a:br>
              <a:rPr lang="fr-CH" sz="2400" dirty="0"/>
            </a:b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246712"/>
            <a:ext cx="6480000" cy="990600"/>
          </a:xfrm>
        </p:spPr>
        <p:txBody>
          <a:bodyPr>
            <a:normAutofit/>
          </a:bodyPr>
          <a:lstStyle/>
          <a:p>
            <a:r>
              <a:rPr lang="en-GB" sz="1400" dirty="0" smtClean="0"/>
              <a:t>R</a:t>
            </a:r>
            <a:r>
              <a:rPr lang="en-GB" sz="1400" dirty="0" smtClean="0"/>
              <a:t>. </a:t>
            </a:r>
            <a:r>
              <a:rPr lang="en-GB" sz="1400" dirty="0" smtClean="0"/>
              <a:t>Betemps    </a:t>
            </a:r>
            <a:endParaRPr lang="en-GB" sz="14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r>
              <a:rPr lang="en-GB" dirty="0" smtClean="0"/>
              <a:t>/12/2018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Check Point IP5 </a:t>
            </a:r>
            <a:r>
              <a:rPr lang="fr-CH" dirty="0">
                <a:solidFill>
                  <a:srgbClr val="FF0000"/>
                </a:solidFill>
              </a:rPr>
              <a:t>RIGHT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7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Check Point IP5 </a:t>
            </a:r>
            <a:r>
              <a:rPr lang="fr-CH" dirty="0">
                <a:solidFill>
                  <a:srgbClr val="FF0000"/>
                </a:solidFill>
              </a:rPr>
              <a:t>RIGHT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66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point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Check the complet </a:t>
            </a:r>
            <a:r>
              <a:rPr lang="fr-CH" dirty="0" err="1" smtClean="0"/>
              <a:t>integration</a:t>
            </a:r>
            <a:r>
              <a:rPr lang="fr-CH" dirty="0" smtClean="0"/>
              <a:t> </a:t>
            </a:r>
          </a:p>
          <a:p>
            <a:r>
              <a:rPr lang="fr-CH" dirty="0" smtClean="0"/>
              <a:t>Check the </a:t>
            </a:r>
            <a:r>
              <a:rPr lang="fr-CH" dirty="0" err="1" smtClean="0"/>
              <a:t>Jumper</a:t>
            </a:r>
            <a:endParaRPr lang="fr-CH" dirty="0" smtClean="0"/>
          </a:p>
          <a:p>
            <a:r>
              <a:rPr lang="fr-CH" dirty="0" smtClean="0"/>
              <a:t>Vacuum pipe </a:t>
            </a:r>
          </a:p>
          <a:p>
            <a:r>
              <a:rPr lang="fr-CH" dirty="0" smtClean="0"/>
              <a:t>Frame </a:t>
            </a:r>
          </a:p>
          <a:p>
            <a:r>
              <a:rPr lang="fr-CH" dirty="0" smtClean="0"/>
              <a:t>….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73B64-6BC5-4521-AE50-40DD77B0A1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99" t="12313" r="47117" b="11990"/>
          <a:stretch/>
        </p:blipFill>
        <p:spPr>
          <a:xfrm>
            <a:off x="4427984" y="1786973"/>
            <a:ext cx="4032448" cy="420997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20319777">
            <a:off x="4697751" y="2590873"/>
            <a:ext cx="1656184" cy="808202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Oval 7"/>
          <p:cNvSpPr/>
          <p:nvPr/>
        </p:nvSpPr>
        <p:spPr>
          <a:xfrm rot="20319777">
            <a:off x="4792342" y="3848300"/>
            <a:ext cx="1656184" cy="808202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3652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sz="3200" dirty="0" smtClean="0"/>
              <a:t>installation</a:t>
            </a:r>
            <a:r>
              <a:rPr lang="en-GB" sz="3200" dirty="0"/>
              <a:t>: sequence of operations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133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Assembling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 off the DFX 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proposition to be consider for discussion </a:t>
            </a:r>
          </a:p>
          <a:p>
            <a:pPr marL="0" indent="0">
              <a:buNone/>
            </a:pPr>
            <a:endParaRPr lang="fr-CH" dirty="0" smtClean="0"/>
          </a:p>
          <a:p>
            <a:pPr lvl="1"/>
            <a:r>
              <a:rPr lang="fr-CH" dirty="0" smtClean="0"/>
              <a:t>Lot of points open </a:t>
            </a:r>
          </a:p>
          <a:p>
            <a:pPr lvl="1"/>
            <a:r>
              <a:rPr lang="fr-CH" dirty="0" err="1" smtClean="0"/>
              <a:t>Tollings</a:t>
            </a:r>
            <a:r>
              <a:rPr lang="fr-CH" dirty="0" smtClean="0"/>
              <a:t> &amp; support to </a:t>
            </a:r>
            <a:r>
              <a:rPr lang="fr-CH" dirty="0" err="1" smtClean="0"/>
              <a:t>be</a:t>
            </a:r>
            <a:r>
              <a:rPr lang="fr-CH" dirty="0" smtClean="0"/>
              <a:t> design </a:t>
            </a:r>
          </a:p>
          <a:p>
            <a:pPr lvl="1"/>
            <a:r>
              <a:rPr lang="fr-CH" dirty="0" smtClean="0"/>
              <a:t> 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  <a:p>
            <a:pPr lvl="1"/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5339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PRE - </a:t>
            </a:r>
            <a:r>
              <a:rPr lang="fr-CH" dirty="0" err="1" smtClean="0"/>
              <a:t>Assembling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25" r="37869"/>
          <a:stretch/>
        </p:blipFill>
        <p:spPr>
          <a:xfrm>
            <a:off x="1187624" y="980728"/>
            <a:ext cx="1584176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3" r="16926"/>
          <a:stretch/>
        </p:blipFill>
        <p:spPr>
          <a:xfrm>
            <a:off x="4211960" y="1268760"/>
            <a:ext cx="3273945" cy="460010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123728" y="1844824"/>
            <a:ext cx="0" cy="14401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39752" y="24928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~1200</a:t>
            </a:r>
            <a:endParaRPr lang="fr-CH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33066" y="3356992"/>
            <a:ext cx="0" cy="1728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77083" y="397100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~1500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9210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Insert the </a:t>
            </a:r>
            <a:r>
              <a:rPr lang="fr-CH" dirty="0" err="1" smtClean="0"/>
              <a:t>link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067944" y="3537012"/>
            <a:ext cx="648072" cy="720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/>
          <p:cNvSpPr/>
          <p:nvPr/>
        </p:nvSpPr>
        <p:spPr>
          <a:xfrm>
            <a:off x="4067944" y="4293096"/>
            <a:ext cx="576064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572000" y="2787326"/>
            <a:ext cx="864096" cy="8091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408389" y="4991799"/>
            <a:ext cx="1171723" cy="11014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46155" y="260266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Flange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5720688" y="59439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DFX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5828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Space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121196" cy="458280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843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Insert the </a:t>
            </a:r>
            <a:r>
              <a:rPr lang="fr-CH" dirty="0" err="1"/>
              <a:t>link</a:t>
            </a:r>
            <a:r>
              <a:rPr lang="fr-CH" dirty="0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963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Move DFX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69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Integration</a:t>
            </a:r>
            <a:r>
              <a:rPr lang="fr-CH" dirty="0" smtClean="0"/>
              <a:t> situation 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Reference : IP 5R &amp; IP5L  </a:t>
            </a:r>
            <a:r>
              <a:rPr lang="fr-CH" sz="1600" dirty="0" smtClean="0"/>
              <a:t>EDMS 1991506</a:t>
            </a:r>
          </a:p>
          <a:p>
            <a:pPr marL="0" indent="0">
              <a:buNone/>
            </a:pPr>
            <a:r>
              <a:rPr lang="fr-CH" dirty="0"/>
              <a:t>	</a:t>
            </a:r>
            <a:r>
              <a:rPr lang="fr-CH" sz="1600" dirty="0" smtClean="0"/>
              <a:t>ST0999873_01 &amp; ST1001705_01 </a:t>
            </a:r>
          </a:p>
          <a:p>
            <a:pPr marL="0" indent="0">
              <a:buNone/>
            </a:pPr>
            <a:endParaRPr lang="fr-CH" sz="1600" dirty="0"/>
          </a:p>
          <a:p>
            <a:r>
              <a:rPr lang="fr-CH" dirty="0" err="1" smtClean="0"/>
              <a:t>Integration</a:t>
            </a:r>
            <a:r>
              <a:rPr lang="fr-CH" dirty="0" smtClean="0"/>
              <a:t> of the last version 	of the DFX design</a:t>
            </a:r>
          </a:p>
          <a:p>
            <a:pPr marL="0" indent="0">
              <a:buNone/>
            </a:pPr>
            <a:r>
              <a:rPr lang="fr-CH" sz="1600" dirty="0" smtClean="0"/>
              <a:t>	(2018/11/23)</a:t>
            </a:r>
          </a:p>
          <a:p>
            <a:endParaRPr lang="fr-CH" dirty="0" smtClean="0"/>
          </a:p>
          <a:p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/>
              <a:t>last version Cold </a:t>
            </a:r>
            <a:r>
              <a:rPr lang="fr-CH" dirty="0" smtClean="0"/>
              <a:t>diode </a:t>
            </a:r>
            <a:r>
              <a:rPr lang="fr-CH" sz="1600" dirty="0" smtClean="0"/>
              <a:t>(</a:t>
            </a:r>
            <a:r>
              <a:rPr lang="en-GB" sz="1600" dirty="0" smtClean="0"/>
              <a:t>ST0997561_01)</a:t>
            </a:r>
            <a:endParaRPr lang="fr-CH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73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Weld</a:t>
            </a:r>
            <a:r>
              <a:rPr lang="fr-CH" dirty="0" smtClean="0"/>
              <a:t> the </a:t>
            </a:r>
            <a:r>
              <a:rPr lang="fr-CH" dirty="0" err="1" smtClean="0"/>
              <a:t>Flange</a:t>
            </a:r>
            <a:r>
              <a:rPr lang="fr-CH" dirty="0" smtClean="0"/>
              <a:t> &amp; </a:t>
            </a:r>
            <a:r>
              <a:rPr lang="fr-CH" dirty="0" err="1" smtClean="0"/>
              <a:t>bend</a:t>
            </a:r>
            <a:r>
              <a:rPr lang="fr-CH" dirty="0" smtClean="0"/>
              <a:t> the </a:t>
            </a:r>
            <a:r>
              <a:rPr lang="fr-CH" dirty="0" err="1" smtClean="0"/>
              <a:t>NbTi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818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Move the vacuum ½ </a:t>
            </a:r>
            <a:r>
              <a:rPr lang="fr-CH" dirty="0" err="1" smtClean="0"/>
              <a:t>chamber</a:t>
            </a:r>
            <a:r>
              <a:rPr lang="fr-CH" dirty="0" smtClean="0"/>
              <a:t> up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411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Close the vacuum </a:t>
            </a:r>
            <a:r>
              <a:rPr lang="fr-CH" dirty="0" err="1" smtClean="0"/>
              <a:t>chamber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</p:spTree>
    <p:extLst>
      <p:ext uri="{BB962C8B-B14F-4D97-AF65-F5344CB8AC3E}">
        <p14:creationId xmlns:p14="http://schemas.microsoft.com/office/powerpoint/2010/main" val="893790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Insert the </a:t>
            </a:r>
            <a:r>
              <a:rPr lang="fr-CH" dirty="0" err="1" smtClean="0"/>
              <a:t>low</a:t>
            </a:r>
            <a:r>
              <a:rPr lang="fr-CH" dirty="0" smtClean="0"/>
              <a:t> part of the </a:t>
            </a:r>
            <a:r>
              <a:rPr lang="fr-CH" dirty="0" err="1" smtClean="0"/>
              <a:t>chamber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979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Weld</a:t>
            </a:r>
            <a:r>
              <a:rPr lang="fr-CH" dirty="0" smtClean="0"/>
              <a:t> the </a:t>
            </a:r>
            <a:r>
              <a:rPr lang="fr-CH" dirty="0" err="1" smtClean="0"/>
              <a:t>helium</a:t>
            </a:r>
            <a:r>
              <a:rPr lang="fr-CH" dirty="0" smtClean="0"/>
              <a:t> </a:t>
            </a:r>
            <a:r>
              <a:rPr lang="fr-CH" dirty="0" err="1" smtClean="0"/>
              <a:t>chamber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838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Close the </a:t>
            </a:r>
            <a:r>
              <a:rPr lang="fr-CH" dirty="0" err="1" smtClean="0"/>
              <a:t>chamber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100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interfaces </a:t>
            </a:r>
            <a:r>
              <a:rPr lang="en-GB" dirty="0"/>
              <a:t>in the tunnel </a:t>
            </a:r>
            <a:endParaRPr lang="en-GB" dirty="0" smtClean="0"/>
          </a:p>
          <a:p>
            <a:pPr marL="0" indent="0" algn="ctr">
              <a:buNone/>
            </a:pP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80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Last version of the DFX 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7" r="10882"/>
          <a:stretch/>
        </p:blipFill>
        <p:spPr>
          <a:xfrm>
            <a:off x="5148064" y="2636912"/>
            <a:ext cx="2736291" cy="278357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r="29525"/>
          <a:stretch/>
        </p:blipFill>
        <p:spPr>
          <a:xfrm>
            <a:off x="787232" y="1484784"/>
            <a:ext cx="3277387" cy="4349113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707904" y="3068960"/>
            <a:ext cx="1008112" cy="504056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1600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IP5 </a:t>
            </a:r>
            <a:r>
              <a:rPr lang="fr-CH" dirty="0" err="1" smtClean="0"/>
              <a:t>Left</a:t>
            </a:r>
            <a:r>
              <a:rPr lang="fr-CH" dirty="0" smtClean="0"/>
              <a:t>  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7699"/>
            <a:ext cx="7918450" cy="4469965"/>
          </a:xfrm>
        </p:spPr>
      </p:pic>
    </p:spTree>
    <p:extLst>
      <p:ext uri="{BB962C8B-B14F-4D97-AF65-F5344CB8AC3E}">
        <p14:creationId xmlns:p14="http://schemas.microsoft.com/office/powerpoint/2010/main" val="8813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IP5 </a:t>
            </a:r>
            <a:r>
              <a:rPr lang="fr-CH" dirty="0" err="1" smtClean="0"/>
              <a:t>Left</a:t>
            </a:r>
            <a:r>
              <a:rPr lang="fr-CH" dirty="0" smtClean="0"/>
              <a:t>  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7699"/>
            <a:ext cx="7918450" cy="4469965"/>
          </a:xfrm>
        </p:spPr>
      </p:pic>
    </p:spTree>
    <p:extLst>
      <p:ext uri="{BB962C8B-B14F-4D97-AF65-F5344CB8AC3E}">
        <p14:creationId xmlns:p14="http://schemas.microsoft.com/office/powerpoint/2010/main" val="25167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7699"/>
            <a:ext cx="7918450" cy="4469965"/>
          </a:xfrm>
        </p:spPr>
      </p:pic>
    </p:spTree>
    <p:extLst>
      <p:ext uri="{BB962C8B-B14F-4D97-AF65-F5344CB8AC3E}">
        <p14:creationId xmlns:p14="http://schemas.microsoft.com/office/powerpoint/2010/main" val="24836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 smtClean="0"/>
              <a:t>Left</a:t>
            </a:r>
            <a:r>
              <a:rPr lang="fr-CH" dirty="0" smtClean="0"/>
              <a:t> </a:t>
            </a:r>
            <a:r>
              <a:rPr lang="fr-CH" dirty="0" err="1"/>
              <a:t>a</a:t>
            </a:r>
            <a:r>
              <a:rPr lang="fr-CH" dirty="0" err="1" smtClean="0"/>
              <a:t>ssembly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7699"/>
            <a:ext cx="7918450" cy="4469965"/>
          </a:xfrm>
        </p:spPr>
      </p:pic>
    </p:spTree>
    <p:extLst>
      <p:ext uri="{BB962C8B-B14F-4D97-AF65-F5344CB8AC3E}">
        <p14:creationId xmlns:p14="http://schemas.microsoft.com/office/powerpoint/2010/main" val="12100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Check Point IP5 </a:t>
            </a:r>
            <a:r>
              <a:rPr lang="fr-CH" dirty="0" smtClean="0">
                <a:solidFill>
                  <a:srgbClr val="FF0000"/>
                </a:solidFill>
              </a:rPr>
              <a:t>RIGHT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0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181</Words>
  <Application>Microsoft Office PowerPoint</Application>
  <PresentationFormat>On-screen Show (4:3)</PresentationFormat>
  <Paragraphs>103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Thème Office</vt:lpstr>
      <vt:lpstr>                                  DFX                    interfaces in the tunnel                           &amp;             installation: sequence of operations    </vt:lpstr>
      <vt:lpstr>Integration situation </vt:lpstr>
      <vt:lpstr>PowerPoint Presentation</vt:lpstr>
      <vt:lpstr>Last version of the DFX </vt:lpstr>
      <vt:lpstr>IP5 Left   </vt:lpstr>
      <vt:lpstr>IP5 Left   </vt:lpstr>
      <vt:lpstr>IP5 Left </vt:lpstr>
      <vt:lpstr>IP5 Left assembly </vt:lpstr>
      <vt:lpstr>Check Point IP5 RIGHT</vt:lpstr>
      <vt:lpstr>Check Point IP5 RIGHT</vt:lpstr>
      <vt:lpstr>Check Point IP5 RIGHT</vt:lpstr>
      <vt:lpstr>Next point</vt:lpstr>
      <vt:lpstr>PowerPoint Presentation</vt:lpstr>
      <vt:lpstr>Assembling process off the DFX </vt:lpstr>
      <vt:lpstr>PRE - Assembling Process</vt:lpstr>
      <vt:lpstr>Insert the link </vt:lpstr>
      <vt:lpstr>Space</vt:lpstr>
      <vt:lpstr>Insert the link </vt:lpstr>
      <vt:lpstr>Move DFX </vt:lpstr>
      <vt:lpstr>Weld the Flange &amp; bend the NbTi cable </vt:lpstr>
      <vt:lpstr>Move the vacuum ½ chamber up</vt:lpstr>
      <vt:lpstr>Close the vacuum chamber </vt:lpstr>
      <vt:lpstr>Insert the low part of the chamber </vt:lpstr>
      <vt:lpstr>Weld the helium chamber </vt:lpstr>
      <vt:lpstr>Close the chamber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Robin Betemps</cp:lastModifiedBy>
  <cp:revision>74</cp:revision>
  <dcterms:created xsi:type="dcterms:W3CDTF">2016-01-11T14:38:10Z</dcterms:created>
  <dcterms:modified xsi:type="dcterms:W3CDTF">2018-12-11T14:47:28Z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