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70" r:id="rId3"/>
    <p:sldId id="266" r:id="rId4"/>
    <p:sldId id="267" r:id="rId5"/>
    <p:sldId id="268" r:id="rId6"/>
    <p:sldId id="271" r:id="rId7"/>
    <p:sldId id="272" r:id="rId8"/>
    <p:sldId id="273" r:id="rId9"/>
    <p:sldId id="274" r:id="rId10"/>
    <p:sldId id="275" r:id="rId11"/>
    <p:sldId id="26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id="{E4853FC6-EE39-459C-A778-F2657F77E272}">
          <p14:sldIdLst>
            <p14:sldId id="257"/>
            <p14:sldId id="270"/>
            <p14:sldId id="266"/>
            <p14:sldId id="267"/>
            <p14:sldId id="268"/>
            <p14:sldId id="271"/>
            <p14:sldId id="272"/>
            <p14:sldId id="273"/>
            <p14:sldId id="274"/>
            <p14:sldId id="275"/>
            <p14:sldId id="269"/>
          </p14:sldIdLst>
        </p14:section>
        <p14:section name="Tools" id="{E14F1165-59DE-4773-8131-57030420FF11}">
          <p14:sldIdLst/>
        </p14:section>
        <p14:section name="Tutorials" id="{AD4E720C-A476-47C6-8361-5A22C728E2CE}">
          <p14:sldIdLst/>
        </p14:section>
        <p14:section name="Get Office Mix" id="{32B75562-62DF-4F48-B02C-00B552FEB3B0}">
          <p14:sldIdLst/>
        </p14:section>
      </p14:sectionLst>
    </p:ex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1AA"/>
    <a:srgbClr val="FF5900"/>
    <a:srgbClr val="E6E6E6"/>
    <a:srgbClr val="FF6400"/>
    <a:srgbClr val="EBEBEB"/>
    <a:srgbClr val="DBDBDB"/>
    <a:srgbClr val="E1E1E1"/>
    <a:srgbClr val="DEDEDE"/>
    <a:srgbClr val="FF4C05"/>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29" autoAdjust="0"/>
  </p:normalViewPr>
  <p:slideViewPr>
    <p:cSldViewPr snapToGrid="0">
      <p:cViewPr varScale="1">
        <p:scale>
          <a:sx n="84" d="100"/>
          <a:sy n="84" d="100"/>
        </p:scale>
        <p:origin x="581" y="77"/>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notesViewPr>
    <p:cSldViewPr snapToGrid="0" showGuides="1">
      <p:cViewPr varScale="1">
        <p:scale>
          <a:sx n="63" d="100"/>
          <a:sy n="63" d="100"/>
        </p:scale>
        <p:origin x="3924" y="78"/>
      </p:cViewPr>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D86BBF-38DE-4B34-833D-210BC6F66615}" type="datetimeFigureOut">
              <a:rPr lang="en-US" smtClean="0"/>
              <a:t>1/29/2019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2BE67B-2C32-4802-A81D-5FD8EA0D9546}" type="slidenum">
              <a:rPr lang="en-US" smtClean="0"/>
              <a:t>‹#›</a:t>
            </a:fld>
            <a:endParaRPr lang="en-US"/>
          </a:p>
        </p:txBody>
      </p:sp>
    </p:spTree>
    <p:extLst>
      <p:ext uri="{BB962C8B-B14F-4D97-AF65-F5344CB8AC3E}">
        <p14:creationId xmlns:p14="http://schemas.microsoft.com/office/powerpoint/2010/main" val="353392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16E623B-3595-4D70-B503-F4852C3E65BF}" type="slidenum">
              <a:rPr lang="et-EE" smtClean="0"/>
              <a:t>9</a:t>
            </a:fld>
            <a:endParaRPr lang="et-EE"/>
          </a:p>
        </p:txBody>
      </p:sp>
    </p:spTree>
    <p:extLst>
      <p:ext uri="{BB962C8B-B14F-4D97-AF65-F5344CB8AC3E}">
        <p14:creationId xmlns:p14="http://schemas.microsoft.com/office/powerpoint/2010/main" val="15171171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6.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Pealkiri ja alapealkiri - sinine taust">
    <p:bg>
      <p:bgPr>
        <a:solidFill>
          <a:srgbClr val="0061AA"/>
        </a:solidFill>
        <a:effectLst/>
      </p:bgPr>
    </p:bg>
    <p:spTree>
      <p:nvGrpSpPr>
        <p:cNvPr id="1" name=""/>
        <p:cNvGrpSpPr/>
        <p:nvPr/>
      </p:nvGrpSpPr>
      <p:grpSpPr>
        <a:xfrm>
          <a:off x="0" y="0"/>
          <a:ext cx="0" cy="0"/>
          <a:chOff x="0" y="0"/>
          <a:chExt cx="0" cy="0"/>
        </a:xfrm>
      </p:grpSpPr>
      <p:sp>
        <p:nvSpPr>
          <p:cNvPr id="41" name="Title 1"/>
          <p:cNvSpPr>
            <a:spLocks noGrp="1"/>
          </p:cNvSpPr>
          <p:nvPr>
            <p:ph type="title" hasCustomPrompt="1"/>
          </p:nvPr>
        </p:nvSpPr>
        <p:spPr>
          <a:xfrm>
            <a:off x="838200" y="3429001"/>
            <a:ext cx="10515600" cy="1420295"/>
          </a:xfrm>
        </p:spPr>
        <p:txBody>
          <a:bodyPr anchor="t">
            <a:normAutofit/>
          </a:bodyPr>
          <a:lstStyle>
            <a:lvl1pPr algn="ctr">
              <a:defRPr sz="2400" b="1" i="0" baseline="0">
                <a:solidFill>
                  <a:schemeClr val="bg1"/>
                </a:solidFill>
                <a:latin typeface="+mj-lt"/>
              </a:defRPr>
            </a:lvl1pPr>
          </a:lstStyle>
          <a:p>
            <a:r>
              <a:rPr lang="et-EE" dirty="0" smtClean="0"/>
              <a:t>Subtitle goes here</a:t>
            </a:r>
            <a:endParaRPr lang="en-US" dirty="0"/>
          </a:p>
        </p:txBody>
      </p:sp>
      <p:sp>
        <p:nvSpPr>
          <p:cNvPr id="4" name="Text Placeholder 3"/>
          <p:cNvSpPr>
            <a:spLocks noGrp="1"/>
          </p:cNvSpPr>
          <p:nvPr>
            <p:ph type="body" sz="quarter" idx="10" hasCustomPrompt="1"/>
          </p:nvPr>
        </p:nvSpPr>
        <p:spPr>
          <a:xfrm>
            <a:off x="838200" y="2008706"/>
            <a:ext cx="10515600" cy="1420294"/>
          </a:xfrm>
        </p:spPr>
        <p:txBody>
          <a:bodyPr>
            <a:noAutofit/>
          </a:bodyPr>
          <a:lstStyle>
            <a:lvl1pPr marL="0" indent="0" algn="ctr">
              <a:buNone/>
              <a:defRPr sz="4600" b="1" i="0" baseline="0">
                <a:solidFill>
                  <a:schemeClr val="bg1"/>
                </a:solidFill>
                <a:latin typeface="+mj-lt"/>
                <a:cs typeface="Times New Roman" panose="02020603050405020304" pitchFamily="18" charset="0"/>
              </a:defRPr>
            </a:lvl1pPr>
            <a:lvl2pPr>
              <a:defRPr b="1" i="0">
                <a:solidFill>
                  <a:schemeClr val="bg1"/>
                </a:solidFill>
                <a:latin typeface="Tinos" panose="02020603050405020304" pitchFamily="18" charset="0"/>
              </a:defRPr>
            </a:lvl2pPr>
            <a:lvl3pPr>
              <a:defRPr b="1" i="0">
                <a:solidFill>
                  <a:schemeClr val="bg1"/>
                </a:solidFill>
                <a:latin typeface="Tinos" panose="02020603050405020304" pitchFamily="18" charset="0"/>
              </a:defRPr>
            </a:lvl3pPr>
            <a:lvl4pPr>
              <a:defRPr b="1" i="0">
                <a:solidFill>
                  <a:schemeClr val="bg1"/>
                </a:solidFill>
                <a:latin typeface="Tinos" panose="02020603050405020304" pitchFamily="18" charset="0"/>
              </a:defRPr>
            </a:lvl4pPr>
            <a:lvl5pPr>
              <a:defRPr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sp>
        <p:nvSpPr>
          <p:cNvPr id="6" name="Text Placeholder 5"/>
          <p:cNvSpPr>
            <a:spLocks noGrp="1"/>
          </p:cNvSpPr>
          <p:nvPr>
            <p:ph type="body" sz="quarter" idx="11" hasCustomPrompt="1"/>
          </p:nvPr>
        </p:nvSpPr>
        <p:spPr>
          <a:xfrm>
            <a:off x="4318000" y="6027738"/>
            <a:ext cx="3556000" cy="500062"/>
          </a:xfrm>
        </p:spPr>
        <p:txBody>
          <a:bodyPr/>
          <a:lstStyle>
            <a:lvl1pPr marL="0" indent="0" algn="ctr">
              <a:buNone/>
              <a:defRPr sz="1800" b="1" i="0" baseline="0">
                <a:solidFill>
                  <a:schemeClr val="bg1"/>
                </a:solidFill>
              </a:defRPr>
            </a:lvl1pPr>
          </a:lstStyle>
          <a:p>
            <a:pPr lvl="0"/>
            <a:r>
              <a:rPr lang="et-EE" dirty="0" smtClean="0"/>
              <a:t>00.00.0000</a:t>
            </a:r>
            <a:endParaRPr lang="et-EE" dirty="0"/>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440932" y="558548"/>
            <a:ext cx="3310135" cy="443485"/>
          </a:xfrm>
          <a:prstGeom prst="rect">
            <a:avLst/>
          </a:prstGeom>
        </p:spPr>
      </p:pic>
    </p:spTree>
    <p:extLst>
      <p:ext uri="{BB962C8B-B14F-4D97-AF65-F5344CB8AC3E}">
        <p14:creationId xmlns:p14="http://schemas.microsoft.com/office/powerpoint/2010/main" val="189265894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guide id="3" orient="horz" pos="150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 Pealkiri, loetelu ja joonis">
    <p:bg>
      <p:bgPr>
        <a:solidFill>
          <a:srgbClr val="0061AA"/>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17010" y="-361655"/>
            <a:ext cx="6179568" cy="6179568"/>
          </a:xfrm>
          <a:prstGeom prst="rect">
            <a:avLst/>
          </a:prstGeom>
        </p:spPr>
      </p:pic>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65953" y="558548"/>
            <a:ext cx="3310135" cy="443485"/>
          </a:xfrm>
          <a:prstGeom prst="rect">
            <a:avLst/>
          </a:prstGeom>
        </p:spPr>
      </p:pic>
      <p:sp>
        <p:nvSpPr>
          <p:cNvPr id="6" name="Text Placeholder 4"/>
          <p:cNvSpPr>
            <a:spLocks noGrp="1"/>
          </p:cNvSpPr>
          <p:nvPr>
            <p:ph type="body" sz="quarter" idx="10" hasCustomPrompt="1"/>
          </p:nvPr>
        </p:nvSpPr>
        <p:spPr>
          <a:xfrm>
            <a:off x="6105525" y="4148138"/>
            <a:ext cx="5770563" cy="2157412"/>
          </a:xfrm>
        </p:spPr>
        <p:txBody>
          <a:bodyPr>
            <a:normAutofit/>
          </a:bodyPr>
          <a:lstStyle>
            <a:lvl1pPr marL="0" indent="0">
              <a:buNone/>
              <a:defRPr sz="1800" baseline="0">
                <a:solidFill>
                  <a:schemeClr val="bg1"/>
                </a:solidFill>
                <a:latin typeface="+mj-lt"/>
                <a:cs typeface="Times New Roman" panose="02020603050405020304" pitchFamily="18" charset="0"/>
              </a:defRPr>
            </a:lvl1pPr>
            <a:lvl2pPr marL="457200" indent="0">
              <a:buNone/>
              <a:defRPr>
                <a:solidFill>
                  <a:schemeClr val="bg1"/>
                </a:solidFill>
                <a:latin typeface="Tinos" panose="02020603050405020304" pitchFamily="18" charset="0"/>
              </a:defRPr>
            </a:lvl2pPr>
            <a:lvl3pPr marL="914400" indent="0">
              <a:buNone/>
              <a:defRPr>
                <a:solidFill>
                  <a:schemeClr val="bg1"/>
                </a:solidFill>
                <a:latin typeface="Tinos" panose="02020603050405020304" pitchFamily="18" charset="0"/>
              </a:defRPr>
            </a:lvl3pPr>
            <a:lvl4pPr marL="1371600" indent="0">
              <a:buNone/>
              <a:defRPr>
                <a:solidFill>
                  <a:schemeClr val="bg1"/>
                </a:solidFill>
                <a:latin typeface="Tinos" panose="02020603050405020304" pitchFamily="18" charset="0"/>
              </a:defRPr>
            </a:lvl4pPr>
            <a:lvl5pPr marL="1828800" indent="0">
              <a:buNone/>
              <a:defRPr>
                <a:solidFill>
                  <a:schemeClr val="bg1"/>
                </a:solidFill>
                <a:latin typeface="Tinos" panose="02020603050405020304" pitchFamily="18" charset="0"/>
              </a:defRPr>
            </a:lvl5pPr>
          </a:lstStyle>
          <a:p>
            <a:pPr lvl="0"/>
            <a:r>
              <a:rPr lang="et-EE" dirty="0" smtClean="0"/>
              <a:t>Lorem ipsum dolor sit amet, consectetur adipiscing elit. Praesent non consequat velit, in ultricies purus. In in eros orci. Duis lacinia tempus est, vel gravida ipsum lacinia in. Nam porttitor, eros in tristique bibendum, arcu magna eleifend tortor, non lacinia magna sem vel mauris. Quisque bibendum suscipit mauris a sagittis.</a:t>
            </a:r>
            <a:endParaRPr lang="en-US" dirty="0" smtClean="0"/>
          </a:p>
        </p:txBody>
      </p:sp>
      <p:sp>
        <p:nvSpPr>
          <p:cNvPr id="8" name="Text Placeholder 8"/>
          <p:cNvSpPr>
            <a:spLocks noGrp="1"/>
          </p:cNvSpPr>
          <p:nvPr>
            <p:ph type="body" sz="quarter" idx="11" hasCustomPrompt="1"/>
          </p:nvPr>
        </p:nvSpPr>
        <p:spPr>
          <a:xfrm>
            <a:off x="6105525" y="2682814"/>
            <a:ext cx="5780088" cy="1465323"/>
          </a:xfrm>
        </p:spPr>
        <p:txBody>
          <a:bodyPr>
            <a:noAutofit/>
          </a:bodyPr>
          <a:lstStyle>
            <a:lvl1pPr marL="0" indent="0" algn="l">
              <a:buNone/>
              <a:defRPr sz="3400" b="1" i="0" baseline="0">
                <a:solidFill>
                  <a:schemeClr val="bg1"/>
                </a:solidFill>
                <a:latin typeface="+mj-lt"/>
                <a:cs typeface="Times New Roman" panose="02020603050405020304" pitchFamily="18" charset="0"/>
              </a:defRPr>
            </a:lvl1pPr>
            <a:lvl2pPr>
              <a:defRPr sz="3600" b="1" i="0">
                <a:solidFill>
                  <a:schemeClr val="bg1"/>
                </a:solidFill>
                <a:latin typeface="Tinos" panose="02020603050405020304" pitchFamily="18" charset="0"/>
              </a:defRPr>
            </a:lvl2pPr>
            <a:lvl3pPr>
              <a:defRPr sz="3600" b="1" i="0">
                <a:solidFill>
                  <a:schemeClr val="bg1"/>
                </a:solidFill>
                <a:latin typeface="Tinos" panose="02020603050405020304" pitchFamily="18" charset="0"/>
              </a:defRPr>
            </a:lvl3pPr>
            <a:lvl4pPr>
              <a:defRPr sz="3600" b="1" i="0">
                <a:solidFill>
                  <a:schemeClr val="bg1"/>
                </a:solidFill>
                <a:latin typeface="Tinos" panose="02020603050405020304" pitchFamily="18" charset="0"/>
              </a:defRPr>
            </a:lvl4pPr>
            <a:lvl5pPr>
              <a:defRPr sz="3600"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spTree>
    <p:extLst>
      <p:ext uri="{BB962C8B-B14F-4D97-AF65-F5344CB8AC3E}">
        <p14:creationId xmlns:p14="http://schemas.microsoft.com/office/powerpoint/2010/main" val="123434720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 Pealkiri, loetelu ja joonis">
    <p:bg>
      <p:bgPr>
        <a:solidFill>
          <a:srgbClr val="0061AA"/>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0798" y="-527034"/>
            <a:ext cx="5822918" cy="5822918"/>
          </a:xfrm>
          <a:prstGeom prst="rect">
            <a:avLst/>
          </a:prstGeom>
        </p:spPr>
      </p:pic>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75478" y="558548"/>
            <a:ext cx="3310135" cy="443485"/>
          </a:xfrm>
          <a:prstGeom prst="rect">
            <a:avLst/>
          </a:prstGeom>
        </p:spPr>
      </p:pic>
      <p:sp>
        <p:nvSpPr>
          <p:cNvPr id="6" name="Text Placeholder 4"/>
          <p:cNvSpPr>
            <a:spLocks noGrp="1"/>
          </p:cNvSpPr>
          <p:nvPr>
            <p:ph type="body" sz="quarter" idx="10" hasCustomPrompt="1"/>
          </p:nvPr>
        </p:nvSpPr>
        <p:spPr>
          <a:xfrm>
            <a:off x="6105525" y="4148138"/>
            <a:ext cx="5770563" cy="2157412"/>
          </a:xfrm>
        </p:spPr>
        <p:txBody>
          <a:bodyPr>
            <a:normAutofit/>
          </a:bodyPr>
          <a:lstStyle>
            <a:lvl1pPr marL="0" indent="0">
              <a:buNone/>
              <a:defRPr sz="1800" baseline="0">
                <a:solidFill>
                  <a:schemeClr val="bg1"/>
                </a:solidFill>
                <a:latin typeface="+mj-lt"/>
                <a:cs typeface="Times New Roman" panose="02020603050405020304" pitchFamily="18" charset="0"/>
              </a:defRPr>
            </a:lvl1pPr>
            <a:lvl2pPr marL="457200" indent="0">
              <a:buNone/>
              <a:defRPr>
                <a:solidFill>
                  <a:schemeClr val="bg1"/>
                </a:solidFill>
                <a:latin typeface="Tinos" panose="02020603050405020304" pitchFamily="18" charset="0"/>
              </a:defRPr>
            </a:lvl2pPr>
            <a:lvl3pPr marL="914400" indent="0">
              <a:buNone/>
              <a:defRPr>
                <a:solidFill>
                  <a:schemeClr val="bg1"/>
                </a:solidFill>
                <a:latin typeface="Tinos" panose="02020603050405020304" pitchFamily="18" charset="0"/>
              </a:defRPr>
            </a:lvl3pPr>
            <a:lvl4pPr marL="1371600" indent="0">
              <a:buNone/>
              <a:defRPr>
                <a:solidFill>
                  <a:schemeClr val="bg1"/>
                </a:solidFill>
                <a:latin typeface="Tinos" panose="02020603050405020304" pitchFamily="18" charset="0"/>
              </a:defRPr>
            </a:lvl4pPr>
            <a:lvl5pPr marL="1828800" indent="0">
              <a:buNone/>
              <a:defRPr>
                <a:solidFill>
                  <a:schemeClr val="bg1"/>
                </a:solidFill>
                <a:latin typeface="Tinos" panose="02020603050405020304" pitchFamily="18" charset="0"/>
              </a:defRPr>
            </a:lvl5pPr>
          </a:lstStyle>
          <a:p>
            <a:pPr lvl="0"/>
            <a:r>
              <a:rPr lang="et-EE" dirty="0" smtClean="0"/>
              <a:t>Lorem ipsum dolor sit amet, consectetur adipiscing elit. Praesent non consequat velit, in ultricies purus. In in eros orci. Duis lacinia tempus est, vel gravida ipsum lacinia in. Nam porttitor, eros in tristique bibendum, arcu magna eleifend tortor, non lacinia magna sem vel mauris. Quisque bibendum suscipit mauris a sagittis.</a:t>
            </a:r>
            <a:endParaRPr lang="en-US" dirty="0" smtClean="0"/>
          </a:p>
        </p:txBody>
      </p:sp>
      <p:sp>
        <p:nvSpPr>
          <p:cNvPr id="8" name="Text Placeholder 8"/>
          <p:cNvSpPr>
            <a:spLocks noGrp="1"/>
          </p:cNvSpPr>
          <p:nvPr>
            <p:ph type="body" sz="quarter" idx="11" hasCustomPrompt="1"/>
          </p:nvPr>
        </p:nvSpPr>
        <p:spPr>
          <a:xfrm>
            <a:off x="6105525" y="2682814"/>
            <a:ext cx="5780088" cy="1465323"/>
          </a:xfrm>
        </p:spPr>
        <p:txBody>
          <a:bodyPr>
            <a:noAutofit/>
          </a:bodyPr>
          <a:lstStyle>
            <a:lvl1pPr marL="0" indent="0" algn="l">
              <a:buNone/>
              <a:defRPr sz="3400" b="1" i="0" baseline="0">
                <a:solidFill>
                  <a:schemeClr val="bg1"/>
                </a:solidFill>
                <a:latin typeface="+mj-lt"/>
                <a:cs typeface="Times New Roman" panose="02020603050405020304" pitchFamily="18" charset="0"/>
              </a:defRPr>
            </a:lvl1pPr>
            <a:lvl2pPr>
              <a:defRPr sz="3600" b="1" i="0">
                <a:solidFill>
                  <a:schemeClr val="bg1"/>
                </a:solidFill>
                <a:latin typeface="Tinos" panose="02020603050405020304" pitchFamily="18" charset="0"/>
              </a:defRPr>
            </a:lvl2pPr>
            <a:lvl3pPr>
              <a:defRPr sz="3600" b="1" i="0">
                <a:solidFill>
                  <a:schemeClr val="bg1"/>
                </a:solidFill>
                <a:latin typeface="Tinos" panose="02020603050405020304" pitchFamily="18" charset="0"/>
              </a:defRPr>
            </a:lvl3pPr>
            <a:lvl4pPr>
              <a:defRPr sz="3600" b="1" i="0">
                <a:solidFill>
                  <a:schemeClr val="bg1"/>
                </a:solidFill>
                <a:latin typeface="Tinos" panose="02020603050405020304" pitchFamily="18" charset="0"/>
              </a:defRPr>
            </a:lvl4pPr>
            <a:lvl5pPr>
              <a:defRPr sz="3600"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spTree>
    <p:extLst>
      <p:ext uri="{BB962C8B-B14F-4D97-AF65-F5344CB8AC3E}">
        <p14:creationId xmlns:p14="http://schemas.microsoft.com/office/powerpoint/2010/main" val="254071895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 Pealkiri, loetelu ja joonis">
    <p:bg>
      <p:bgPr>
        <a:solidFill>
          <a:srgbClr val="0061AA"/>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055061" y="3429000"/>
            <a:ext cx="5040940" cy="2854842"/>
          </a:xfrm>
        </p:spPr>
        <p:txBody>
          <a:bodyPr>
            <a:normAutofit/>
          </a:bodyPr>
          <a:lstStyle>
            <a:lvl1pPr marL="0" indent="0">
              <a:buNone/>
              <a:defRPr sz="1800" baseline="0">
                <a:solidFill>
                  <a:schemeClr val="bg1"/>
                </a:solidFill>
                <a:latin typeface="+mj-lt"/>
                <a:cs typeface="Times New Roman" panose="02020603050405020304" pitchFamily="18" charset="0"/>
              </a:defRPr>
            </a:lvl1pPr>
            <a:lvl2pPr marL="457200" indent="0">
              <a:buNone/>
              <a:defRPr>
                <a:solidFill>
                  <a:schemeClr val="bg1"/>
                </a:solidFill>
                <a:latin typeface="Tinos" panose="02020603050405020304" pitchFamily="18" charset="0"/>
              </a:defRPr>
            </a:lvl2pPr>
            <a:lvl3pPr marL="914400" indent="0">
              <a:buNone/>
              <a:defRPr>
                <a:solidFill>
                  <a:schemeClr val="bg1"/>
                </a:solidFill>
                <a:latin typeface="Tinos" panose="02020603050405020304" pitchFamily="18" charset="0"/>
              </a:defRPr>
            </a:lvl3pPr>
            <a:lvl4pPr marL="1371600" indent="0">
              <a:buNone/>
              <a:defRPr>
                <a:solidFill>
                  <a:schemeClr val="bg1"/>
                </a:solidFill>
                <a:latin typeface="Tinos" panose="02020603050405020304" pitchFamily="18" charset="0"/>
              </a:defRPr>
            </a:lvl4pPr>
            <a:lvl5pPr marL="1828800" indent="0">
              <a:buNone/>
              <a:defRPr>
                <a:solidFill>
                  <a:schemeClr val="bg1"/>
                </a:solidFill>
                <a:latin typeface="Tinos" panose="02020603050405020304" pitchFamily="18" charset="0"/>
              </a:defRPr>
            </a:lvl5pPr>
          </a:lstStyle>
          <a:p>
            <a:pPr lvl="0"/>
            <a:r>
              <a:rPr lang="et-EE" dirty="0" smtClean="0"/>
              <a:t>Lorem ipsum dolor sit amet, consectetur adipiscing elit. Praesent non consequat velit, in ultricies purus. In in eros orci. Duis lacinia tempus est, vel gravida ipsum lacinia in. Nam porttitor, eros in tristique bibendum, arcu magna eleifend tortor, non lacinia magna sem vel mauris. Quisque bibendum suscipit mauris a sagittis.</a:t>
            </a:r>
            <a:endParaRPr lang="en-US" dirty="0" smtClean="0"/>
          </a:p>
        </p:txBody>
      </p:sp>
      <p:sp>
        <p:nvSpPr>
          <p:cNvPr id="9" name="Text Placeholder 8"/>
          <p:cNvSpPr>
            <a:spLocks noGrp="1"/>
          </p:cNvSpPr>
          <p:nvPr>
            <p:ph type="body" sz="quarter" idx="11" hasCustomPrompt="1"/>
          </p:nvPr>
        </p:nvSpPr>
        <p:spPr>
          <a:xfrm>
            <a:off x="1055060" y="1963676"/>
            <a:ext cx="5040941" cy="1465323"/>
          </a:xfrm>
        </p:spPr>
        <p:txBody>
          <a:bodyPr>
            <a:noAutofit/>
          </a:bodyPr>
          <a:lstStyle>
            <a:lvl1pPr marL="0" indent="0" algn="l">
              <a:buNone/>
              <a:defRPr sz="3400" b="1" i="0" baseline="0">
                <a:solidFill>
                  <a:schemeClr val="bg1"/>
                </a:solidFill>
                <a:latin typeface="+mj-lt"/>
                <a:cs typeface="Times New Roman" panose="02020603050405020304" pitchFamily="18" charset="0"/>
              </a:defRPr>
            </a:lvl1pPr>
            <a:lvl2pPr>
              <a:defRPr sz="3600" b="1" i="0">
                <a:solidFill>
                  <a:schemeClr val="bg1"/>
                </a:solidFill>
                <a:latin typeface="Tinos" panose="02020603050405020304" pitchFamily="18" charset="0"/>
              </a:defRPr>
            </a:lvl2pPr>
            <a:lvl3pPr>
              <a:defRPr sz="3600" b="1" i="0">
                <a:solidFill>
                  <a:schemeClr val="bg1"/>
                </a:solidFill>
                <a:latin typeface="Tinos" panose="02020603050405020304" pitchFamily="18" charset="0"/>
              </a:defRPr>
            </a:lvl3pPr>
            <a:lvl4pPr>
              <a:defRPr sz="3600" b="1" i="0">
                <a:solidFill>
                  <a:schemeClr val="bg1"/>
                </a:solidFill>
                <a:latin typeface="Tinos" panose="02020603050405020304" pitchFamily="18" charset="0"/>
              </a:defRPr>
            </a:lvl4pPr>
            <a:lvl5pPr>
              <a:defRPr sz="3600"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329673" y="722559"/>
            <a:ext cx="6100196" cy="6100196"/>
          </a:xfrm>
          <a:prstGeom prst="rect">
            <a:avLst/>
          </a:prstGeom>
        </p:spPr>
      </p:pic>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60869" y="558548"/>
            <a:ext cx="3310135" cy="443485"/>
          </a:xfrm>
          <a:prstGeom prst="rect">
            <a:avLst/>
          </a:prstGeom>
        </p:spPr>
      </p:pic>
    </p:spTree>
    <p:extLst>
      <p:ext uri="{BB962C8B-B14F-4D97-AF65-F5344CB8AC3E}">
        <p14:creationId xmlns:p14="http://schemas.microsoft.com/office/powerpoint/2010/main" val="24832136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 Pealkiri ja loetelu">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1065229" y="2718962"/>
            <a:ext cx="10515600" cy="3587570"/>
          </a:xfrm>
        </p:spPr>
        <p:txBody>
          <a:bodyPr/>
          <a:lstStyle>
            <a:lvl1pPr>
              <a:defRPr baseline="0"/>
            </a:lvl1pPr>
            <a:lvl2pPr>
              <a:defRPr sz="1400"/>
            </a:lvl2pPr>
            <a:lvl3pPr>
              <a:defRPr sz="1500"/>
            </a:lvl3pPr>
          </a:lstStyle>
          <a:p>
            <a:pPr lvl="0"/>
            <a:r>
              <a:rPr lang="et-EE" dirty="0" smtClean="0"/>
              <a:t>Text goes here</a:t>
            </a:r>
            <a:endParaRPr lang="en-US" dirty="0" smtClean="0"/>
          </a:p>
          <a:p>
            <a:pPr lvl="1"/>
            <a:r>
              <a:rPr lang="et-EE" dirty="0" smtClean="0"/>
              <a:t>Text goes here</a:t>
            </a:r>
            <a:endParaRPr lang="en-US" dirty="0" smtClean="0"/>
          </a:p>
        </p:txBody>
      </p:sp>
      <p:sp>
        <p:nvSpPr>
          <p:cNvPr id="5" name="Text Placeholder 4"/>
          <p:cNvSpPr>
            <a:spLocks noGrp="1"/>
          </p:cNvSpPr>
          <p:nvPr>
            <p:ph type="body" sz="quarter" idx="10" hasCustomPrompt="1"/>
          </p:nvPr>
        </p:nvSpPr>
        <p:spPr>
          <a:xfrm>
            <a:off x="1065213" y="1270000"/>
            <a:ext cx="10515600" cy="1448962"/>
          </a:xfrm>
        </p:spPr>
        <p:txBody>
          <a:bodyPr>
            <a:noAutofit/>
          </a:bodyPr>
          <a:lstStyle>
            <a:lvl1pPr marL="0" indent="0">
              <a:buNone/>
              <a:defRPr sz="3400" b="1" i="0" baseline="0">
                <a:latin typeface="+mj-lt"/>
                <a:ea typeface="Tinos" panose="02020603050405020304" pitchFamily="18" charset="0"/>
                <a:cs typeface="Times New Roman" panose="02020603050405020304" pitchFamily="18" charset="0"/>
              </a:defRPr>
            </a:lvl1pPr>
            <a:lvl2pPr marL="457200" indent="0">
              <a:buNone/>
              <a:defRPr sz="3400" b="1" i="0">
                <a:latin typeface="Tinos" panose="02020603050405020304" pitchFamily="18" charset="0"/>
              </a:defRPr>
            </a:lvl2pPr>
            <a:lvl3pPr marL="914400" indent="0">
              <a:buNone/>
              <a:defRPr sz="3400" b="1" i="0">
                <a:latin typeface="Tinos" panose="02020603050405020304" pitchFamily="18" charset="0"/>
              </a:defRPr>
            </a:lvl3pPr>
            <a:lvl4pPr marL="1371600" indent="0">
              <a:buNone/>
              <a:defRPr sz="3400" b="1" i="0">
                <a:latin typeface="Tinos" panose="02020603050405020304" pitchFamily="18" charset="0"/>
              </a:defRPr>
            </a:lvl4pPr>
            <a:lvl5pPr marL="1828800" indent="0">
              <a:buNone/>
              <a:defRPr sz="3400" b="1" i="0">
                <a:latin typeface="Tinos" panose="02020603050405020304" pitchFamily="18" charset="0"/>
              </a:defRPr>
            </a:lvl5pPr>
          </a:lstStyle>
          <a:p>
            <a:pPr lvl="0"/>
            <a:r>
              <a:rPr lang="et-EE" dirty="0" smtClean="0"/>
              <a:t>Write a catchy header here!</a:t>
            </a:r>
            <a:endParaRPr lang="en-US" dirty="0" smtClean="0"/>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55732" y="574862"/>
            <a:ext cx="3310135" cy="443485"/>
          </a:xfrm>
          <a:prstGeom prst="rect">
            <a:avLst/>
          </a:prstGeom>
        </p:spPr>
      </p:pic>
    </p:spTree>
    <p:extLst>
      <p:ext uri="{BB962C8B-B14F-4D97-AF65-F5344CB8AC3E}">
        <p14:creationId xmlns:p14="http://schemas.microsoft.com/office/powerpoint/2010/main" val="137641311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 Pealkiri, alapealkiri, tekst, foto taust_HE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1" name="Title 1"/>
          <p:cNvSpPr>
            <a:spLocks noGrp="1"/>
          </p:cNvSpPr>
          <p:nvPr>
            <p:ph type="title" hasCustomPrompt="1"/>
          </p:nvPr>
        </p:nvSpPr>
        <p:spPr>
          <a:xfrm>
            <a:off x="1073084" y="3429002"/>
            <a:ext cx="6015087" cy="715962"/>
          </a:xfrm>
        </p:spPr>
        <p:txBody>
          <a:bodyPr anchor="t">
            <a:normAutofit/>
          </a:bodyPr>
          <a:lstStyle>
            <a:lvl1pPr algn="l">
              <a:defRPr sz="2400" b="1" i="0" baseline="0">
                <a:solidFill>
                  <a:srgbClr val="0061AA"/>
                </a:solidFill>
              </a:defRPr>
            </a:lvl1pPr>
          </a:lstStyle>
          <a:p>
            <a:r>
              <a:rPr lang="et-EE" dirty="0" smtClean="0"/>
              <a:t>Subtitle goes here</a:t>
            </a:r>
            <a:endParaRPr lang="en-US" dirty="0"/>
          </a:p>
        </p:txBody>
      </p:sp>
      <p:sp>
        <p:nvSpPr>
          <p:cNvPr id="11" name="Text Placeholder 3"/>
          <p:cNvSpPr>
            <a:spLocks noGrp="1"/>
          </p:cNvSpPr>
          <p:nvPr>
            <p:ph type="body" sz="quarter" idx="10" hasCustomPrompt="1"/>
          </p:nvPr>
        </p:nvSpPr>
        <p:spPr>
          <a:xfrm>
            <a:off x="1050215" y="1305447"/>
            <a:ext cx="5045785" cy="2139961"/>
          </a:xfrm>
        </p:spPr>
        <p:txBody>
          <a:bodyPr>
            <a:noAutofit/>
          </a:bodyPr>
          <a:lstStyle>
            <a:lvl1pPr marL="0" indent="0" algn="l">
              <a:buNone/>
              <a:defRPr sz="4600" b="1" i="0" baseline="0">
                <a:solidFill>
                  <a:srgbClr val="0061AA"/>
                </a:solidFill>
                <a:latin typeface="+mj-lt"/>
                <a:cs typeface="Times New Roman" panose="02020603050405020304" pitchFamily="18" charset="0"/>
              </a:defRPr>
            </a:lvl1pPr>
            <a:lvl2pPr>
              <a:defRPr b="1" i="0">
                <a:solidFill>
                  <a:schemeClr val="bg1"/>
                </a:solidFill>
                <a:latin typeface="Tinos" panose="02020603050405020304" pitchFamily="18" charset="0"/>
              </a:defRPr>
            </a:lvl2pPr>
            <a:lvl3pPr>
              <a:defRPr b="1" i="0">
                <a:solidFill>
                  <a:schemeClr val="bg1"/>
                </a:solidFill>
                <a:latin typeface="Tinos" panose="02020603050405020304" pitchFamily="18" charset="0"/>
              </a:defRPr>
            </a:lvl3pPr>
            <a:lvl4pPr>
              <a:defRPr b="1" i="0">
                <a:solidFill>
                  <a:schemeClr val="bg1"/>
                </a:solidFill>
                <a:latin typeface="Tinos" panose="02020603050405020304" pitchFamily="18" charset="0"/>
              </a:defRPr>
            </a:lvl4pPr>
            <a:lvl5pPr>
              <a:defRPr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sp>
        <p:nvSpPr>
          <p:cNvPr id="4" name="Text Placeholder 3"/>
          <p:cNvSpPr>
            <a:spLocks noGrp="1"/>
          </p:cNvSpPr>
          <p:nvPr>
            <p:ph type="body" sz="quarter" idx="13" hasCustomPrompt="1"/>
          </p:nvPr>
        </p:nvSpPr>
        <p:spPr>
          <a:xfrm>
            <a:off x="1065213" y="4144963"/>
            <a:ext cx="7181850" cy="2171170"/>
          </a:xfrm>
        </p:spPr>
        <p:txBody>
          <a:bodyPr>
            <a:noAutofit/>
          </a:bodyPr>
          <a:lstStyle>
            <a:lvl1pPr marL="0" indent="0">
              <a:buNone/>
              <a:defRPr sz="1800" b="0" i="0" baseline="0">
                <a:solidFill>
                  <a:srgbClr val="0061AA"/>
                </a:solidFill>
                <a:latin typeface="+mj-lt"/>
                <a:cs typeface="Times New Roman" panose="02020603050405020304" pitchFamily="18" charset="0"/>
              </a:defRPr>
            </a:lvl1pPr>
            <a:lvl2pPr marL="457200" indent="0">
              <a:buNone/>
              <a:defRPr sz="1800" b="1" i="0">
                <a:solidFill>
                  <a:schemeClr val="bg1"/>
                </a:solidFill>
                <a:latin typeface="Tinos" panose="02020603050405020304" pitchFamily="18" charset="0"/>
              </a:defRPr>
            </a:lvl2pPr>
            <a:lvl3pPr marL="914400" indent="0">
              <a:buNone/>
              <a:defRPr sz="1800" b="1" i="0">
                <a:solidFill>
                  <a:schemeClr val="bg1"/>
                </a:solidFill>
                <a:latin typeface="Tinos" panose="02020603050405020304" pitchFamily="18" charset="0"/>
              </a:defRPr>
            </a:lvl3pPr>
            <a:lvl4pPr marL="1371600" indent="0">
              <a:buNone/>
              <a:defRPr sz="1800" b="1" i="0">
                <a:solidFill>
                  <a:schemeClr val="bg1"/>
                </a:solidFill>
                <a:latin typeface="Tinos" panose="02020603050405020304" pitchFamily="18" charset="0"/>
              </a:defRPr>
            </a:lvl4pPr>
            <a:lvl5pPr marL="1828800" indent="0">
              <a:buNone/>
              <a:defRPr sz="1800" b="1" i="0">
                <a:solidFill>
                  <a:schemeClr val="bg1"/>
                </a:solidFill>
                <a:latin typeface="Tinos" panose="02020603050405020304" pitchFamily="18" charset="0"/>
              </a:defRPr>
            </a:lvl5pPr>
          </a:lstStyle>
          <a:p>
            <a:pPr lvl="0"/>
            <a:r>
              <a:rPr lang="et-EE" dirty="0" smtClean="0"/>
              <a:t>Sed suscipit purus quis ante convallis malesuada. Sed sit amet imperdiet diam. Mauris feugiat sed arcu eget ornare. Sed venenatis dui nisl, et tempus felis rutrum sit amet. Pellentesque a pulvinar velit, nec consectetur lectus. Donec pellentesque eu metus id pellentesque. Etiam tristique mi vitae augue scelerisque, sed interdum nulla consequat. </a:t>
            </a:r>
            <a:endParaRPr lang="en-US" dirty="0" smtClean="0"/>
          </a:p>
        </p:txBody>
      </p:sp>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73084" y="574862"/>
            <a:ext cx="3310135" cy="443485"/>
          </a:xfrm>
          <a:prstGeom prst="rect">
            <a:avLst/>
          </a:prstGeom>
        </p:spPr>
      </p:pic>
    </p:spTree>
    <p:extLst>
      <p:ext uri="{BB962C8B-B14F-4D97-AF65-F5344CB8AC3E}">
        <p14:creationId xmlns:p14="http://schemas.microsoft.com/office/powerpoint/2010/main" val="185342175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5. Pealkiri, alapealkiri, tekst, foto taust_HEL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Title 1"/>
          <p:cNvSpPr>
            <a:spLocks noGrp="1"/>
          </p:cNvSpPr>
          <p:nvPr>
            <p:ph type="title" hasCustomPrompt="1"/>
          </p:nvPr>
        </p:nvSpPr>
        <p:spPr>
          <a:xfrm>
            <a:off x="1073084" y="3429002"/>
            <a:ext cx="6015087" cy="715962"/>
          </a:xfrm>
        </p:spPr>
        <p:txBody>
          <a:bodyPr anchor="t">
            <a:normAutofit/>
          </a:bodyPr>
          <a:lstStyle>
            <a:lvl1pPr algn="l">
              <a:defRPr sz="2400" b="1" i="0" baseline="0">
                <a:solidFill>
                  <a:srgbClr val="0061AA"/>
                </a:solidFill>
              </a:defRPr>
            </a:lvl1pPr>
          </a:lstStyle>
          <a:p>
            <a:r>
              <a:rPr lang="et-EE" dirty="0" smtClean="0"/>
              <a:t>Subtitle goes here</a:t>
            </a:r>
            <a:endParaRPr lang="en-US" dirty="0"/>
          </a:p>
        </p:txBody>
      </p:sp>
      <p:sp>
        <p:nvSpPr>
          <p:cNvPr id="6" name="Text Placeholder 3"/>
          <p:cNvSpPr>
            <a:spLocks noGrp="1"/>
          </p:cNvSpPr>
          <p:nvPr>
            <p:ph type="body" sz="quarter" idx="10" hasCustomPrompt="1"/>
          </p:nvPr>
        </p:nvSpPr>
        <p:spPr>
          <a:xfrm>
            <a:off x="1050215" y="1305447"/>
            <a:ext cx="5045785" cy="2139961"/>
          </a:xfrm>
        </p:spPr>
        <p:txBody>
          <a:bodyPr>
            <a:noAutofit/>
          </a:bodyPr>
          <a:lstStyle>
            <a:lvl1pPr marL="0" indent="0" algn="l">
              <a:buNone/>
              <a:defRPr sz="4600" b="1" i="0" baseline="0">
                <a:solidFill>
                  <a:srgbClr val="0061AA"/>
                </a:solidFill>
                <a:latin typeface="+mj-lt"/>
                <a:cs typeface="Times New Roman" panose="02020603050405020304" pitchFamily="18" charset="0"/>
              </a:defRPr>
            </a:lvl1pPr>
            <a:lvl2pPr>
              <a:defRPr b="1" i="0">
                <a:solidFill>
                  <a:schemeClr val="bg1"/>
                </a:solidFill>
                <a:latin typeface="Tinos" panose="02020603050405020304" pitchFamily="18" charset="0"/>
              </a:defRPr>
            </a:lvl2pPr>
            <a:lvl3pPr>
              <a:defRPr b="1" i="0">
                <a:solidFill>
                  <a:schemeClr val="bg1"/>
                </a:solidFill>
                <a:latin typeface="Tinos" panose="02020603050405020304" pitchFamily="18" charset="0"/>
              </a:defRPr>
            </a:lvl3pPr>
            <a:lvl4pPr>
              <a:defRPr b="1" i="0">
                <a:solidFill>
                  <a:schemeClr val="bg1"/>
                </a:solidFill>
                <a:latin typeface="Tinos" panose="02020603050405020304" pitchFamily="18" charset="0"/>
              </a:defRPr>
            </a:lvl4pPr>
            <a:lvl5pPr>
              <a:defRPr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sp>
        <p:nvSpPr>
          <p:cNvPr id="7" name="Text Placeholder 3"/>
          <p:cNvSpPr>
            <a:spLocks noGrp="1"/>
          </p:cNvSpPr>
          <p:nvPr>
            <p:ph type="body" sz="quarter" idx="13" hasCustomPrompt="1"/>
          </p:nvPr>
        </p:nvSpPr>
        <p:spPr>
          <a:xfrm>
            <a:off x="1065213" y="4144963"/>
            <a:ext cx="7181850" cy="2171170"/>
          </a:xfrm>
        </p:spPr>
        <p:txBody>
          <a:bodyPr>
            <a:noAutofit/>
          </a:bodyPr>
          <a:lstStyle>
            <a:lvl1pPr marL="0" indent="0">
              <a:buNone/>
              <a:defRPr sz="1800" b="0" i="0" baseline="0">
                <a:solidFill>
                  <a:srgbClr val="0061AA"/>
                </a:solidFill>
                <a:latin typeface="+mj-lt"/>
                <a:cs typeface="Times New Roman" panose="02020603050405020304" pitchFamily="18" charset="0"/>
              </a:defRPr>
            </a:lvl1pPr>
            <a:lvl2pPr marL="457200" indent="0">
              <a:buNone/>
              <a:defRPr sz="1800" b="1" i="0">
                <a:solidFill>
                  <a:schemeClr val="bg1"/>
                </a:solidFill>
                <a:latin typeface="Tinos" panose="02020603050405020304" pitchFamily="18" charset="0"/>
              </a:defRPr>
            </a:lvl2pPr>
            <a:lvl3pPr marL="914400" indent="0">
              <a:buNone/>
              <a:defRPr sz="1800" b="1" i="0">
                <a:solidFill>
                  <a:schemeClr val="bg1"/>
                </a:solidFill>
                <a:latin typeface="Tinos" panose="02020603050405020304" pitchFamily="18" charset="0"/>
              </a:defRPr>
            </a:lvl3pPr>
            <a:lvl4pPr marL="1371600" indent="0">
              <a:buNone/>
              <a:defRPr sz="1800" b="1" i="0">
                <a:solidFill>
                  <a:schemeClr val="bg1"/>
                </a:solidFill>
                <a:latin typeface="Tinos" panose="02020603050405020304" pitchFamily="18" charset="0"/>
              </a:defRPr>
            </a:lvl4pPr>
            <a:lvl5pPr marL="1828800" indent="0">
              <a:buNone/>
              <a:defRPr sz="1800" b="1" i="0">
                <a:solidFill>
                  <a:schemeClr val="bg1"/>
                </a:solidFill>
                <a:latin typeface="Tinos" panose="02020603050405020304" pitchFamily="18" charset="0"/>
              </a:defRPr>
            </a:lvl5pPr>
          </a:lstStyle>
          <a:p>
            <a:pPr lvl="0"/>
            <a:r>
              <a:rPr lang="et-EE" dirty="0" smtClean="0"/>
              <a:t>Sed suscipit purus quis ante convallis malesuada. Sed sit amet imperdiet diam. Mauris feugiat sed arcu eget ornare. Sed venenatis dui nisl, et tempus felis rutrum sit amet. Pellentesque a pulvinar velit, nec consectetur lectus. Donec pellentesque eu metus id pellentesque. Etiam tristique mi vitae augue scelerisque, sed interdum nulla consequat. </a:t>
            </a:r>
            <a:endParaRPr lang="en-US" dirty="0" smtClean="0"/>
          </a:p>
        </p:txBody>
      </p:sp>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73084" y="574862"/>
            <a:ext cx="3310135" cy="443485"/>
          </a:xfrm>
          <a:prstGeom prst="rect">
            <a:avLst/>
          </a:prstGeom>
        </p:spPr>
      </p:pic>
    </p:spTree>
    <p:extLst>
      <p:ext uri="{BB962C8B-B14F-4D97-AF65-F5344CB8AC3E}">
        <p14:creationId xmlns:p14="http://schemas.microsoft.com/office/powerpoint/2010/main" val="321278202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6. Pealkiri, alapealkiri, tekst, foto taust_HEL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73084" y="574862"/>
            <a:ext cx="3310135" cy="443485"/>
          </a:xfrm>
          <a:prstGeom prst="rect">
            <a:avLst/>
          </a:prstGeom>
        </p:spPr>
      </p:pic>
      <p:sp>
        <p:nvSpPr>
          <p:cNvPr id="8" name="Title 1"/>
          <p:cNvSpPr>
            <a:spLocks noGrp="1"/>
          </p:cNvSpPr>
          <p:nvPr>
            <p:ph type="title" hasCustomPrompt="1"/>
          </p:nvPr>
        </p:nvSpPr>
        <p:spPr>
          <a:xfrm>
            <a:off x="1073084" y="3429002"/>
            <a:ext cx="6015087" cy="715962"/>
          </a:xfrm>
        </p:spPr>
        <p:txBody>
          <a:bodyPr anchor="t">
            <a:normAutofit/>
          </a:bodyPr>
          <a:lstStyle>
            <a:lvl1pPr algn="l">
              <a:defRPr sz="2400" b="1" i="0" baseline="0">
                <a:solidFill>
                  <a:srgbClr val="0061AA"/>
                </a:solidFill>
              </a:defRPr>
            </a:lvl1pPr>
          </a:lstStyle>
          <a:p>
            <a:r>
              <a:rPr lang="et-EE" dirty="0" smtClean="0"/>
              <a:t>Subtitle goes here</a:t>
            </a:r>
            <a:endParaRPr lang="en-US" dirty="0"/>
          </a:p>
        </p:txBody>
      </p:sp>
      <p:sp>
        <p:nvSpPr>
          <p:cNvPr id="10" name="Text Placeholder 3"/>
          <p:cNvSpPr>
            <a:spLocks noGrp="1"/>
          </p:cNvSpPr>
          <p:nvPr>
            <p:ph type="body" sz="quarter" idx="10" hasCustomPrompt="1"/>
          </p:nvPr>
        </p:nvSpPr>
        <p:spPr>
          <a:xfrm>
            <a:off x="1050215" y="1305447"/>
            <a:ext cx="5045785" cy="2139961"/>
          </a:xfrm>
        </p:spPr>
        <p:txBody>
          <a:bodyPr>
            <a:noAutofit/>
          </a:bodyPr>
          <a:lstStyle>
            <a:lvl1pPr marL="0" indent="0" algn="l">
              <a:buNone/>
              <a:defRPr sz="4600" b="1" i="0" baseline="0">
                <a:solidFill>
                  <a:srgbClr val="0061AA"/>
                </a:solidFill>
                <a:latin typeface="+mj-lt"/>
                <a:cs typeface="Times New Roman" panose="02020603050405020304" pitchFamily="18" charset="0"/>
              </a:defRPr>
            </a:lvl1pPr>
            <a:lvl2pPr>
              <a:defRPr b="1" i="0">
                <a:solidFill>
                  <a:schemeClr val="bg1"/>
                </a:solidFill>
                <a:latin typeface="Tinos" panose="02020603050405020304" pitchFamily="18" charset="0"/>
              </a:defRPr>
            </a:lvl2pPr>
            <a:lvl3pPr>
              <a:defRPr b="1" i="0">
                <a:solidFill>
                  <a:schemeClr val="bg1"/>
                </a:solidFill>
                <a:latin typeface="Tinos" panose="02020603050405020304" pitchFamily="18" charset="0"/>
              </a:defRPr>
            </a:lvl3pPr>
            <a:lvl4pPr>
              <a:defRPr b="1" i="0">
                <a:solidFill>
                  <a:schemeClr val="bg1"/>
                </a:solidFill>
                <a:latin typeface="Tinos" panose="02020603050405020304" pitchFamily="18" charset="0"/>
              </a:defRPr>
            </a:lvl4pPr>
            <a:lvl5pPr>
              <a:defRPr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sp>
        <p:nvSpPr>
          <p:cNvPr id="11" name="Text Placeholder 3"/>
          <p:cNvSpPr>
            <a:spLocks noGrp="1"/>
          </p:cNvSpPr>
          <p:nvPr>
            <p:ph type="body" sz="quarter" idx="13" hasCustomPrompt="1"/>
          </p:nvPr>
        </p:nvSpPr>
        <p:spPr>
          <a:xfrm>
            <a:off x="1065213" y="4144963"/>
            <a:ext cx="7181850" cy="2171170"/>
          </a:xfrm>
        </p:spPr>
        <p:txBody>
          <a:bodyPr>
            <a:noAutofit/>
          </a:bodyPr>
          <a:lstStyle>
            <a:lvl1pPr marL="0" indent="0">
              <a:buNone/>
              <a:defRPr sz="1800" b="0" i="0" baseline="0">
                <a:solidFill>
                  <a:srgbClr val="0061AA"/>
                </a:solidFill>
                <a:latin typeface="+mj-lt"/>
                <a:cs typeface="Times New Roman" panose="02020603050405020304" pitchFamily="18" charset="0"/>
              </a:defRPr>
            </a:lvl1pPr>
            <a:lvl2pPr marL="457200" indent="0">
              <a:buNone/>
              <a:defRPr sz="1800" b="1" i="0">
                <a:solidFill>
                  <a:schemeClr val="bg1"/>
                </a:solidFill>
                <a:latin typeface="Tinos" panose="02020603050405020304" pitchFamily="18" charset="0"/>
              </a:defRPr>
            </a:lvl2pPr>
            <a:lvl3pPr marL="914400" indent="0">
              <a:buNone/>
              <a:defRPr sz="1800" b="1" i="0">
                <a:solidFill>
                  <a:schemeClr val="bg1"/>
                </a:solidFill>
                <a:latin typeface="Tinos" panose="02020603050405020304" pitchFamily="18" charset="0"/>
              </a:defRPr>
            </a:lvl3pPr>
            <a:lvl4pPr marL="1371600" indent="0">
              <a:buNone/>
              <a:defRPr sz="1800" b="1" i="0">
                <a:solidFill>
                  <a:schemeClr val="bg1"/>
                </a:solidFill>
                <a:latin typeface="Tinos" panose="02020603050405020304" pitchFamily="18" charset="0"/>
              </a:defRPr>
            </a:lvl4pPr>
            <a:lvl5pPr marL="1828800" indent="0">
              <a:buNone/>
              <a:defRPr sz="1800" b="1" i="0">
                <a:solidFill>
                  <a:schemeClr val="bg1"/>
                </a:solidFill>
                <a:latin typeface="Tinos" panose="02020603050405020304" pitchFamily="18" charset="0"/>
              </a:defRPr>
            </a:lvl5pPr>
          </a:lstStyle>
          <a:p>
            <a:pPr lvl="0"/>
            <a:r>
              <a:rPr lang="et-EE" dirty="0" smtClean="0"/>
              <a:t>Sed suscipit purus quis ante convallis malesuada. Sed sit amet imperdiet diam. Mauris feugiat sed arcu eget ornare. Sed venenatis dui nisl, et tempus felis rutrum sit amet. Pellentesque a pulvinar velit, nec consectetur lectus. Donec pellentesque eu metus id pellentesque. Etiam tristique mi vitae augue scelerisque, sed interdum nulla consequat. </a:t>
            </a:r>
            <a:endParaRPr lang="en-US" dirty="0" smtClean="0"/>
          </a:p>
        </p:txBody>
      </p:sp>
    </p:spTree>
    <p:extLst>
      <p:ext uri="{BB962C8B-B14F-4D97-AF65-F5344CB8AC3E}">
        <p14:creationId xmlns:p14="http://schemas.microsoft.com/office/powerpoint/2010/main" val="129418855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7. Pealkiri, alapealkiri, tekst, foto taust_HEL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73084" y="574862"/>
            <a:ext cx="3310135" cy="443485"/>
          </a:xfrm>
          <a:prstGeom prst="rect">
            <a:avLst/>
          </a:prstGeom>
        </p:spPr>
      </p:pic>
      <p:sp>
        <p:nvSpPr>
          <p:cNvPr id="8" name="Title 1"/>
          <p:cNvSpPr>
            <a:spLocks noGrp="1"/>
          </p:cNvSpPr>
          <p:nvPr>
            <p:ph type="title" hasCustomPrompt="1"/>
          </p:nvPr>
        </p:nvSpPr>
        <p:spPr>
          <a:xfrm>
            <a:off x="1073084" y="3429002"/>
            <a:ext cx="6015087" cy="715962"/>
          </a:xfrm>
        </p:spPr>
        <p:txBody>
          <a:bodyPr anchor="t">
            <a:normAutofit/>
          </a:bodyPr>
          <a:lstStyle>
            <a:lvl1pPr algn="l">
              <a:defRPr sz="2400" b="1" i="0" baseline="0">
                <a:solidFill>
                  <a:srgbClr val="0061AA"/>
                </a:solidFill>
              </a:defRPr>
            </a:lvl1pPr>
          </a:lstStyle>
          <a:p>
            <a:r>
              <a:rPr lang="et-EE" dirty="0" smtClean="0"/>
              <a:t>Subtitle goes here</a:t>
            </a:r>
            <a:endParaRPr lang="en-US" dirty="0"/>
          </a:p>
        </p:txBody>
      </p:sp>
      <p:sp>
        <p:nvSpPr>
          <p:cNvPr id="10" name="Text Placeholder 3"/>
          <p:cNvSpPr>
            <a:spLocks noGrp="1"/>
          </p:cNvSpPr>
          <p:nvPr>
            <p:ph type="body" sz="quarter" idx="10" hasCustomPrompt="1"/>
          </p:nvPr>
        </p:nvSpPr>
        <p:spPr>
          <a:xfrm>
            <a:off x="1050215" y="1305447"/>
            <a:ext cx="5045785" cy="2139961"/>
          </a:xfrm>
        </p:spPr>
        <p:txBody>
          <a:bodyPr>
            <a:noAutofit/>
          </a:bodyPr>
          <a:lstStyle>
            <a:lvl1pPr marL="0" indent="0" algn="l">
              <a:buNone/>
              <a:defRPr sz="4600" b="1" i="0" baseline="0">
                <a:solidFill>
                  <a:srgbClr val="0061AA"/>
                </a:solidFill>
                <a:latin typeface="+mj-lt"/>
                <a:cs typeface="Times New Roman" panose="02020603050405020304" pitchFamily="18" charset="0"/>
              </a:defRPr>
            </a:lvl1pPr>
            <a:lvl2pPr>
              <a:defRPr b="1" i="0">
                <a:solidFill>
                  <a:schemeClr val="bg1"/>
                </a:solidFill>
                <a:latin typeface="Tinos" panose="02020603050405020304" pitchFamily="18" charset="0"/>
              </a:defRPr>
            </a:lvl2pPr>
            <a:lvl3pPr>
              <a:defRPr b="1" i="0">
                <a:solidFill>
                  <a:schemeClr val="bg1"/>
                </a:solidFill>
                <a:latin typeface="Tinos" panose="02020603050405020304" pitchFamily="18" charset="0"/>
              </a:defRPr>
            </a:lvl3pPr>
            <a:lvl4pPr>
              <a:defRPr b="1" i="0">
                <a:solidFill>
                  <a:schemeClr val="bg1"/>
                </a:solidFill>
                <a:latin typeface="Tinos" panose="02020603050405020304" pitchFamily="18" charset="0"/>
              </a:defRPr>
            </a:lvl4pPr>
            <a:lvl5pPr>
              <a:defRPr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sp>
        <p:nvSpPr>
          <p:cNvPr id="11" name="Text Placeholder 3"/>
          <p:cNvSpPr>
            <a:spLocks noGrp="1"/>
          </p:cNvSpPr>
          <p:nvPr>
            <p:ph type="body" sz="quarter" idx="13" hasCustomPrompt="1"/>
          </p:nvPr>
        </p:nvSpPr>
        <p:spPr>
          <a:xfrm>
            <a:off x="1065213" y="4144963"/>
            <a:ext cx="7181850" cy="2171170"/>
          </a:xfrm>
        </p:spPr>
        <p:txBody>
          <a:bodyPr>
            <a:noAutofit/>
          </a:bodyPr>
          <a:lstStyle>
            <a:lvl1pPr marL="0" indent="0">
              <a:buNone/>
              <a:defRPr sz="1800" b="0" i="0" baseline="0">
                <a:solidFill>
                  <a:srgbClr val="0061AA"/>
                </a:solidFill>
                <a:latin typeface="+mj-lt"/>
                <a:cs typeface="Times New Roman" panose="02020603050405020304" pitchFamily="18" charset="0"/>
              </a:defRPr>
            </a:lvl1pPr>
            <a:lvl2pPr marL="457200" indent="0">
              <a:buNone/>
              <a:defRPr sz="1800" b="1" i="0">
                <a:solidFill>
                  <a:schemeClr val="bg1"/>
                </a:solidFill>
                <a:latin typeface="Tinos" panose="02020603050405020304" pitchFamily="18" charset="0"/>
              </a:defRPr>
            </a:lvl2pPr>
            <a:lvl3pPr marL="914400" indent="0">
              <a:buNone/>
              <a:defRPr sz="1800" b="1" i="0">
                <a:solidFill>
                  <a:schemeClr val="bg1"/>
                </a:solidFill>
                <a:latin typeface="Tinos" panose="02020603050405020304" pitchFamily="18" charset="0"/>
              </a:defRPr>
            </a:lvl3pPr>
            <a:lvl4pPr marL="1371600" indent="0">
              <a:buNone/>
              <a:defRPr sz="1800" b="1" i="0">
                <a:solidFill>
                  <a:schemeClr val="bg1"/>
                </a:solidFill>
                <a:latin typeface="Tinos" panose="02020603050405020304" pitchFamily="18" charset="0"/>
              </a:defRPr>
            </a:lvl4pPr>
            <a:lvl5pPr marL="1828800" indent="0">
              <a:buNone/>
              <a:defRPr sz="1800" b="1" i="0">
                <a:solidFill>
                  <a:schemeClr val="bg1"/>
                </a:solidFill>
                <a:latin typeface="Tinos" panose="02020603050405020304" pitchFamily="18" charset="0"/>
              </a:defRPr>
            </a:lvl5pPr>
          </a:lstStyle>
          <a:p>
            <a:pPr lvl="0"/>
            <a:r>
              <a:rPr lang="et-EE" dirty="0" smtClean="0"/>
              <a:t>Sed suscipit purus quis ante convallis malesuada. Sed sit amet imperdiet diam. Mauris feugiat sed arcu eget ornare. Sed venenatis dui nisl, et tempus felis rutrum sit amet. Pellentesque a pulvinar velit, nec consectetur lectus. Donec pellentesque eu metus id pellentesque. Etiam tristique mi vitae augue scelerisque, sed interdum nulla consequat. </a:t>
            </a:r>
            <a:endParaRPr lang="en-US" dirty="0" smtClean="0"/>
          </a:p>
        </p:txBody>
      </p:sp>
    </p:spTree>
    <p:extLst>
      <p:ext uri="{BB962C8B-B14F-4D97-AF65-F5344CB8AC3E}">
        <p14:creationId xmlns:p14="http://schemas.microsoft.com/office/powerpoint/2010/main" val="141620188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8. Pealkiri, alapealkiri, tekst, foto taust_HE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73084" y="574862"/>
            <a:ext cx="3310135" cy="443485"/>
          </a:xfrm>
          <a:prstGeom prst="rect">
            <a:avLst/>
          </a:prstGeom>
        </p:spPr>
      </p:pic>
      <p:sp>
        <p:nvSpPr>
          <p:cNvPr id="8" name="Title 1"/>
          <p:cNvSpPr>
            <a:spLocks noGrp="1"/>
          </p:cNvSpPr>
          <p:nvPr>
            <p:ph type="title" hasCustomPrompt="1"/>
          </p:nvPr>
        </p:nvSpPr>
        <p:spPr>
          <a:xfrm>
            <a:off x="1073084" y="3429002"/>
            <a:ext cx="6015087" cy="715962"/>
          </a:xfrm>
        </p:spPr>
        <p:txBody>
          <a:bodyPr anchor="t">
            <a:normAutofit/>
          </a:bodyPr>
          <a:lstStyle>
            <a:lvl1pPr algn="l">
              <a:defRPr sz="2400" b="1" i="0" baseline="0">
                <a:solidFill>
                  <a:srgbClr val="0061AA"/>
                </a:solidFill>
              </a:defRPr>
            </a:lvl1pPr>
          </a:lstStyle>
          <a:p>
            <a:r>
              <a:rPr lang="et-EE" dirty="0" smtClean="0"/>
              <a:t>Subtitle goes here</a:t>
            </a:r>
            <a:endParaRPr lang="en-US" dirty="0"/>
          </a:p>
        </p:txBody>
      </p:sp>
      <p:sp>
        <p:nvSpPr>
          <p:cNvPr id="10" name="Text Placeholder 3"/>
          <p:cNvSpPr>
            <a:spLocks noGrp="1"/>
          </p:cNvSpPr>
          <p:nvPr>
            <p:ph type="body" sz="quarter" idx="10" hasCustomPrompt="1"/>
          </p:nvPr>
        </p:nvSpPr>
        <p:spPr>
          <a:xfrm>
            <a:off x="1050215" y="1305447"/>
            <a:ext cx="5045785" cy="2139961"/>
          </a:xfrm>
        </p:spPr>
        <p:txBody>
          <a:bodyPr>
            <a:noAutofit/>
          </a:bodyPr>
          <a:lstStyle>
            <a:lvl1pPr marL="0" indent="0" algn="l">
              <a:buNone/>
              <a:defRPr sz="4600" b="1" i="0" baseline="0">
                <a:solidFill>
                  <a:srgbClr val="0061AA"/>
                </a:solidFill>
                <a:latin typeface="+mj-lt"/>
                <a:cs typeface="Times New Roman" panose="02020603050405020304" pitchFamily="18" charset="0"/>
              </a:defRPr>
            </a:lvl1pPr>
            <a:lvl2pPr>
              <a:defRPr b="1" i="0">
                <a:solidFill>
                  <a:schemeClr val="bg1"/>
                </a:solidFill>
                <a:latin typeface="Tinos" panose="02020603050405020304" pitchFamily="18" charset="0"/>
              </a:defRPr>
            </a:lvl2pPr>
            <a:lvl3pPr>
              <a:defRPr b="1" i="0">
                <a:solidFill>
                  <a:schemeClr val="bg1"/>
                </a:solidFill>
                <a:latin typeface="Tinos" panose="02020603050405020304" pitchFamily="18" charset="0"/>
              </a:defRPr>
            </a:lvl3pPr>
            <a:lvl4pPr>
              <a:defRPr b="1" i="0">
                <a:solidFill>
                  <a:schemeClr val="bg1"/>
                </a:solidFill>
                <a:latin typeface="Tinos" panose="02020603050405020304" pitchFamily="18" charset="0"/>
              </a:defRPr>
            </a:lvl4pPr>
            <a:lvl5pPr>
              <a:defRPr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sp>
        <p:nvSpPr>
          <p:cNvPr id="11" name="Text Placeholder 3"/>
          <p:cNvSpPr>
            <a:spLocks noGrp="1"/>
          </p:cNvSpPr>
          <p:nvPr>
            <p:ph type="body" sz="quarter" idx="13" hasCustomPrompt="1"/>
          </p:nvPr>
        </p:nvSpPr>
        <p:spPr>
          <a:xfrm>
            <a:off x="1065213" y="4144963"/>
            <a:ext cx="7181850" cy="2171170"/>
          </a:xfrm>
        </p:spPr>
        <p:txBody>
          <a:bodyPr>
            <a:noAutofit/>
          </a:bodyPr>
          <a:lstStyle>
            <a:lvl1pPr marL="0" indent="0">
              <a:buNone/>
              <a:defRPr sz="1800" b="0" i="0" baseline="0">
                <a:solidFill>
                  <a:srgbClr val="0061AA"/>
                </a:solidFill>
                <a:latin typeface="+mj-lt"/>
                <a:cs typeface="Times New Roman" panose="02020603050405020304" pitchFamily="18" charset="0"/>
              </a:defRPr>
            </a:lvl1pPr>
            <a:lvl2pPr marL="457200" indent="0">
              <a:buNone/>
              <a:defRPr sz="1800" b="1" i="0">
                <a:solidFill>
                  <a:schemeClr val="bg1"/>
                </a:solidFill>
                <a:latin typeface="Tinos" panose="02020603050405020304" pitchFamily="18" charset="0"/>
              </a:defRPr>
            </a:lvl2pPr>
            <a:lvl3pPr marL="914400" indent="0">
              <a:buNone/>
              <a:defRPr sz="1800" b="1" i="0">
                <a:solidFill>
                  <a:schemeClr val="bg1"/>
                </a:solidFill>
                <a:latin typeface="Tinos" panose="02020603050405020304" pitchFamily="18" charset="0"/>
              </a:defRPr>
            </a:lvl3pPr>
            <a:lvl4pPr marL="1371600" indent="0">
              <a:buNone/>
              <a:defRPr sz="1800" b="1" i="0">
                <a:solidFill>
                  <a:schemeClr val="bg1"/>
                </a:solidFill>
                <a:latin typeface="Tinos" panose="02020603050405020304" pitchFamily="18" charset="0"/>
              </a:defRPr>
            </a:lvl4pPr>
            <a:lvl5pPr marL="1828800" indent="0">
              <a:buNone/>
              <a:defRPr sz="1800" b="1" i="0">
                <a:solidFill>
                  <a:schemeClr val="bg1"/>
                </a:solidFill>
                <a:latin typeface="Tinos" panose="02020603050405020304" pitchFamily="18" charset="0"/>
              </a:defRPr>
            </a:lvl5pPr>
          </a:lstStyle>
          <a:p>
            <a:pPr lvl="0"/>
            <a:r>
              <a:rPr lang="et-EE" dirty="0" smtClean="0"/>
              <a:t>Sed suscipit purus quis ante convallis malesuada. Sed sit amet imperdiet diam. Mauris feugiat sed arcu eget ornare. Sed venenatis dui nisl, et tempus felis rutrum sit amet. Pellentesque a pulvinar velit, nec consectetur lectus. Donec pellentesque eu metus id pellentesque. Etiam tristique mi vitae augue scelerisque, sed interdum nulla consequat. </a:t>
            </a:r>
            <a:endParaRPr lang="en-US" dirty="0" smtClean="0"/>
          </a:p>
        </p:txBody>
      </p:sp>
    </p:spTree>
    <p:extLst>
      <p:ext uri="{BB962C8B-B14F-4D97-AF65-F5344CB8AC3E}">
        <p14:creationId xmlns:p14="http://schemas.microsoft.com/office/powerpoint/2010/main" val="41540568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9. Pealkiri, alapealkiri, tekst, foto taust_TUM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63644"/>
          </a:xfrm>
          <a:prstGeom prst="rect">
            <a:avLst/>
          </a:prstGeom>
        </p:spPr>
      </p:pic>
      <p:sp>
        <p:nvSpPr>
          <p:cNvPr id="41" name="Title 1"/>
          <p:cNvSpPr>
            <a:spLocks noGrp="1"/>
          </p:cNvSpPr>
          <p:nvPr>
            <p:ph type="title" hasCustomPrompt="1"/>
          </p:nvPr>
        </p:nvSpPr>
        <p:spPr>
          <a:xfrm>
            <a:off x="1073084" y="3429002"/>
            <a:ext cx="6015087" cy="715962"/>
          </a:xfrm>
        </p:spPr>
        <p:txBody>
          <a:bodyPr anchor="t">
            <a:normAutofit/>
          </a:bodyPr>
          <a:lstStyle>
            <a:lvl1pPr algn="l">
              <a:defRPr sz="2400" b="1" i="0" baseline="0">
                <a:solidFill>
                  <a:schemeClr val="bg1"/>
                </a:solidFill>
              </a:defRPr>
            </a:lvl1pPr>
          </a:lstStyle>
          <a:p>
            <a:r>
              <a:rPr lang="et-EE" dirty="0" smtClean="0"/>
              <a:t>Subtitle goes here!</a:t>
            </a:r>
            <a:endParaRPr lang="en-US" dirty="0"/>
          </a:p>
        </p:txBody>
      </p:sp>
      <p:sp>
        <p:nvSpPr>
          <p:cNvPr id="11" name="Text Placeholder 3"/>
          <p:cNvSpPr>
            <a:spLocks noGrp="1"/>
          </p:cNvSpPr>
          <p:nvPr>
            <p:ph type="body" sz="quarter" idx="10" hasCustomPrompt="1"/>
          </p:nvPr>
        </p:nvSpPr>
        <p:spPr>
          <a:xfrm>
            <a:off x="1050215" y="1305447"/>
            <a:ext cx="5045785" cy="2139961"/>
          </a:xfrm>
        </p:spPr>
        <p:txBody>
          <a:bodyPr>
            <a:noAutofit/>
          </a:bodyPr>
          <a:lstStyle>
            <a:lvl1pPr marL="0" indent="0" algn="l">
              <a:buNone/>
              <a:defRPr sz="4600" b="1" i="0" baseline="0">
                <a:solidFill>
                  <a:schemeClr val="bg1"/>
                </a:solidFill>
                <a:latin typeface="+mj-lt"/>
                <a:cs typeface="Times New Roman" panose="02020603050405020304" pitchFamily="18" charset="0"/>
              </a:defRPr>
            </a:lvl1pPr>
            <a:lvl2pPr>
              <a:defRPr b="1" i="0">
                <a:solidFill>
                  <a:schemeClr val="bg1"/>
                </a:solidFill>
                <a:latin typeface="Tinos" panose="02020603050405020304" pitchFamily="18" charset="0"/>
              </a:defRPr>
            </a:lvl2pPr>
            <a:lvl3pPr>
              <a:defRPr b="1" i="0">
                <a:solidFill>
                  <a:schemeClr val="bg1"/>
                </a:solidFill>
                <a:latin typeface="Tinos" panose="02020603050405020304" pitchFamily="18" charset="0"/>
              </a:defRPr>
            </a:lvl3pPr>
            <a:lvl4pPr>
              <a:defRPr b="1" i="0">
                <a:solidFill>
                  <a:schemeClr val="bg1"/>
                </a:solidFill>
                <a:latin typeface="Tinos" panose="02020603050405020304" pitchFamily="18" charset="0"/>
              </a:defRPr>
            </a:lvl4pPr>
            <a:lvl5pPr>
              <a:defRPr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sp>
        <p:nvSpPr>
          <p:cNvPr id="4" name="Text Placeholder 3"/>
          <p:cNvSpPr>
            <a:spLocks noGrp="1"/>
          </p:cNvSpPr>
          <p:nvPr>
            <p:ph type="body" sz="quarter" idx="13" hasCustomPrompt="1"/>
          </p:nvPr>
        </p:nvSpPr>
        <p:spPr>
          <a:xfrm>
            <a:off x="1065213" y="4144963"/>
            <a:ext cx="7181850" cy="2171170"/>
          </a:xfrm>
        </p:spPr>
        <p:txBody>
          <a:bodyPr>
            <a:noAutofit/>
          </a:bodyPr>
          <a:lstStyle>
            <a:lvl1pPr marL="0" indent="0">
              <a:buNone/>
              <a:defRPr sz="1800" b="0" i="0" baseline="0">
                <a:solidFill>
                  <a:schemeClr val="bg1"/>
                </a:solidFill>
                <a:latin typeface="+mj-lt"/>
                <a:cs typeface="Times New Roman" panose="02020603050405020304" pitchFamily="18" charset="0"/>
              </a:defRPr>
            </a:lvl1pPr>
            <a:lvl2pPr marL="457200" indent="0">
              <a:buNone/>
              <a:defRPr sz="1800" b="1" i="0">
                <a:solidFill>
                  <a:schemeClr val="bg1"/>
                </a:solidFill>
                <a:latin typeface="Tinos" panose="02020603050405020304" pitchFamily="18" charset="0"/>
              </a:defRPr>
            </a:lvl2pPr>
            <a:lvl3pPr marL="914400" indent="0">
              <a:buNone/>
              <a:defRPr sz="1800" b="1" i="0">
                <a:solidFill>
                  <a:schemeClr val="bg1"/>
                </a:solidFill>
                <a:latin typeface="Tinos" panose="02020603050405020304" pitchFamily="18" charset="0"/>
              </a:defRPr>
            </a:lvl3pPr>
            <a:lvl4pPr marL="1371600" indent="0">
              <a:buNone/>
              <a:defRPr sz="1800" b="1" i="0">
                <a:solidFill>
                  <a:schemeClr val="bg1"/>
                </a:solidFill>
                <a:latin typeface="Tinos" panose="02020603050405020304" pitchFamily="18" charset="0"/>
              </a:defRPr>
            </a:lvl4pPr>
            <a:lvl5pPr marL="1828800" indent="0">
              <a:buNone/>
              <a:defRPr sz="1800" b="1" i="0">
                <a:solidFill>
                  <a:schemeClr val="bg1"/>
                </a:solidFill>
                <a:latin typeface="Tinos" panose="02020603050405020304" pitchFamily="18" charset="0"/>
              </a:defRPr>
            </a:lvl5pPr>
          </a:lstStyle>
          <a:p>
            <a:pPr lvl="0"/>
            <a:r>
              <a:rPr lang="et-EE" dirty="0" smtClean="0"/>
              <a:t>Sed suscipit purus quis ante convallis malesuada. Sed sit amet imperdiet diam. Mauris feugiat sed arcu eget ornare. Sed venenatis dui nisl, et tempus felis rutrum sit amet. Pellentesque a pulvinar velit, nec consectetur lectus. Donec pellentesque eu metus id pellentesque. Etiam tristique mi vitae augue scelerisque, sed interdum nulla consequat. </a:t>
            </a:r>
            <a:endParaRPr lang="en-US" dirty="0" smtClean="0"/>
          </a:p>
        </p:txBody>
      </p:sp>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73084" y="558548"/>
            <a:ext cx="3310135" cy="443485"/>
          </a:xfrm>
          <a:prstGeom prst="rect">
            <a:avLst/>
          </a:prstGeom>
        </p:spPr>
      </p:pic>
    </p:spTree>
    <p:extLst>
      <p:ext uri="{BB962C8B-B14F-4D97-AF65-F5344CB8AC3E}">
        <p14:creationId xmlns:p14="http://schemas.microsoft.com/office/powerpoint/2010/main" val="240119305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Pealkiri ja alapealkiri - vesipildiga taus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4640"/>
            <a:ext cx="12192000" cy="6929223"/>
          </a:xfrm>
          <a:prstGeom prst="rect">
            <a:avLst/>
          </a:prstGeom>
        </p:spPr>
      </p:pic>
      <p:sp>
        <p:nvSpPr>
          <p:cNvPr id="41" name="Title 1"/>
          <p:cNvSpPr>
            <a:spLocks noGrp="1"/>
          </p:cNvSpPr>
          <p:nvPr>
            <p:ph type="title" hasCustomPrompt="1"/>
          </p:nvPr>
        </p:nvSpPr>
        <p:spPr>
          <a:xfrm>
            <a:off x="838200" y="3429001"/>
            <a:ext cx="10515600" cy="1420295"/>
          </a:xfrm>
        </p:spPr>
        <p:txBody>
          <a:bodyPr anchor="t">
            <a:normAutofit/>
          </a:bodyPr>
          <a:lstStyle>
            <a:lvl1pPr algn="ctr">
              <a:defRPr sz="2400" b="1" i="0" baseline="0">
                <a:solidFill>
                  <a:schemeClr val="bg1"/>
                </a:solidFill>
              </a:defRPr>
            </a:lvl1pPr>
          </a:lstStyle>
          <a:p>
            <a:r>
              <a:rPr lang="et-EE" dirty="0" smtClean="0"/>
              <a:t>Subtitle goes here</a:t>
            </a:r>
            <a:endParaRPr lang="en-US" dirty="0"/>
          </a:p>
        </p:txBody>
      </p:sp>
      <p:sp>
        <p:nvSpPr>
          <p:cNvPr id="7" name="Text Placeholder 3"/>
          <p:cNvSpPr>
            <a:spLocks noGrp="1"/>
          </p:cNvSpPr>
          <p:nvPr>
            <p:ph type="body" sz="quarter" idx="10" hasCustomPrompt="1"/>
          </p:nvPr>
        </p:nvSpPr>
        <p:spPr>
          <a:xfrm>
            <a:off x="838200" y="2008706"/>
            <a:ext cx="10515600" cy="1420294"/>
          </a:xfrm>
        </p:spPr>
        <p:txBody>
          <a:bodyPr>
            <a:noAutofit/>
          </a:bodyPr>
          <a:lstStyle>
            <a:lvl1pPr marL="0" indent="0" algn="ctr">
              <a:buNone/>
              <a:defRPr sz="4600" b="1" i="0" baseline="0">
                <a:solidFill>
                  <a:schemeClr val="bg1"/>
                </a:solidFill>
                <a:latin typeface="+mj-lt"/>
                <a:cs typeface="Times New Roman" panose="02020603050405020304" pitchFamily="18" charset="0"/>
              </a:defRPr>
            </a:lvl1pPr>
            <a:lvl2pPr>
              <a:defRPr b="1" i="0">
                <a:solidFill>
                  <a:schemeClr val="bg1"/>
                </a:solidFill>
                <a:latin typeface="Tinos" panose="02020603050405020304" pitchFamily="18" charset="0"/>
              </a:defRPr>
            </a:lvl2pPr>
            <a:lvl3pPr>
              <a:defRPr b="1" i="0">
                <a:solidFill>
                  <a:schemeClr val="bg1"/>
                </a:solidFill>
                <a:latin typeface="Tinos" panose="02020603050405020304" pitchFamily="18" charset="0"/>
              </a:defRPr>
            </a:lvl3pPr>
            <a:lvl4pPr>
              <a:defRPr b="1" i="0">
                <a:solidFill>
                  <a:schemeClr val="bg1"/>
                </a:solidFill>
                <a:latin typeface="Tinos" panose="02020603050405020304" pitchFamily="18" charset="0"/>
              </a:defRPr>
            </a:lvl4pPr>
            <a:lvl5pPr>
              <a:defRPr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sp>
        <p:nvSpPr>
          <p:cNvPr id="8" name="Text Placeholder 5"/>
          <p:cNvSpPr>
            <a:spLocks noGrp="1"/>
          </p:cNvSpPr>
          <p:nvPr>
            <p:ph type="body" sz="quarter" idx="11" hasCustomPrompt="1"/>
          </p:nvPr>
        </p:nvSpPr>
        <p:spPr>
          <a:xfrm>
            <a:off x="4318000" y="6027738"/>
            <a:ext cx="3556000" cy="500062"/>
          </a:xfrm>
        </p:spPr>
        <p:txBody>
          <a:bodyPr/>
          <a:lstStyle>
            <a:lvl1pPr marL="0" indent="0" algn="ctr">
              <a:buNone/>
              <a:defRPr sz="1800" b="1" i="0" baseline="0">
                <a:solidFill>
                  <a:schemeClr val="bg1"/>
                </a:solidFill>
              </a:defRPr>
            </a:lvl1pPr>
          </a:lstStyle>
          <a:p>
            <a:pPr lvl="0"/>
            <a:r>
              <a:rPr lang="et-EE" dirty="0" smtClean="0"/>
              <a:t>00.00.0000</a:t>
            </a:r>
            <a:endParaRPr lang="et-EE" dirty="0"/>
          </a:p>
        </p:txBody>
      </p:sp>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440932" y="558548"/>
            <a:ext cx="3310135" cy="443485"/>
          </a:xfrm>
          <a:prstGeom prst="rect">
            <a:avLst/>
          </a:prstGeom>
        </p:spPr>
      </p:pic>
    </p:spTree>
    <p:extLst>
      <p:ext uri="{BB962C8B-B14F-4D97-AF65-F5344CB8AC3E}">
        <p14:creationId xmlns:p14="http://schemas.microsoft.com/office/powerpoint/2010/main" val="23404252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0. Pealkiri, tekst ja foto taus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1210"/>
            <a:ext cx="12192000" cy="6850743"/>
          </a:xfrm>
          <a:prstGeom prst="rect">
            <a:avLst/>
          </a:prstGeom>
        </p:spPr>
      </p:pic>
      <p:sp>
        <p:nvSpPr>
          <p:cNvPr id="7" name="Text Placeholder 3"/>
          <p:cNvSpPr>
            <a:spLocks noGrp="1"/>
          </p:cNvSpPr>
          <p:nvPr>
            <p:ph type="body" sz="quarter" idx="10" hasCustomPrompt="1"/>
          </p:nvPr>
        </p:nvSpPr>
        <p:spPr>
          <a:xfrm>
            <a:off x="838200" y="2008706"/>
            <a:ext cx="10515600" cy="1420294"/>
          </a:xfrm>
        </p:spPr>
        <p:txBody>
          <a:bodyPr>
            <a:noAutofit/>
          </a:bodyPr>
          <a:lstStyle>
            <a:lvl1pPr marL="0" indent="0" algn="ctr">
              <a:buNone/>
              <a:defRPr sz="4600" b="1" i="0" baseline="0">
                <a:solidFill>
                  <a:schemeClr val="bg1"/>
                </a:solidFill>
                <a:latin typeface="+mj-lt"/>
                <a:cs typeface="Times New Roman" panose="02020603050405020304" pitchFamily="18" charset="0"/>
              </a:defRPr>
            </a:lvl1pPr>
            <a:lvl2pPr>
              <a:defRPr b="1" i="0">
                <a:solidFill>
                  <a:schemeClr val="bg1"/>
                </a:solidFill>
                <a:latin typeface="Tinos" panose="02020603050405020304" pitchFamily="18" charset="0"/>
              </a:defRPr>
            </a:lvl2pPr>
            <a:lvl3pPr>
              <a:defRPr b="1" i="0">
                <a:solidFill>
                  <a:schemeClr val="bg1"/>
                </a:solidFill>
                <a:latin typeface="Tinos" panose="02020603050405020304" pitchFamily="18" charset="0"/>
              </a:defRPr>
            </a:lvl3pPr>
            <a:lvl4pPr>
              <a:defRPr b="1" i="0">
                <a:solidFill>
                  <a:schemeClr val="bg1"/>
                </a:solidFill>
                <a:latin typeface="Tinos" panose="02020603050405020304" pitchFamily="18" charset="0"/>
              </a:defRPr>
            </a:lvl4pPr>
            <a:lvl5pPr>
              <a:defRPr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sp>
        <p:nvSpPr>
          <p:cNvPr id="5" name="Text Placeholder 4"/>
          <p:cNvSpPr>
            <a:spLocks noGrp="1"/>
          </p:cNvSpPr>
          <p:nvPr>
            <p:ph type="body" sz="quarter" idx="11" hasCustomPrompt="1"/>
          </p:nvPr>
        </p:nvSpPr>
        <p:spPr>
          <a:xfrm>
            <a:off x="838200" y="3429000"/>
            <a:ext cx="10515600" cy="2176463"/>
          </a:xfrm>
        </p:spPr>
        <p:txBody>
          <a:bodyPr>
            <a:normAutofit/>
          </a:bodyPr>
          <a:lstStyle>
            <a:lvl1pPr marL="0" indent="0" algn="ctr">
              <a:buNone/>
              <a:defRPr sz="1800" baseline="0">
                <a:solidFill>
                  <a:schemeClr val="bg1"/>
                </a:solidFill>
                <a:latin typeface="+mj-lt"/>
                <a:cs typeface="Times New Roman" panose="02020603050405020304" pitchFamily="18" charset="0"/>
              </a:defRPr>
            </a:lvl1pPr>
            <a:lvl2pPr>
              <a:defRPr>
                <a:solidFill>
                  <a:schemeClr val="bg1"/>
                </a:solidFill>
                <a:latin typeface="Tinos" panose="02020603050405020304" pitchFamily="18" charset="0"/>
              </a:defRPr>
            </a:lvl2pPr>
            <a:lvl3pPr>
              <a:defRPr>
                <a:solidFill>
                  <a:schemeClr val="bg1"/>
                </a:solidFill>
                <a:latin typeface="Tinos" panose="02020603050405020304" pitchFamily="18" charset="0"/>
              </a:defRPr>
            </a:lvl3pPr>
            <a:lvl4pPr>
              <a:defRPr>
                <a:solidFill>
                  <a:schemeClr val="bg1"/>
                </a:solidFill>
                <a:latin typeface="Tinos" panose="02020603050405020304" pitchFamily="18" charset="0"/>
              </a:defRPr>
            </a:lvl4pPr>
            <a:lvl5pPr>
              <a:defRPr>
                <a:solidFill>
                  <a:schemeClr val="bg1"/>
                </a:solidFill>
                <a:latin typeface="Tinos" panose="02020603050405020304" pitchFamily="18" charset="0"/>
              </a:defRPr>
            </a:lvl5pPr>
          </a:lstStyle>
          <a:p>
            <a:pPr lvl="0"/>
            <a:r>
              <a:rPr lang="et-EE" dirty="0" smtClean="0"/>
              <a:t>Lorem ipsum dolor sit amet, consectetur adipiscing elit. Praesent non consequat velit, in ultricies purus. In in eros orci. Duis lacinia tempus est, vel gravida ipsum lacinia in. Nam porttitor, eros in tristique bibendum, arcu magna eleifend tortor, non lacinia magna sem vel mauris. Quisque bibendum suscipit mauris a sagittis. In efficitur, dui non porta fringilla, erat enim finibus lacus, sit amet commodo dolor odio eget enim. Proin fermentum mauris eu vehicula mattis. Suspendisse luctus ultricies tellus sed vehicula. </a:t>
            </a:r>
            <a:endParaRPr lang="en-US" dirty="0" smtClean="0"/>
          </a:p>
        </p:txBody>
      </p:sp>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440932" y="558548"/>
            <a:ext cx="3310135" cy="443485"/>
          </a:xfrm>
          <a:prstGeom prst="rect">
            <a:avLst/>
          </a:prstGeom>
        </p:spPr>
      </p:pic>
    </p:spTree>
    <p:extLst>
      <p:ext uri="{BB962C8B-B14F-4D97-AF65-F5344CB8AC3E}">
        <p14:creationId xmlns:p14="http://schemas.microsoft.com/office/powerpoint/2010/main" val="298581800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1. Pealkiri, alapealkiri, tekst, foto taust_TUM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9677"/>
            <a:ext cx="12192000" cy="6889871"/>
          </a:xfrm>
          <a:prstGeom prst="rect">
            <a:avLst/>
          </a:prstGeom>
        </p:spPr>
      </p:pic>
      <p:sp>
        <p:nvSpPr>
          <p:cNvPr id="7" name="Text Placeholder 3"/>
          <p:cNvSpPr>
            <a:spLocks noGrp="1"/>
          </p:cNvSpPr>
          <p:nvPr>
            <p:ph type="body" sz="quarter" idx="10" hasCustomPrompt="1"/>
          </p:nvPr>
        </p:nvSpPr>
        <p:spPr>
          <a:xfrm>
            <a:off x="838200" y="2008705"/>
            <a:ext cx="10515600" cy="4282027"/>
          </a:xfrm>
        </p:spPr>
        <p:txBody>
          <a:bodyPr>
            <a:noAutofit/>
          </a:bodyPr>
          <a:lstStyle>
            <a:lvl1pPr marL="0" indent="0" algn="ctr">
              <a:buNone/>
              <a:defRPr sz="4600" b="1" i="0" baseline="0">
                <a:solidFill>
                  <a:schemeClr val="bg1"/>
                </a:solidFill>
                <a:latin typeface="+mj-lt"/>
                <a:cs typeface="Times New Roman" panose="02020603050405020304" pitchFamily="18" charset="0"/>
              </a:defRPr>
            </a:lvl1pPr>
            <a:lvl2pPr>
              <a:defRPr b="1" i="0">
                <a:solidFill>
                  <a:schemeClr val="bg1"/>
                </a:solidFill>
                <a:latin typeface="Tinos" panose="02020603050405020304" pitchFamily="18" charset="0"/>
              </a:defRPr>
            </a:lvl2pPr>
            <a:lvl3pPr>
              <a:defRPr b="1" i="0">
                <a:solidFill>
                  <a:schemeClr val="bg1"/>
                </a:solidFill>
                <a:latin typeface="Tinos" panose="02020603050405020304" pitchFamily="18" charset="0"/>
              </a:defRPr>
            </a:lvl3pPr>
            <a:lvl4pPr>
              <a:defRPr b="1" i="0">
                <a:solidFill>
                  <a:schemeClr val="bg1"/>
                </a:solidFill>
                <a:latin typeface="Tinos" panose="02020603050405020304" pitchFamily="18" charset="0"/>
              </a:defRPr>
            </a:lvl4pPr>
            <a:lvl5pPr>
              <a:defRPr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440932" y="558548"/>
            <a:ext cx="3310135" cy="443485"/>
          </a:xfrm>
          <a:prstGeom prst="rect">
            <a:avLst/>
          </a:prstGeom>
        </p:spPr>
      </p:pic>
    </p:spTree>
    <p:extLst>
      <p:ext uri="{BB962C8B-B14F-4D97-AF65-F5344CB8AC3E}">
        <p14:creationId xmlns:p14="http://schemas.microsoft.com/office/powerpoint/2010/main" val="97119798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2. Foto ja pealkiri">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1063659" y="1287129"/>
            <a:ext cx="10515600" cy="5045938"/>
          </a:xfrm>
        </p:spPr>
        <p:txBody>
          <a:bodyPr/>
          <a:lstStyle>
            <a:lvl1pPr marL="0" indent="0">
              <a:buNone/>
              <a:defRPr/>
            </a:lvl1pPr>
            <a:lvl2pPr>
              <a:defRPr sz="1400"/>
            </a:lvl2pPr>
            <a:lvl3pPr>
              <a:defRPr sz="1500"/>
            </a:lvl3pPr>
          </a:lstStyle>
          <a:p>
            <a:pPr lvl="0"/>
            <a:r>
              <a:rPr lang="et-EE" dirty="0" smtClean="0"/>
              <a:t>Object</a:t>
            </a:r>
            <a:endParaRPr lang="en-US" dirty="0" smtClean="0"/>
          </a:p>
        </p:txBody>
      </p:sp>
      <p:sp>
        <p:nvSpPr>
          <p:cNvPr id="5" name="Text Placeholder 4"/>
          <p:cNvSpPr>
            <a:spLocks noGrp="1"/>
          </p:cNvSpPr>
          <p:nvPr>
            <p:ph type="body" sz="quarter" idx="10" hasCustomPrompt="1"/>
          </p:nvPr>
        </p:nvSpPr>
        <p:spPr>
          <a:xfrm>
            <a:off x="1065229" y="553695"/>
            <a:ext cx="7177434" cy="719667"/>
          </a:xfrm>
        </p:spPr>
        <p:txBody>
          <a:bodyPr>
            <a:noAutofit/>
          </a:bodyPr>
          <a:lstStyle>
            <a:lvl1pPr marL="0" indent="0">
              <a:buNone/>
              <a:defRPr sz="1800" b="1" i="0" baseline="0">
                <a:latin typeface="Tinos" panose="02020603050405020304" pitchFamily="18" charset="0"/>
              </a:defRPr>
            </a:lvl1pPr>
            <a:lvl2pPr marL="457200" indent="0">
              <a:buNone/>
              <a:defRPr sz="3400" b="1" i="0">
                <a:latin typeface="Tinos" panose="02020603050405020304" pitchFamily="18" charset="0"/>
              </a:defRPr>
            </a:lvl2pPr>
            <a:lvl3pPr marL="914400" indent="0">
              <a:buNone/>
              <a:defRPr sz="3400" b="1" i="0">
                <a:latin typeface="Tinos" panose="02020603050405020304" pitchFamily="18" charset="0"/>
              </a:defRPr>
            </a:lvl3pPr>
            <a:lvl4pPr marL="1371600" indent="0">
              <a:buNone/>
              <a:defRPr sz="3400" b="1" i="0">
                <a:latin typeface="Tinos" panose="02020603050405020304" pitchFamily="18" charset="0"/>
              </a:defRPr>
            </a:lvl4pPr>
            <a:lvl5pPr marL="1828800" indent="0">
              <a:buNone/>
              <a:defRPr sz="3400" b="1" i="0">
                <a:latin typeface="Tinos" panose="02020603050405020304" pitchFamily="18" charset="0"/>
              </a:defRPr>
            </a:lvl5pPr>
          </a:lstStyle>
          <a:p>
            <a:pPr lvl="0"/>
            <a:r>
              <a:rPr lang="et-EE" dirty="0" smtClean="0"/>
              <a:t>Write a catchy header here!</a:t>
            </a:r>
            <a:endParaRPr lang="en-US" dirty="0" smtClean="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46826" y="538426"/>
            <a:ext cx="3310135" cy="443485"/>
          </a:xfrm>
          <a:prstGeom prst="rect">
            <a:avLst/>
          </a:prstGeom>
        </p:spPr>
      </p:pic>
    </p:spTree>
    <p:extLst>
      <p:ext uri="{BB962C8B-B14F-4D97-AF65-F5344CB8AC3E}">
        <p14:creationId xmlns:p14="http://schemas.microsoft.com/office/powerpoint/2010/main" val="24093692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3. Kolm foto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64067" y="1287129"/>
            <a:ext cx="5562600" cy="5045938"/>
          </a:xfrm>
        </p:spPr>
        <p:txBody>
          <a:bodyPr/>
          <a:lstStyle>
            <a:lvl1pPr marL="0" indent="0">
              <a:buNone/>
              <a:defRPr/>
            </a:lvl1pPr>
            <a:lvl2pPr>
              <a:defRPr sz="1400"/>
            </a:lvl2pPr>
            <a:lvl3pPr>
              <a:defRPr sz="1500"/>
            </a:lvl3pPr>
          </a:lstStyle>
          <a:p>
            <a:pPr lvl="0"/>
            <a:r>
              <a:rPr lang="et-EE" dirty="0" smtClean="0"/>
              <a:t>Object</a:t>
            </a:r>
            <a:endParaRPr lang="en-US" dirty="0" smtClean="0"/>
          </a:p>
        </p:txBody>
      </p:sp>
      <p:sp>
        <p:nvSpPr>
          <p:cNvPr id="4" name="Content Placeholder 3"/>
          <p:cNvSpPr>
            <a:spLocks noGrp="1"/>
          </p:cNvSpPr>
          <p:nvPr>
            <p:ph sz="quarter" idx="10" hasCustomPrompt="1"/>
          </p:nvPr>
        </p:nvSpPr>
        <p:spPr>
          <a:xfrm>
            <a:off x="6291263" y="1287464"/>
            <a:ext cx="5545137" cy="2412470"/>
          </a:xfrm>
        </p:spPr>
        <p:txBody>
          <a:bodyPr/>
          <a:lstStyle>
            <a:lvl1pPr marL="0" indent="0">
              <a:buNone/>
              <a:defRPr/>
            </a:lvl1pPr>
          </a:lstStyle>
          <a:p>
            <a:pPr lvl="0"/>
            <a:r>
              <a:rPr lang="et-EE" dirty="0" smtClean="0"/>
              <a:t>Object</a:t>
            </a:r>
            <a:endParaRPr lang="en-US" dirty="0" smtClean="0"/>
          </a:p>
        </p:txBody>
      </p:sp>
      <p:sp>
        <p:nvSpPr>
          <p:cNvPr id="7" name="Content Placeholder 6"/>
          <p:cNvSpPr>
            <a:spLocks noGrp="1"/>
          </p:cNvSpPr>
          <p:nvPr>
            <p:ph sz="quarter" idx="11" hasCustomPrompt="1"/>
          </p:nvPr>
        </p:nvSpPr>
        <p:spPr>
          <a:xfrm>
            <a:off x="6291262" y="3894667"/>
            <a:ext cx="5545137" cy="2454080"/>
          </a:xfrm>
        </p:spPr>
        <p:txBody>
          <a:bodyPr/>
          <a:lstStyle>
            <a:lvl1pPr marL="0" indent="0">
              <a:buNone/>
              <a:defRPr/>
            </a:lvl1pPr>
          </a:lstStyle>
          <a:p>
            <a:pPr lvl="0"/>
            <a:r>
              <a:rPr lang="et-EE" dirty="0" smtClean="0"/>
              <a:t>Object</a:t>
            </a:r>
            <a:endParaRPr lang="en-US" dirty="0" smtClean="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26264" y="574862"/>
            <a:ext cx="3310135" cy="443485"/>
          </a:xfrm>
          <a:prstGeom prst="rect">
            <a:avLst/>
          </a:prstGeom>
        </p:spPr>
      </p:pic>
    </p:spTree>
    <p:extLst>
      <p:ext uri="{BB962C8B-B14F-4D97-AF65-F5344CB8AC3E}">
        <p14:creationId xmlns:p14="http://schemas.microsoft.com/office/powerpoint/2010/main" val="1237925694"/>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24. Tühi leh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58101" y="574862"/>
            <a:ext cx="3310135" cy="443485"/>
          </a:xfrm>
          <a:prstGeom prst="rect">
            <a:avLst/>
          </a:prstGeom>
        </p:spPr>
      </p:pic>
    </p:spTree>
    <p:extLst>
      <p:ext uri="{BB962C8B-B14F-4D97-AF65-F5344CB8AC3E}">
        <p14:creationId xmlns:p14="http://schemas.microsoft.com/office/powerpoint/2010/main" val="52128290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25. Sinine foto taus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60032"/>
          </a:xfrm>
          <a:prstGeom prst="rect">
            <a:avLst/>
          </a:prstGeom>
        </p:spPr>
      </p:pic>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71143" y="558548"/>
            <a:ext cx="3310135" cy="443485"/>
          </a:xfrm>
          <a:prstGeom prst="rect">
            <a:avLst/>
          </a:prstGeom>
        </p:spPr>
      </p:pic>
    </p:spTree>
    <p:extLst>
      <p:ext uri="{BB962C8B-B14F-4D97-AF65-F5344CB8AC3E}">
        <p14:creationId xmlns:p14="http://schemas.microsoft.com/office/powerpoint/2010/main" val="11266449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26. Sinine foto taus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71143" y="558548"/>
            <a:ext cx="3310135" cy="443485"/>
          </a:xfrm>
          <a:prstGeom prst="rect">
            <a:avLst/>
          </a:prstGeom>
        </p:spPr>
      </p:pic>
    </p:spTree>
    <p:extLst>
      <p:ext uri="{BB962C8B-B14F-4D97-AF65-F5344CB8AC3E}">
        <p14:creationId xmlns:p14="http://schemas.microsoft.com/office/powerpoint/2010/main" val="242760500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27. Sinine foto taus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0743"/>
          </a:xfrm>
          <a:prstGeom prst="rect">
            <a:avLst/>
          </a:prstGeom>
        </p:spPr>
      </p:pic>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71143" y="558548"/>
            <a:ext cx="3310135" cy="443485"/>
          </a:xfrm>
          <a:prstGeom prst="rect">
            <a:avLst/>
          </a:prstGeom>
        </p:spPr>
      </p:pic>
    </p:spTree>
    <p:extLst>
      <p:ext uri="{BB962C8B-B14F-4D97-AF65-F5344CB8AC3E}">
        <p14:creationId xmlns:p14="http://schemas.microsoft.com/office/powerpoint/2010/main" val="172755408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28. Sinine foto taus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Picture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71143" y="558548"/>
            <a:ext cx="3310135" cy="443485"/>
          </a:xfrm>
          <a:prstGeom prst="rect">
            <a:avLst/>
          </a:prstGeom>
        </p:spPr>
      </p:pic>
    </p:spTree>
    <p:extLst>
      <p:ext uri="{BB962C8B-B14F-4D97-AF65-F5344CB8AC3E}">
        <p14:creationId xmlns:p14="http://schemas.microsoft.com/office/powerpoint/2010/main" val="178816998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29. Sinine foto taus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61658"/>
          </a:xfrm>
          <a:prstGeom prst="rect">
            <a:avLst/>
          </a:prstGeom>
        </p:spPr>
      </p:pic>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71143" y="558548"/>
            <a:ext cx="3310135" cy="443485"/>
          </a:xfrm>
          <a:prstGeom prst="rect">
            <a:avLst/>
          </a:prstGeom>
        </p:spPr>
      </p:pic>
    </p:spTree>
    <p:extLst>
      <p:ext uri="{BB962C8B-B14F-4D97-AF65-F5344CB8AC3E}">
        <p14:creationId xmlns:p14="http://schemas.microsoft.com/office/powerpoint/2010/main" val="23379406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Pealkiri ja alapealkiri - 45kraadine taus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63644"/>
          </a:xfrm>
          <a:prstGeom prst="rect">
            <a:avLst/>
          </a:prstGeom>
        </p:spPr>
      </p:pic>
      <p:sp>
        <p:nvSpPr>
          <p:cNvPr id="7" name="Text Placeholder 6"/>
          <p:cNvSpPr>
            <a:spLocks noGrp="1"/>
          </p:cNvSpPr>
          <p:nvPr>
            <p:ph type="body" sz="quarter" idx="12" hasCustomPrompt="1"/>
          </p:nvPr>
        </p:nvSpPr>
        <p:spPr>
          <a:xfrm>
            <a:off x="1065213" y="4157132"/>
            <a:ext cx="5767387" cy="1451815"/>
          </a:xfrm>
        </p:spPr>
        <p:txBody>
          <a:bodyPr>
            <a:noAutofit/>
          </a:bodyPr>
          <a:lstStyle>
            <a:lvl1pPr marL="0" indent="0">
              <a:buNone/>
              <a:defRPr sz="2400" b="1" i="0">
                <a:solidFill>
                  <a:schemeClr val="bg1"/>
                </a:solidFill>
                <a:latin typeface="+mj-lt"/>
                <a:cs typeface="Times New Roman" panose="02020603050405020304" pitchFamily="18" charset="0"/>
              </a:defRPr>
            </a:lvl1pPr>
            <a:lvl2pPr>
              <a:defRPr sz="2400" b="1" i="0">
                <a:solidFill>
                  <a:schemeClr val="bg1"/>
                </a:solidFill>
                <a:latin typeface="Tinos" panose="02020603050405020304" pitchFamily="18" charset="0"/>
              </a:defRPr>
            </a:lvl2pPr>
            <a:lvl3pPr>
              <a:defRPr sz="2400" b="1" i="0">
                <a:solidFill>
                  <a:schemeClr val="bg1"/>
                </a:solidFill>
                <a:latin typeface="Tinos" panose="02020603050405020304" pitchFamily="18" charset="0"/>
              </a:defRPr>
            </a:lvl3pPr>
            <a:lvl4pPr>
              <a:defRPr sz="2400" b="1" i="0">
                <a:solidFill>
                  <a:schemeClr val="bg1"/>
                </a:solidFill>
                <a:latin typeface="Tinos" panose="02020603050405020304" pitchFamily="18" charset="0"/>
              </a:defRPr>
            </a:lvl4pPr>
            <a:lvl5pPr>
              <a:defRPr sz="2400" b="1" i="0">
                <a:solidFill>
                  <a:schemeClr val="bg1"/>
                </a:solidFill>
                <a:latin typeface="Tinos" panose="02020603050405020304" pitchFamily="18" charset="0"/>
              </a:defRPr>
            </a:lvl5pPr>
          </a:lstStyle>
          <a:p>
            <a:pPr lvl="0"/>
            <a:r>
              <a:rPr lang="et-EE" dirty="0" smtClean="0"/>
              <a:t>Subtitle goes here</a:t>
            </a:r>
            <a:endParaRPr lang="en-US" dirty="0" smtClean="0"/>
          </a:p>
        </p:txBody>
      </p:sp>
      <p:sp>
        <p:nvSpPr>
          <p:cNvPr id="13" name="Text Placeholder 3"/>
          <p:cNvSpPr>
            <a:spLocks noGrp="1"/>
          </p:cNvSpPr>
          <p:nvPr>
            <p:ph type="body" sz="quarter" idx="10" hasCustomPrompt="1"/>
          </p:nvPr>
        </p:nvSpPr>
        <p:spPr>
          <a:xfrm>
            <a:off x="1050215" y="2008706"/>
            <a:ext cx="5045785" cy="2148426"/>
          </a:xfrm>
        </p:spPr>
        <p:txBody>
          <a:bodyPr>
            <a:noAutofit/>
          </a:bodyPr>
          <a:lstStyle>
            <a:lvl1pPr marL="0" indent="0" algn="l">
              <a:buNone/>
              <a:defRPr sz="4600" b="1" i="0" baseline="0">
                <a:solidFill>
                  <a:schemeClr val="bg1"/>
                </a:solidFill>
                <a:latin typeface="+mj-lt"/>
                <a:cs typeface="Times New Roman" panose="02020603050405020304" pitchFamily="18" charset="0"/>
              </a:defRPr>
            </a:lvl1pPr>
            <a:lvl2pPr>
              <a:defRPr b="1" i="0">
                <a:solidFill>
                  <a:schemeClr val="bg1"/>
                </a:solidFill>
                <a:latin typeface="Tinos" panose="02020603050405020304" pitchFamily="18" charset="0"/>
              </a:defRPr>
            </a:lvl2pPr>
            <a:lvl3pPr>
              <a:defRPr b="1" i="0">
                <a:solidFill>
                  <a:schemeClr val="bg1"/>
                </a:solidFill>
                <a:latin typeface="Tinos" panose="02020603050405020304" pitchFamily="18" charset="0"/>
              </a:defRPr>
            </a:lvl3pPr>
            <a:lvl4pPr>
              <a:defRPr b="1" i="0">
                <a:solidFill>
                  <a:schemeClr val="bg1"/>
                </a:solidFill>
                <a:latin typeface="Tinos" panose="02020603050405020304" pitchFamily="18" charset="0"/>
              </a:defRPr>
            </a:lvl4pPr>
            <a:lvl5pPr>
              <a:defRPr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sp>
        <p:nvSpPr>
          <p:cNvPr id="14" name="Text Placeholder 5"/>
          <p:cNvSpPr>
            <a:spLocks noGrp="1"/>
          </p:cNvSpPr>
          <p:nvPr>
            <p:ph type="body" sz="quarter" idx="11" hasCustomPrompt="1"/>
          </p:nvPr>
        </p:nvSpPr>
        <p:spPr>
          <a:xfrm>
            <a:off x="1055016" y="6027738"/>
            <a:ext cx="3556000" cy="500062"/>
          </a:xfrm>
        </p:spPr>
        <p:txBody>
          <a:bodyPr/>
          <a:lstStyle>
            <a:lvl1pPr marL="0" indent="0" algn="l">
              <a:buNone/>
              <a:defRPr sz="1800" b="1" i="0" baseline="0">
                <a:solidFill>
                  <a:schemeClr val="bg1"/>
                </a:solidFill>
              </a:defRPr>
            </a:lvl1pPr>
          </a:lstStyle>
          <a:p>
            <a:pPr lvl="0"/>
            <a:r>
              <a:rPr lang="et-EE" dirty="0" smtClean="0"/>
              <a:t>00.00.0000</a:t>
            </a:r>
            <a:endParaRPr lang="et-EE" dirty="0"/>
          </a:p>
        </p:txBody>
      </p:sp>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50215" y="558548"/>
            <a:ext cx="3310135" cy="443485"/>
          </a:xfrm>
          <a:prstGeom prst="rect">
            <a:avLst/>
          </a:prstGeom>
        </p:spPr>
      </p:pic>
    </p:spTree>
    <p:extLst>
      <p:ext uri="{BB962C8B-B14F-4D97-AF65-F5344CB8AC3E}">
        <p14:creationId xmlns:p14="http://schemas.microsoft.com/office/powerpoint/2010/main" val="9881124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30. Sinine foto taus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60032"/>
          </a:xfrm>
          <a:prstGeom prst="rect">
            <a:avLst/>
          </a:prstGeom>
        </p:spPr>
      </p:pic>
      <p:pic>
        <p:nvPicPr>
          <p:cNvPr id="4" name="Picture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71143" y="558548"/>
            <a:ext cx="3310135" cy="443485"/>
          </a:xfrm>
          <a:prstGeom prst="rect">
            <a:avLst/>
          </a:prstGeom>
        </p:spPr>
      </p:pic>
    </p:spTree>
    <p:extLst>
      <p:ext uri="{BB962C8B-B14F-4D97-AF65-F5344CB8AC3E}">
        <p14:creationId xmlns:p14="http://schemas.microsoft.com/office/powerpoint/2010/main" val="378659478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31. Sinine foto taus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60032"/>
          </a:xfrm>
          <a:prstGeom prst="rect">
            <a:avLst/>
          </a:prstGeom>
        </p:spPr>
      </p:pic>
      <p:pic>
        <p:nvPicPr>
          <p:cNvPr id="4" name="Picture 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71143" y="558548"/>
            <a:ext cx="3310135" cy="443485"/>
          </a:xfrm>
          <a:prstGeom prst="rect">
            <a:avLst/>
          </a:prstGeom>
        </p:spPr>
      </p:pic>
    </p:spTree>
    <p:extLst>
      <p:ext uri="{BB962C8B-B14F-4D97-AF65-F5344CB8AC3E}">
        <p14:creationId xmlns:p14="http://schemas.microsoft.com/office/powerpoint/2010/main" val="166523805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32. Sinine foto taus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5968"/>
          </a:xfrm>
          <a:prstGeom prst="rect">
            <a:avLst/>
          </a:prstGeom>
        </p:spPr>
      </p:pic>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71143" y="558548"/>
            <a:ext cx="3310135" cy="443485"/>
          </a:xfrm>
          <a:prstGeom prst="rect">
            <a:avLst/>
          </a:prstGeom>
        </p:spPr>
      </p:pic>
    </p:spTree>
    <p:extLst>
      <p:ext uri="{BB962C8B-B14F-4D97-AF65-F5344CB8AC3E}">
        <p14:creationId xmlns:p14="http://schemas.microsoft.com/office/powerpoint/2010/main" val="1270544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33. Sinine foto taus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5968"/>
          </a:xfrm>
          <a:prstGeom prst="rect">
            <a:avLst/>
          </a:prstGeom>
        </p:spPr>
      </p:pic>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71143" y="558548"/>
            <a:ext cx="3310135" cy="443485"/>
          </a:xfrm>
          <a:prstGeom prst="rect">
            <a:avLst/>
          </a:prstGeom>
        </p:spPr>
      </p:pic>
    </p:spTree>
    <p:extLst>
      <p:ext uri="{BB962C8B-B14F-4D97-AF65-F5344CB8AC3E}">
        <p14:creationId xmlns:p14="http://schemas.microsoft.com/office/powerpoint/2010/main" val="83559873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34. Sinine foto taus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60032"/>
          </a:xfrm>
          <a:prstGeom prst="rect">
            <a:avLst/>
          </a:prstGeom>
        </p:spPr>
      </p:pic>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71143" y="558548"/>
            <a:ext cx="3310135" cy="443485"/>
          </a:xfrm>
          <a:prstGeom prst="rect">
            <a:avLst/>
          </a:prstGeom>
        </p:spPr>
      </p:pic>
    </p:spTree>
    <p:extLst>
      <p:ext uri="{BB962C8B-B14F-4D97-AF65-F5344CB8AC3E}">
        <p14:creationId xmlns:p14="http://schemas.microsoft.com/office/powerpoint/2010/main" val="186890729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35. Sinine foto taus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60032"/>
          </a:xfrm>
          <a:prstGeom prst="rect">
            <a:avLst/>
          </a:prstGeom>
        </p:spPr>
      </p:pic>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71143" y="558548"/>
            <a:ext cx="3310135" cy="443485"/>
          </a:xfrm>
          <a:prstGeom prst="rect">
            <a:avLst/>
          </a:prstGeom>
        </p:spPr>
      </p:pic>
    </p:spTree>
    <p:extLst>
      <p:ext uri="{BB962C8B-B14F-4D97-AF65-F5344CB8AC3E}">
        <p14:creationId xmlns:p14="http://schemas.microsoft.com/office/powerpoint/2010/main" val="298952856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36. Sinine foto taus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60032"/>
          </a:xfrm>
          <a:prstGeom prst="rect">
            <a:avLst/>
          </a:prstGeom>
        </p:spPr>
      </p:pic>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71143" y="558548"/>
            <a:ext cx="3310135" cy="443485"/>
          </a:xfrm>
          <a:prstGeom prst="rect">
            <a:avLst/>
          </a:prstGeom>
        </p:spPr>
      </p:pic>
    </p:spTree>
    <p:extLst>
      <p:ext uri="{BB962C8B-B14F-4D97-AF65-F5344CB8AC3E}">
        <p14:creationId xmlns:p14="http://schemas.microsoft.com/office/powerpoint/2010/main" val="366990884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t-EE"/>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87DC27F-A010-4C55-A615-71B4EBCEEAD0}" type="slidenum">
              <a:rPr lang="en-GB" altLang="en-US"/>
              <a:pPr>
                <a:defRPr/>
              </a:pPr>
              <a:t>‹#›</a:t>
            </a:fld>
            <a:endParaRPr lang="en-GB" altLang="en-US"/>
          </a:p>
        </p:txBody>
      </p:sp>
    </p:spTree>
    <p:extLst>
      <p:ext uri="{BB962C8B-B14F-4D97-AF65-F5344CB8AC3E}">
        <p14:creationId xmlns:p14="http://schemas.microsoft.com/office/powerpoint/2010/main" val="20556603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83E119C-BC5A-4868-B343-35DC4DDE26A4}" type="datetimeFigureOut">
              <a:rPr lang="et-EE" smtClean="0"/>
              <a:t>29.01.2019</a:t>
            </a:fld>
            <a:endParaRPr lang="et-EE"/>
          </a:p>
        </p:txBody>
      </p:sp>
      <p:sp>
        <p:nvSpPr>
          <p:cNvPr id="5" name="Footer Placeholder 4"/>
          <p:cNvSpPr>
            <a:spLocks noGrp="1"/>
          </p:cNvSpPr>
          <p:nvPr>
            <p:ph type="ftr" sz="quarter" idx="11"/>
          </p:nvPr>
        </p:nvSpPr>
        <p:spPr/>
        <p:txBody>
          <a:bodyPr/>
          <a:lstStyle/>
          <a:p>
            <a:endParaRPr lang="et-EE"/>
          </a:p>
        </p:txBody>
      </p:sp>
      <p:sp>
        <p:nvSpPr>
          <p:cNvPr id="6" name="Slide Number Placeholder 5"/>
          <p:cNvSpPr>
            <a:spLocks noGrp="1"/>
          </p:cNvSpPr>
          <p:nvPr>
            <p:ph type="sldNum" sz="quarter" idx="12"/>
          </p:nvPr>
        </p:nvSpPr>
        <p:spPr/>
        <p:txBody>
          <a:bodyPr/>
          <a:lstStyle/>
          <a:p>
            <a:fld id="{A1CEC855-5687-4497-BC19-C1D2BE0D11D1}" type="slidenum">
              <a:rPr lang="et-EE" smtClean="0"/>
              <a:t>‹#›</a:t>
            </a:fld>
            <a:endParaRPr lang="et-EE"/>
          </a:p>
        </p:txBody>
      </p:sp>
    </p:spTree>
    <p:extLst>
      <p:ext uri="{BB962C8B-B14F-4D97-AF65-F5344CB8AC3E}">
        <p14:creationId xmlns:p14="http://schemas.microsoft.com/office/powerpoint/2010/main" val="129994742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3E119C-BC5A-4868-B343-35DC4DDE26A4}" type="datetimeFigureOut">
              <a:rPr lang="et-EE" smtClean="0"/>
              <a:t>29.01.2019</a:t>
            </a:fld>
            <a:endParaRPr lang="et-EE"/>
          </a:p>
        </p:txBody>
      </p:sp>
      <p:sp>
        <p:nvSpPr>
          <p:cNvPr id="5" name="Footer Placeholder 4"/>
          <p:cNvSpPr>
            <a:spLocks noGrp="1"/>
          </p:cNvSpPr>
          <p:nvPr>
            <p:ph type="ftr" sz="quarter" idx="11"/>
          </p:nvPr>
        </p:nvSpPr>
        <p:spPr/>
        <p:txBody>
          <a:bodyPr/>
          <a:lstStyle/>
          <a:p>
            <a:endParaRPr lang="et-EE"/>
          </a:p>
        </p:txBody>
      </p:sp>
      <p:sp>
        <p:nvSpPr>
          <p:cNvPr id="6" name="Slide Number Placeholder 5"/>
          <p:cNvSpPr>
            <a:spLocks noGrp="1"/>
          </p:cNvSpPr>
          <p:nvPr>
            <p:ph type="sldNum" sz="quarter" idx="12"/>
          </p:nvPr>
        </p:nvSpPr>
        <p:spPr/>
        <p:txBody>
          <a:bodyPr/>
          <a:lstStyle/>
          <a:p>
            <a:fld id="{A1CEC855-5687-4497-BC19-C1D2BE0D11D1}" type="slidenum">
              <a:rPr lang="et-EE" smtClean="0"/>
              <a:t>‹#›</a:t>
            </a:fld>
            <a:endParaRPr lang="et-EE"/>
          </a:p>
        </p:txBody>
      </p:sp>
    </p:spTree>
    <p:extLst>
      <p:ext uri="{BB962C8B-B14F-4D97-AF65-F5344CB8AC3E}">
        <p14:creationId xmlns:p14="http://schemas.microsoft.com/office/powerpoint/2010/main" val="3114375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 foto, alapealkiri, teks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1065229" y="0"/>
            <a:ext cx="4311104" cy="6858000"/>
          </a:xfrm>
        </p:spPr>
        <p:txBody>
          <a:bodyPr/>
          <a:lstStyle>
            <a:lvl1pPr marL="0" indent="0">
              <a:buNone/>
              <a:defRPr/>
            </a:lvl1pPr>
            <a:lvl2pPr>
              <a:defRPr sz="1400"/>
            </a:lvl2pPr>
            <a:lvl3pPr>
              <a:defRPr sz="1500"/>
            </a:lvl3pPr>
          </a:lstStyle>
          <a:p>
            <a:pPr lvl="0"/>
            <a:r>
              <a:rPr lang="et-EE" dirty="0" smtClean="0"/>
              <a:t>Object</a:t>
            </a:r>
            <a:endParaRPr lang="en-US" dirty="0" smtClean="0"/>
          </a:p>
        </p:txBody>
      </p:sp>
      <p:sp>
        <p:nvSpPr>
          <p:cNvPr id="7" name="Text Placeholder 6"/>
          <p:cNvSpPr>
            <a:spLocks noGrp="1"/>
          </p:cNvSpPr>
          <p:nvPr>
            <p:ph type="body" sz="quarter" idx="10" hasCustomPrompt="1"/>
          </p:nvPr>
        </p:nvSpPr>
        <p:spPr>
          <a:xfrm>
            <a:off x="6113462" y="1997605"/>
            <a:ext cx="5070475" cy="1431395"/>
          </a:xfrm>
        </p:spPr>
        <p:txBody>
          <a:bodyPr>
            <a:normAutofit/>
          </a:bodyPr>
          <a:lstStyle>
            <a:lvl1pPr marL="0" indent="0">
              <a:buNone/>
              <a:defRPr sz="3400" b="1" i="0" baseline="0"/>
            </a:lvl1pPr>
          </a:lstStyle>
          <a:p>
            <a:pPr lvl="0"/>
            <a:r>
              <a:rPr lang="et-EE" dirty="0" smtClean="0"/>
              <a:t>Write a catchy header here!</a:t>
            </a:r>
            <a:endParaRPr lang="en-US" dirty="0" smtClean="0"/>
          </a:p>
        </p:txBody>
      </p:sp>
      <p:sp>
        <p:nvSpPr>
          <p:cNvPr id="9" name="Text Placeholder 8"/>
          <p:cNvSpPr>
            <a:spLocks noGrp="1"/>
          </p:cNvSpPr>
          <p:nvPr>
            <p:ph type="body" sz="quarter" idx="11" hasCustomPrompt="1"/>
          </p:nvPr>
        </p:nvSpPr>
        <p:spPr>
          <a:xfrm>
            <a:off x="6113462" y="3424844"/>
            <a:ext cx="5070475" cy="2176463"/>
          </a:xfrm>
        </p:spPr>
        <p:txBody>
          <a:bodyPr>
            <a:noAutofit/>
          </a:bodyPr>
          <a:lstStyle>
            <a:lvl1pPr marL="0" indent="0">
              <a:buNone/>
              <a:defRPr sz="1800" baseline="0"/>
            </a:lvl1pPr>
          </a:lstStyle>
          <a:p>
            <a:pPr lvl="0"/>
            <a:r>
              <a:rPr lang="et-EE" dirty="0" smtClean="0"/>
              <a:t>Lorem ipsum dolor sit amet, consectetur adipiscing elit. Praesent non consequat velit, in ultricies purus. In in eros orci. Duis lacinia tempus est, vel gravida ipsum lacinia in. Nam porttitor, eros in tristique bibendum, arcu magna eleifend tortor, non lacinia magna sem vel mauris. </a:t>
            </a:r>
            <a:endParaRPr lang="en-US" dirty="0" smtClean="0"/>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55732" y="574862"/>
            <a:ext cx="3310135" cy="443485"/>
          </a:xfrm>
          <a:prstGeom prst="rect">
            <a:avLst/>
          </a:prstGeom>
        </p:spPr>
      </p:pic>
    </p:spTree>
    <p:extLst>
      <p:ext uri="{BB962C8B-B14F-4D97-AF65-F5344CB8AC3E}">
        <p14:creationId xmlns:p14="http://schemas.microsoft.com/office/powerpoint/2010/main" val="268725506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 Loetelu ja foto">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1065229" y="0"/>
            <a:ext cx="4311104" cy="6858000"/>
          </a:xfrm>
        </p:spPr>
        <p:txBody>
          <a:bodyPr/>
          <a:lstStyle>
            <a:lvl1pPr marL="0" indent="0">
              <a:buNone/>
              <a:defRPr baseline="0"/>
            </a:lvl1pPr>
            <a:lvl2pPr>
              <a:defRPr sz="1400"/>
            </a:lvl2pPr>
            <a:lvl3pPr>
              <a:defRPr sz="1500"/>
            </a:lvl3pPr>
          </a:lstStyle>
          <a:p>
            <a:pPr lvl="0"/>
            <a:r>
              <a:rPr lang="et-EE" dirty="0" smtClean="0"/>
              <a:t>Object</a:t>
            </a:r>
            <a:endParaRPr lang="en-US" dirty="0" smtClean="0"/>
          </a:p>
        </p:txBody>
      </p:sp>
      <p:sp>
        <p:nvSpPr>
          <p:cNvPr id="9" name="Text Placeholder 8"/>
          <p:cNvSpPr>
            <a:spLocks noGrp="1"/>
          </p:cNvSpPr>
          <p:nvPr>
            <p:ph type="body" sz="quarter" idx="11" hasCustomPrompt="1"/>
          </p:nvPr>
        </p:nvSpPr>
        <p:spPr>
          <a:xfrm>
            <a:off x="6113462" y="1972734"/>
            <a:ext cx="5070475" cy="4351866"/>
          </a:xfrm>
        </p:spPr>
        <p:txBody>
          <a:bodyPr>
            <a:noAutofit/>
          </a:bodyPr>
          <a:lstStyle>
            <a:lvl1pPr marL="285750" marR="0" indent="-285750" algn="l" defTabSz="914400" rtl="0" eaLnBrk="1" fontAlgn="auto" latinLnBrk="0" hangingPunct="1">
              <a:lnSpc>
                <a:spcPct val="120000"/>
              </a:lnSpc>
              <a:spcBef>
                <a:spcPts val="1000"/>
              </a:spcBef>
              <a:spcAft>
                <a:spcPts val="0"/>
              </a:spcAft>
              <a:buClr>
                <a:srgbClr val="0061AA"/>
              </a:buClr>
              <a:buSzTx/>
              <a:buFont typeface="Arial" panose="020B0604020202020204" pitchFamily="34" charset="0"/>
              <a:buChar char="•"/>
              <a:tabLst/>
              <a:defRPr sz="1800" baseline="0"/>
            </a:lvl1pPr>
          </a:lstStyle>
          <a:p>
            <a:pPr lvl="0"/>
            <a:r>
              <a:rPr lang="et-EE" dirty="0" smtClean="0"/>
              <a:t>Lorem ipsum dolor sit amet, consectetur adipiscing elit. Praesent non consequat velit, in ultricies purus.</a:t>
            </a:r>
          </a:p>
          <a:p>
            <a:pPr lvl="0"/>
            <a:r>
              <a:rPr lang="fr-FR" dirty="0" smtClean="0"/>
              <a:t>Ut </a:t>
            </a:r>
            <a:r>
              <a:rPr lang="fr-FR" dirty="0" err="1" smtClean="0"/>
              <a:t>porttitor</a:t>
            </a:r>
            <a:r>
              <a:rPr lang="fr-FR" dirty="0" smtClean="0"/>
              <a:t> </a:t>
            </a:r>
            <a:r>
              <a:rPr lang="fr-FR" dirty="0" err="1" smtClean="0"/>
              <a:t>lobortis</a:t>
            </a:r>
            <a:r>
              <a:rPr lang="fr-FR" dirty="0" smtClean="0"/>
              <a:t> </a:t>
            </a:r>
            <a:r>
              <a:rPr lang="fr-FR" dirty="0" err="1" smtClean="0"/>
              <a:t>sodales</a:t>
            </a:r>
            <a:r>
              <a:rPr lang="fr-FR" dirty="0" smtClean="0"/>
              <a:t>. </a:t>
            </a:r>
            <a:r>
              <a:rPr lang="fr-FR" dirty="0" err="1" smtClean="0"/>
              <a:t>Pellentesque</a:t>
            </a:r>
            <a:r>
              <a:rPr lang="fr-FR" dirty="0" smtClean="0"/>
              <a:t> </a:t>
            </a:r>
            <a:r>
              <a:rPr lang="fr-FR" dirty="0" err="1" smtClean="0"/>
              <a:t>sapien</a:t>
            </a:r>
            <a:r>
              <a:rPr lang="fr-FR" dirty="0" smtClean="0"/>
              <a:t> </a:t>
            </a:r>
            <a:r>
              <a:rPr lang="fr-FR" dirty="0" err="1" smtClean="0"/>
              <a:t>dui</a:t>
            </a:r>
            <a:r>
              <a:rPr lang="fr-FR" dirty="0" smtClean="0"/>
              <a:t>, </a:t>
            </a:r>
            <a:r>
              <a:rPr lang="fr-FR" dirty="0" err="1" smtClean="0"/>
              <a:t>aliquam</a:t>
            </a:r>
            <a:r>
              <a:rPr lang="fr-FR" dirty="0" smtClean="0"/>
              <a:t> ut </a:t>
            </a:r>
            <a:r>
              <a:rPr lang="fr-FR" dirty="0" err="1" smtClean="0"/>
              <a:t>interdum</a:t>
            </a:r>
            <a:r>
              <a:rPr lang="fr-FR" dirty="0" smtClean="0"/>
              <a:t> </a:t>
            </a:r>
            <a:r>
              <a:rPr lang="fr-FR" dirty="0" err="1" smtClean="0"/>
              <a:t>ultrices</a:t>
            </a:r>
            <a:r>
              <a:rPr lang="fr-FR" dirty="0" smtClean="0"/>
              <a:t>, </a:t>
            </a:r>
            <a:r>
              <a:rPr lang="fr-FR" dirty="0" err="1" smtClean="0"/>
              <a:t>ornare</a:t>
            </a:r>
            <a:r>
              <a:rPr lang="fr-FR" dirty="0" smtClean="0"/>
              <a:t> </a:t>
            </a:r>
            <a:r>
              <a:rPr lang="fr-FR" dirty="0" err="1" smtClean="0"/>
              <a:t>sed</a:t>
            </a:r>
            <a:r>
              <a:rPr lang="fr-FR" dirty="0" smtClean="0"/>
              <a:t> </a:t>
            </a:r>
            <a:r>
              <a:rPr lang="fr-FR" dirty="0" err="1" smtClean="0"/>
              <a:t>lorem</a:t>
            </a:r>
            <a:r>
              <a:rPr lang="fr-FR" dirty="0" smtClean="0"/>
              <a:t>. </a:t>
            </a:r>
            <a:endParaRPr lang="et-EE" dirty="0" smtClean="0"/>
          </a:p>
          <a:p>
            <a:pPr marL="285750" marR="0" lvl="0" indent="-285750" algn="l" defTabSz="914400" rtl="0" eaLnBrk="1" fontAlgn="auto" latinLnBrk="0" hangingPunct="1">
              <a:lnSpc>
                <a:spcPct val="120000"/>
              </a:lnSpc>
              <a:spcBef>
                <a:spcPts val="1000"/>
              </a:spcBef>
              <a:spcAft>
                <a:spcPts val="0"/>
              </a:spcAft>
              <a:buClr>
                <a:srgbClr val="0061AA"/>
              </a:buClr>
              <a:buSzTx/>
              <a:buFont typeface="Arial" panose="020B0604020202020204" pitchFamily="34" charset="0"/>
              <a:buChar char="•"/>
              <a:tabLst/>
              <a:defRPr/>
            </a:pPr>
            <a:r>
              <a:rPr lang="fr-FR" dirty="0" err="1" smtClean="0"/>
              <a:t>Mauris</a:t>
            </a:r>
            <a:r>
              <a:rPr lang="fr-FR" dirty="0" smtClean="0"/>
              <a:t> </a:t>
            </a:r>
            <a:r>
              <a:rPr lang="fr-FR" dirty="0" err="1" smtClean="0"/>
              <a:t>gravida</a:t>
            </a:r>
            <a:r>
              <a:rPr lang="fr-FR" dirty="0" smtClean="0"/>
              <a:t> erat vitae </a:t>
            </a:r>
            <a:r>
              <a:rPr lang="fr-FR" dirty="0" err="1" smtClean="0"/>
              <a:t>odio</a:t>
            </a:r>
            <a:r>
              <a:rPr lang="fr-FR" dirty="0" smtClean="0"/>
              <a:t> </a:t>
            </a:r>
            <a:r>
              <a:rPr lang="fr-FR" dirty="0" err="1" smtClean="0"/>
              <a:t>convallis</a:t>
            </a:r>
            <a:r>
              <a:rPr lang="fr-FR" dirty="0" smtClean="0"/>
              <a:t> </a:t>
            </a:r>
            <a:r>
              <a:rPr lang="fr-FR" dirty="0" err="1" smtClean="0"/>
              <a:t>facilisis</a:t>
            </a:r>
            <a:r>
              <a:rPr lang="fr-FR" dirty="0" smtClean="0"/>
              <a:t>.</a:t>
            </a:r>
            <a:endParaRPr lang="en-US" dirty="0" smtClean="0"/>
          </a:p>
          <a:p>
            <a:pPr lvl="0"/>
            <a:r>
              <a:rPr lang="et-EE" dirty="0" smtClean="0"/>
              <a:t>Praesent non consequat velit, in ultricies purus.</a:t>
            </a:r>
          </a:p>
          <a:p>
            <a:pPr lvl="0"/>
            <a:r>
              <a:rPr lang="et-EE" dirty="0" smtClean="0"/>
              <a:t>In sagittis cursus odio quis aliquet. Vestibulum ante ipsum primis in faucibus orci luctus et ultrices.</a:t>
            </a:r>
            <a:endParaRPr lang="en-US" dirty="0" smtClean="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555732" y="574862"/>
            <a:ext cx="3310135" cy="443485"/>
          </a:xfrm>
          <a:prstGeom prst="rect">
            <a:avLst/>
          </a:prstGeom>
        </p:spPr>
      </p:pic>
    </p:spTree>
    <p:extLst>
      <p:ext uri="{BB962C8B-B14F-4D97-AF65-F5344CB8AC3E}">
        <p14:creationId xmlns:p14="http://schemas.microsoft.com/office/powerpoint/2010/main" val="215306711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 Pealkiri, loetelu ja joonis">
    <p:bg>
      <p:bgPr>
        <a:solidFill>
          <a:srgbClr val="0061AA"/>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670987" y="-2102178"/>
            <a:ext cx="7474659" cy="6858000"/>
          </a:xfrm>
          <a:prstGeom prst="rect">
            <a:avLst/>
          </a:prstGeom>
        </p:spPr>
      </p:pic>
      <p:sp>
        <p:nvSpPr>
          <p:cNvPr id="5" name="Text Placeholder 4"/>
          <p:cNvSpPr>
            <a:spLocks noGrp="1"/>
          </p:cNvSpPr>
          <p:nvPr>
            <p:ph type="body" sz="quarter" idx="10" hasCustomPrompt="1"/>
          </p:nvPr>
        </p:nvSpPr>
        <p:spPr>
          <a:xfrm>
            <a:off x="6105525" y="4148138"/>
            <a:ext cx="5770563" cy="2157412"/>
          </a:xfrm>
        </p:spPr>
        <p:txBody>
          <a:bodyPr>
            <a:normAutofit/>
          </a:bodyPr>
          <a:lstStyle>
            <a:lvl1pPr marL="0" indent="0">
              <a:buNone/>
              <a:defRPr sz="1800" baseline="0">
                <a:solidFill>
                  <a:schemeClr val="bg1"/>
                </a:solidFill>
                <a:latin typeface="+mj-lt"/>
                <a:cs typeface="Times New Roman" panose="02020603050405020304" pitchFamily="18" charset="0"/>
              </a:defRPr>
            </a:lvl1pPr>
            <a:lvl2pPr marL="457200" indent="0">
              <a:buNone/>
              <a:defRPr>
                <a:solidFill>
                  <a:schemeClr val="bg1"/>
                </a:solidFill>
                <a:latin typeface="Tinos" panose="02020603050405020304" pitchFamily="18" charset="0"/>
              </a:defRPr>
            </a:lvl2pPr>
            <a:lvl3pPr marL="914400" indent="0">
              <a:buNone/>
              <a:defRPr>
                <a:solidFill>
                  <a:schemeClr val="bg1"/>
                </a:solidFill>
                <a:latin typeface="Tinos" panose="02020603050405020304" pitchFamily="18" charset="0"/>
              </a:defRPr>
            </a:lvl3pPr>
            <a:lvl4pPr marL="1371600" indent="0">
              <a:buNone/>
              <a:defRPr>
                <a:solidFill>
                  <a:schemeClr val="bg1"/>
                </a:solidFill>
                <a:latin typeface="Tinos" panose="02020603050405020304" pitchFamily="18" charset="0"/>
              </a:defRPr>
            </a:lvl4pPr>
            <a:lvl5pPr marL="1828800" indent="0">
              <a:buNone/>
              <a:defRPr>
                <a:solidFill>
                  <a:schemeClr val="bg1"/>
                </a:solidFill>
                <a:latin typeface="Tinos" panose="02020603050405020304" pitchFamily="18" charset="0"/>
              </a:defRPr>
            </a:lvl5pPr>
          </a:lstStyle>
          <a:p>
            <a:pPr lvl="0"/>
            <a:r>
              <a:rPr lang="et-EE" dirty="0" smtClean="0"/>
              <a:t>Lorem ipsum dolor sit amet, consectetur adipiscing elit. Praesent non consequat velit, in ultricies purus. In in eros orci. Duis lacinia tempus est, vel gravida ipsum lacinia in. Nam porttitor, eros in tristique bibendum, arcu magna eleifend tortor, non lacinia magna sem vel mauris. Quisque bibendum suscipit mauris a sagittis.</a:t>
            </a:r>
            <a:endParaRPr lang="en-US" dirty="0" smtClean="0"/>
          </a:p>
        </p:txBody>
      </p:sp>
      <p:sp>
        <p:nvSpPr>
          <p:cNvPr id="9" name="Text Placeholder 8"/>
          <p:cNvSpPr>
            <a:spLocks noGrp="1"/>
          </p:cNvSpPr>
          <p:nvPr>
            <p:ph type="body" sz="quarter" idx="11" hasCustomPrompt="1"/>
          </p:nvPr>
        </p:nvSpPr>
        <p:spPr>
          <a:xfrm>
            <a:off x="6105525" y="2682814"/>
            <a:ext cx="5780088" cy="1465323"/>
          </a:xfrm>
        </p:spPr>
        <p:txBody>
          <a:bodyPr>
            <a:noAutofit/>
          </a:bodyPr>
          <a:lstStyle>
            <a:lvl1pPr marL="0" indent="0" algn="l">
              <a:buNone/>
              <a:defRPr sz="3400" b="1" i="0" baseline="0">
                <a:solidFill>
                  <a:schemeClr val="bg1"/>
                </a:solidFill>
                <a:latin typeface="+mj-lt"/>
                <a:cs typeface="Times New Roman" panose="02020603050405020304" pitchFamily="18" charset="0"/>
              </a:defRPr>
            </a:lvl1pPr>
            <a:lvl2pPr>
              <a:defRPr sz="3600" b="1" i="0">
                <a:solidFill>
                  <a:schemeClr val="bg1"/>
                </a:solidFill>
                <a:latin typeface="Tinos" panose="02020603050405020304" pitchFamily="18" charset="0"/>
              </a:defRPr>
            </a:lvl2pPr>
            <a:lvl3pPr>
              <a:defRPr sz="3600" b="1" i="0">
                <a:solidFill>
                  <a:schemeClr val="bg1"/>
                </a:solidFill>
                <a:latin typeface="Tinos" panose="02020603050405020304" pitchFamily="18" charset="0"/>
              </a:defRPr>
            </a:lvl3pPr>
            <a:lvl4pPr>
              <a:defRPr sz="3600" b="1" i="0">
                <a:solidFill>
                  <a:schemeClr val="bg1"/>
                </a:solidFill>
                <a:latin typeface="Tinos" panose="02020603050405020304" pitchFamily="18" charset="0"/>
              </a:defRPr>
            </a:lvl4pPr>
            <a:lvl5pPr>
              <a:defRPr sz="3600"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65953" y="558548"/>
            <a:ext cx="3310135" cy="443485"/>
          </a:xfrm>
          <a:prstGeom prst="rect">
            <a:avLst/>
          </a:prstGeom>
        </p:spPr>
      </p:pic>
    </p:spTree>
    <p:extLst>
      <p:ext uri="{BB962C8B-B14F-4D97-AF65-F5344CB8AC3E}">
        <p14:creationId xmlns:p14="http://schemas.microsoft.com/office/powerpoint/2010/main" val="285467575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 Pealkiri, loetelu ja joonis">
    <p:bg>
      <p:bgPr>
        <a:solidFill>
          <a:srgbClr val="0061AA"/>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745512" y="-1758746"/>
            <a:ext cx="6858000" cy="6858000"/>
          </a:xfrm>
          <a:prstGeom prst="rect">
            <a:avLst/>
          </a:prstGeom>
        </p:spPr>
      </p:pic>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75478" y="558548"/>
            <a:ext cx="3310135" cy="443485"/>
          </a:xfrm>
          <a:prstGeom prst="rect">
            <a:avLst/>
          </a:prstGeom>
        </p:spPr>
      </p:pic>
      <p:sp>
        <p:nvSpPr>
          <p:cNvPr id="6" name="Text Placeholder 4"/>
          <p:cNvSpPr>
            <a:spLocks noGrp="1"/>
          </p:cNvSpPr>
          <p:nvPr>
            <p:ph type="body" sz="quarter" idx="10" hasCustomPrompt="1"/>
          </p:nvPr>
        </p:nvSpPr>
        <p:spPr>
          <a:xfrm>
            <a:off x="6105525" y="4148138"/>
            <a:ext cx="5770563" cy="2157412"/>
          </a:xfrm>
        </p:spPr>
        <p:txBody>
          <a:bodyPr>
            <a:normAutofit/>
          </a:bodyPr>
          <a:lstStyle>
            <a:lvl1pPr marL="0" indent="0">
              <a:buNone/>
              <a:defRPr sz="1800" baseline="0">
                <a:solidFill>
                  <a:schemeClr val="bg1"/>
                </a:solidFill>
                <a:latin typeface="+mj-lt"/>
                <a:cs typeface="Times New Roman" panose="02020603050405020304" pitchFamily="18" charset="0"/>
              </a:defRPr>
            </a:lvl1pPr>
            <a:lvl2pPr marL="457200" indent="0">
              <a:buNone/>
              <a:defRPr>
                <a:solidFill>
                  <a:schemeClr val="bg1"/>
                </a:solidFill>
                <a:latin typeface="Tinos" panose="02020603050405020304" pitchFamily="18" charset="0"/>
              </a:defRPr>
            </a:lvl2pPr>
            <a:lvl3pPr marL="914400" indent="0">
              <a:buNone/>
              <a:defRPr>
                <a:solidFill>
                  <a:schemeClr val="bg1"/>
                </a:solidFill>
                <a:latin typeface="Tinos" panose="02020603050405020304" pitchFamily="18" charset="0"/>
              </a:defRPr>
            </a:lvl3pPr>
            <a:lvl4pPr marL="1371600" indent="0">
              <a:buNone/>
              <a:defRPr>
                <a:solidFill>
                  <a:schemeClr val="bg1"/>
                </a:solidFill>
                <a:latin typeface="Tinos" panose="02020603050405020304" pitchFamily="18" charset="0"/>
              </a:defRPr>
            </a:lvl4pPr>
            <a:lvl5pPr marL="1828800" indent="0">
              <a:buNone/>
              <a:defRPr>
                <a:solidFill>
                  <a:schemeClr val="bg1"/>
                </a:solidFill>
                <a:latin typeface="Tinos" panose="02020603050405020304" pitchFamily="18" charset="0"/>
              </a:defRPr>
            </a:lvl5pPr>
          </a:lstStyle>
          <a:p>
            <a:pPr lvl="0"/>
            <a:r>
              <a:rPr lang="et-EE" dirty="0" smtClean="0"/>
              <a:t>Lorem ipsum dolor sit amet, consectetur adipiscing elit. Praesent non consequat velit, in ultricies purus. In in eros orci. Duis lacinia tempus est, vel gravida ipsum lacinia in. Nam porttitor, eros in tristique bibendum, arcu magna eleifend tortor, non lacinia magna sem vel mauris. Quisque bibendum suscipit mauris a sagittis.</a:t>
            </a:r>
            <a:endParaRPr lang="en-US" dirty="0" smtClean="0"/>
          </a:p>
        </p:txBody>
      </p:sp>
      <p:sp>
        <p:nvSpPr>
          <p:cNvPr id="8" name="Text Placeholder 8"/>
          <p:cNvSpPr>
            <a:spLocks noGrp="1"/>
          </p:cNvSpPr>
          <p:nvPr>
            <p:ph type="body" sz="quarter" idx="11" hasCustomPrompt="1"/>
          </p:nvPr>
        </p:nvSpPr>
        <p:spPr>
          <a:xfrm>
            <a:off x="6105525" y="2682814"/>
            <a:ext cx="5780088" cy="1465323"/>
          </a:xfrm>
        </p:spPr>
        <p:txBody>
          <a:bodyPr>
            <a:noAutofit/>
          </a:bodyPr>
          <a:lstStyle>
            <a:lvl1pPr marL="0" indent="0" algn="l">
              <a:buNone/>
              <a:defRPr sz="3400" b="1" i="0" baseline="0">
                <a:solidFill>
                  <a:schemeClr val="bg1"/>
                </a:solidFill>
                <a:latin typeface="+mj-lt"/>
                <a:cs typeface="Times New Roman" panose="02020603050405020304" pitchFamily="18" charset="0"/>
              </a:defRPr>
            </a:lvl1pPr>
            <a:lvl2pPr>
              <a:defRPr sz="3600" b="1" i="0">
                <a:solidFill>
                  <a:schemeClr val="bg1"/>
                </a:solidFill>
                <a:latin typeface="Tinos" panose="02020603050405020304" pitchFamily="18" charset="0"/>
              </a:defRPr>
            </a:lvl2pPr>
            <a:lvl3pPr>
              <a:defRPr sz="3600" b="1" i="0">
                <a:solidFill>
                  <a:schemeClr val="bg1"/>
                </a:solidFill>
                <a:latin typeface="Tinos" panose="02020603050405020304" pitchFamily="18" charset="0"/>
              </a:defRPr>
            </a:lvl3pPr>
            <a:lvl4pPr>
              <a:defRPr sz="3600" b="1" i="0">
                <a:solidFill>
                  <a:schemeClr val="bg1"/>
                </a:solidFill>
                <a:latin typeface="Tinos" panose="02020603050405020304" pitchFamily="18" charset="0"/>
              </a:defRPr>
            </a:lvl4pPr>
            <a:lvl5pPr>
              <a:defRPr sz="3600"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spTree>
    <p:extLst>
      <p:ext uri="{BB962C8B-B14F-4D97-AF65-F5344CB8AC3E}">
        <p14:creationId xmlns:p14="http://schemas.microsoft.com/office/powerpoint/2010/main" val="311985935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 Pealkiri, loetelu ja joonis">
    <p:bg>
      <p:bgPr>
        <a:solidFill>
          <a:srgbClr val="0061AA"/>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1358" y="-986641"/>
            <a:ext cx="5981756" cy="5981756"/>
          </a:xfrm>
          <a:prstGeom prst="rect">
            <a:avLst/>
          </a:prstGeom>
        </p:spPr>
      </p:pic>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75478" y="558548"/>
            <a:ext cx="3310135" cy="443485"/>
          </a:xfrm>
          <a:prstGeom prst="rect">
            <a:avLst/>
          </a:prstGeom>
        </p:spPr>
      </p:pic>
      <p:sp>
        <p:nvSpPr>
          <p:cNvPr id="6" name="Text Placeholder 4"/>
          <p:cNvSpPr>
            <a:spLocks noGrp="1"/>
          </p:cNvSpPr>
          <p:nvPr>
            <p:ph type="body" sz="quarter" idx="10" hasCustomPrompt="1"/>
          </p:nvPr>
        </p:nvSpPr>
        <p:spPr>
          <a:xfrm>
            <a:off x="6105525" y="4148138"/>
            <a:ext cx="5770563" cy="2157412"/>
          </a:xfrm>
        </p:spPr>
        <p:txBody>
          <a:bodyPr>
            <a:normAutofit/>
          </a:bodyPr>
          <a:lstStyle>
            <a:lvl1pPr marL="0" indent="0">
              <a:buNone/>
              <a:defRPr sz="1800" baseline="0">
                <a:solidFill>
                  <a:schemeClr val="bg1"/>
                </a:solidFill>
                <a:latin typeface="+mj-lt"/>
                <a:cs typeface="Times New Roman" panose="02020603050405020304" pitchFamily="18" charset="0"/>
              </a:defRPr>
            </a:lvl1pPr>
            <a:lvl2pPr marL="457200" indent="0">
              <a:buNone/>
              <a:defRPr>
                <a:solidFill>
                  <a:schemeClr val="bg1"/>
                </a:solidFill>
                <a:latin typeface="Tinos" panose="02020603050405020304" pitchFamily="18" charset="0"/>
              </a:defRPr>
            </a:lvl2pPr>
            <a:lvl3pPr marL="914400" indent="0">
              <a:buNone/>
              <a:defRPr>
                <a:solidFill>
                  <a:schemeClr val="bg1"/>
                </a:solidFill>
                <a:latin typeface="Tinos" panose="02020603050405020304" pitchFamily="18" charset="0"/>
              </a:defRPr>
            </a:lvl3pPr>
            <a:lvl4pPr marL="1371600" indent="0">
              <a:buNone/>
              <a:defRPr>
                <a:solidFill>
                  <a:schemeClr val="bg1"/>
                </a:solidFill>
                <a:latin typeface="Tinos" panose="02020603050405020304" pitchFamily="18" charset="0"/>
              </a:defRPr>
            </a:lvl4pPr>
            <a:lvl5pPr marL="1828800" indent="0">
              <a:buNone/>
              <a:defRPr>
                <a:solidFill>
                  <a:schemeClr val="bg1"/>
                </a:solidFill>
                <a:latin typeface="Tinos" panose="02020603050405020304" pitchFamily="18" charset="0"/>
              </a:defRPr>
            </a:lvl5pPr>
          </a:lstStyle>
          <a:p>
            <a:pPr lvl="0"/>
            <a:r>
              <a:rPr lang="et-EE" dirty="0" smtClean="0"/>
              <a:t>Lorem ipsum dolor sit amet, consectetur adipiscing elit. Praesent non consequat velit, in ultricies purus. In in eros orci. Duis lacinia tempus est, vel gravida ipsum lacinia in. Nam porttitor, eros in tristique bibendum, arcu magna eleifend tortor, non lacinia magna sem vel mauris. Quisque bibendum suscipit mauris a sagittis.</a:t>
            </a:r>
            <a:endParaRPr lang="en-US" dirty="0" smtClean="0"/>
          </a:p>
        </p:txBody>
      </p:sp>
      <p:sp>
        <p:nvSpPr>
          <p:cNvPr id="8" name="Text Placeholder 8"/>
          <p:cNvSpPr>
            <a:spLocks noGrp="1"/>
          </p:cNvSpPr>
          <p:nvPr>
            <p:ph type="body" sz="quarter" idx="11" hasCustomPrompt="1"/>
          </p:nvPr>
        </p:nvSpPr>
        <p:spPr>
          <a:xfrm>
            <a:off x="6105525" y="2682814"/>
            <a:ext cx="5780088" cy="1465323"/>
          </a:xfrm>
        </p:spPr>
        <p:txBody>
          <a:bodyPr>
            <a:noAutofit/>
          </a:bodyPr>
          <a:lstStyle>
            <a:lvl1pPr marL="0" indent="0" algn="l">
              <a:buNone/>
              <a:defRPr sz="3400" b="1" i="0" baseline="0">
                <a:solidFill>
                  <a:schemeClr val="bg1"/>
                </a:solidFill>
                <a:latin typeface="+mj-lt"/>
                <a:cs typeface="Times New Roman" panose="02020603050405020304" pitchFamily="18" charset="0"/>
              </a:defRPr>
            </a:lvl1pPr>
            <a:lvl2pPr>
              <a:defRPr sz="3600" b="1" i="0">
                <a:solidFill>
                  <a:schemeClr val="bg1"/>
                </a:solidFill>
                <a:latin typeface="Tinos" panose="02020603050405020304" pitchFamily="18" charset="0"/>
              </a:defRPr>
            </a:lvl2pPr>
            <a:lvl3pPr>
              <a:defRPr sz="3600" b="1" i="0">
                <a:solidFill>
                  <a:schemeClr val="bg1"/>
                </a:solidFill>
                <a:latin typeface="Tinos" panose="02020603050405020304" pitchFamily="18" charset="0"/>
              </a:defRPr>
            </a:lvl3pPr>
            <a:lvl4pPr>
              <a:defRPr sz="3600" b="1" i="0">
                <a:solidFill>
                  <a:schemeClr val="bg1"/>
                </a:solidFill>
                <a:latin typeface="Tinos" panose="02020603050405020304" pitchFamily="18" charset="0"/>
              </a:defRPr>
            </a:lvl4pPr>
            <a:lvl5pPr>
              <a:defRPr sz="3600"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spTree>
    <p:extLst>
      <p:ext uri="{BB962C8B-B14F-4D97-AF65-F5344CB8AC3E}">
        <p14:creationId xmlns:p14="http://schemas.microsoft.com/office/powerpoint/2010/main" val="55933352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 Pealkiri, loetelu ja joonis">
    <p:bg>
      <p:bgPr>
        <a:solidFill>
          <a:srgbClr val="0061AA"/>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3620" y="-871392"/>
            <a:ext cx="5866735" cy="5866735"/>
          </a:xfrm>
          <a:prstGeom prst="rect">
            <a:avLst/>
          </a:prstGeom>
        </p:spPr>
      </p:pic>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65953" y="558548"/>
            <a:ext cx="3310135" cy="443485"/>
          </a:xfrm>
          <a:prstGeom prst="rect">
            <a:avLst/>
          </a:prstGeom>
        </p:spPr>
      </p:pic>
      <p:sp>
        <p:nvSpPr>
          <p:cNvPr id="6" name="Text Placeholder 4"/>
          <p:cNvSpPr>
            <a:spLocks noGrp="1"/>
          </p:cNvSpPr>
          <p:nvPr>
            <p:ph type="body" sz="quarter" idx="10" hasCustomPrompt="1"/>
          </p:nvPr>
        </p:nvSpPr>
        <p:spPr>
          <a:xfrm>
            <a:off x="6105525" y="4148138"/>
            <a:ext cx="5770563" cy="2157412"/>
          </a:xfrm>
        </p:spPr>
        <p:txBody>
          <a:bodyPr>
            <a:normAutofit/>
          </a:bodyPr>
          <a:lstStyle>
            <a:lvl1pPr marL="0" indent="0">
              <a:buNone/>
              <a:defRPr sz="1800" baseline="0">
                <a:solidFill>
                  <a:schemeClr val="bg1"/>
                </a:solidFill>
                <a:latin typeface="+mj-lt"/>
                <a:cs typeface="Times New Roman" panose="02020603050405020304" pitchFamily="18" charset="0"/>
              </a:defRPr>
            </a:lvl1pPr>
            <a:lvl2pPr marL="457200" indent="0">
              <a:buNone/>
              <a:defRPr>
                <a:solidFill>
                  <a:schemeClr val="bg1"/>
                </a:solidFill>
                <a:latin typeface="Tinos" panose="02020603050405020304" pitchFamily="18" charset="0"/>
              </a:defRPr>
            </a:lvl2pPr>
            <a:lvl3pPr marL="914400" indent="0">
              <a:buNone/>
              <a:defRPr>
                <a:solidFill>
                  <a:schemeClr val="bg1"/>
                </a:solidFill>
                <a:latin typeface="Tinos" panose="02020603050405020304" pitchFamily="18" charset="0"/>
              </a:defRPr>
            </a:lvl3pPr>
            <a:lvl4pPr marL="1371600" indent="0">
              <a:buNone/>
              <a:defRPr>
                <a:solidFill>
                  <a:schemeClr val="bg1"/>
                </a:solidFill>
                <a:latin typeface="Tinos" panose="02020603050405020304" pitchFamily="18" charset="0"/>
              </a:defRPr>
            </a:lvl4pPr>
            <a:lvl5pPr marL="1828800" indent="0">
              <a:buNone/>
              <a:defRPr>
                <a:solidFill>
                  <a:schemeClr val="bg1"/>
                </a:solidFill>
                <a:latin typeface="Tinos" panose="02020603050405020304" pitchFamily="18" charset="0"/>
              </a:defRPr>
            </a:lvl5pPr>
          </a:lstStyle>
          <a:p>
            <a:pPr lvl="0"/>
            <a:r>
              <a:rPr lang="et-EE" dirty="0" smtClean="0"/>
              <a:t>Lorem ipsum dolor sit amet, consectetur adipiscing elit. Praesent non consequat velit, in ultricies purus. In in eros orci. Duis lacinia tempus est, vel gravida ipsum lacinia in. Nam porttitor, eros in tristique bibendum, arcu magna eleifend tortor, non lacinia magna sem vel mauris. Quisque bibendum suscipit mauris a sagittis.</a:t>
            </a:r>
            <a:endParaRPr lang="en-US" dirty="0" smtClean="0"/>
          </a:p>
        </p:txBody>
      </p:sp>
      <p:sp>
        <p:nvSpPr>
          <p:cNvPr id="8" name="Text Placeholder 8"/>
          <p:cNvSpPr>
            <a:spLocks noGrp="1"/>
          </p:cNvSpPr>
          <p:nvPr>
            <p:ph type="body" sz="quarter" idx="11" hasCustomPrompt="1"/>
          </p:nvPr>
        </p:nvSpPr>
        <p:spPr>
          <a:xfrm>
            <a:off x="6105525" y="2682814"/>
            <a:ext cx="5780088" cy="1465323"/>
          </a:xfrm>
        </p:spPr>
        <p:txBody>
          <a:bodyPr>
            <a:noAutofit/>
          </a:bodyPr>
          <a:lstStyle>
            <a:lvl1pPr marL="0" indent="0" algn="l">
              <a:buNone/>
              <a:defRPr sz="3400" b="1" i="0" baseline="0">
                <a:solidFill>
                  <a:schemeClr val="bg1"/>
                </a:solidFill>
                <a:latin typeface="+mj-lt"/>
                <a:cs typeface="Times New Roman" panose="02020603050405020304" pitchFamily="18" charset="0"/>
              </a:defRPr>
            </a:lvl1pPr>
            <a:lvl2pPr>
              <a:defRPr sz="3600" b="1" i="0">
                <a:solidFill>
                  <a:schemeClr val="bg1"/>
                </a:solidFill>
                <a:latin typeface="Tinos" panose="02020603050405020304" pitchFamily="18" charset="0"/>
              </a:defRPr>
            </a:lvl2pPr>
            <a:lvl3pPr>
              <a:defRPr sz="3600" b="1" i="0">
                <a:solidFill>
                  <a:schemeClr val="bg1"/>
                </a:solidFill>
                <a:latin typeface="Tinos" panose="02020603050405020304" pitchFamily="18" charset="0"/>
              </a:defRPr>
            </a:lvl3pPr>
            <a:lvl4pPr>
              <a:defRPr sz="3600" b="1" i="0">
                <a:solidFill>
                  <a:schemeClr val="bg1"/>
                </a:solidFill>
                <a:latin typeface="Tinos" panose="02020603050405020304" pitchFamily="18" charset="0"/>
              </a:defRPr>
            </a:lvl4pPr>
            <a:lvl5pPr>
              <a:defRPr sz="3600" b="1" i="0">
                <a:solidFill>
                  <a:schemeClr val="bg1"/>
                </a:solidFill>
                <a:latin typeface="Tinos" panose="02020603050405020304" pitchFamily="18" charset="0"/>
              </a:defRPr>
            </a:lvl5pPr>
          </a:lstStyle>
          <a:p>
            <a:pPr lvl="0"/>
            <a:r>
              <a:rPr lang="et-EE" dirty="0" smtClean="0"/>
              <a:t>Write a catchy header here!</a:t>
            </a:r>
            <a:endParaRPr lang="en-US" dirty="0" smtClean="0"/>
          </a:p>
        </p:txBody>
      </p:sp>
    </p:spTree>
    <p:extLst>
      <p:ext uri="{BB962C8B-B14F-4D97-AF65-F5344CB8AC3E}">
        <p14:creationId xmlns:p14="http://schemas.microsoft.com/office/powerpoint/2010/main" val="8457750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840">
          <p15:clr>
            <a:srgbClr val="FBAE40"/>
          </p15:clr>
        </p15:guide>
        <p15:guide id="3" orient="horz" pos="150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21679" y="352335"/>
            <a:ext cx="10515600" cy="1325563"/>
          </a:xfrm>
          <a:prstGeom prst="rect">
            <a:avLst/>
          </a:prstGeom>
        </p:spPr>
        <p:txBody>
          <a:bodyPr vert="horz" lIns="91440" tIns="45720" rIns="91440" bIns="45720" rtlCol="0" anchor="ctr">
            <a:normAutofit/>
          </a:bodyPr>
          <a:lstStyle/>
          <a:p>
            <a:pPr lvl="0"/>
            <a:r>
              <a:rPr lang="et-EE" dirty="0" smtClean="0"/>
              <a:t>Write a catchy header here!</a:t>
            </a:r>
            <a:endParaRPr lang="en-US" dirty="0" smtClean="0"/>
          </a:p>
        </p:txBody>
      </p:sp>
      <p:sp>
        <p:nvSpPr>
          <p:cNvPr id="3" name="Text Placeholder 2"/>
          <p:cNvSpPr>
            <a:spLocks noGrp="1"/>
          </p:cNvSpPr>
          <p:nvPr>
            <p:ph type="body" idx="1"/>
          </p:nvPr>
        </p:nvSpPr>
        <p:spPr>
          <a:xfrm>
            <a:off x="568719" y="2354538"/>
            <a:ext cx="10515600" cy="3542045"/>
          </a:xfrm>
          <a:prstGeom prst="rect">
            <a:avLst/>
          </a:prstGeom>
        </p:spPr>
        <p:txBody>
          <a:bodyPr vert="horz" lIns="91440" tIns="45720" rIns="91440" bIns="45720" rtlCol="0">
            <a:normAutofit/>
          </a:bodyPr>
          <a:lstStyle/>
          <a:p>
            <a:pPr lvl="0"/>
            <a:r>
              <a:rPr lang="et-EE" dirty="0" smtClean="0"/>
              <a:t>Text goes here</a:t>
            </a:r>
            <a:endParaRPr lang="en-US" dirty="0" smtClean="0"/>
          </a:p>
          <a:p>
            <a:pPr lvl="1"/>
            <a:r>
              <a:rPr lang="et-EE" dirty="0" smtClean="0"/>
              <a:t>Text goes here</a:t>
            </a:r>
          </a:p>
          <a:p>
            <a:pPr lvl="1"/>
            <a:endParaRPr lang="en-US" dirty="0" smtClean="0"/>
          </a:p>
        </p:txBody>
      </p:sp>
    </p:spTree>
    <p:extLst>
      <p:ext uri="{BB962C8B-B14F-4D97-AF65-F5344CB8AC3E}">
        <p14:creationId xmlns:p14="http://schemas.microsoft.com/office/powerpoint/2010/main" val="1968982971"/>
      </p:ext>
    </p:extLst>
  </p:cSld>
  <p:clrMap bg1="lt1" tx1="dk1" bg2="lt2" tx2="dk2" accent1="accent1" accent2="accent2" accent3="accent3" accent4="accent4" accent5="accent5" accent6="accent6" hlink="hlink" folHlink="folHlink"/>
  <p:sldLayoutIdLst>
    <p:sldLayoutId id="2147483667" r:id="rId1"/>
    <p:sldLayoutId id="2147483671" r:id="rId2"/>
    <p:sldLayoutId id="2147483672" r:id="rId3"/>
    <p:sldLayoutId id="2147483673" r:id="rId4"/>
    <p:sldLayoutId id="2147483674" r:id="rId5"/>
    <p:sldLayoutId id="2147483670" r:id="rId6"/>
    <p:sldLayoutId id="2147483703" r:id="rId7"/>
    <p:sldLayoutId id="2147483704" r:id="rId8"/>
    <p:sldLayoutId id="2147483705" r:id="rId9"/>
    <p:sldLayoutId id="2147483706" r:id="rId10"/>
    <p:sldLayoutId id="2147483707" r:id="rId11"/>
    <p:sldLayoutId id="2147483713" r:id="rId12"/>
    <p:sldLayoutId id="2147483650" r:id="rId13"/>
    <p:sldLayoutId id="2147483675" r:id="rId14"/>
    <p:sldLayoutId id="2147483695" r:id="rId15"/>
    <p:sldLayoutId id="2147483699" r:id="rId16"/>
    <p:sldLayoutId id="2147483701" r:id="rId17"/>
    <p:sldLayoutId id="2147483700" r:id="rId18"/>
    <p:sldLayoutId id="2147483676" r:id="rId19"/>
    <p:sldLayoutId id="2147483677" r:id="rId20"/>
    <p:sldLayoutId id="2147483681" r:id="rId21"/>
    <p:sldLayoutId id="2147483678" r:id="rId22"/>
    <p:sldLayoutId id="2147483682" r:id="rId23"/>
    <p:sldLayoutId id="2147483669" r:id="rId24"/>
    <p:sldLayoutId id="2147483702" r:id="rId25"/>
    <p:sldLayoutId id="2147483688" r:id="rId26"/>
    <p:sldLayoutId id="2147483692" r:id="rId27"/>
    <p:sldLayoutId id="2147483693" r:id="rId28"/>
    <p:sldLayoutId id="2147483694" r:id="rId29"/>
    <p:sldLayoutId id="2147483708" r:id="rId30"/>
    <p:sldLayoutId id="2147483709" r:id="rId31"/>
    <p:sldLayoutId id="2147483696" r:id="rId32"/>
    <p:sldLayoutId id="2147483698" r:id="rId33"/>
    <p:sldLayoutId id="2147483710" r:id="rId34"/>
    <p:sldLayoutId id="2147483711" r:id="rId35"/>
    <p:sldLayoutId id="2147483712" r:id="rId36"/>
    <p:sldLayoutId id="2147483714" r:id="rId37"/>
    <p:sldLayoutId id="2147483715" r:id="rId38"/>
    <p:sldLayoutId id="2147483716" r:id="rId39"/>
  </p:sldLayoutIdLst>
  <p:timing>
    <p:tnLst>
      <p:par>
        <p:cTn id="1" dur="indefinite" restart="never" nodeType="tmRoot"/>
      </p:par>
    </p:tnLst>
  </p:timing>
  <p:txStyles>
    <p:titleStyle>
      <a:lvl1pPr algn="l" defTabSz="914400" rtl="0" eaLnBrk="1" latinLnBrk="0" hangingPunct="1">
        <a:lnSpc>
          <a:spcPct val="90000"/>
        </a:lnSpc>
        <a:spcBef>
          <a:spcPct val="0"/>
        </a:spcBef>
        <a:buNone/>
        <a:defRPr sz="3600" kern="1200" baseline="0">
          <a:solidFill>
            <a:srgbClr val="0061AA"/>
          </a:solidFill>
          <a:latin typeface="+mj-lt"/>
          <a:ea typeface="+mj-ea"/>
          <a:cs typeface="Times New Roman" panose="02020603050405020304" pitchFamily="18" charset="0"/>
        </a:defRPr>
      </a:lvl1pPr>
    </p:titleStyle>
    <p:bodyStyle>
      <a:lvl1pPr marL="228600" indent="-228600" algn="l" defTabSz="914400" rtl="0" eaLnBrk="1" latinLnBrk="0" hangingPunct="1">
        <a:lnSpc>
          <a:spcPct val="120000"/>
        </a:lnSpc>
        <a:spcBef>
          <a:spcPts val="1000"/>
        </a:spcBef>
        <a:buClr>
          <a:srgbClr val="0061AA"/>
        </a:buClr>
        <a:buFont typeface="Arial" panose="020B0604020202020204" pitchFamily="34" charset="0"/>
        <a:buChar char="•"/>
        <a:defRPr sz="2400" kern="1200" baseline="0">
          <a:solidFill>
            <a:srgbClr val="0061AA"/>
          </a:solidFill>
          <a:latin typeface="+mj-lt"/>
          <a:ea typeface="+mn-ea"/>
          <a:cs typeface="Times New Roman" panose="02020603050405020304" pitchFamily="18" charset="0"/>
        </a:defRPr>
      </a:lvl1pPr>
      <a:lvl2pPr marL="685800" indent="-228600" algn="l" defTabSz="914400" rtl="0" eaLnBrk="1" latinLnBrk="0" hangingPunct="1">
        <a:lnSpc>
          <a:spcPct val="120000"/>
        </a:lnSpc>
        <a:spcBef>
          <a:spcPts val="500"/>
        </a:spcBef>
        <a:buClr>
          <a:srgbClr val="0061AA"/>
        </a:buClr>
        <a:buFont typeface="Arial" panose="020B0604020202020204" pitchFamily="34" charset="0"/>
        <a:buChar char="•"/>
        <a:defRPr sz="1800" kern="1200" baseline="0">
          <a:solidFill>
            <a:srgbClr val="0061AA"/>
          </a:solidFill>
          <a:latin typeface="+mj-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5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slideLayout" Target="../slideLayouts/slideLayout24.xml"/><Relationship Id="rId1" Type="http://schemas.openxmlformats.org/officeDocument/2006/relationships/vmlDrawing" Target="../drawings/vmlDrawing1.vml"/><Relationship Id="rId5" Type="http://schemas.openxmlformats.org/officeDocument/2006/relationships/image" Target="../media/image29.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38.xml"/><Relationship Id="rId6" Type="http://schemas.openxmlformats.org/officeDocument/2006/relationships/hyperlink" Target="http://www.ims.ut.ee/" TargetMode="External"/><Relationship Id="rId5" Type="http://schemas.openxmlformats.org/officeDocument/2006/relationships/image" Target="../media/image34.gif"/><Relationship Id="rId4" Type="http://schemas.openxmlformats.org/officeDocument/2006/relationships/image" Target="../media/image33.png"/></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7.xml"/><Relationship Id="rId5" Type="http://schemas.openxmlformats.org/officeDocument/2006/relationships/image" Target="../media/image36.png"/><Relationship Id="rId4" Type="http://schemas.openxmlformats.org/officeDocument/2006/relationships/image" Target="../media/image35.png"/></Relationships>
</file>

<file path=ppt/slides/_rels/slide9.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6.png"/><Relationship Id="rId7" Type="http://schemas.openxmlformats.org/officeDocument/2006/relationships/image" Target="../media/image41.png"/><Relationship Id="rId2" Type="http://schemas.openxmlformats.org/officeDocument/2006/relationships/notesSlide" Target="../notesSlides/notesSlide1.xml"/><Relationship Id="rId1" Type="http://schemas.openxmlformats.org/officeDocument/2006/relationships/slideLayout" Target="../slideLayouts/slideLayout39.xml"/><Relationship Id="rId6" Type="http://schemas.openxmlformats.org/officeDocument/2006/relationships/image" Target="../media/image40.png"/><Relationship Id="rId5" Type="http://schemas.openxmlformats.org/officeDocument/2006/relationships/image" Target="../media/image39.png"/><Relationship Id="rId10" Type="http://schemas.openxmlformats.org/officeDocument/2006/relationships/image" Target="../media/image35.png"/><Relationship Id="rId4" Type="http://schemas.openxmlformats.org/officeDocument/2006/relationships/image" Target="../media/image38.jpeg"/><Relationship Id="rId9" Type="http://schemas.openxmlformats.org/officeDocument/2006/relationships/image" Target="../media/image4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607443"/>
            <a:ext cx="10515600" cy="1420295"/>
          </a:xfrm>
        </p:spPr>
        <p:txBody>
          <a:bodyPr/>
          <a:lstStyle/>
          <a:p>
            <a:r>
              <a:rPr lang="et-EE" dirty="0" smtClean="0"/>
              <a:t>Marco Kirm</a:t>
            </a:r>
            <a:br>
              <a:rPr lang="et-EE" dirty="0" smtClean="0"/>
            </a:br>
            <a:r>
              <a:rPr lang="et-EE" dirty="0" smtClean="0"/>
              <a:t>marco.kirm@ut.ee</a:t>
            </a:r>
            <a:endParaRPr lang="et-EE" dirty="0"/>
          </a:p>
        </p:txBody>
      </p:sp>
      <p:sp>
        <p:nvSpPr>
          <p:cNvPr id="3" name="Text Placeholder 2"/>
          <p:cNvSpPr>
            <a:spLocks noGrp="1"/>
          </p:cNvSpPr>
          <p:nvPr>
            <p:ph type="body" sz="quarter" idx="10"/>
          </p:nvPr>
        </p:nvSpPr>
        <p:spPr>
          <a:xfrm>
            <a:off x="-79248" y="1615514"/>
            <a:ext cx="12271248" cy="1420294"/>
          </a:xfrm>
        </p:spPr>
        <p:txBody>
          <a:bodyPr/>
          <a:lstStyle/>
          <a:p>
            <a:r>
              <a:rPr lang="et-EE" dirty="0" err="1" smtClean="0"/>
              <a:t>University</a:t>
            </a:r>
            <a:r>
              <a:rPr lang="et-EE" dirty="0" smtClean="0"/>
              <a:t> of Tartu </a:t>
            </a:r>
            <a:r>
              <a:rPr lang="et-EE" dirty="0" err="1" smtClean="0"/>
              <a:t>activities</a:t>
            </a:r>
            <a:r>
              <a:rPr lang="et-EE" dirty="0" smtClean="0"/>
              <a:t> at CERN: </a:t>
            </a:r>
          </a:p>
          <a:p>
            <a:r>
              <a:rPr lang="et-EE" dirty="0" smtClean="0"/>
              <a:t> CLIC and CCC </a:t>
            </a:r>
            <a:r>
              <a:rPr lang="et-EE" dirty="0" err="1" smtClean="0"/>
              <a:t>collaborations</a:t>
            </a:r>
            <a:endParaRPr lang="et-EE" dirty="0"/>
          </a:p>
        </p:txBody>
      </p:sp>
      <p:sp>
        <p:nvSpPr>
          <p:cNvPr id="4" name="Text Placeholder 3"/>
          <p:cNvSpPr>
            <a:spLocks noGrp="1"/>
          </p:cNvSpPr>
          <p:nvPr>
            <p:ph type="body" sz="quarter" idx="11"/>
          </p:nvPr>
        </p:nvSpPr>
        <p:spPr>
          <a:xfrm>
            <a:off x="2722880" y="5945442"/>
            <a:ext cx="6746240" cy="500062"/>
          </a:xfrm>
        </p:spPr>
        <p:txBody>
          <a:bodyPr>
            <a:normAutofit/>
          </a:bodyPr>
          <a:lstStyle/>
          <a:p>
            <a:r>
              <a:rPr lang="et-EE" dirty="0" smtClean="0"/>
              <a:t>3</a:t>
            </a:r>
            <a:r>
              <a:rPr lang="et-EE" baseline="30000" dirty="0" smtClean="0"/>
              <a:t>rd</a:t>
            </a:r>
            <a:r>
              <a:rPr lang="et-EE" dirty="0" smtClean="0"/>
              <a:t> Baltic Group meeting 29.01.2019, Tallinn </a:t>
            </a:r>
            <a:endParaRPr lang="et-EE" dirty="0"/>
          </a:p>
        </p:txBody>
      </p:sp>
    </p:spTree>
    <p:extLst>
      <p:ext uri="{BB962C8B-B14F-4D97-AF65-F5344CB8AC3E}">
        <p14:creationId xmlns:p14="http://schemas.microsoft.com/office/powerpoint/2010/main" val="34046897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2850" y="0"/>
            <a:ext cx="4827419" cy="6858000"/>
          </a:xfrm>
          <a:prstGeom prst="rect">
            <a:avLst/>
          </a:prstGeom>
        </p:spPr>
      </p:pic>
      <p:sp>
        <p:nvSpPr>
          <p:cNvPr id="3" name="Rectangle 2"/>
          <p:cNvSpPr/>
          <p:nvPr/>
        </p:nvSpPr>
        <p:spPr>
          <a:xfrm>
            <a:off x="6004560" y="1446476"/>
            <a:ext cx="6096000" cy="5001369"/>
          </a:xfrm>
          <a:prstGeom prst="rect">
            <a:avLst/>
          </a:prstGeom>
        </p:spPr>
        <p:txBody>
          <a:bodyPr>
            <a:spAutoFit/>
          </a:bodyPr>
          <a:lstStyle/>
          <a:p>
            <a:r>
              <a:rPr lang="et-EE" sz="1100" dirty="0" smtClean="0">
                <a:latin typeface="Calibri" panose="020F0502020204030204" pitchFamily="34" charset="0"/>
              </a:rPr>
              <a:t>I. </a:t>
            </a:r>
            <a:r>
              <a:rPr lang="en-US" sz="1100" dirty="0" smtClean="0">
                <a:latin typeface="Calibri" panose="020F0502020204030204" pitchFamily="34" charset="0"/>
              </a:rPr>
              <a:t>S</a:t>
            </a:r>
            <a:r>
              <a:rPr lang="en-US" sz="1100" dirty="0">
                <a:latin typeface="Calibri" panose="020F0502020204030204" pitchFamily="34" charset="0"/>
              </a:rPr>
              <a:t>. </a:t>
            </a:r>
            <a:r>
              <a:rPr lang="en-US" sz="1100" dirty="0" err="1">
                <a:latin typeface="Calibri" panose="020F0502020204030204" pitchFamily="34" charset="0"/>
              </a:rPr>
              <a:t>Vigonski</a:t>
            </a:r>
            <a:r>
              <a:rPr lang="en-US" sz="1100" dirty="0">
                <a:latin typeface="Calibri" panose="020F0502020204030204" pitchFamily="34" charset="0"/>
              </a:rPr>
              <a:t>, F. </a:t>
            </a:r>
            <a:r>
              <a:rPr lang="en-US" sz="1100" dirty="0" err="1">
                <a:latin typeface="Calibri" panose="020F0502020204030204" pitchFamily="34" charset="0"/>
              </a:rPr>
              <a:t>Djurabekova</a:t>
            </a:r>
            <a:r>
              <a:rPr lang="en-US" sz="1100" dirty="0">
                <a:latin typeface="Calibri" panose="020F0502020204030204" pitchFamily="34" charset="0"/>
              </a:rPr>
              <a:t>, M. </a:t>
            </a:r>
            <a:r>
              <a:rPr lang="en-US" sz="1100" dirty="0" err="1">
                <a:latin typeface="Calibri" panose="020F0502020204030204" pitchFamily="34" charset="0"/>
              </a:rPr>
              <a:t>Veske</a:t>
            </a:r>
            <a:r>
              <a:rPr lang="en-US" sz="1100" dirty="0">
                <a:latin typeface="Calibri" panose="020F0502020204030204" pitchFamily="34" charset="0"/>
              </a:rPr>
              <a:t>, A. Aabloo, V. Zadin, Molecular</a:t>
            </a:r>
          </a:p>
          <a:p>
            <a:r>
              <a:rPr lang="en-US" sz="1100" dirty="0">
                <a:latin typeface="Calibri" panose="020F0502020204030204" pitchFamily="34" charset="0"/>
              </a:rPr>
              <a:t>dynamics simulations of near-surface Fe precipitates in Cu under high</a:t>
            </a:r>
          </a:p>
          <a:p>
            <a:r>
              <a:rPr lang="en-US" sz="1100" dirty="0">
                <a:latin typeface="Calibri" panose="020F0502020204030204" pitchFamily="34" charset="0"/>
              </a:rPr>
              <a:t>electric fields, Modelling Simul. Mater. Sci. Eng. 23 (2015) 025009.</a:t>
            </a:r>
          </a:p>
          <a:p>
            <a:r>
              <a:rPr lang="en-US" sz="1100" dirty="0">
                <a:latin typeface="Calibri" panose="020F0502020204030204" pitchFamily="34" charset="0"/>
              </a:rPr>
              <a:t>doi:10.1088/0965-0393/23/2/025009.</a:t>
            </a:r>
          </a:p>
          <a:p>
            <a:r>
              <a:rPr lang="en-US" sz="1100" dirty="0">
                <a:latin typeface="Calibri" panose="020F0502020204030204" pitchFamily="34" charset="0"/>
              </a:rPr>
              <a:t>II. V. Zadin, M. </a:t>
            </a:r>
            <a:r>
              <a:rPr lang="en-US" sz="1100" dirty="0" err="1">
                <a:latin typeface="Calibri" panose="020F0502020204030204" pitchFamily="34" charset="0"/>
              </a:rPr>
              <a:t>Veske</a:t>
            </a:r>
            <a:r>
              <a:rPr lang="en-US" sz="1100" dirty="0">
                <a:latin typeface="Calibri" panose="020F0502020204030204" pitchFamily="34" charset="0"/>
              </a:rPr>
              <a:t>, S. </a:t>
            </a:r>
            <a:r>
              <a:rPr lang="en-US" sz="1100" dirty="0" err="1">
                <a:latin typeface="Calibri" panose="020F0502020204030204" pitchFamily="34" charset="0"/>
              </a:rPr>
              <a:t>Vigonski</a:t>
            </a:r>
            <a:r>
              <a:rPr lang="en-US" sz="1100" dirty="0">
                <a:latin typeface="Calibri" panose="020F0502020204030204" pitchFamily="34" charset="0"/>
              </a:rPr>
              <a:t>, V. </a:t>
            </a:r>
            <a:r>
              <a:rPr lang="en-US" sz="1100" dirty="0" err="1">
                <a:latin typeface="Calibri" panose="020F0502020204030204" pitchFamily="34" charset="0"/>
              </a:rPr>
              <a:t>Jansson</a:t>
            </a:r>
            <a:r>
              <a:rPr lang="en-US" sz="1100" dirty="0">
                <a:latin typeface="Calibri" panose="020F0502020204030204" pitchFamily="34" charset="0"/>
              </a:rPr>
              <a:t>, J. </a:t>
            </a:r>
            <a:r>
              <a:rPr lang="en-US" sz="1100" dirty="0" err="1">
                <a:latin typeface="Calibri" panose="020F0502020204030204" pitchFamily="34" charset="0"/>
              </a:rPr>
              <a:t>Muszinsky</a:t>
            </a:r>
            <a:r>
              <a:rPr lang="en-US" sz="1100" dirty="0">
                <a:latin typeface="Calibri" panose="020F0502020204030204" pitchFamily="34" charset="0"/>
              </a:rPr>
              <a:t>, S. </a:t>
            </a:r>
            <a:r>
              <a:rPr lang="en-US" sz="1100" dirty="0" err="1">
                <a:latin typeface="Calibri" panose="020F0502020204030204" pitchFamily="34" charset="0"/>
              </a:rPr>
              <a:t>Parviainen</a:t>
            </a:r>
            <a:r>
              <a:rPr lang="en-US" sz="1100" dirty="0">
                <a:latin typeface="Calibri" panose="020F0502020204030204" pitchFamily="34" charset="0"/>
              </a:rPr>
              <a:t>,</a:t>
            </a:r>
          </a:p>
          <a:p>
            <a:r>
              <a:rPr lang="en-US" sz="1100" dirty="0">
                <a:latin typeface="Calibri" panose="020F0502020204030204" pitchFamily="34" charset="0"/>
              </a:rPr>
              <a:t>A. Aabloo, F. </a:t>
            </a:r>
            <a:r>
              <a:rPr lang="en-US" sz="1100" dirty="0" err="1">
                <a:latin typeface="Calibri" panose="020F0502020204030204" pitchFamily="34" charset="0"/>
              </a:rPr>
              <a:t>Djurabekova</a:t>
            </a:r>
            <a:r>
              <a:rPr lang="en-US" sz="1100" dirty="0">
                <a:latin typeface="Calibri" panose="020F0502020204030204" pitchFamily="34" charset="0"/>
              </a:rPr>
              <a:t>, Simulations of surface stress effects in</a:t>
            </a:r>
          </a:p>
          <a:p>
            <a:r>
              <a:rPr lang="en-US" sz="1100" dirty="0">
                <a:latin typeface="Calibri" panose="020F0502020204030204" pitchFamily="34" charset="0"/>
              </a:rPr>
              <a:t>nanoscale single crystals, Modelling Simul. Mater. Sci. Eng. 26 (2018)</a:t>
            </a:r>
          </a:p>
          <a:p>
            <a:r>
              <a:rPr lang="en-US" sz="1100" dirty="0">
                <a:latin typeface="Calibri" panose="020F0502020204030204" pitchFamily="34" charset="0"/>
              </a:rPr>
              <a:t>035006. doi:10.1088/1361-651X/aaa928.</a:t>
            </a:r>
          </a:p>
          <a:p>
            <a:r>
              <a:rPr lang="en-US" sz="1100" dirty="0">
                <a:latin typeface="Calibri" panose="020F0502020204030204" pitchFamily="34" charset="0"/>
              </a:rPr>
              <a:t>III. S. </a:t>
            </a:r>
            <a:r>
              <a:rPr lang="en-US" sz="1100" dirty="0" err="1">
                <a:latin typeface="Calibri" panose="020F0502020204030204" pitchFamily="34" charset="0"/>
              </a:rPr>
              <a:t>Vigonski</a:t>
            </a:r>
            <a:r>
              <a:rPr lang="en-US" sz="1100" dirty="0">
                <a:latin typeface="Calibri" panose="020F0502020204030204" pitchFamily="34" charset="0"/>
              </a:rPr>
              <a:t>, M. </a:t>
            </a:r>
            <a:r>
              <a:rPr lang="en-US" sz="1100" dirty="0" err="1">
                <a:latin typeface="Calibri" panose="020F0502020204030204" pitchFamily="34" charset="0"/>
              </a:rPr>
              <a:t>Veske</a:t>
            </a:r>
            <a:r>
              <a:rPr lang="en-US" sz="1100" dirty="0">
                <a:latin typeface="Calibri" panose="020F0502020204030204" pitchFamily="34" charset="0"/>
              </a:rPr>
              <a:t>, A. Aabloo, F. </a:t>
            </a:r>
            <a:r>
              <a:rPr lang="en-US" sz="1100" dirty="0" err="1">
                <a:latin typeface="Calibri" panose="020F0502020204030204" pitchFamily="34" charset="0"/>
              </a:rPr>
              <a:t>Djurabekova</a:t>
            </a:r>
            <a:r>
              <a:rPr lang="en-US" sz="1100" dirty="0">
                <a:latin typeface="Calibri" panose="020F0502020204030204" pitchFamily="34" charset="0"/>
              </a:rPr>
              <a:t>, V. Zadin, Verification</a:t>
            </a:r>
          </a:p>
          <a:p>
            <a:r>
              <a:rPr lang="en-US" sz="1100" dirty="0">
                <a:latin typeface="Calibri" panose="020F0502020204030204" pitchFamily="34" charset="0"/>
              </a:rPr>
              <a:t>of a multiscale surface stress model near voids in copper under the</a:t>
            </a:r>
          </a:p>
          <a:p>
            <a:r>
              <a:rPr lang="en-US" sz="1100" dirty="0">
                <a:latin typeface="Calibri" panose="020F0502020204030204" pitchFamily="34" charset="0"/>
              </a:rPr>
              <a:t>load induced by external high electric field, Applied Mathematics and</a:t>
            </a:r>
          </a:p>
          <a:p>
            <a:r>
              <a:rPr lang="fr-FR" sz="1100" dirty="0">
                <a:latin typeface="Calibri" panose="020F0502020204030204" pitchFamily="34" charset="0"/>
              </a:rPr>
              <a:t>Computation. 267 (2015) 476–486. doi:10.1016/j.amc.2015.01.102.</a:t>
            </a:r>
          </a:p>
          <a:p>
            <a:r>
              <a:rPr lang="en-US" sz="1100" dirty="0">
                <a:latin typeface="Calibri" panose="020F0502020204030204" pitchFamily="34" charset="0"/>
              </a:rPr>
              <a:t>IV. E. </a:t>
            </a:r>
            <a:r>
              <a:rPr lang="en-US" sz="1100" dirty="0" err="1">
                <a:latin typeface="Calibri" panose="020F0502020204030204" pitchFamily="34" charset="0"/>
              </a:rPr>
              <a:t>Baibuz</a:t>
            </a:r>
            <a:r>
              <a:rPr lang="en-US" sz="1100" dirty="0">
                <a:latin typeface="Calibri" panose="020F0502020204030204" pitchFamily="34" charset="0"/>
              </a:rPr>
              <a:t>, S. </a:t>
            </a:r>
            <a:r>
              <a:rPr lang="en-US" sz="1100" dirty="0" err="1">
                <a:latin typeface="Calibri" panose="020F0502020204030204" pitchFamily="34" charset="0"/>
              </a:rPr>
              <a:t>Vigonski</a:t>
            </a:r>
            <a:r>
              <a:rPr lang="en-US" sz="1100" dirty="0">
                <a:latin typeface="Calibri" panose="020F0502020204030204" pitchFamily="34" charset="0"/>
              </a:rPr>
              <a:t>, J. </a:t>
            </a:r>
            <a:r>
              <a:rPr lang="en-US" sz="1100" dirty="0" err="1">
                <a:latin typeface="Calibri" panose="020F0502020204030204" pitchFamily="34" charset="0"/>
              </a:rPr>
              <a:t>Lahtinen</a:t>
            </a:r>
            <a:r>
              <a:rPr lang="en-US" sz="1100" dirty="0">
                <a:latin typeface="Calibri" panose="020F0502020204030204" pitchFamily="34" charset="0"/>
              </a:rPr>
              <a:t>, J. Zhao, V. </a:t>
            </a:r>
            <a:r>
              <a:rPr lang="en-US" sz="1100" dirty="0" err="1">
                <a:latin typeface="Calibri" panose="020F0502020204030204" pitchFamily="34" charset="0"/>
              </a:rPr>
              <a:t>Jansson</a:t>
            </a:r>
            <a:r>
              <a:rPr lang="en-US" sz="1100" dirty="0">
                <a:latin typeface="Calibri" panose="020F0502020204030204" pitchFamily="34" charset="0"/>
              </a:rPr>
              <a:t>, V. Zadin, F.</a:t>
            </a:r>
          </a:p>
          <a:p>
            <a:r>
              <a:rPr lang="en-US" sz="1100" dirty="0" err="1">
                <a:latin typeface="Calibri" panose="020F0502020204030204" pitchFamily="34" charset="0"/>
              </a:rPr>
              <a:t>Djurabekova</a:t>
            </a:r>
            <a:r>
              <a:rPr lang="en-US" sz="1100" dirty="0">
                <a:latin typeface="Calibri" panose="020F0502020204030204" pitchFamily="34" charset="0"/>
              </a:rPr>
              <a:t>, Migration barriers for surface diffusion on a rigid lattice:</a:t>
            </a:r>
          </a:p>
          <a:p>
            <a:r>
              <a:rPr lang="en-US" sz="1100" dirty="0">
                <a:latin typeface="Calibri" panose="020F0502020204030204" pitchFamily="34" charset="0"/>
              </a:rPr>
              <a:t>challenges and solutions, Computational Materials Science. 146 (2017)</a:t>
            </a:r>
          </a:p>
          <a:p>
            <a:r>
              <a:rPr lang="en-US" sz="1100" dirty="0">
                <a:latin typeface="Calibri" panose="020F0502020204030204" pitchFamily="34" charset="0"/>
              </a:rPr>
              <a:t>287–302. </a:t>
            </a:r>
            <a:r>
              <a:rPr lang="en-US" sz="1100" dirty="0" err="1">
                <a:latin typeface="Calibri" panose="020F0502020204030204" pitchFamily="34" charset="0"/>
              </a:rPr>
              <a:t>doi</a:t>
            </a:r>
            <a:r>
              <a:rPr lang="en-US" sz="1100" dirty="0">
                <a:latin typeface="Calibri" panose="020F0502020204030204" pitchFamily="34" charset="0"/>
              </a:rPr>
              <a:t>: 10.1016/j.commatsci.2017.12.054.</a:t>
            </a:r>
          </a:p>
          <a:p>
            <a:r>
              <a:rPr lang="en-US" sz="1100" dirty="0" err="1">
                <a:latin typeface="Calibri" panose="020F0502020204030204" pitchFamily="34" charset="0"/>
              </a:rPr>
              <a:t>IV.a</a:t>
            </a:r>
            <a:r>
              <a:rPr lang="en-US" sz="1100" dirty="0">
                <a:latin typeface="Calibri" panose="020F0502020204030204" pitchFamily="34" charset="0"/>
              </a:rPr>
              <a:t>. E. </a:t>
            </a:r>
            <a:r>
              <a:rPr lang="en-US" sz="1100" dirty="0" err="1">
                <a:latin typeface="Calibri" panose="020F0502020204030204" pitchFamily="34" charset="0"/>
              </a:rPr>
              <a:t>Baibuz</a:t>
            </a:r>
            <a:r>
              <a:rPr lang="en-US" sz="1100" dirty="0">
                <a:latin typeface="Calibri" panose="020F0502020204030204" pitchFamily="34" charset="0"/>
              </a:rPr>
              <a:t>, S. </a:t>
            </a:r>
            <a:r>
              <a:rPr lang="en-US" sz="1100" dirty="0" err="1">
                <a:latin typeface="Calibri" panose="020F0502020204030204" pitchFamily="34" charset="0"/>
              </a:rPr>
              <a:t>Vigonski</a:t>
            </a:r>
            <a:r>
              <a:rPr lang="en-US" sz="1100" dirty="0">
                <a:latin typeface="Calibri" panose="020F0502020204030204" pitchFamily="34" charset="0"/>
              </a:rPr>
              <a:t>, J. </a:t>
            </a:r>
            <a:r>
              <a:rPr lang="en-US" sz="1100" dirty="0" err="1">
                <a:latin typeface="Calibri" panose="020F0502020204030204" pitchFamily="34" charset="0"/>
              </a:rPr>
              <a:t>Lahtinen</a:t>
            </a:r>
            <a:r>
              <a:rPr lang="en-US" sz="1100" dirty="0">
                <a:latin typeface="Calibri" panose="020F0502020204030204" pitchFamily="34" charset="0"/>
              </a:rPr>
              <a:t>, J. Zhao, V. </a:t>
            </a:r>
            <a:r>
              <a:rPr lang="en-US" sz="1100" dirty="0" err="1">
                <a:latin typeface="Calibri" panose="020F0502020204030204" pitchFamily="34" charset="0"/>
              </a:rPr>
              <a:t>Jansson</a:t>
            </a:r>
            <a:r>
              <a:rPr lang="en-US" sz="1100" dirty="0">
                <a:latin typeface="Calibri" panose="020F0502020204030204" pitchFamily="34" charset="0"/>
              </a:rPr>
              <a:t>, V. Zadin,</a:t>
            </a:r>
          </a:p>
          <a:p>
            <a:r>
              <a:rPr lang="en-US" sz="1100" dirty="0">
                <a:latin typeface="Calibri" panose="020F0502020204030204" pitchFamily="34" charset="0"/>
              </a:rPr>
              <a:t>F. </a:t>
            </a:r>
            <a:r>
              <a:rPr lang="en-US" sz="1100" dirty="0" err="1">
                <a:latin typeface="Calibri" panose="020F0502020204030204" pitchFamily="34" charset="0"/>
              </a:rPr>
              <a:t>Djurabekova</a:t>
            </a:r>
            <a:r>
              <a:rPr lang="en-US" sz="1100" dirty="0">
                <a:latin typeface="Calibri" panose="020F0502020204030204" pitchFamily="34" charset="0"/>
              </a:rPr>
              <a:t>, Data sets of migration barriers for atomistic Kinetic</a:t>
            </a:r>
          </a:p>
          <a:p>
            <a:r>
              <a:rPr lang="en-US" sz="1100" dirty="0">
                <a:latin typeface="Calibri" panose="020F0502020204030204" pitchFamily="34" charset="0"/>
              </a:rPr>
              <a:t>Monte Carlo simulations of Cu self-diffusion via first nearest</a:t>
            </a:r>
          </a:p>
          <a:p>
            <a:r>
              <a:rPr lang="en-US" sz="1100" dirty="0" err="1">
                <a:latin typeface="Calibri" panose="020F0502020204030204" pitchFamily="34" charset="0"/>
              </a:rPr>
              <a:t>neighbour</a:t>
            </a:r>
            <a:r>
              <a:rPr lang="en-US" sz="1100" dirty="0">
                <a:latin typeface="Calibri" panose="020F0502020204030204" pitchFamily="34" charset="0"/>
              </a:rPr>
              <a:t> atomic jumps, Data in Brief. 17 (2018) 739–743.</a:t>
            </a:r>
          </a:p>
          <a:p>
            <a:r>
              <a:rPr lang="en-US" sz="1100" dirty="0">
                <a:latin typeface="Calibri" panose="020F0502020204030204" pitchFamily="34" charset="0"/>
              </a:rPr>
              <a:t>doi:10.1016/j.dib.2018.01.066.</a:t>
            </a:r>
          </a:p>
          <a:p>
            <a:r>
              <a:rPr lang="en-US" sz="1100" dirty="0" err="1">
                <a:latin typeface="Calibri" panose="020F0502020204030204" pitchFamily="34" charset="0"/>
              </a:rPr>
              <a:t>IV.b</a:t>
            </a:r>
            <a:r>
              <a:rPr lang="en-US" sz="1100" dirty="0">
                <a:latin typeface="Calibri" panose="020F0502020204030204" pitchFamily="34" charset="0"/>
              </a:rPr>
              <a:t>. E. </a:t>
            </a:r>
            <a:r>
              <a:rPr lang="en-US" sz="1100" dirty="0" err="1">
                <a:latin typeface="Calibri" panose="020F0502020204030204" pitchFamily="34" charset="0"/>
              </a:rPr>
              <a:t>Baibuz</a:t>
            </a:r>
            <a:r>
              <a:rPr lang="en-US" sz="1100" dirty="0">
                <a:latin typeface="Calibri" panose="020F0502020204030204" pitchFamily="34" charset="0"/>
              </a:rPr>
              <a:t>, S. </a:t>
            </a:r>
            <a:r>
              <a:rPr lang="en-US" sz="1100" dirty="0" err="1">
                <a:latin typeface="Calibri" panose="020F0502020204030204" pitchFamily="34" charset="0"/>
              </a:rPr>
              <a:t>Vigonski</a:t>
            </a:r>
            <a:r>
              <a:rPr lang="en-US" sz="1100" dirty="0">
                <a:latin typeface="Calibri" panose="020F0502020204030204" pitchFamily="34" charset="0"/>
              </a:rPr>
              <a:t>, J. </a:t>
            </a:r>
            <a:r>
              <a:rPr lang="en-US" sz="1100" dirty="0" err="1">
                <a:latin typeface="Calibri" panose="020F0502020204030204" pitchFamily="34" charset="0"/>
              </a:rPr>
              <a:t>Lahtinen</a:t>
            </a:r>
            <a:r>
              <a:rPr lang="en-US" sz="1100" dirty="0">
                <a:latin typeface="Calibri" panose="020F0502020204030204" pitchFamily="34" charset="0"/>
              </a:rPr>
              <a:t>, J. Zhao, V. </a:t>
            </a:r>
            <a:r>
              <a:rPr lang="en-US" sz="1100" dirty="0" err="1">
                <a:latin typeface="Calibri" panose="020F0502020204030204" pitchFamily="34" charset="0"/>
              </a:rPr>
              <a:t>Jansson</a:t>
            </a:r>
            <a:r>
              <a:rPr lang="en-US" sz="1100" dirty="0">
                <a:latin typeface="Calibri" panose="020F0502020204030204" pitchFamily="34" charset="0"/>
              </a:rPr>
              <a:t>, V. Zadin,</a:t>
            </a:r>
          </a:p>
          <a:p>
            <a:r>
              <a:rPr lang="en-US" sz="1100" dirty="0">
                <a:latin typeface="Calibri" panose="020F0502020204030204" pitchFamily="34" charset="0"/>
              </a:rPr>
              <a:t>F. </a:t>
            </a:r>
            <a:r>
              <a:rPr lang="en-US" sz="1100" dirty="0" err="1">
                <a:latin typeface="Calibri" panose="020F0502020204030204" pitchFamily="34" charset="0"/>
              </a:rPr>
              <a:t>Djurabekova</a:t>
            </a:r>
            <a:r>
              <a:rPr lang="en-US" sz="1100" dirty="0">
                <a:latin typeface="Calibri" panose="020F0502020204030204" pitchFamily="34" charset="0"/>
              </a:rPr>
              <a:t>, Data sets of migration barriers for atomistic Kinetic</a:t>
            </a:r>
          </a:p>
          <a:p>
            <a:r>
              <a:rPr lang="en-US" sz="1100" dirty="0">
                <a:latin typeface="Calibri" panose="020F0502020204030204" pitchFamily="34" charset="0"/>
              </a:rPr>
              <a:t>Monte Carlo simulations of Fe self-diffusion, Data in Brief. 19</a:t>
            </a:r>
          </a:p>
          <a:p>
            <a:r>
              <a:rPr lang="en-US" sz="1100" dirty="0">
                <a:latin typeface="Calibri" panose="020F0502020204030204" pitchFamily="34" charset="0"/>
              </a:rPr>
              <a:t>(2018) 564–569. doi:10.1016/j.dib.2018.04.060.</a:t>
            </a:r>
          </a:p>
          <a:p>
            <a:r>
              <a:rPr lang="sv-SE" sz="1100" dirty="0">
                <a:latin typeface="Calibri" panose="020F0502020204030204" pitchFamily="34" charset="0"/>
              </a:rPr>
              <a:t>V. S. Vigonski, V. Jansson, S. Vlassov, B. Polyakov, E. Baibuz, S. Oras, A.</a:t>
            </a:r>
          </a:p>
          <a:p>
            <a:r>
              <a:rPr lang="en-US" sz="1100" dirty="0">
                <a:latin typeface="Calibri" panose="020F0502020204030204" pitchFamily="34" charset="0"/>
              </a:rPr>
              <a:t>Aabloo, F. </a:t>
            </a:r>
            <a:r>
              <a:rPr lang="en-US" sz="1100" dirty="0" err="1">
                <a:latin typeface="Calibri" panose="020F0502020204030204" pitchFamily="34" charset="0"/>
              </a:rPr>
              <a:t>Djurabekova</a:t>
            </a:r>
            <a:r>
              <a:rPr lang="en-US" sz="1100" dirty="0">
                <a:latin typeface="Calibri" panose="020F0502020204030204" pitchFamily="34" charset="0"/>
              </a:rPr>
              <a:t>, V. Zadin, Au nanowire junction breakup</a:t>
            </a:r>
          </a:p>
          <a:p>
            <a:r>
              <a:rPr lang="en-US" sz="1100" dirty="0">
                <a:latin typeface="Calibri" panose="020F0502020204030204" pitchFamily="34" charset="0"/>
              </a:rPr>
              <a:t>through surface atom diffusion, Nanotechnology. 29 (2018) 015704.</a:t>
            </a:r>
          </a:p>
          <a:p>
            <a:r>
              <a:rPr lang="en-US" sz="1100" dirty="0">
                <a:latin typeface="Calibri" panose="020F0502020204030204" pitchFamily="34" charset="0"/>
              </a:rPr>
              <a:t>doi:10.1088/1361-6528/aa9a1b.</a:t>
            </a:r>
            <a:endParaRPr lang="en-US" dirty="0"/>
          </a:p>
        </p:txBody>
      </p:sp>
    </p:spTree>
    <p:extLst>
      <p:ext uri="{BB962C8B-B14F-4D97-AF65-F5344CB8AC3E}">
        <p14:creationId xmlns:p14="http://schemas.microsoft.com/office/powerpoint/2010/main" val="20216725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275771" y="499155"/>
            <a:ext cx="11350171" cy="1143000"/>
          </a:xfrm>
        </p:spPr>
        <p:txBody>
          <a:bodyPr>
            <a:normAutofit fontScale="90000"/>
          </a:bodyPr>
          <a:lstStyle/>
          <a:p>
            <a:pPr algn="ctr"/>
            <a:r>
              <a:rPr lang="et-EE" altLang="en-US" sz="4900" dirty="0" err="1">
                <a:solidFill>
                  <a:schemeClr val="accent2"/>
                </a:solidFill>
                <a:latin typeface="Comic Sans MS" panose="030F0702030302020204" pitchFamily="66" charset="0"/>
              </a:rPr>
              <a:t>Thank</a:t>
            </a:r>
            <a:r>
              <a:rPr lang="et-EE" altLang="en-US" sz="4900" dirty="0">
                <a:solidFill>
                  <a:schemeClr val="accent2"/>
                </a:solidFill>
                <a:latin typeface="Comic Sans MS" panose="030F0702030302020204" pitchFamily="66" charset="0"/>
              </a:rPr>
              <a:t> </a:t>
            </a:r>
            <a:r>
              <a:rPr lang="et-EE" altLang="en-US" sz="4900" dirty="0" err="1">
                <a:solidFill>
                  <a:schemeClr val="accent2"/>
                </a:solidFill>
                <a:latin typeface="Comic Sans MS" panose="030F0702030302020204" pitchFamily="66" charset="0"/>
              </a:rPr>
              <a:t>You</a:t>
            </a:r>
            <a:r>
              <a:rPr lang="et-EE" altLang="en-US" sz="4900" dirty="0">
                <a:solidFill>
                  <a:schemeClr val="accent2"/>
                </a:solidFill>
                <a:latin typeface="Comic Sans MS" panose="030F0702030302020204" pitchFamily="66" charset="0"/>
              </a:rPr>
              <a:t> </a:t>
            </a:r>
            <a:r>
              <a:rPr lang="et-EE" altLang="en-US" sz="4900" dirty="0" smtClean="0">
                <a:solidFill>
                  <a:schemeClr val="accent2"/>
                </a:solidFill>
                <a:latin typeface="Comic Sans MS" panose="030F0702030302020204" pitchFamily="66" charset="0"/>
              </a:rPr>
              <a:t>– AITÄH !</a:t>
            </a:r>
            <a:r>
              <a:rPr lang="et-EE" altLang="en-US" sz="2800" dirty="0" smtClean="0">
                <a:solidFill>
                  <a:schemeClr val="accent2"/>
                </a:solidFill>
                <a:latin typeface="Comic Sans MS" panose="030F0702030302020204" pitchFamily="66" charset="0"/>
              </a:rPr>
              <a:t> </a:t>
            </a:r>
            <a:br>
              <a:rPr lang="et-EE" altLang="en-US" sz="2800" dirty="0" smtClean="0">
                <a:solidFill>
                  <a:schemeClr val="accent2"/>
                </a:solidFill>
                <a:latin typeface="Comic Sans MS" panose="030F0702030302020204" pitchFamily="66" charset="0"/>
              </a:rPr>
            </a:br>
            <a:r>
              <a:rPr lang="et-EE" altLang="en-US" sz="2800" dirty="0" smtClean="0">
                <a:solidFill>
                  <a:schemeClr val="accent2"/>
                </a:solidFill>
                <a:latin typeface="Comic Sans MS" panose="030F0702030302020204" pitchFamily="66" charset="0"/>
              </a:rPr>
              <a:t/>
            </a:r>
            <a:br>
              <a:rPr lang="et-EE" altLang="en-US" sz="2800" dirty="0" smtClean="0">
                <a:solidFill>
                  <a:schemeClr val="accent2"/>
                </a:solidFill>
                <a:latin typeface="Comic Sans MS" panose="030F0702030302020204" pitchFamily="66" charset="0"/>
              </a:rPr>
            </a:br>
            <a:r>
              <a:rPr lang="en-US" altLang="en-US" sz="2800" dirty="0" smtClean="0">
                <a:solidFill>
                  <a:schemeClr val="accent2"/>
                </a:solidFill>
                <a:latin typeface="Comic Sans MS" panose="030F0702030302020204" pitchFamily="66" charset="0"/>
              </a:rPr>
              <a:t>NEW HORIZONS for </a:t>
            </a:r>
            <a:r>
              <a:rPr lang="et-EE" altLang="en-US" sz="2800" dirty="0" err="1" smtClean="0">
                <a:solidFill>
                  <a:schemeClr val="accent2"/>
                </a:solidFill>
                <a:latin typeface="Comic Sans MS" panose="030F0702030302020204" pitchFamily="66" charset="0"/>
              </a:rPr>
              <a:t>time-resolved</a:t>
            </a:r>
            <a:r>
              <a:rPr lang="et-EE" altLang="en-US" sz="2800" dirty="0" smtClean="0">
                <a:solidFill>
                  <a:schemeClr val="accent2"/>
                </a:solidFill>
                <a:latin typeface="Comic Sans MS" panose="030F0702030302020204" pitchFamily="66" charset="0"/>
              </a:rPr>
              <a:t> </a:t>
            </a:r>
            <a:r>
              <a:rPr lang="et-EE" altLang="en-US" sz="2800" dirty="0" err="1" smtClean="0">
                <a:solidFill>
                  <a:schemeClr val="accent2"/>
                </a:solidFill>
                <a:latin typeface="Comic Sans MS" panose="030F0702030302020204" pitchFamily="66" charset="0"/>
              </a:rPr>
              <a:t>low</a:t>
            </a:r>
            <a:r>
              <a:rPr lang="et-EE" altLang="en-US" sz="2800" dirty="0" smtClean="0">
                <a:solidFill>
                  <a:schemeClr val="accent2"/>
                </a:solidFill>
                <a:latin typeface="Comic Sans MS" panose="030F0702030302020204" pitchFamily="66" charset="0"/>
              </a:rPr>
              <a:t> </a:t>
            </a:r>
            <a:r>
              <a:rPr lang="et-EE" altLang="en-US" sz="2800" dirty="0" err="1" smtClean="0">
                <a:solidFill>
                  <a:schemeClr val="accent2"/>
                </a:solidFill>
                <a:latin typeface="Comic Sans MS" panose="030F0702030302020204" pitchFamily="66" charset="0"/>
              </a:rPr>
              <a:t>temperature</a:t>
            </a:r>
            <a:r>
              <a:rPr lang="et-EE" altLang="en-US" sz="2800" dirty="0" smtClean="0">
                <a:solidFill>
                  <a:schemeClr val="accent2"/>
                </a:solidFill>
                <a:latin typeface="Comic Sans MS" panose="030F0702030302020204" pitchFamily="66" charset="0"/>
              </a:rPr>
              <a:t> </a:t>
            </a:r>
            <a:r>
              <a:rPr lang="en-US" altLang="en-US" sz="2800" dirty="0" smtClean="0">
                <a:solidFill>
                  <a:schemeClr val="accent2"/>
                </a:solidFill>
                <a:latin typeface="Comic Sans MS" panose="030F0702030302020204" pitchFamily="66" charset="0"/>
              </a:rPr>
              <a:t>VUV-XUV spectroscopy at </a:t>
            </a:r>
            <a:r>
              <a:rPr lang="en-US" altLang="en-US" sz="2800" dirty="0" err="1" smtClean="0">
                <a:solidFill>
                  <a:schemeClr val="accent2"/>
                </a:solidFill>
                <a:latin typeface="Comic Sans MS" panose="030F0702030302020204" pitchFamily="66" charset="0"/>
              </a:rPr>
              <a:t>FinEstBeAMS</a:t>
            </a:r>
            <a:r>
              <a:rPr lang="en-US" altLang="en-US" sz="2800" dirty="0" smtClean="0">
                <a:solidFill>
                  <a:schemeClr val="accent2"/>
                </a:solidFill>
                <a:latin typeface="Comic Sans MS" panose="030F0702030302020204" pitchFamily="66" charset="0"/>
              </a:rPr>
              <a:t> at MAX IV </a:t>
            </a:r>
            <a:r>
              <a:rPr lang="et-EE" altLang="en-US" sz="2800" dirty="0" smtClean="0">
                <a:solidFill>
                  <a:schemeClr val="accent2"/>
                </a:solidFill>
                <a:latin typeface="Comic Sans MS" panose="030F0702030302020204" pitchFamily="66" charset="0"/>
              </a:rPr>
              <a:t>!</a:t>
            </a:r>
            <a:endParaRPr lang="en-US" altLang="en-US" sz="2800" dirty="0">
              <a:solidFill>
                <a:schemeClr val="accent2"/>
              </a:solidFill>
              <a:latin typeface="Comic Sans MS" panose="030F0702030302020204" pitchFamily="66" charset="0"/>
            </a:endParaRPr>
          </a:p>
        </p:txBody>
      </p:sp>
      <p:pic>
        <p:nvPicPr>
          <p:cNvPr id="32771" name="Picture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486" y="2251076"/>
            <a:ext cx="5090118" cy="381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3119" y="2173394"/>
            <a:ext cx="5194138" cy="3895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038545" y="6400800"/>
            <a:ext cx="914400" cy="914400"/>
          </a:xfrm>
          <a:prstGeom prst="rect">
            <a:avLst/>
          </a:prstGeom>
        </p:spPr>
        <p:txBody>
          <a:bodyPr vert="horz" wrap="none" lIns="91440" tIns="45720" rIns="91440" bIns="45720" rtlCol="0" anchor="t">
            <a:normAutofit/>
          </a:bodyPr>
          <a:lstStyle/>
          <a:p>
            <a:r>
              <a:rPr lang="et-EE" baseline="0" dirty="0" err="1" smtClean="0">
                <a:solidFill>
                  <a:srgbClr val="0061AA"/>
                </a:solidFill>
              </a:rPr>
              <a:t>Photos</a:t>
            </a:r>
            <a:r>
              <a:rPr lang="et-EE" baseline="0" dirty="0" smtClean="0">
                <a:solidFill>
                  <a:srgbClr val="0061AA"/>
                </a:solidFill>
              </a:rPr>
              <a:t> </a:t>
            </a:r>
            <a:r>
              <a:rPr lang="et-EE" baseline="0" dirty="0" err="1" smtClean="0">
                <a:solidFill>
                  <a:srgbClr val="0061AA"/>
                </a:solidFill>
              </a:rPr>
              <a:t>by</a:t>
            </a:r>
            <a:r>
              <a:rPr lang="et-EE" baseline="0" dirty="0" smtClean="0">
                <a:solidFill>
                  <a:srgbClr val="0061AA"/>
                </a:solidFill>
              </a:rPr>
              <a:t> Antti Kivimäki</a:t>
            </a:r>
            <a:r>
              <a:rPr lang="et-EE" dirty="0" smtClean="0">
                <a:solidFill>
                  <a:srgbClr val="0061AA"/>
                </a:solidFill>
              </a:rPr>
              <a:t> and Ivo Romet</a:t>
            </a:r>
            <a:endParaRPr lang="en-US" baseline="0" dirty="0" smtClean="0">
              <a:solidFill>
                <a:srgbClr val="0061AA"/>
              </a:solidFill>
            </a:endParaRPr>
          </a:p>
        </p:txBody>
      </p:sp>
      <p:sp>
        <p:nvSpPr>
          <p:cNvPr id="8" name="TextBox 4"/>
          <p:cNvSpPr txBox="1">
            <a:spLocks noChangeArrowheads="1"/>
          </p:cNvSpPr>
          <p:nvPr/>
        </p:nvSpPr>
        <p:spPr bwMode="auto">
          <a:xfrm>
            <a:off x="9569438" y="5381627"/>
            <a:ext cx="18678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t-EE" altLang="en-US" sz="2400" b="0" i="0" u="none" strike="noStrike" kern="0" cap="none" spc="0" normalizeH="0" baseline="0" noProof="0" dirty="0" err="1" smtClean="0">
                <a:ln>
                  <a:noFill/>
                </a:ln>
                <a:solidFill>
                  <a:srgbClr val="FFFF00"/>
                </a:solidFill>
                <a:effectLst/>
                <a:uLnTx/>
                <a:uFillTx/>
                <a:latin typeface="Times New Roman" panose="02020603050405020304" pitchFamily="18" charset="0"/>
                <a:cs typeface="Times New Roman" panose="02020603050405020304" pitchFamily="18" charset="0"/>
              </a:rPr>
              <a:t>October</a:t>
            </a:r>
            <a:r>
              <a:rPr kumimoji="0" lang="et-EE" altLang="en-US" sz="2400" b="0" i="0" u="none" strike="noStrike" kern="0" cap="none" spc="0" normalizeH="0" baseline="0" noProof="0" dirty="0" smtClean="0">
                <a:ln>
                  <a:noFill/>
                </a:ln>
                <a:solidFill>
                  <a:srgbClr val="FFFF00"/>
                </a:solidFill>
                <a:effectLst/>
                <a:uLnTx/>
                <a:uFillTx/>
                <a:latin typeface="Times New Roman" panose="02020603050405020304" pitchFamily="18" charset="0"/>
                <a:cs typeface="Times New Roman" panose="02020603050405020304" pitchFamily="18" charset="0"/>
              </a:rPr>
              <a:t> 2018</a:t>
            </a:r>
          </a:p>
        </p:txBody>
      </p:sp>
      <p:sp>
        <p:nvSpPr>
          <p:cNvPr id="9" name="TextBox 4"/>
          <p:cNvSpPr txBox="1">
            <a:spLocks noChangeArrowheads="1"/>
          </p:cNvSpPr>
          <p:nvPr/>
        </p:nvSpPr>
        <p:spPr bwMode="auto">
          <a:xfrm>
            <a:off x="493486" y="5612460"/>
            <a:ext cx="14414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t-EE" altLang="en-US" sz="2400" b="0" i="0" u="none" strike="noStrike" kern="0" cap="none" spc="0" normalizeH="0" baseline="0" noProof="0" dirty="0" err="1" smtClean="0">
                <a:ln>
                  <a:noFill/>
                </a:ln>
                <a:solidFill>
                  <a:srgbClr val="FFFF00"/>
                </a:solidFill>
                <a:effectLst/>
                <a:uLnTx/>
                <a:uFillTx/>
                <a:latin typeface="Times New Roman" panose="02020603050405020304" pitchFamily="18" charset="0"/>
                <a:cs typeface="Times New Roman" panose="02020603050405020304" pitchFamily="18" charset="0"/>
              </a:rPr>
              <a:t>June</a:t>
            </a:r>
            <a:r>
              <a:rPr kumimoji="0" lang="et-EE" altLang="en-US" sz="2400" b="0" i="0" u="none" strike="noStrike" kern="0" cap="none" spc="0" normalizeH="0" baseline="0" noProof="0" dirty="0" smtClean="0">
                <a:ln>
                  <a:noFill/>
                </a:ln>
                <a:solidFill>
                  <a:srgbClr val="FFFF00"/>
                </a:solidFill>
                <a:effectLst/>
                <a:uLnTx/>
                <a:uFillTx/>
                <a:latin typeface="Times New Roman" panose="02020603050405020304" pitchFamily="18" charset="0"/>
                <a:cs typeface="Times New Roman" panose="02020603050405020304" pitchFamily="18" charset="0"/>
              </a:rPr>
              <a:t> 2018</a:t>
            </a:r>
          </a:p>
        </p:txBody>
      </p:sp>
    </p:spTree>
    <p:extLst>
      <p:ext uri="{BB962C8B-B14F-4D97-AF65-F5344CB8AC3E}">
        <p14:creationId xmlns:p14="http://schemas.microsoft.com/office/powerpoint/2010/main" val="6541940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70269" y="-65024"/>
            <a:ext cx="10515600" cy="1448962"/>
          </a:xfrm>
        </p:spPr>
        <p:txBody>
          <a:bodyPr/>
          <a:lstStyle/>
          <a:p>
            <a:r>
              <a:rPr lang="et-EE" dirty="0" err="1"/>
              <a:t>Institute</a:t>
            </a:r>
            <a:r>
              <a:rPr lang="et-EE" dirty="0"/>
              <a:t> of </a:t>
            </a:r>
            <a:r>
              <a:rPr lang="et-EE" dirty="0" err="1"/>
              <a:t>Physics</a:t>
            </a:r>
            <a:r>
              <a:rPr lang="et-EE" dirty="0"/>
              <a:t> and </a:t>
            </a:r>
            <a:r>
              <a:rPr lang="et-EE" dirty="0" err="1"/>
              <a:t>Crystal</a:t>
            </a:r>
            <a:r>
              <a:rPr lang="et-EE" dirty="0"/>
              <a:t> </a:t>
            </a:r>
            <a:r>
              <a:rPr lang="et-EE" dirty="0" err="1"/>
              <a:t>Clear</a:t>
            </a:r>
            <a:r>
              <a:rPr lang="et-EE" dirty="0"/>
              <a:t> </a:t>
            </a:r>
            <a:r>
              <a:rPr lang="et-EE" dirty="0" err="1"/>
              <a:t>Collaboration</a:t>
            </a:r>
            <a:r>
              <a:rPr lang="et-EE" dirty="0"/>
              <a:t> (RD-18) at CERN: </a:t>
            </a:r>
          </a:p>
          <a:p>
            <a:r>
              <a:rPr lang="et-EE" dirty="0" err="1" smtClean="0"/>
              <a:t>The</a:t>
            </a:r>
            <a:r>
              <a:rPr lang="et-EE" dirty="0" smtClean="0"/>
              <a:t> </a:t>
            </a:r>
            <a:r>
              <a:rPr lang="et-EE" dirty="0"/>
              <a:t>CCC </a:t>
            </a:r>
            <a:r>
              <a:rPr lang="et-EE" dirty="0" smtClean="0"/>
              <a:t>70. </a:t>
            </a:r>
            <a:r>
              <a:rPr lang="et-EE" dirty="0" err="1" smtClean="0"/>
              <a:t>annual</a:t>
            </a:r>
            <a:r>
              <a:rPr lang="et-EE" dirty="0" smtClean="0"/>
              <a:t> meeting - Baltic </a:t>
            </a:r>
            <a:r>
              <a:rPr lang="et-EE" dirty="0" err="1" smtClean="0"/>
              <a:t>cooperation</a:t>
            </a:r>
            <a:endParaRPr lang="et-EE"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952" y="1956495"/>
            <a:ext cx="8449056" cy="4752594"/>
          </a:xfrm>
          <a:prstGeom prst="rect">
            <a:avLst/>
          </a:prstGeom>
        </p:spPr>
      </p:pic>
      <p:sp>
        <p:nvSpPr>
          <p:cNvPr id="5" name="TextBox 4"/>
          <p:cNvSpPr txBox="1"/>
          <p:nvPr/>
        </p:nvSpPr>
        <p:spPr>
          <a:xfrm>
            <a:off x="9537192" y="6163056"/>
            <a:ext cx="914400" cy="914400"/>
          </a:xfrm>
          <a:prstGeom prst="rect">
            <a:avLst/>
          </a:prstGeom>
        </p:spPr>
        <p:txBody>
          <a:bodyPr vert="horz" wrap="none" lIns="91440" tIns="45720" rIns="91440" bIns="45720" rtlCol="0" anchor="t">
            <a:normAutofit/>
          </a:bodyPr>
          <a:lstStyle/>
          <a:p>
            <a:r>
              <a:rPr lang="et-EE" baseline="0" dirty="0" smtClean="0">
                <a:solidFill>
                  <a:srgbClr val="0061AA"/>
                </a:solidFill>
              </a:rPr>
              <a:t>30.11.2018</a:t>
            </a:r>
            <a:r>
              <a:rPr lang="et-EE" dirty="0" smtClean="0">
                <a:solidFill>
                  <a:srgbClr val="0061AA"/>
                </a:solidFill>
              </a:rPr>
              <a:t> CERN</a:t>
            </a:r>
            <a:endParaRPr lang="en-US" baseline="0" dirty="0" smtClean="0">
              <a:solidFill>
                <a:srgbClr val="0061AA"/>
              </a:solidFill>
            </a:endParaRPr>
          </a:p>
        </p:txBody>
      </p:sp>
    </p:spTree>
    <p:extLst>
      <p:ext uri="{BB962C8B-B14F-4D97-AF65-F5344CB8AC3E}">
        <p14:creationId xmlns:p14="http://schemas.microsoft.com/office/powerpoint/2010/main" val="185848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0852" y="2270906"/>
            <a:ext cx="11721148" cy="4505814"/>
          </a:xfrm>
        </p:spPr>
        <p:txBody>
          <a:bodyPr>
            <a:normAutofit fontScale="85000" lnSpcReduction="20000"/>
          </a:bodyPr>
          <a:lstStyle/>
          <a:p>
            <a:pPr marL="0" indent="0">
              <a:buNone/>
            </a:pPr>
            <a:r>
              <a:rPr lang="en-US" dirty="0" smtClean="0">
                <a:solidFill>
                  <a:schemeClr val="tx1"/>
                </a:solidFill>
              </a:rPr>
              <a:t>But </a:t>
            </a:r>
            <a:r>
              <a:rPr lang="et-EE" dirty="0" err="1" smtClean="0">
                <a:solidFill>
                  <a:schemeClr val="tx1"/>
                </a:solidFill>
              </a:rPr>
              <a:t>the</a:t>
            </a:r>
            <a:r>
              <a:rPr lang="et-EE" dirty="0" smtClean="0">
                <a:solidFill>
                  <a:schemeClr val="tx1"/>
                </a:solidFill>
              </a:rPr>
              <a:t> </a:t>
            </a:r>
            <a:r>
              <a:rPr lang="en-US" dirty="0" smtClean="0">
                <a:solidFill>
                  <a:schemeClr val="tx1"/>
                </a:solidFill>
              </a:rPr>
              <a:t>research collaboration</a:t>
            </a:r>
            <a:r>
              <a:rPr lang="et-EE" dirty="0" smtClean="0">
                <a:solidFill>
                  <a:schemeClr val="tx1"/>
                </a:solidFill>
              </a:rPr>
              <a:t> </a:t>
            </a:r>
            <a:r>
              <a:rPr lang="et-EE" dirty="0" err="1" smtClean="0">
                <a:solidFill>
                  <a:schemeClr val="tx1"/>
                </a:solidFill>
              </a:rPr>
              <a:t>with</a:t>
            </a:r>
            <a:r>
              <a:rPr lang="et-EE" dirty="0" smtClean="0">
                <a:solidFill>
                  <a:schemeClr val="tx1"/>
                </a:solidFill>
              </a:rPr>
              <a:t> </a:t>
            </a:r>
            <a:r>
              <a:rPr lang="et-EE" dirty="0" err="1" smtClean="0">
                <a:solidFill>
                  <a:schemeClr val="tx1"/>
                </a:solidFill>
              </a:rPr>
              <a:t>the</a:t>
            </a:r>
            <a:r>
              <a:rPr lang="et-EE" dirty="0" smtClean="0">
                <a:solidFill>
                  <a:schemeClr val="tx1"/>
                </a:solidFill>
              </a:rPr>
              <a:t> CCC </a:t>
            </a:r>
            <a:r>
              <a:rPr lang="et-EE" dirty="0" err="1" smtClean="0">
                <a:solidFill>
                  <a:schemeClr val="tx1"/>
                </a:solidFill>
              </a:rPr>
              <a:t>members</a:t>
            </a:r>
            <a:r>
              <a:rPr lang="en-US" dirty="0" smtClean="0">
                <a:solidFill>
                  <a:schemeClr val="tx1"/>
                </a:solidFill>
              </a:rPr>
              <a:t> </a:t>
            </a:r>
            <a:r>
              <a:rPr lang="en-US" dirty="0">
                <a:solidFill>
                  <a:schemeClr val="tx1"/>
                </a:solidFill>
              </a:rPr>
              <a:t>actually dates </a:t>
            </a:r>
            <a:r>
              <a:rPr lang="en-US" dirty="0" smtClean="0">
                <a:solidFill>
                  <a:schemeClr val="tx1"/>
                </a:solidFill>
              </a:rPr>
              <a:t>back to:</a:t>
            </a:r>
          </a:p>
          <a:p>
            <a:r>
              <a:rPr lang="et-EE" u="sng" dirty="0" smtClean="0">
                <a:solidFill>
                  <a:schemeClr val="accent1"/>
                </a:solidFill>
              </a:rPr>
              <a:t>V. Mürk</a:t>
            </a:r>
            <a:r>
              <a:rPr lang="et-EE" dirty="0" smtClean="0">
                <a:solidFill>
                  <a:schemeClr val="tx1"/>
                </a:solidFill>
              </a:rPr>
              <a:t>, M. </a:t>
            </a:r>
            <a:r>
              <a:rPr lang="de-DE" dirty="0" smtClean="0">
                <a:solidFill>
                  <a:schemeClr val="tx1"/>
                </a:solidFill>
              </a:rPr>
              <a:t>Nikl</a:t>
            </a:r>
            <a:r>
              <a:rPr lang="et-EE" dirty="0" smtClean="0">
                <a:solidFill>
                  <a:schemeClr val="tx1"/>
                </a:solidFill>
              </a:rPr>
              <a:t>, E. </a:t>
            </a:r>
            <a:r>
              <a:rPr lang="de-DE" dirty="0" err="1" smtClean="0">
                <a:solidFill>
                  <a:schemeClr val="tx1"/>
                </a:solidFill>
              </a:rPr>
              <a:t>Mihokova</a:t>
            </a:r>
            <a:r>
              <a:rPr lang="de-DE" dirty="0">
                <a:solidFill>
                  <a:schemeClr val="tx1"/>
                </a:solidFill>
              </a:rPr>
              <a:t>, </a:t>
            </a:r>
            <a:r>
              <a:rPr lang="et-EE" dirty="0" smtClean="0">
                <a:solidFill>
                  <a:schemeClr val="tx1"/>
                </a:solidFill>
              </a:rPr>
              <a:t>K. </a:t>
            </a:r>
            <a:r>
              <a:rPr lang="de-DE" dirty="0" smtClean="0">
                <a:solidFill>
                  <a:schemeClr val="tx1"/>
                </a:solidFill>
              </a:rPr>
              <a:t>Nitsch</a:t>
            </a:r>
            <a:r>
              <a:rPr lang="et-EE" dirty="0" smtClean="0">
                <a:solidFill>
                  <a:schemeClr val="tx1"/>
                </a:solidFill>
              </a:rPr>
              <a:t>, </a:t>
            </a:r>
            <a:r>
              <a:rPr lang="et-EE" i="1" dirty="0" smtClean="0">
                <a:solidFill>
                  <a:schemeClr val="tx1"/>
                </a:solidFill>
              </a:rPr>
              <a:t>„</a:t>
            </a:r>
            <a:r>
              <a:rPr lang="en-US" i="1" dirty="0">
                <a:solidFill>
                  <a:schemeClr val="tx1"/>
                </a:solidFill>
              </a:rPr>
              <a:t> A study of electron excitations in CaWO</a:t>
            </a:r>
            <a:r>
              <a:rPr lang="en-US" i="1" baseline="-25000" dirty="0">
                <a:solidFill>
                  <a:schemeClr val="tx1"/>
                </a:solidFill>
              </a:rPr>
              <a:t>4</a:t>
            </a:r>
            <a:r>
              <a:rPr lang="en-US" i="1" dirty="0">
                <a:solidFill>
                  <a:schemeClr val="tx1"/>
                </a:solidFill>
              </a:rPr>
              <a:t> and PbWO</a:t>
            </a:r>
            <a:r>
              <a:rPr lang="en-US" i="1" baseline="-25000" dirty="0">
                <a:solidFill>
                  <a:schemeClr val="tx1"/>
                </a:solidFill>
              </a:rPr>
              <a:t>4</a:t>
            </a:r>
            <a:r>
              <a:rPr lang="en-US" i="1" dirty="0">
                <a:solidFill>
                  <a:schemeClr val="tx1"/>
                </a:solidFill>
              </a:rPr>
              <a:t> single </a:t>
            </a:r>
            <a:r>
              <a:rPr lang="en-US" i="1" dirty="0" smtClean="0">
                <a:solidFill>
                  <a:schemeClr val="tx1"/>
                </a:solidFill>
              </a:rPr>
              <a:t>crystals</a:t>
            </a:r>
            <a:r>
              <a:rPr lang="et-EE" i="1" dirty="0" smtClean="0">
                <a:solidFill>
                  <a:schemeClr val="tx1"/>
                </a:solidFill>
              </a:rPr>
              <a:t>“  J. </a:t>
            </a:r>
            <a:r>
              <a:rPr lang="et-EE" i="1" dirty="0" err="1" smtClean="0">
                <a:solidFill>
                  <a:schemeClr val="tx1"/>
                </a:solidFill>
              </a:rPr>
              <a:t>Phys</a:t>
            </a:r>
            <a:r>
              <a:rPr lang="et-EE" i="1" dirty="0" smtClean="0">
                <a:solidFill>
                  <a:schemeClr val="tx1"/>
                </a:solidFill>
              </a:rPr>
              <a:t>. </a:t>
            </a:r>
            <a:r>
              <a:rPr lang="et-EE" i="1" dirty="0" err="1" smtClean="0">
                <a:solidFill>
                  <a:schemeClr val="tx1"/>
                </a:solidFill>
              </a:rPr>
              <a:t>Cond</a:t>
            </a:r>
            <a:r>
              <a:rPr lang="et-EE" i="1" dirty="0" smtClean="0">
                <a:solidFill>
                  <a:schemeClr val="tx1"/>
                </a:solidFill>
              </a:rPr>
              <a:t>. </a:t>
            </a:r>
            <a:r>
              <a:rPr lang="et-EE" i="1" dirty="0" err="1" smtClean="0">
                <a:solidFill>
                  <a:schemeClr val="tx1"/>
                </a:solidFill>
              </a:rPr>
              <a:t>Matter</a:t>
            </a:r>
            <a:r>
              <a:rPr lang="et-EE" i="1" dirty="0" smtClean="0">
                <a:solidFill>
                  <a:schemeClr val="tx1"/>
                </a:solidFill>
              </a:rPr>
              <a:t> 9 (1997) 249-256.</a:t>
            </a:r>
          </a:p>
          <a:p>
            <a:r>
              <a:rPr lang="et-EE" i="1" dirty="0" smtClean="0">
                <a:solidFill>
                  <a:schemeClr val="tx1"/>
                </a:solidFill>
              </a:rPr>
              <a:t>1997 …2017  -</a:t>
            </a:r>
            <a:r>
              <a:rPr lang="et-EE" i="1" dirty="0">
                <a:solidFill>
                  <a:schemeClr val="tx1"/>
                </a:solidFill>
              </a:rPr>
              <a:t> </a:t>
            </a:r>
            <a:r>
              <a:rPr lang="et-EE" i="1" dirty="0" err="1" smtClean="0">
                <a:solidFill>
                  <a:schemeClr val="tx1"/>
                </a:solidFill>
              </a:rPr>
              <a:t>tens</a:t>
            </a:r>
            <a:r>
              <a:rPr lang="et-EE" i="1" dirty="0" smtClean="0">
                <a:solidFill>
                  <a:schemeClr val="tx1"/>
                </a:solidFill>
              </a:rPr>
              <a:t> of </a:t>
            </a:r>
            <a:r>
              <a:rPr lang="et-EE" i="1" dirty="0" err="1" smtClean="0">
                <a:solidFill>
                  <a:schemeClr val="tx1"/>
                </a:solidFill>
              </a:rPr>
              <a:t>joint</a:t>
            </a:r>
            <a:r>
              <a:rPr lang="et-EE" i="1" dirty="0" smtClean="0">
                <a:solidFill>
                  <a:schemeClr val="tx1"/>
                </a:solidFill>
              </a:rPr>
              <a:t> </a:t>
            </a:r>
            <a:r>
              <a:rPr lang="et-EE" i="1" dirty="0" err="1" smtClean="0">
                <a:solidFill>
                  <a:schemeClr val="tx1"/>
                </a:solidFill>
              </a:rPr>
              <a:t>papers</a:t>
            </a:r>
            <a:endParaRPr lang="et-EE" i="1" dirty="0" smtClean="0">
              <a:solidFill>
                <a:schemeClr val="tx1"/>
              </a:solidFill>
            </a:endParaRPr>
          </a:p>
          <a:p>
            <a:r>
              <a:rPr lang="en-US" dirty="0">
                <a:solidFill>
                  <a:schemeClr val="accent4"/>
                </a:solidFill>
              </a:rPr>
              <a:t>S.I. Omelkov, V. Nagirnyi, </a:t>
            </a:r>
            <a:r>
              <a:rPr lang="en-US" dirty="0">
                <a:solidFill>
                  <a:srgbClr val="FF0000"/>
                </a:solidFill>
              </a:rPr>
              <a:t>S. </a:t>
            </a:r>
            <a:r>
              <a:rPr lang="en-US" dirty="0" err="1">
                <a:solidFill>
                  <a:srgbClr val="FF0000"/>
                </a:solidFill>
              </a:rPr>
              <a:t>Gundacker</a:t>
            </a:r>
            <a:r>
              <a:rPr lang="en-US" dirty="0">
                <a:solidFill>
                  <a:srgbClr val="FF0000"/>
                </a:solidFill>
              </a:rPr>
              <a:t>, </a:t>
            </a:r>
            <a:r>
              <a:rPr lang="en-US" dirty="0">
                <a:solidFill>
                  <a:schemeClr val="tx1"/>
                </a:solidFill>
              </a:rPr>
              <a:t>D.A. </a:t>
            </a:r>
            <a:r>
              <a:rPr lang="en-US" dirty="0" err="1">
                <a:solidFill>
                  <a:schemeClr val="tx1"/>
                </a:solidFill>
              </a:rPr>
              <a:t>Spassky</a:t>
            </a:r>
            <a:r>
              <a:rPr lang="en-US" dirty="0">
                <a:solidFill>
                  <a:schemeClr val="tx1"/>
                </a:solidFill>
              </a:rPr>
              <a:t>, </a:t>
            </a:r>
            <a:r>
              <a:rPr lang="en-US" dirty="0">
                <a:solidFill>
                  <a:srgbClr val="FF0000"/>
                </a:solidFill>
              </a:rPr>
              <a:t>E. Auffray, P. Lecoq</a:t>
            </a:r>
            <a:r>
              <a:rPr lang="en-US" dirty="0">
                <a:solidFill>
                  <a:schemeClr val="tx1"/>
                </a:solidFill>
              </a:rPr>
              <a:t>, </a:t>
            </a:r>
            <a:r>
              <a:rPr lang="en-US" dirty="0">
                <a:solidFill>
                  <a:schemeClr val="accent4"/>
                </a:solidFill>
              </a:rPr>
              <a:t>M. Kirm</a:t>
            </a:r>
            <a:r>
              <a:rPr lang="en-US" dirty="0">
                <a:solidFill>
                  <a:schemeClr val="tx1"/>
                </a:solidFill>
              </a:rPr>
              <a:t>, </a:t>
            </a:r>
            <a:r>
              <a:rPr lang="en-US" i="1" dirty="0">
                <a:solidFill>
                  <a:schemeClr val="tx1"/>
                </a:solidFill>
              </a:rPr>
              <a:t>Scintillation yield of hot </a:t>
            </a:r>
            <a:r>
              <a:rPr lang="en-US" i="1" dirty="0" err="1">
                <a:solidFill>
                  <a:schemeClr val="tx1"/>
                </a:solidFill>
              </a:rPr>
              <a:t>intraband</a:t>
            </a:r>
            <a:r>
              <a:rPr lang="en-US" i="1" dirty="0">
                <a:solidFill>
                  <a:schemeClr val="tx1"/>
                </a:solidFill>
              </a:rPr>
              <a:t> luminescence</a:t>
            </a:r>
            <a:r>
              <a:rPr lang="en-US" dirty="0">
                <a:solidFill>
                  <a:schemeClr val="tx1"/>
                </a:solidFill>
              </a:rPr>
              <a:t>, J. of Luminescence </a:t>
            </a:r>
            <a:r>
              <a:rPr lang="en-US" b="1" dirty="0">
                <a:solidFill>
                  <a:schemeClr val="tx1"/>
                </a:solidFill>
              </a:rPr>
              <a:t>198 </a:t>
            </a:r>
            <a:r>
              <a:rPr lang="en-US" dirty="0">
                <a:solidFill>
                  <a:schemeClr val="tx1"/>
                </a:solidFill>
              </a:rPr>
              <a:t>(2018) </a:t>
            </a:r>
            <a:r>
              <a:rPr lang="en-US" dirty="0" smtClean="0">
                <a:solidFill>
                  <a:schemeClr val="tx1"/>
                </a:solidFill>
              </a:rPr>
              <a:t>260-271</a:t>
            </a:r>
            <a:r>
              <a:rPr lang="et-EE" dirty="0" smtClean="0">
                <a:solidFill>
                  <a:schemeClr val="tx1"/>
                </a:solidFill>
              </a:rPr>
              <a:t>.</a:t>
            </a:r>
            <a:endParaRPr lang="et-EE" i="1" dirty="0" smtClean="0">
              <a:solidFill>
                <a:schemeClr val="tx1"/>
              </a:solidFill>
            </a:endParaRPr>
          </a:p>
          <a:p>
            <a:endParaRPr lang="et-EE" i="1" dirty="0" smtClean="0"/>
          </a:p>
          <a:p>
            <a:r>
              <a:rPr lang="et-EE" i="1" dirty="0" smtClean="0"/>
              <a:t>DRIVEN BY A NEED FOR FASTER SCINTILLATORS      </a:t>
            </a:r>
            <a:r>
              <a:rPr lang="et-EE" b="1" i="1" dirty="0" smtClean="0">
                <a:effectLst>
                  <a:outerShdw blurRad="38100" dist="38100" dir="2700000" algn="tl">
                    <a:srgbClr val="000000">
                      <a:alpha val="43137"/>
                    </a:srgbClr>
                  </a:outerShdw>
                </a:effectLst>
              </a:rPr>
              <a:t>- FUTURE CIRCULAR COLLIDER</a:t>
            </a:r>
          </a:p>
          <a:p>
            <a:pPr marL="0" indent="0">
              <a:buNone/>
            </a:pPr>
            <a:r>
              <a:rPr lang="et-EE" b="1" i="1" dirty="0">
                <a:effectLst>
                  <a:outerShdw blurRad="38100" dist="38100" dir="2700000" algn="tl">
                    <a:srgbClr val="000000">
                      <a:alpha val="43137"/>
                    </a:srgbClr>
                  </a:outerShdw>
                </a:effectLst>
              </a:rPr>
              <a:t>	</a:t>
            </a:r>
            <a:r>
              <a:rPr lang="et-EE" b="1" i="1" dirty="0" smtClean="0">
                <a:effectLst>
                  <a:outerShdw blurRad="38100" dist="38100" dir="2700000" algn="tl">
                    <a:srgbClr val="000000">
                      <a:alpha val="43137"/>
                    </a:srgbClr>
                  </a:outerShdw>
                </a:effectLst>
              </a:rPr>
              <a:t>						    - MEDICAL APPLICATIONS</a:t>
            </a:r>
          </a:p>
          <a:p>
            <a:pPr marL="0" indent="0">
              <a:buNone/>
            </a:pPr>
            <a:r>
              <a:rPr lang="et-EE" b="1" i="1" dirty="0">
                <a:effectLst>
                  <a:outerShdw blurRad="38100" dist="38100" dir="2700000" algn="tl">
                    <a:srgbClr val="000000">
                      <a:alpha val="43137"/>
                    </a:srgbClr>
                  </a:outerShdw>
                </a:effectLst>
              </a:rPr>
              <a:t>	</a:t>
            </a:r>
            <a:r>
              <a:rPr lang="et-EE" b="1" i="1" dirty="0" smtClean="0">
                <a:effectLst>
                  <a:outerShdw blurRad="38100" dist="38100" dir="2700000" algn="tl">
                    <a:srgbClr val="000000">
                      <a:alpha val="43137"/>
                    </a:srgbClr>
                  </a:outerShdw>
                </a:effectLst>
              </a:rPr>
              <a:t>						    - </a:t>
            </a:r>
            <a:r>
              <a:rPr lang="et-EE" b="1" i="1" dirty="0" err="1" smtClean="0">
                <a:effectLst>
                  <a:outerShdw blurRad="38100" dist="38100" dir="2700000" algn="tl">
                    <a:srgbClr val="000000">
                      <a:alpha val="43137"/>
                    </a:srgbClr>
                  </a:outerShdw>
                </a:effectLst>
              </a:rPr>
              <a:t>free</a:t>
            </a:r>
            <a:r>
              <a:rPr lang="et-EE" b="1" i="1" dirty="0" smtClean="0">
                <a:effectLst>
                  <a:outerShdw blurRad="38100" dist="38100" dir="2700000" algn="tl">
                    <a:srgbClr val="000000">
                      <a:alpha val="43137"/>
                    </a:srgbClr>
                  </a:outerShdw>
                </a:effectLst>
              </a:rPr>
              <a:t> </a:t>
            </a:r>
            <a:r>
              <a:rPr lang="et-EE" b="1" i="1" dirty="0" err="1" smtClean="0">
                <a:effectLst>
                  <a:outerShdw blurRad="38100" dist="38100" dir="2700000" algn="tl">
                    <a:srgbClr val="000000">
                      <a:alpha val="43137"/>
                    </a:srgbClr>
                  </a:outerShdw>
                </a:effectLst>
              </a:rPr>
              <a:t>electron</a:t>
            </a:r>
            <a:r>
              <a:rPr lang="et-EE" b="1" i="1" dirty="0" smtClean="0">
                <a:effectLst>
                  <a:outerShdw blurRad="38100" dist="38100" dir="2700000" algn="tl">
                    <a:srgbClr val="000000">
                      <a:alpha val="43137"/>
                    </a:srgbClr>
                  </a:outerShdw>
                </a:effectLst>
              </a:rPr>
              <a:t> </a:t>
            </a:r>
            <a:r>
              <a:rPr lang="et-EE" b="1" i="1" dirty="0" err="1" smtClean="0">
                <a:effectLst>
                  <a:outerShdw blurRad="38100" dist="38100" dir="2700000" algn="tl">
                    <a:srgbClr val="000000">
                      <a:alpha val="43137"/>
                    </a:srgbClr>
                  </a:outerShdw>
                </a:effectLst>
              </a:rPr>
              <a:t>lasers</a:t>
            </a:r>
            <a:endParaRPr lang="et-EE" b="1" i="1" dirty="0" smtClean="0">
              <a:effectLst>
                <a:outerShdw blurRad="38100" dist="38100" dir="2700000" algn="tl">
                  <a:srgbClr val="000000">
                    <a:alpha val="43137"/>
                  </a:srgbClr>
                </a:outerShdw>
              </a:effectLst>
            </a:endParaRPr>
          </a:p>
          <a:p>
            <a:pPr marL="0" indent="0">
              <a:buNone/>
            </a:pPr>
            <a:r>
              <a:rPr lang="et-EE" b="1" i="1" dirty="0">
                <a:effectLst>
                  <a:outerShdw blurRad="38100" dist="38100" dir="2700000" algn="tl">
                    <a:srgbClr val="000000">
                      <a:alpha val="43137"/>
                    </a:srgbClr>
                  </a:outerShdw>
                </a:effectLst>
              </a:rPr>
              <a:t>	</a:t>
            </a:r>
            <a:r>
              <a:rPr lang="et-EE" b="1" i="1" dirty="0" smtClean="0">
                <a:effectLst>
                  <a:outerShdw blurRad="38100" dist="38100" dir="2700000" algn="tl">
                    <a:srgbClr val="000000">
                      <a:alpha val="43137"/>
                    </a:srgbClr>
                  </a:outerShdw>
                </a:effectLst>
              </a:rPr>
              <a:t>						    - </a:t>
            </a:r>
            <a:r>
              <a:rPr lang="et-EE" b="1" i="1" dirty="0" err="1" smtClean="0">
                <a:effectLst>
                  <a:outerShdw blurRad="38100" dist="38100" dir="2700000" algn="tl">
                    <a:srgbClr val="000000">
                      <a:alpha val="43137"/>
                    </a:srgbClr>
                  </a:outerShdw>
                </a:effectLst>
              </a:rPr>
              <a:t>other</a:t>
            </a:r>
            <a:r>
              <a:rPr lang="et-EE" b="1" i="1" dirty="0" smtClean="0">
                <a:effectLst>
                  <a:outerShdw blurRad="38100" dist="38100" dir="2700000" algn="tl">
                    <a:srgbClr val="000000">
                      <a:alpha val="43137"/>
                    </a:srgbClr>
                  </a:outerShdw>
                </a:effectLst>
              </a:rPr>
              <a:t> </a:t>
            </a:r>
            <a:r>
              <a:rPr lang="et-EE" b="1" i="1" dirty="0" err="1" smtClean="0">
                <a:effectLst>
                  <a:outerShdw blurRad="38100" dist="38100" dir="2700000" algn="tl">
                    <a:srgbClr val="000000">
                      <a:alpha val="43137"/>
                    </a:srgbClr>
                  </a:outerShdw>
                </a:effectLst>
              </a:rPr>
              <a:t>novel</a:t>
            </a:r>
            <a:r>
              <a:rPr lang="et-EE" b="1" i="1" dirty="0" smtClean="0">
                <a:effectLst>
                  <a:outerShdw blurRad="38100" dist="38100" dir="2700000" algn="tl">
                    <a:srgbClr val="000000">
                      <a:alpha val="43137"/>
                    </a:srgbClr>
                  </a:outerShdw>
                </a:effectLst>
              </a:rPr>
              <a:t> </a:t>
            </a:r>
            <a:r>
              <a:rPr lang="et-EE" b="1" i="1" dirty="0" err="1" smtClean="0">
                <a:effectLst>
                  <a:outerShdw blurRad="38100" dist="38100" dir="2700000" algn="tl">
                    <a:srgbClr val="000000">
                      <a:alpha val="43137"/>
                    </a:srgbClr>
                  </a:outerShdw>
                </a:effectLst>
              </a:rPr>
              <a:t>applications</a:t>
            </a:r>
            <a:r>
              <a:rPr lang="et-EE" b="1" i="1" dirty="0" smtClean="0">
                <a:effectLst>
                  <a:outerShdw blurRad="38100" dist="38100" dir="2700000" algn="tl">
                    <a:srgbClr val="000000">
                      <a:alpha val="43137"/>
                    </a:srgbClr>
                  </a:outerShdw>
                </a:effectLst>
              </a:rPr>
              <a:t> </a:t>
            </a:r>
            <a:r>
              <a:rPr lang="et-EE" b="1" i="1" dirty="0" smtClean="0">
                <a:solidFill>
                  <a:srgbClr val="FF0000"/>
                </a:solidFill>
                <a:effectLst>
                  <a:outerShdw blurRad="38100" dist="38100" dir="2700000" algn="tl">
                    <a:srgbClr val="000000">
                      <a:alpha val="43137"/>
                    </a:srgbClr>
                  </a:outerShdw>
                </a:effectLst>
                <a:sym typeface="Wingdings" panose="05000000000000000000" pitchFamily="2" charset="2"/>
              </a:rPr>
              <a:t>?!</a:t>
            </a:r>
            <a:endParaRPr lang="et-EE" b="1" i="1" dirty="0">
              <a:solidFill>
                <a:srgbClr val="FF0000"/>
              </a:solidFill>
              <a:effectLst>
                <a:outerShdw blurRad="38100" dist="38100" dir="2700000" algn="tl">
                  <a:srgbClr val="000000">
                    <a:alpha val="43137"/>
                  </a:srgbClr>
                </a:outerShdw>
              </a:effectLst>
            </a:endParaRPr>
          </a:p>
        </p:txBody>
      </p:sp>
      <p:sp>
        <p:nvSpPr>
          <p:cNvPr id="3" name="Text Placeholder 2"/>
          <p:cNvSpPr>
            <a:spLocks noGrp="1"/>
          </p:cNvSpPr>
          <p:nvPr>
            <p:ph type="body" sz="quarter" idx="10"/>
          </p:nvPr>
        </p:nvSpPr>
        <p:spPr>
          <a:xfrm>
            <a:off x="470852" y="922528"/>
            <a:ext cx="11462067" cy="1448962"/>
          </a:xfrm>
        </p:spPr>
        <p:txBody>
          <a:bodyPr/>
          <a:lstStyle/>
          <a:p>
            <a:r>
              <a:rPr lang="et-EE" dirty="0" smtClean="0"/>
              <a:t>CCC </a:t>
            </a:r>
            <a:r>
              <a:rPr lang="et-EE" dirty="0" err="1" smtClean="0"/>
              <a:t>collaboration</a:t>
            </a:r>
            <a:r>
              <a:rPr lang="et-EE" dirty="0" smtClean="0"/>
              <a:t> </a:t>
            </a:r>
            <a:r>
              <a:rPr lang="et-EE" dirty="0" err="1" smtClean="0"/>
              <a:t>membership</a:t>
            </a:r>
            <a:r>
              <a:rPr lang="et-EE" dirty="0" smtClean="0"/>
              <a:t> </a:t>
            </a:r>
            <a:r>
              <a:rPr lang="et-EE" dirty="0" err="1" smtClean="0"/>
              <a:t>since</a:t>
            </a:r>
            <a:r>
              <a:rPr lang="et-EE" dirty="0" smtClean="0"/>
              <a:t> 2012, </a:t>
            </a:r>
            <a:r>
              <a:rPr lang="et-EE" dirty="0" err="1" smtClean="0"/>
              <a:t>when</a:t>
            </a:r>
            <a:r>
              <a:rPr lang="et-EE" dirty="0" smtClean="0"/>
              <a:t> </a:t>
            </a:r>
            <a:r>
              <a:rPr lang="et-EE" dirty="0" err="1" smtClean="0"/>
              <a:t>MoU</a:t>
            </a:r>
            <a:r>
              <a:rPr lang="et-EE" dirty="0" smtClean="0"/>
              <a:t> </a:t>
            </a:r>
            <a:r>
              <a:rPr lang="et-EE" dirty="0" err="1" smtClean="0"/>
              <a:t>signed</a:t>
            </a:r>
            <a:r>
              <a:rPr lang="et-EE" dirty="0" smtClean="0"/>
              <a:t> </a:t>
            </a:r>
            <a:r>
              <a:rPr lang="et-EE" dirty="0" err="1" smtClean="0"/>
              <a:t>between</a:t>
            </a:r>
            <a:r>
              <a:rPr lang="et-EE" dirty="0" smtClean="0"/>
              <a:t> </a:t>
            </a:r>
            <a:r>
              <a:rPr lang="et-EE" dirty="0" smtClean="0">
                <a:solidFill>
                  <a:srgbClr val="FF0000"/>
                </a:solidFill>
              </a:rPr>
              <a:t>CERN</a:t>
            </a:r>
            <a:r>
              <a:rPr lang="et-EE" dirty="0" smtClean="0"/>
              <a:t> and </a:t>
            </a:r>
            <a:r>
              <a:rPr lang="et-EE" dirty="0" err="1" smtClean="0"/>
              <a:t>University</a:t>
            </a:r>
            <a:r>
              <a:rPr lang="et-EE" dirty="0" smtClean="0"/>
              <a:t> of Tartu</a:t>
            </a:r>
            <a:endParaRPr lang="et-EE" dirty="0"/>
          </a:p>
        </p:txBody>
      </p:sp>
    </p:spTree>
    <p:extLst>
      <p:ext uri="{BB962C8B-B14F-4D97-AF65-F5344CB8AC3E}">
        <p14:creationId xmlns:p14="http://schemas.microsoft.com/office/powerpoint/2010/main" val="2759926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560" y="1932832"/>
            <a:ext cx="6120680" cy="4424463"/>
          </a:xfrm>
          <a:prstGeom prst="rect">
            <a:avLst/>
          </a:prstGeom>
        </p:spPr>
      </p:pic>
      <p:sp>
        <p:nvSpPr>
          <p:cNvPr id="3" name="Title 1"/>
          <p:cNvSpPr txBox="1">
            <a:spLocks/>
          </p:cNvSpPr>
          <p:nvPr/>
        </p:nvSpPr>
        <p:spPr bwMode="auto">
          <a:xfrm>
            <a:off x="-320040" y="518287"/>
            <a:ext cx="90360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rgbClr val="004974"/>
                </a:solidFill>
                <a:latin typeface="+mj-lt"/>
                <a:ea typeface="+mj-ea"/>
                <a:cs typeface="+mj-cs"/>
              </a:defRPr>
            </a:lvl1pPr>
            <a:lvl2pPr algn="ctr" rtl="0" eaLnBrk="0" fontAlgn="base" hangingPunct="0">
              <a:spcBef>
                <a:spcPct val="0"/>
              </a:spcBef>
              <a:spcAft>
                <a:spcPct val="0"/>
              </a:spcAft>
              <a:defRPr sz="4400">
                <a:solidFill>
                  <a:srgbClr val="004974"/>
                </a:solidFill>
                <a:latin typeface="Arial" charset="0"/>
              </a:defRPr>
            </a:lvl2pPr>
            <a:lvl3pPr algn="ctr" rtl="0" eaLnBrk="0" fontAlgn="base" hangingPunct="0">
              <a:spcBef>
                <a:spcPct val="0"/>
              </a:spcBef>
              <a:spcAft>
                <a:spcPct val="0"/>
              </a:spcAft>
              <a:defRPr sz="4400">
                <a:solidFill>
                  <a:srgbClr val="004974"/>
                </a:solidFill>
                <a:latin typeface="Arial" charset="0"/>
              </a:defRPr>
            </a:lvl3pPr>
            <a:lvl4pPr algn="ctr" rtl="0" eaLnBrk="0" fontAlgn="base" hangingPunct="0">
              <a:spcBef>
                <a:spcPct val="0"/>
              </a:spcBef>
              <a:spcAft>
                <a:spcPct val="0"/>
              </a:spcAft>
              <a:defRPr sz="4400">
                <a:solidFill>
                  <a:srgbClr val="004974"/>
                </a:solidFill>
                <a:latin typeface="Arial" charset="0"/>
              </a:defRPr>
            </a:lvl4pPr>
            <a:lvl5pPr algn="ctr" rtl="0" eaLnBrk="0" fontAlgn="base" hangingPunct="0">
              <a:spcBef>
                <a:spcPct val="0"/>
              </a:spcBef>
              <a:spcAft>
                <a:spcPct val="0"/>
              </a:spcAft>
              <a:defRPr sz="4400">
                <a:solidFill>
                  <a:srgbClr val="004974"/>
                </a:solidFill>
                <a:latin typeface="Arial" charset="0"/>
              </a:defRPr>
            </a:lvl5pPr>
            <a:lvl6pPr marL="457200" algn="ctr" rtl="0" fontAlgn="base">
              <a:spcBef>
                <a:spcPct val="0"/>
              </a:spcBef>
              <a:spcAft>
                <a:spcPct val="0"/>
              </a:spcAft>
              <a:defRPr sz="4400">
                <a:solidFill>
                  <a:srgbClr val="004974"/>
                </a:solidFill>
                <a:latin typeface="Arial" charset="0"/>
              </a:defRPr>
            </a:lvl6pPr>
            <a:lvl7pPr marL="914400" algn="ctr" rtl="0" fontAlgn="base">
              <a:spcBef>
                <a:spcPct val="0"/>
              </a:spcBef>
              <a:spcAft>
                <a:spcPct val="0"/>
              </a:spcAft>
              <a:defRPr sz="4400">
                <a:solidFill>
                  <a:srgbClr val="004974"/>
                </a:solidFill>
                <a:latin typeface="Arial" charset="0"/>
              </a:defRPr>
            </a:lvl7pPr>
            <a:lvl8pPr marL="1371600" algn="ctr" rtl="0" fontAlgn="base">
              <a:spcBef>
                <a:spcPct val="0"/>
              </a:spcBef>
              <a:spcAft>
                <a:spcPct val="0"/>
              </a:spcAft>
              <a:defRPr sz="4400">
                <a:solidFill>
                  <a:srgbClr val="004974"/>
                </a:solidFill>
                <a:latin typeface="Arial" charset="0"/>
              </a:defRPr>
            </a:lvl8pPr>
            <a:lvl9pPr marL="1828800" algn="ctr" rtl="0" fontAlgn="base">
              <a:spcBef>
                <a:spcPct val="0"/>
              </a:spcBef>
              <a:spcAft>
                <a:spcPct val="0"/>
              </a:spcAft>
              <a:defRPr sz="4400">
                <a:solidFill>
                  <a:srgbClr val="004974"/>
                </a:solidFill>
                <a:latin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t-EE" altLang="en-US" sz="3600" b="0" i="0" u="none" strike="noStrike" kern="0" cap="none" spc="0" normalizeH="0" baseline="0" noProof="0" smtClean="0">
                <a:ln>
                  <a:noFill/>
                </a:ln>
                <a:solidFill>
                  <a:srgbClr val="004974"/>
                </a:solidFill>
                <a:effectLst/>
                <a:uLnTx/>
                <a:uFillTx/>
                <a:latin typeface="Arial"/>
                <a:ea typeface="+mj-ea"/>
                <a:cs typeface="+mj-cs"/>
              </a:rPr>
              <a:t>Band structure engineering – facilitating ultrafast emissions</a:t>
            </a:r>
            <a:endParaRPr kumimoji="0" lang="en-US" altLang="en-US" sz="3600" b="0" i="0" u="none" strike="noStrike" kern="0" cap="none" spc="0" normalizeH="0" baseline="0" noProof="0" dirty="0" smtClean="0">
              <a:ln>
                <a:noFill/>
              </a:ln>
              <a:solidFill>
                <a:srgbClr val="004974"/>
              </a:solidFill>
              <a:effectLst/>
              <a:uLnTx/>
              <a:uFillTx/>
              <a:latin typeface="Arial"/>
              <a:ea typeface="+mj-ea"/>
              <a:cs typeface="+mj-cs"/>
            </a:endParaRPr>
          </a:p>
        </p:txBody>
      </p:sp>
      <p:graphicFrame>
        <p:nvGraphicFramePr>
          <p:cNvPr id="4" name="Object 3"/>
          <p:cNvGraphicFramePr>
            <a:graphicFrameLocks noChangeAspect="1"/>
          </p:cNvGraphicFramePr>
          <p:nvPr>
            <p:extLst>
              <p:ext uri="{D42A27DB-BD31-4B8C-83A1-F6EECF244321}">
                <p14:modId xmlns:p14="http://schemas.microsoft.com/office/powerpoint/2010/main" val="2063314332"/>
              </p:ext>
            </p:extLst>
          </p:nvPr>
        </p:nvGraphicFramePr>
        <p:xfrm>
          <a:off x="6981425" y="2483610"/>
          <a:ext cx="5074096" cy="3521953"/>
        </p:xfrm>
        <a:graphic>
          <a:graphicData uri="http://schemas.openxmlformats.org/presentationml/2006/ole">
            <mc:AlternateContent xmlns:mc="http://schemas.openxmlformats.org/markup-compatibility/2006">
              <mc:Choice xmlns:v="urn:schemas-microsoft-com:vml" Requires="v">
                <p:oleObj spid="_x0000_s1047" name="Graph" r:id="rId4" imgW="4093920" imgH="2839320" progId="Origin50.Graph">
                  <p:embed/>
                </p:oleObj>
              </mc:Choice>
              <mc:Fallback>
                <p:oleObj name="Graph" r:id="rId4" imgW="4093920" imgH="2839320" progId="Origin50.Graph">
                  <p:embed/>
                  <p:pic>
                    <p:nvPicPr>
                      <p:cNvPr id="2"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81425" y="2483610"/>
                        <a:ext cx="5074096" cy="3521953"/>
                      </a:xfrm>
                      <a:prstGeom prst="rect">
                        <a:avLst/>
                      </a:prstGeom>
                      <a:noFill/>
                    </p:spPr>
                  </p:pic>
                </p:oleObj>
              </mc:Fallback>
            </mc:AlternateContent>
          </a:graphicData>
        </a:graphic>
      </p:graphicFrame>
      <p:sp>
        <p:nvSpPr>
          <p:cNvPr id="5" name="Rectangle 4"/>
          <p:cNvSpPr/>
          <p:nvPr/>
        </p:nvSpPr>
        <p:spPr>
          <a:xfrm>
            <a:off x="7555832" y="1529503"/>
            <a:ext cx="4486877" cy="954107"/>
          </a:xfrm>
          <a:prstGeom prst="rect">
            <a:avLst/>
          </a:prstGeom>
        </p:spPr>
        <p:txBody>
          <a:bodyPr wrap="square">
            <a:spAutoFit/>
          </a:bodyPr>
          <a:lstStyle/>
          <a:p>
            <a:pPr>
              <a:spcBef>
                <a:spcPct val="0"/>
              </a:spcBef>
              <a:buFontTx/>
              <a:buNone/>
            </a:pPr>
            <a:r>
              <a:rPr lang="et-EE" altLang="en-US" sz="2800" dirty="0" smtClean="0">
                <a:latin typeface="Times New Roman" panose="02020603050405020304" pitchFamily="18" charset="0"/>
              </a:rPr>
              <a:t>CL and IBL</a:t>
            </a:r>
            <a:r>
              <a:rPr lang="en-US" altLang="en-US" sz="2800" dirty="0" smtClean="0">
                <a:latin typeface="Times New Roman" panose="02020603050405020304" pitchFamily="18" charset="0"/>
              </a:rPr>
              <a:t> in</a:t>
            </a:r>
            <a:r>
              <a:rPr lang="et-EE" altLang="en-US" sz="2800" dirty="0" smtClean="0">
                <a:latin typeface="Times New Roman" panose="02020603050405020304" pitchFamily="18" charset="0"/>
              </a:rPr>
              <a:t> </a:t>
            </a:r>
            <a:r>
              <a:rPr lang="en-US" altLang="en-US" sz="2800" dirty="0" smtClean="0">
                <a:latin typeface="Times New Roman" panose="02020603050405020304" pitchFamily="18" charset="0"/>
              </a:rPr>
              <a:t>the </a:t>
            </a:r>
            <a:r>
              <a:rPr lang="et-EE" altLang="en-US" sz="2800" dirty="0" err="1" smtClean="0">
                <a:latin typeface="Times New Roman" panose="02020603050405020304" pitchFamily="18" charset="0"/>
              </a:rPr>
              <a:t>multication</a:t>
            </a:r>
            <a:r>
              <a:rPr lang="et-EE" altLang="en-US" sz="2800" dirty="0" smtClean="0">
                <a:latin typeface="Times New Roman" panose="02020603050405020304" pitchFamily="18" charset="0"/>
              </a:rPr>
              <a:t> </a:t>
            </a:r>
          </a:p>
          <a:p>
            <a:pPr>
              <a:spcBef>
                <a:spcPct val="0"/>
              </a:spcBef>
              <a:buFontTx/>
              <a:buNone/>
            </a:pPr>
            <a:r>
              <a:rPr lang="et-EE" altLang="en-US" sz="2800" dirty="0" err="1" smtClean="0">
                <a:latin typeface="Times New Roman" panose="02020603050405020304" pitchFamily="18" charset="0"/>
              </a:rPr>
              <a:t>material</a:t>
            </a:r>
            <a:r>
              <a:rPr lang="et-EE" altLang="en-US" sz="2800" dirty="0" smtClean="0">
                <a:latin typeface="Times New Roman" panose="02020603050405020304" pitchFamily="18" charset="0"/>
              </a:rPr>
              <a:t>  </a:t>
            </a:r>
            <a:r>
              <a:rPr lang="et-EE" altLang="en-US" sz="2800" dirty="0">
                <a:latin typeface="Times New Roman" panose="02020603050405020304" pitchFamily="18" charset="0"/>
              </a:rPr>
              <a:t>K</a:t>
            </a:r>
            <a:r>
              <a:rPr lang="et-EE" altLang="en-US" sz="2800" baseline="-25000" dirty="0">
                <a:latin typeface="Times New Roman" panose="02020603050405020304" pitchFamily="18" charset="0"/>
              </a:rPr>
              <a:t>2</a:t>
            </a:r>
            <a:r>
              <a:rPr lang="et-EE" altLang="en-US" sz="2800" dirty="0">
                <a:latin typeface="Times New Roman" panose="02020603050405020304" pitchFamily="18" charset="0"/>
              </a:rPr>
              <a:t>SiF</a:t>
            </a:r>
            <a:r>
              <a:rPr lang="et-EE" altLang="en-US" sz="2800" baseline="-25000" dirty="0">
                <a:latin typeface="Times New Roman" panose="02020603050405020304" pitchFamily="18" charset="0"/>
              </a:rPr>
              <a:t>6</a:t>
            </a:r>
            <a:endParaRPr lang="en-US" altLang="en-US" sz="2800" baseline="-25000" dirty="0">
              <a:latin typeface="Times New Roman" panose="02020603050405020304" pitchFamily="18" charset="0"/>
            </a:endParaRPr>
          </a:p>
        </p:txBody>
      </p:sp>
    </p:spTree>
    <p:extLst>
      <p:ext uri="{BB962C8B-B14F-4D97-AF65-F5344CB8AC3E}">
        <p14:creationId xmlns:p14="http://schemas.microsoft.com/office/powerpoint/2010/main" val="618127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1948" y="231897"/>
            <a:ext cx="5348307" cy="914400"/>
          </a:xfrm>
          <a:prstGeom prst="rect">
            <a:avLst/>
          </a:prstGeom>
        </p:spPr>
        <p:txBody>
          <a:bodyPr vert="horz" wrap="none" lIns="91440" tIns="45720" rIns="91440" bIns="45720" rtlCol="0" anchor="t">
            <a:normAutofit/>
          </a:bodyPr>
          <a:lstStyle/>
          <a:p>
            <a:r>
              <a:rPr lang="et-EE" sz="3600" i="1" baseline="0" dirty="0" err="1" smtClean="0">
                <a:solidFill>
                  <a:srgbClr val="0061AA"/>
                </a:solidFill>
                <a:effectLst>
                  <a:outerShdw blurRad="38100" dist="38100" dir="2700000" algn="tl">
                    <a:srgbClr val="000000">
                      <a:alpha val="43137"/>
                    </a:srgbClr>
                  </a:outerShdw>
                </a:effectLst>
              </a:rPr>
              <a:t>Joint</a:t>
            </a:r>
            <a:r>
              <a:rPr lang="et-EE" sz="3600" i="1" baseline="0" dirty="0" smtClean="0">
                <a:solidFill>
                  <a:srgbClr val="0061AA"/>
                </a:solidFill>
                <a:effectLst>
                  <a:outerShdw blurRad="38100" dist="38100" dir="2700000" algn="tl">
                    <a:srgbClr val="000000">
                      <a:alpha val="43137"/>
                    </a:srgbClr>
                  </a:outerShdw>
                </a:effectLst>
              </a:rPr>
              <a:t> Research</a:t>
            </a:r>
            <a:r>
              <a:rPr lang="et-EE" sz="3600" i="1" dirty="0" smtClean="0">
                <a:solidFill>
                  <a:srgbClr val="0061AA"/>
                </a:solidFill>
                <a:effectLst>
                  <a:outerShdw blurRad="38100" dist="38100" dir="2700000" algn="tl">
                    <a:srgbClr val="000000">
                      <a:alpha val="43137"/>
                    </a:srgbClr>
                  </a:outerShdw>
                </a:effectLst>
              </a:rPr>
              <a:t> </a:t>
            </a:r>
            <a:r>
              <a:rPr lang="et-EE" sz="3600" i="1" dirty="0" err="1">
                <a:solidFill>
                  <a:srgbClr val="0061AA"/>
                </a:solidFill>
                <a:effectLst>
                  <a:outerShdw blurRad="38100" dist="38100" dir="2700000" algn="tl">
                    <a:srgbClr val="000000">
                      <a:alpha val="43137"/>
                    </a:srgbClr>
                  </a:outerShdw>
                </a:effectLst>
              </a:rPr>
              <a:t>P</a:t>
            </a:r>
            <a:r>
              <a:rPr lang="et-EE" sz="3600" i="1" dirty="0" err="1" smtClean="0">
                <a:solidFill>
                  <a:srgbClr val="0061AA"/>
                </a:solidFill>
                <a:effectLst>
                  <a:outerShdw blurRad="38100" dist="38100" dir="2700000" algn="tl">
                    <a:srgbClr val="000000">
                      <a:alpha val="43137"/>
                    </a:srgbClr>
                  </a:outerShdw>
                </a:effectLst>
              </a:rPr>
              <a:t>rojects</a:t>
            </a:r>
            <a:r>
              <a:rPr lang="et-EE" sz="3600" i="1" dirty="0" smtClean="0">
                <a:solidFill>
                  <a:srgbClr val="0061AA"/>
                </a:solidFill>
                <a:effectLst>
                  <a:outerShdw blurRad="38100" dist="38100" dir="2700000" algn="tl">
                    <a:srgbClr val="000000">
                      <a:alpha val="43137"/>
                    </a:srgbClr>
                  </a:outerShdw>
                </a:effectLst>
              </a:rPr>
              <a:t> </a:t>
            </a:r>
            <a:endParaRPr lang="en-US" sz="3600" i="1" baseline="0" dirty="0" smtClean="0">
              <a:solidFill>
                <a:srgbClr val="0061AA"/>
              </a:solidFill>
              <a:effectLst>
                <a:outerShdw blurRad="38100" dist="38100" dir="2700000" algn="tl">
                  <a:srgbClr val="000000">
                    <a:alpha val="43137"/>
                  </a:srgbClr>
                </a:outerShdw>
              </a:effectLst>
            </a:endParaRPr>
          </a:p>
        </p:txBody>
      </p:sp>
      <p:sp>
        <p:nvSpPr>
          <p:cNvPr id="3" name="TextBox 2"/>
          <p:cNvSpPr txBox="1"/>
          <p:nvPr/>
        </p:nvSpPr>
        <p:spPr>
          <a:xfrm>
            <a:off x="36576" y="1146297"/>
            <a:ext cx="12192000" cy="1175844"/>
          </a:xfrm>
          <a:prstGeom prst="rect">
            <a:avLst/>
          </a:prstGeom>
        </p:spPr>
        <p:txBody>
          <a:bodyPr vert="horz" wrap="none" lIns="91440" tIns="45720" rIns="91440" bIns="45720" rtlCol="0" anchor="t">
            <a:noAutofit/>
          </a:bodyPr>
          <a:lstStyle/>
          <a:p>
            <a:r>
              <a:rPr lang="en-US" sz="2400" dirty="0" smtClean="0"/>
              <a:t>“Fast Advanced Scintillator Timing “(FAST) TD1401 COST Action 2014-2018</a:t>
            </a:r>
          </a:p>
          <a:p>
            <a:pPr>
              <a:spcBef>
                <a:spcPts val="1200"/>
              </a:spcBef>
            </a:pPr>
            <a:r>
              <a:rPr lang="en-US" sz="2400" baseline="0" dirty="0" smtClean="0">
                <a:solidFill>
                  <a:srgbClr val="0061AA"/>
                </a:solidFill>
              </a:rPr>
              <a:t>The Attract H2020 proposal</a:t>
            </a:r>
            <a:r>
              <a:rPr lang="en-US" sz="2400" dirty="0" smtClean="0">
                <a:solidFill>
                  <a:srgbClr val="0061AA"/>
                </a:solidFill>
              </a:rPr>
              <a:t> </a:t>
            </a:r>
            <a:r>
              <a:rPr lang="en-US" sz="2400" dirty="0" smtClean="0">
                <a:solidFill>
                  <a:schemeClr val="accent1"/>
                </a:solidFill>
              </a:rPr>
              <a:t>„ Development of novel</a:t>
            </a:r>
            <a:r>
              <a:rPr lang="en-US" sz="2400" b="1" dirty="0" smtClean="0">
                <a:solidFill>
                  <a:schemeClr val="accent1"/>
                </a:solidFill>
              </a:rPr>
              <a:t> C</a:t>
            </a:r>
            <a:r>
              <a:rPr lang="en-US" sz="2400" dirty="0" smtClean="0">
                <a:solidFill>
                  <a:schemeClr val="accent1"/>
                </a:solidFill>
              </a:rPr>
              <a:t>L-</a:t>
            </a:r>
            <a:r>
              <a:rPr lang="en-US" sz="2400" b="1" dirty="0" smtClean="0">
                <a:solidFill>
                  <a:schemeClr val="accent1"/>
                </a:solidFill>
              </a:rPr>
              <a:t>IBL</a:t>
            </a:r>
            <a:r>
              <a:rPr lang="en-US" sz="2400" dirty="0" smtClean="0">
                <a:solidFill>
                  <a:schemeClr val="accent1"/>
                </a:solidFill>
              </a:rPr>
              <a:t> </a:t>
            </a:r>
            <a:r>
              <a:rPr lang="en-US" sz="2400" dirty="0" err="1" smtClean="0">
                <a:solidFill>
                  <a:schemeClr val="accent1"/>
                </a:solidFill>
              </a:rPr>
              <a:t>mat</a:t>
            </a:r>
            <a:r>
              <a:rPr lang="en-US" sz="2400" b="1" dirty="0" err="1" smtClean="0">
                <a:solidFill>
                  <a:schemeClr val="accent1"/>
                </a:solidFill>
              </a:rPr>
              <a:t>ER</a:t>
            </a:r>
            <a:r>
              <a:rPr lang="en-US" sz="2400" dirty="0" err="1" smtClean="0">
                <a:solidFill>
                  <a:schemeClr val="accent1"/>
                </a:solidFill>
              </a:rPr>
              <a:t>ials</a:t>
            </a:r>
            <a:r>
              <a:rPr lang="en-US" sz="2400" dirty="0" smtClean="0">
                <a:solidFill>
                  <a:schemeClr val="accent1"/>
                </a:solidFill>
              </a:rPr>
              <a:t> for ultrafast </a:t>
            </a:r>
          </a:p>
          <a:p>
            <a:r>
              <a:rPr lang="en-US" sz="2400" dirty="0" smtClean="0">
                <a:solidFill>
                  <a:schemeClr val="accent1"/>
                </a:solidFill>
              </a:rPr>
              <a:t>scintillation applications (</a:t>
            </a:r>
            <a:r>
              <a:rPr lang="en-US" sz="2400" b="1" dirty="0" smtClean="0">
                <a:solidFill>
                  <a:schemeClr val="accent1"/>
                </a:solidFill>
              </a:rPr>
              <a:t>CIBLER) </a:t>
            </a:r>
            <a:r>
              <a:rPr lang="en-US" sz="2400" dirty="0" smtClean="0">
                <a:solidFill>
                  <a:schemeClr val="accent1"/>
                </a:solidFill>
              </a:rPr>
              <a:t>„ - UT is a lead partner, status submitted.</a:t>
            </a:r>
          </a:p>
          <a:p>
            <a:pPr>
              <a:spcBef>
                <a:spcPts val="1200"/>
              </a:spcBef>
            </a:pPr>
            <a:r>
              <a:rPr lang="en-US" sz="2400" baseline="0" dirty="0" err="1" smtClean="0">
                <a:solidFill>
                  <a:srgbClr val="FF0000"/>
                </a:solidFill>
              </a:rPr>
              <a:t>MCurie</a:t>
            </a:r>
            <a:r>
              <a:rPr lang="en-US" sz="2400" baseline="0" dirty="0" smtClean="0">
                <a:solidFill>
                  <a:srgbClr val="FF0000"/>
                </a:solidFill>
              </a:rPr>
              <a:t> ITN network „ </a:t>
            </a:r>
            <a:r>
              <a:rPr lang="en-US"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Light engineering materials and devices </a:t>
            </a:r>
            <a:r>
              <a:rPr lang="en-US" sz="2400" dirty="0" smtClean="0">
                <a:solidFill>
                  <a:srgbClr val="FF0000"/>
                </a:solidFill>
              </a:rPr>
              <a:t>“</a:t>
            </a:r>
          </a:p>
          <a:p>
            <a:r>
              <a:rPr lang="en-US" sz="2400" dirty="0" smtClean="0">
                <a:solidFill>
                  <a:schemeClr val="accent1"/>
                </a:solidFill>
              </a:rPr>
              <a:t>UT is a lead partner, status in preparation.</a:t>
            </a:r>
          </a:p>
          <a:p>
            <a:endParaRPr lang="en-US" sz="2400" baseline="0" dirty="0" smtClean="0">
              <a:solidFill>
                <a:srgbClr val="FF0000"/>
              </a:solidFill>
            </a:endParaRPr>
          </a:p>
        </p:txBody>
      </p:sp>
      <p:sp>
        <p:nvSpPr>
          <p:cNvPr id="4" name="TextBox 3"/>
          <p:cNvSpPr txBox="1"/>
          <p:nvPr/>
        </p:nvSpPr>
        <p:spPr>
          <a:xfrm>
            <a:off x="3539783" y="3415452"/>
            <a:ext cx="5348307" cy="914400"/>
          </a:xfrm>
          <a:prstGeom prst="rect">
            <a:avLst/>
          </a:prstGeom>
        </p:spPr>
        <p:txBody>
          <a:bodyPr vert="horz" wrap="none" lIns="91440" tIns="45720" rIns="91440" bIns="45720" rtlCol="0" anchor="t">
            <a:normAutofit/>
          </a:bodyPr>
          <a:lstStyle/>
          <a:p>
            <a:r>
              <a:rPr lang="et-EE" sz="3600" i="1" baseline="0" dirty="0" err="1" smtClean="0">
                <a:effectLst>
                  <a:outerShdw blurRad="38100" dist="38100" dir="2700000" algn="tl">
                    <a:srgbClr val="000000">
                      <a:alpha val="43137"/>
                    </a:srgbClr>
                  </a:outerShdw>
                </a:effectLst>
              </a:rPr>
              <a:t>National</a:t>
            </a:r>
            <a:r>
              <a:rPr lang="et-EE" sz="3600" i="1" baseline="0" dirty="0" smtClean="0">
                <a:effectLst>
                  <a:outerShdw blurRad="38100" dist="38100" dir="2700000" algn="tl">
                    <a:srgbClr val="000000">
                      <a:alpha val="43137"/>
                    </a:srgbClr>
                  </a:outerShdw>
                </a:effectLst>
              </a:rPr>
              <a:t> </a:t>
            </a:r>
            <a:r>
              <a:rPr lang="et-EE" sz="3600" i="1" baseline="0" dirty="0" err="1" smtClean="0">
                <a:effectLst>
                  <a:outerShdw blurRad="38100" dist="38100" dir="2700000" algn="tl">
                    <a:srgbClr val="000000">
                      <a:alpha val="43137"/>
                    </a:srgbClr>
                  </a:outerShdw>
                </a:effectLst>
              </a:rPr>
              <a:t>Funding</a:t>
            </a:r>
            <a:endParaRPr lang="en-US" sz="3600" i="1" baseline="0" dirty="0" smtClean="0">
              <a:effectLst>
                <a:outerShdw blurRad="38100" dist="38100" dir="2700000" algn="tl">
                  <a:srgbClr val="000000">
                    <a:alpha val="43137"/>
                  </a:srgbClr>
                </a:outerShdw>
              </a:effectLst>
            </a:endParaRPr>
          </a:p>
        </p:txBody>
      </p:sp>
      <p:sp>
        <p:nvSpPr>
          <p:cNvPr id="5" name="TextBox 4"/>
          <p:cNvSpPr txBox="1"/>
          <p:nvPr/>
        </p:nvSpPr>
        <p:spPr>
          <a:xfrm>
            <a:off x="36576" y="4177999"/>
            <a:ext cx="12155424" cy="914400"/>
          </a:xfrm>
          <a:prstGeom prst="rect">
            <a:avLst/>
          </a:prstGeom>
        </p:spPr>
        <p:txBody>
          <a:bodyPr vert="horz" wrap="none" lIns="91440" tIns="45720" rIns="91440" bIns="45720" rtlCol="0" anchor="t">
            <a:noAutofit/>
          </a:bodyPr>
          <a:lstStyle/>
          <a:p>
            <a:r>
              <a:rPr lang="en-US" sz="2400" baseline="0" dirty="0" smtClean="0">
                <a:solidFill>
                  <a:srgbClr val="0061AA"/>
                </a:solidFill>
              </a:rPr>
              <a:t>National </a:t>
            </a:r>
            <a:r>
              <a:rPr lang="en-US" sz="2400" dirty="0" smtClean="0">
                <a:solidFill>
                  <a:srgbClr val="0061AA"/>
                </a:solidFill>
              </a:rPr>
              <a:t>C</a:t>
            </a:r>
            <a:r>
              <a:rPr lang="en-US" sz="2400" baseline="0" dirty="0" smtClean="0">
                <a:solidFill>
                  <a:srgbClr val="0061AA"/>
                </a:solidFill>
              </a:rPr>
              <a:t>enter of </a:t>
            </a:r>
            <a:r>
              <a:rPr lang="en-US" sz="2400" dirty="0" smtClean="0">
                <a:solidFill>
                  <a:srgbClr val="0061AA"/>
                </a:solidFill>
              </a:rPr>
              <a:t>E</a:t>
            </a:r>
            <a:r>
              <a:rPr lang="en-US" sz="2400" baseline="0" dirty="0" smtClean="0">
                <a:solidFill>
                  <a:srgbClr val="0061AA"/>
                </a:solidFill>
              </a:rPr>
              <a:t>xcellence TK141 „</a:t>
            </a:r>
            <a:r>
              <a:rPr lang="en-US" sz="2400" dirty="0" smtClean="0"/>
              <a:t>“Advanced materials and high-</a:t>
            </a:r>
          </a:p>
          <a:p>
            <a:r>
              <a:rPr lang="en-US" sz="2400" dirty="0" smtClean="0"/>
              <a:t>technology devices for  sustainable energetics, </a:t>
            </a:r>
            <a:r>
              <a:rPr lang="en-US" sz="2400" dirty="0" err="1" smtClean="0"/>
              <a:t>sensorics</a:t>
            </a:r>
            <a:r>
              <a:rPr lang="en-US" sz="2400" dirty="0" smtClean="0"/>
              <a:t> and </a:t>
            </a:r>
            <a:r>
              <a:rPr lang="en-US" sz="2400" dirty="0" err="1" smtClean="0"/>
              <a:t>nanoelectronics</a:t>
            </a:r>
            <a:r>
              <a:rPr lang="en-US" sz="2400" dirty="0" smtClean="0"/>
              <a:t>“</a:t>
            </a:r>
            <a:r>
              <a:rPr lang="en-US" sz="2400" baseline="0" dirty="0" smtClean="0">
                <a:solidFill>
                  <a:srgbClr val="0061AA"/>
                </a:solidFill>
              </a:rPr>
              <a:t>  2023</a:t>
            </a:r>
          </a:p>
          <a:p>
            <a:r>
              <a:rPr lang="en-US" sz="2400" dirty="0" smtClean="0">
                <a:solidFill>
                  <a:srgbClr val="0061AA"/>
                </a:solidFill>
              </a:rPr>
              <a:t>Estonian Research Council IUT2-26 „ </a:t>
            </a:r>
            <a:r>
              <a:rPr lang="en-US" sz="2400" dirty="0" smtClean="0"/>
              <a:t>Transformation of electronic excitations into</a:t>
            </a:r>
          </a:p>
          <a:p>
            <a:r>
              <a:rPr lang="en-US" sz="2400" dirty="0" smtClean="0"/>
              <a:t> luminescence and radiation defects in wide-gap functional materials“ </a:t>
            </a:r>
            <a:r>
              <a:rPr lang="en-US" sz="2400" dirty="0" smtClean="0">
                <a:solidFill>
                  <a:schemeClr val="accent1"/>
                </a:solidFill>
              </a:rPr>
              <a:t>2018</a:t>
            </a:r>
          </a:p>
          <a:p>
            <a:r>
              <a:rPr lang="en-US" sz="2400" dirty="0" smtClean="0">
                <a:solidFill>
                  <a:srgbClr val="0061AA"/>
                </a:solidFill>
              </a:rPr>
              <a:t>Estonian Research Council PUT-RG111 „ </a:t>
            </a:r>
            <a:r>
              <a:rPr lang="en-US" sz="2400" dirty="0" smtClean="0">
                <a:solidFill>
                  <a:srgbClr val="4D4D4D"/>
                </a:solidFill>
                <a:latin typeface="iBUfWqeJN0CeLHDlm/CAJQ=="/>
              </a:rPr>
              <a:t>Interrelations between the properties</a:t>
            </a:r>
          </a:p>
          <a:p>
            <a:r>
              <a:rPr lang="en-US" sz="2400" dirty="0" smtClean="0">
                <a:solidFill>
                  <a:srgbClr val="4D4D4D"/>
                </a:solidFill>
                <a:latin typeface="iBUfWqeJN0CeLHDlm/CAJQ=="/>
              </a:rPr>
              <a:t> of impurities and hosts in novel optical materials: fundamental and</a:t>
            </a:r>
          </a:p>
          <a:p>
            <a:r>
              <a:rPr lang="en-US" sz="2400" dirty="0" smtClean="0">
                <a:solidFill>
                  <a:srgbClr val="4D4D4D"/>
                </a:solidFill>
                <a:latin typeface="iBUfWqeJN0CeLHDlm/CAJQ=="/>
              </a:rPr>
              <a:t>applied aspects“ </a:t>
            </a:r>
            <a:r>
              <a:rPr lang="en-US" sz="2400" dirty="0" smtClean="0">
                <a:solidFill>
                  <a:schemeClr val="accent1"/>
                </a:solidFill>
                <a:latin typeface="iBUfWqeJN0CeLHDlm/CAJQ=="/>
              </a:rPr>
              <a:t>2022</a:t>
            </a:r>
            <a:endParaRPr lang="en-US" sz="2400" dirty="0" smtClean="0">
              <a:solidFill>
                <a:schemeClr val="accent1"/>
              </a:solidFill>
            </a:endParaRPr>
          </a:p>
          <a:p>
            <a:endParaRPr lang="et-EE" sz="2400" dirty="0" smtClean="0"/>
          </a:p>
          <a:p>
            <a:endParaRPr lang="en-US" sz="2400" baseline="0" dirty="0" smtClean="0">
              <a:solidFill>
                <a:srgbClr val="0061AA"/>
              </a:solidFill>
            </a:endParaRPr>
          </a:p>
        </p:txBody>
      </p:sp>
      <p:sp>
        <p:nvSpPr>
          <p:cNvPr id="8" name="Rectangle 7"/>
          <p:cNvSpPr/>
          <p:nvPr/>
        </p:nvSpPr>
        <p:spPr>
          <a:xfrm>
            <a:off x="9562895" y="5500307"/>
            <a:ext cx="184731" cy="369332"/>
          </a:xfrm>
          <a:prstGeom prst="rect">
            <a:avLst/>
          </a:prstGeom>
        </p:spPr>
        <p:txBody>
          <a:bodyPr wrap="none">
            <a:spAutoFit/>
          </a:bodyPr>
          <a:lstStyle/>
          <a:p>
            <a:endParaRPr lang="en-US" dirty="0"/>
          </a:p>
        </p:txBody>
      </p:sp>
    </p:spTree>
    <p:extLst>
      <p:ext uri="{BB962C8B-B14F-4D97-AF65-F5344CB8AC3E}">
        <p14:creationId xmlns:p14="http://schemas.microsoft.com/office/powerpoint/2010/main" val="27215833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2209800" y="1125315"/>
            <a:ext cx="7772400" cy="2387600"/>
          </a:xfrm>
        </p:spPr>
        <p:txBody>
          <a:bodyPr>
            <a:noAutofit/>
          </a:bodyPr>
          <a:lstStyle/>
          <a:p>
            <a:r>
              <a:rPr lang="en-US" sz="3200" dirty="0">
                <a:solidFill>
                  <a:srgbClr val="1F1F2D"/>
                </a:solidFill>
                <a:latin typeface="Arial" panose="020B0604020202020204" pitchFamily="34" charset="0"/>
                <a:ea typeface="Times New Roman" panose="02020603050405020304" pitchFamily="18" charset="0"/>
                <a:cs typeface="Times New Roman" panose="02020603050405020304" pitchFamily="18" charset="0"/>
              </a:rPr>
              <a:t>CLIC collaboration </a:t>
            </a:r>
            <a:r>
              <a:rPr lang="et-EE" sz="3200" dirty="0" smtClean="0">
                <a:solidFill>
                  <a:srgbClr val="1F1F2D"/>
                </a:solidFill>
                <a:latin typeface="Arial" panose="020B0604020202020204" pitchFamily="34" charset="0"/>
                <a:ea typeface="Times New Roman" panose="02020603050405020304" pitchFamily="18" charset="0"/>
                <a:cs typeface="Times New Roman" panose="02020603050405020304" pitchFamily="18" charset="0"/>
              </a:rPr>
              <a:t>and </a:t>
            </a:r>
            <a:r>
              <a:rPr lang="en-US" sz="3200" dirty="0" smtClean="0">
                <a:solidFill>
                  <a:srgbClr val="1F1F2D"/>
                </a:solidFill>
                <a:latin typeface="Arial" panose="020B0604020202020204" pitchFamily="34" charset="0"/>
                <a:ea typeface="Times New Roman" panose="02020603050405020304" pitchFamily="18" charset="0"/>
                <a:cs typeface="Times New Roman" panose="02020603050405020304" pitchFamily="18" charset="0"/>
              </a:rPr>
              <a:t>Institute </a:t>
            </a:r>
            <a:r>
              <a:rPr lang="en-US" sz="3200" dirty="0">
                <a:solidFill>
                  <a:srgbClr val="1F1F2D"/>
                </a:solidFill>
                <a:latin typeface="Arial" panose="020B0604020202020204" pitchFamily="34" charset="0"/>
                <a:ea typeface="Times New Roman" panose="02020603050405020304" pitchFamily="18" charset="0"/>
                <a:cs typeface="Times New Roman" panose="02020603050405020304" pitchFamily="18" charset="0"/>
              </a:rPr>
              <a:t>of Technology</a:t>
            </a:r>
            <a:endParaRPr lang="et-EE" sz="3200" dirty="0"/>
          </a:p>
        </p:txBody>
      </p:sp>
      <p:sp>
        <p:nvSpPr>
          <p:cNvPr id="3" name="Subtitle 2"/>
          <p:cNvSpPr>
            <a:spLocks noGrp="1"/>
          </p:cNvSpPr>
          <p:nvPr>
            <p:ph type="subTitle" idx="1"/>
          </p:nvPr>
        </p:nvSpPr>
        <p:spPr>
          <a:xfrm>
            <a:off x="2209800" y="3924758"/>
            <a:ext cx="8189752" cy="1752600"/>
          </a:xfrm>
        </p:spPr>
        <p:txBody>
          <a:bodyPr>
            <a:normAutofit/>
          </a:bodyPr>
          <a:lstStyle/>
          <a:p>
            <a:r>
              <a:rPr lang="en-US" sz="2000" b="1" dirty="0"/>
              <a:t>Vahur Zadin</a:t>
            </a:r>
            <a:r>
              <a:rPr lang="en-US" sz="2000" dirty="0"/>
              <a:t>, Simon Vigonski, Robert Aare, Kristian Kuppart, </a:t>
            </a:r>
            <a:r>
              <a:rPr lang="en-US" sz="2000" u="sng" dirty="0"/>
              <a:t>Alvo Aabloo</a:t>
            </a:r>
            <a:endParaRPr lang="et-EE" sz="2000" u="sng" dirty="0"/>
          </a:p>
        </p:txBody>
      </p:sp>
      <p:pic>
        <p:nvPicPr>
          <p:cNvPr id="4" name="Picture 3"/>
          <p:cNvPicPr/>
          <p:nvPr/>
        </p:nvPicPr>
        <p:blipFill>
          <a:blip r:embed="rId2"/>
          <a:stretch>
            <a:fillRect/>
          </a:stretch>
        </p:blipFill>
        <p:spPr>
          <a:xfrm>
            <a:off x="1645320" y="121320"/>
            <a:ext cx="1250280" cy="1250280"/>
          </a:xfrm>
          <a:prstGeom prst="rect">
            <a:avLst/>
          </a:prstGeom>
          <a:ln>
            <a:noFill/>
          </a:ln>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08924" y="195941"/>
            <a:ext cx="1480204" cy="157888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C:\Users\Simon\Desktop\CLIC-Logo-Color-7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73936" y="123826"/>
            <a:ext cx="1436915" cy="143691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Simon\Documents\1rgb.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46648" y="321582"/>
            <a:ext cx="1032304" cy="10414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3104668" y="5147097"/>
            <a:ext cx="6400016" cy="1200329"/>
          </a:xfrm>
          <a:prstGeom prst="rect">
            <a:avLst/>
          </a:prstGeom>
          <a:noFill/>
        </p:spPr>
        <p:txBody>
          <a:bodyPr wrap="square" rtlCol="0">
            <a:spAutoFit/>
          </a:bodyPr>
          <a:lstStyle/>
          <a:p>
            <a:pPr marL="285750" indent="-285750">
              <a:buFont typeface="Arial" panose="020B0604020202020204" pitchFamily="34" charset="0"/>
              <a:buChar char="•"/>
            </a:pPr>
            <a:r>
              <a:rPr lang="et-EE" b="1" dirty="0" err="1" smtClean="0">
                <a:latin typeface="Times New Roman" panose="02020603050405020304" pitchFamily="18" charset="0"/>
                <a:cs typeface="Times New Roman" panose="02020603050405020304" pitchFamily="18" charset="0"/>
              </a:rPr>
              <a:t>MoU</a:t>
            </a:r>
            <a:r>
              <a:rPr lang="et-EE" b="1" dirty="0" smtClean="0">
                <a:latin typeface="Times New Roman" panose="02020603050405020304" pitchFamily="18" charset="0"/>
                <a:cs typeface="Times New Roman" panose="02020603050405020304" pitchFamily="18" charset="0"/>
              </a:rPr>
              <a:t> </a:t>
            </a:r>
            <a:r>
              <a:rPr lang="et-EE" b="1" dirty="0" err="1" smtClean="0">
                <a:latin typeface="Times New Roman" panose="02020603050405020304" pitchFamily="18" charset="0"/>
                <a:cs typeface="Times New Roman" panose="02020603050405020304" pitchFamily="18" charset="0"/>
              </a:rPr>
              <a:t>with</a:t>
            </a:r>
            <a:r>
              <a:rPr lang="et-EE" b="1" dirty="0" smtClean="0">
                <a:latin typeface="Times New Roman" panose="02020603050405020304" pitchFamily="18" charset="0"/>
                <a:cs typeface="Times New Roman" panose="02020603050405020304" pitchFamily="18" charset="0"/>
              </a:rPr>
              <a:t> </a:t>
            </a:r>
            <a:r>
              <a:rPr lang="et-EE" b="1" dirty="0" err="1" smtClean="0">
                <a:latin typeface="Times New Roman" panose="02020603050405020304" pitchFamily="18" charset="0"/>
                <a:cs typeface="Times New Roman" panose="02020603050405020304" pitchFamily="18" charset="0"/>
              </a:rPr>
              <a:t>University</a:t>
            </a:r>
            <a:r>
              <a:rPr lang="et-EE" b="1" dirty="0" smtClean="0">
                <a:latin typeface="Times New Roman" panose="02020603050405020304" pitchFamily="18" charset="0"/>
                <a:cs typeface="Times New Roman" panose="02020603050405020304" pitchFamily="18" charset="0"/>
              </a:rPr>
              <a:t> of Tartu </a:t>
            </a:r>
            <a:r>
              <a:rPr lang="et-EE" b="1" dirty="0" err="1" smtClean="0">
                <a:latin typeface="Times New Roman" panose="02020603050405020304" pitchFamily="18" charset="0"/>
                <a:cs typeface="Times New Roman" panose="02020603050405020304" pitchFamily="18" charset="0"/>
              </a:rPr>
              <a:t>signed</a:t>
            </a:r>
            <a:r>
              <a:rPr lang="et-EE" b="1" dirty="0" smtClean="0">
                <a:latin typeface="Times New Roman" panose="02020603050405020304" pitchFamily="18" charset="0"/>
                <a:cs typeface="Times New Roman" panose="02020603050405020304" pitchFamily="18" charset="0"/>
              </a:rPr>
              <a:t> in 2013</a:t>
            </a:r>
          </a:p>
          <a:p>
            <a:pPr marL="285750" indent="-285750">
              <a:buFont typeface="Arial" panose="020B0604020202020204" pitchFamily="34" charset="0"/>
              <a:buChar char="•"/>
            </a:pPr>
            <a:r>
              <a:rPr lang="et-EE" b="1" dirty="0" smtClean="0">
                <a:latin typeface="Times New Roman" panose="02020603050405020304" pitchFamily="18" charset="0"/>
                <a:cs typeface="Times New Roman" panose="02020603050405020304" pitchFamily="18" charset="0"/>
              </a:rPr>
              <a:t>IMS </a:t>
            </a:r>
            <a:r>
              <a:rPr lang="et-EE" b="1" dirty="0">
                <a:latin typeface="Times New Roman" panose="02020603050405020304" pitchFamily="18" charset="0"/>
                <a:cs typeface="Times New Roman" panose="02020603050405020304" pitchFamily="18" charset="0"/>
              </a:rPr>
              <a:t>Lab, </a:t>
            </a:r>
            <a:r>
              <a:rPr lang="et-EE" b="1" dirty="0">
                <a:latin typeface="Times New Roman" panose="02020603050405020304" pitchFamily="18" charset="0"/>
                <a:cs typeface="Times New Roman" panose="02020603050405020304" pitchFamily="18" charset="0"/>
                <a:hlinkClick r:id="rId6"/>
              </a:rPr>
              <a:t>http://www.ims.ut.ee</a:t>
            </a:r>
            <a:r>
              <a:rPr lang="et-EE" b="1" dirty="0">
                <a:latin typeface="Times New Roman" panose="02020603050405020304" pitchFamily="18" charset="0"/>
                <a:cs typeface="Times New Roman" panose="02020603050405020304" pitchFamily="18" charset="0"/>
              </a:rPr>
              <a:t>, Institute of Technology, University of Tartu, Estonia</a:t>
            </a:r>
          </a:p>
          <a:p>
            <a:pPr marL="285750" indent="-285750">
              <a:buFont typeface="Arial" panose="020B0604020202020204" pitchFamily="34" charset="0"/>
              <a:buChar char="•"/>
            </a:pPr>
            <a:r>
              <a:rPr lang="en-US" b="1" dirty="0">
                <a:latin typeface="Times New Roman" panose="02020603050405020304" pitchFamily="18" charset="0"/>
                <a:cs typeface="Times New Roman" panose="02020603050405020304" pitchFamily="18" charset="0"/>
              </a:rPr>
              <a:t>Department of Physics and Helsinki Institute of Physics</a:t>
            </a:r>
            <a:r>
              <a:rPr lang="en-US" dirty="0">
                <a:latin typeface="Times New Roman" panose="02020603050405020304" pitchFamily="18" charset="0"/>
                <a:cs typeface="Times New Roman" panose="02020603050405020304" pitchFamily="18" charset="0"/>
              </a:rPr>
              <a:t> </a:t>
            </a:r>
            <a:endParaRPr lang="et-EE"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2625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5835" y="437834"/>
            <a:ext cx="8444332" cy="1325563"/>
          </a:xfrm>
        </p:spPr>
        <p:txBody>
          <a:bodyPr/>
          <a:lstStyle/>
          <a:p>
            <a:r>
              <a:rPr lang="et-EE" dirty="0" err="1" smtClean="0"/>
              <a:t>National</a:t>
            </a:r>
            <a:r>
              <a:rPr lang="et-EE" dirty="0" smtClean="0"/>
              <a:t> </a:t>
            </a:r>
            <a:r>
              <a:rPr lang="et-EE" dirty="0" err="1" smtClean="0"/>
              <a:t>Funding</a:t>
            </a:r>
            <a:r>
              <a:rPr lang="et-EE" dirty="0" smtClean="0"/>
              <a:t> </a:t>
            </a:r>
            <a:r>
              <a:rPr lang="et-EE" dirty="0" err="1" smtClean="0"/>
              <a:t>for</a:t>
            </a:r>
            <a:r>
              <a:rPr lang="et-EE" dirty="0" smtClean="0"/>
              <a:t> CLIC </a:t>
            </a:r>
            <a:r>
              <a:rPr lang="et-EE" dirty="0" err="1" smtClean="0"/>
              <a:t>cooperation</a:t>
            </a:r>
            <a:endParaRPr lang="et-EE" dirty="0"/>
          </a:p>
        </p:txBody>
      </p:sp>
      <p:sp>
        <p:nvSpPr>
          <p:cNvPr id="3" name="Content Placeholder 2"/>
          <p:cNvSpPr>
            <a:spLocks noGrp="1"/>
          </p:cNvSpPr>
          <p:nvPr>
            <p:ph idx="1"/>
          </p:nvPr>
        </p:nvSpPr>
        <p:spPr>
          <a:xfrm>
            <a:off x="1179078" y="2692128"/>
            <a:ext cx="9777845" cy="4679414"/>
          </a:xfrm>
        </p:spPr>
        <p:txBody>
          <a:bodyPr>
            <a:normAutofit/>
          </a:bodyPr>
          <a:lstStyle/>
          <a:p>
            <a:pPr lvl="0"/>
            <a:r>
              <a:rPr lang="en-GB" b="1" dirty="0" smtClean="0"/>
              <a:t>PUT </a:t>
            </a:r>
            <a:r>
              <a:rPr lang="en-GB" b="1" dirty="0"/>
              <a:t>57</a:t>
            </a:r>
            <a:r>
              <a:rPr lang="en-GB" dirty="0"/>
              <a:t> “Multiscale simulations of dislocation generation in </a:t>
            </a:r>
            <a:r>
              <a:rPr lang="en-GB" dirty="0" err="1"/>
              <a:t>rf</a:t>
            </a:r>
            <a:r>
              <a:rPr lang="en-GB" dirty="0"/>
              <a:t> electric fields in the linear accelerator design” </a:t>
            </a:r>
            <a:r>
              <a:rPr lang="en-GB" b="1" dirty="0"/>
              <a:t>288 000 EUR</a:t>
            </a:r>
            <a:r>
              <a:rPr lang="en-GB" dirty="0"/>
              <a:t>. </a:t>
            </a:r>
            <a:r>
              <a:rPr lang="en-US" dirty="0"/>
              <a:t>Project duration </a:t>
            </a:r>
            <a:r>
              <a:rPr lang="en-GB" dirty="0"/>
              <a:t>01.01.2013-31.12.2016</a:t>
            </a:r>
          </a:p>
          <a:p>
            <a:r>
              <a:rPr lang="en-GB" b="1" dirty="0"/>
              <a:t>PUT 1372</a:t>
            </a:r>
            <a:r>
              <a:rPr lang="en-GB" dirty="0"/>
              <a:t> “</a:t>
            </a:r>
            <a:r>
              <a:rPr lang="en-US" dirty="0"/>
              <a:t>Mechanisms of vacuum arching in high electric field systems</a:t>
            </a:r>
            <a:r>
              <a:rPr lang="en-GB" dirty="0"/>
              <a:t>” </a:t>
            </a:r>
            <a:r>
              <a:rPr lang="en-GB" b="1" dirty="0"/>
              <a:t>206 400 EUR</a:t>
            </a:r>
            <a:r>
              <a:rPr lang="en-GB" dirty="0"/>
              <a:t>. </a:t>
            </a:r>
            <a:r>
              <a:rPr lang="en-US" dirty="0"/>
              <a:t>Project duration </a:t>
            </a:r>
            <a:r>
              <a:rPr lang="en-GB" dirty="0"/>
              <a:t>01.01.2017-31.12.2020</a:t>
            </a:r>
            <a:endParaRPr lang="et-EE" dirty="0"/>
          </a:p>
          <a:p>
            <a:pPr marL="0" indent="0">
              <a:buNone/>
            </a:pPr>
            <a:endParaRPr lang="et-EE" dirty="0"/>
          </a:p>
        </p:txBody>
      </p:sp>
      <p:pic>
        <p:nvPicPr>
          <p:cNvPr id="4" name="Picture 2" descr="C:\Users\vah\Downloads\TY_logo_ring_jooneta_sinin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89" y="191222"/>
            <a:ext cx="1000125" cy="102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https://ims.ut.ee/mediawiki/upload/8/8d/Sinine_tig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40589" y="315914"/>
            <a:ext cx="1152128" cy="1026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47723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039" y="15089"/>
            <a:ext cx="6569104" cy="1325563"/>
          </a:xfrm>
        </p:spPr>
        <p:txBody>
          <a:bodyPr>
            <a:normAutofit/>
          </a:bodyPr>
          <a:lstStyle/>
          <a:p>
            <a:pPr algn="ctr"/>
            <a:r>
              <a:rPr lang="en-US" dirty="0"/>
              <a:t>Current collaboration:</a:t>
            </a:r>
            <a:r>
              <a:rPr lang="et-EE" sz="3200" dirty="0"/>
              <a:t/>
            </a:r>
            <a:br>
              <a:rPr lang="et-EE" sz="3200" dirty="0"/>
            </a:br>
            <a:r>
              <a:rPr lang="et-EE" sz="3200" i="1" dirty="0"/>
              <a:t>CLIC – Compact Linear Collider</a:t>
            </a:r>
            <a:endParaRPr lang="et-EE" sz="3200" dirty="0"/>
          </a:p>
        </p:txBody>
      </p:sp>
      <p:pic>
        <p:nvPicPr>
          <p:cNvPr id="25" name="Picture 2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4478" y="3799201"/>
            <a:ext cx="3309263" cy="2479497"/>
          </a:xfrm>
          <a:prstGeom prst="rect">
            <a:avLst/>
          </a:prstGeom>
          <a:noFill/>
          <a:ln>
            <a:noFill/>
          </a:ln>
          <a:extLst/>
        </p:spPr>
      </p:pic>
      <p:sp>
        <p:nvSpPr>
          <p:cNvPr id="28" name="Rectangle 27"/>
          <p:cNvSpPr/>
          <p:nvPr/>
        </p:nvSpPr>
        <p:spPr>
          <a:xfrm>
            <a:off x="873760" y="6278698"/>
            <a:ext cx="9387840" cy="400110"/>
          </a:xfrm>
          <a:prstGeom prst="rect">
            <a:avLst/>
          </a:prstGeom>
        </p:spPr>
        <p:txBody>
          <a:bodyPr wrap="square">
            <a:spAutoFit/>
          </a:bodyPr>
          <a:lstStyle/>
          <a:p>
            <a:r>
              <a:rPr lang="et-EE" sz="2000" dirty="0">
                <a:latin typeface="Georgia" panose="02040502050405020303" pitchFamily="18" charset="0"/>
              </a:rPr>
              <a:t>Surface damage in CLIC accelerating structures after the breakdown</a:t>
            </a:r>
            <a:endParaRPr lang="en-US" sz="2000" dirty="0">
              <a:latin typeface="Georgia" panose="02040502050405020303" pitchFamily="18" charset="0"/>
            </a:endParaRPr>
          </a:p>
        </p:txBody>
      </p:sp>
      <mc:AlternateContent xmlns:mc="http://schemas.openxmlformats.org/markup-compatibility/2006" xmlns:a14="http://schemas.microsoft.com/office/drawing/2010/main">
        <mc:Choice Requires="a14">
          <p:sp>
            <p:nvSpPr>
              <p:cNvPr id="4" name="TextBox 3"/>
              <p:cNvSpPr txBox="1"/>
              <p:nvPr/>
            </p:nvSpPr>
            <p:spPr>
              <a:xfrm>
                <a:off x="6220496" y="1340652"/>
                <a:ext cx="4829226" cy="3647345"/>
              </a:xfrm>
              <a:prstGeom prst="rect">
                <a:avLst/>
              </a:prstGeom>
              <a:noFill/>
            </p:spPr>
            <p:txBody>
              <a:bodyPr wrap="square" rtlCol="0">
                <a:spAutoFit/>
              </a:bodyPr>
              <a:lstStyle/>
              <a:p>
                <a:r>
                  <a:rPr lang="en-US" sz="2000" b="1" dirty="0"/>
                  <a:t>CLIC:</a:t>
                </a:r>
                <a:r>
                  <a:rPr lang="et-EE" sz="2000" b="1" dirty="0"/>
                  <a:t> </a:t>
                </a:r>
                <a:endParaRPr lang="en-US" sz="2000" b="1" dirty="0"/>
              </a:p>
              <a:p>
                <a:pPr marL="285750" indent="-285750">
                  <a:buFont typeface="Arial" panose="020B0604020202020204" pitchFamily="34" charset="0"/>
                  <a:buChar char="•"/>
                </a:pPr>
                <a:r>
                  <a:rPr lang="et-EE" sz="2000" dirty="0"/>
                  <a:t>collision energies 0.5-5 TeV</a:t>
                </a:r>
              </a:p>
              <a:p>
                <a:pPr marL="285750" indent="-285750">
                  <a:buFont typeface="Arial" panose="020B0604020202020204" pitchFamily="34" charset="0"/>
                  <a:buChar char="•"/>
                </a:pPr>
                <a:r>
                  <a:rPr lang="et-EE" sz="2000" dirty="0"/>
                  <a:t>Proposed length 50 km requires E ~ 100 MV/m causing vacuum breakdowns</a:t>
                </a:r>
              </a:p>
              <a:p>
                <a:pPr marL="285750" indent="-285750">
                  <a:buFont typeface="Arial" panose="020B0604020202020204" pitchFamily="34" charset="0"/>
                  <a:buChar char="•"/>
                </a:pPr>
                <a14:m>
                  <m:oMath xmlns:m="http://schemas.openxmlformats.org/officeDocument/2006/math">
                    <m:sSub>
                      <m:sSubPr>
                        <m:ctrlPr>
                          <a:rPr lang="et-EE" sz="2000" i="1">
                            <a:latin typeface="Cambria Math" panose="02040503050406030204" pitchFamily="18" charset="0"/>
                          </a:rPr>
                        </m:ctrlPr>
                      </m:sSubPr>
                      <m:e>
                        <m:r>
                          <m:rPr>
                            <m:sty m:val="p"/>
                          </m:rPr>
                          <a:rPr lang="et-EE" sz="2000">
                            <a:latin typeface="Cambria Math" panose="02040503050406030204" pitchFamily="18" charset="0"/>
                          </a:rPr>
                          <m:t>p</m:t>
                        </m:r>
                      </m:e>
                      <m:sub>
                        <m:r>
                          <m:rPr>
                            <m:sty m:val="p"/>
                          </m:rPr>
                          <a:rPr lang="et-EE" sz="2000">
                            <a:latin typeface="Cambria Math" panose="02040503050406030204" pitchFamily="18" charset="0"/>
                          </a:rPr>
                          <m:t>required</m:t>
                        </m:r>
                      </m:sub>
                    </m:sSub>
                    <m:r>
                      <a:rPr lang="et-EE" sz="2000">
                        <a:latin typeface="Cambria Math" panose="02040503050406030204" pitchFamily="18" charset="0"/>
                      </a:rPr>
                      <m:t>&lt;</m:t>
                    </m:r>
                    <m:sSup>
                      <m:sSupPr>
                        <m:ctrlPr>
                          <a:rPr lang="et-EE" sz="2000" i="1">
                            <a:latin typeface="Cambria Math" panose="02040503050406030204" pitchFamily="18" charset="0"/>
                          </a:rPr>
                        </m:ctrlPr>
                      </m:sSupPr>
                      <m:e>
                        <m:r>
                          <a:rPr lang="et-EE" sz="2000" i="1">
                            <a:latin typeface="Cambria Math" panose="02040503050406030204" pitchFamily="18" charset="0"/>
                          </a:rPr>
                          <m:t>3⋅10</m:t>
                        </m:r>
                      </m:e>
                      <m:sup>
                        <m:r>
                          <a:rPr lang="et-EE" sz="2000" i="1">
                            <a:latin typeface="Cambria Math" panose="02040503050406030204" pitchFamily="18" charset="0"/>
                          </a:rPr>
                          <m:t>−7</m:t>
                        </m:r>
                      </m:sup>
                    </m:sSup>
                    <m:f>
                      <m:fPr>
                        <m:ctrlPr>
                          <a:rPr lang="et-EE" sz="2000" i="1">
                            <a:latin typeface="Cambria Math" panose="02040503050406030204" pitchFamily="18" charset="0"/>
                          </a:rPr>
                        </m:ctrlPr>
                      </m:fPr>
                      <m:num>
                        <m:r>
                          <a:rPr lang="et-EE" sz="2000" i="1">
                            <a:latin typeface="Cambria Math" panose="02040503050406030204" pitchFamily="18" charset="0"/>
                          </a:rPr>
                          <m:t>#</m:t>
                        </m:r>
                      </m:num>
                      <m:den>
                        <m:r>
                          <a:rPr lang="et-EE" sz="2000" i="1">
                            <a:latin typeface="Cambria Math" panose="02040503050406030204" pitchFamily="18" charset="0"/>
                          </a:rPr>
                          <m:t>𝑝𝑢𝑙𝑠𝑒</m:t>
                        </m:r>
                        <m:r>
                          <a:rPr lang="et-EE" sz="2000" i="1">
                            <a:latin typeface="Cambria Math" panose="02040503050406030204" pitchFamily="18" charset="0"/>
                          </a:rPr>
                          <m:t>⋅</m:t>
                        </m:r>
                        <m:r>
                          <a:rPr lang="et-EE" sz="2000" i="1">
                            <a:latin typeface="Cambria Math" panose="02040503050406030204" pitchFamily="18" charset="0"/>
                          </a:rPr>
                          <m:t>𝑚</m:t>
                        </m:r>
                      </m:den>
                    </m:f>
                  </m:oMath>
                </a14:m>
                <a:r>
                  <a:rPr lang="et-EE" sz="2000" dirty="0">
                    <a:sym typeface="Wingdings" panose="05000000000000000000" pitchFamily="2" charset="2"/>
                  </a:rPr>
                  <a:t> </a:t>
                </a:r>
                <a:r>
                  <a:rPr lang="et-EE" sz="2000" dirty="0"/>
                  <a:t> </a:t>
                </a:r>
                <a:r>
                  <a:rPr lang="et-EE" sz="2000" dirty="0" err="1" smtClean="0"/>
                  <a:t>Breakdown</a:t>
                </a:r>
                <a:r>
                  <a:rPr lang="et-EE" sz="2000" dirty="0" smtClean="0"/>
                  <a:t> </a:t>
                </a:r>
                <a:r>
                  <a:rPr lang="et-EE" sz="2000" dirty="0"/>
                  <a:t>mechanisms must be understood</a:t>
                </a:r>
              </a:p>
              <a:p>
                <a:endParaRPr lang="en-US" sz="2000" b="1" dirty="0">
                  <a:solidFill>
                    <a:srgbClr val="FF0000"/>
                  </a:solidFill>
                </a:endParaRPr>
              </a:p>
              <a:p>
                <a:endParaRPr lang="en-US" sz="2000" b="1" dirty="0">
                  <a:solidFill>
                    <a:srgbClr val="FF0000"/>
                  </a:solidFill>
                </a:endParaRPr>
              </a:p>
              <a:p>
                <a:endParaRPr lang="et-EE" sz="2000" dirty="0"/>
              </a:p>
            </p:txBody>
          </p:sp>
        </mc:Choice>
        <mc:Fallback xmlns="">
          <p:sp>
            <p:nvSpPr>
              <p:cNvPr id="4" name="TextBox 3"/>
              <p:cNvSpPr txBox="1">
                <a:spLocks noRot="1" noChangeAspect="1" noMove="1" noResize="1" noEditPoints="1" noAdjustHandles="1" noChangeArrowheads="1" noChangeShapeType="1" noTextEdit="1"/>
              </p:cNvSpPr>
              <p:nvPr/>
            </p:nvSpPr>
            <p:spPr>
              <a:xfrm>
                <a:off x="6220496" y="1340652"/>
                <a:ext cx="4829226" cy="3647345"/>
              </a:xfrm>
              <a:prstGeom prst="rect">
                <a:avLst/>
              </a:prstGeom>
              <a:blipFill>
                <a:blip r:embed="rId3"/>
                <a:stretch>
                  <a:fillRect l="-1261" t="-836"/>
                </a:stretch>
              </a:blipFill>
            </p:spPr>
            <p:txBody>
              <a:bodyPr/>
              <a:lstStyle/>
              <a:p>
                <a:r>
                  <a:rPr lang="en-US">
                    <a:noFill/>
                  </a:rPr>
                  <a:t> </a:t>
                </a:r>
              </a:p>
            </p:txBody>
          </p:sp>
        </mc:Fallback>
      </mc:AlternateContent>
      <p:sp>
        <p:nvSpPr>
          <p:cNvPr id="5" name="TextBox 4"/>
          <p:cNvSpPr txBox="1"/>
          <p:nvPr/>
        </p:nvSpPr>
        <p:spPr>
          <a:xfrm>
            <a:off x="1264674" y="1324025"/>
            <a:ext cx="4889480" cy="2554545"/>
          </a:xfrm>
          <a:prstGeom prst="rect">
            <a:avLst/>
          </a:prstGeom>
          <a:noFill/>
        </p:spPr>
        <p:txBody>
          <a:bodyPr wrap="none" rtlCol="0">
            <a:spAutoFit/>
          </a:bodyPr>
          <a:lstStyle/>
          <a:p>
            <a:r>
              <a:rPr lang="et-EE" sz="2000" dirty="0"/>
              <a:t>Applications:</a:t>
            </a:r>
          </a:p>
          <a:p>
            <a:pPr marL="285750" indent="-285750">
              <a:buFont typeface="Arial" panose="020B0604020202020204" pitchFamily="34" charset="0"/>
              <a:buChar char="•"/>
            </a:pPr>
            <a:r>
              <a:rPr lang="et-EE" sz="2000" b="1" dirty="0"/>
              <a:t>CLIC collider in CERN</a:t>
            </a:r>
          </a:p>
          <a:p>
            <a:pPr marL="285750" indent="-285750">
              <a:buFont typeface="Arial" panose="020B0604020202020204" pitchFamily="34" charset="0"/>
              <a:buChar char="•"/>
            </a:pPr>
            <a:r>
              <a:rPr lang="en-US" sz="2000" dirty="0"/>
              <a:t>vacuum switches</a:t>
            </a:r>
            <a:endParaRPr lang="et-EE" sz="2000" dirty="0"/>
          </a:p>
          <a:p>
            <a:pPr marL="285750" indent="-285750">
              <a:buFont typeface="Arial" panose="020B0604020202020204" pitchFamily="34" charset="0"/>
              <a:buChar char="•"/>
            </a:pPr>
            <a:r>
              <a:rPr lang="en-US" sz="2000" dirty="0"/>
              <a:t>novel nanofabrication applications</a:t>
            </a:r>
            <a:endParaRPr lang="et-EE" sz="2000" dirty="0"/>
          </a:p>
          <a:p>
            <a:pPr marL="285750" indent="-285750">
              <a:buFont typeface="Arial" panose="020B0604020202020204" pitchFamily="34" charset="0"/>
              <a:buChar char="•"/>
            </a:pPr>
            <a:r>
              <a:rPr lang="en-US" sz="2000" dirty="0"/>
              <a:t>x-ray sources</a:t>
            </a:r>
            <a:endParaRPr lang="et-EE" sz="2000" dirty="0"/>
          </a:p>
          <a:p>
            <a:pPr marL="285750" indent="-285750">
              <a:buFont typeface="Arial" panose="020B0604020202020204" pitchFamily="34" charset="0"/>
              <a:buChar char="•"/>
            </a:pPr>
            <a:r>
              <a:rPr lang="en-US" sz="2000" dirty="0"/>
              <a:t>medical linear accelerators  </a:t>
            </a:r>
            <a:endParaRPr lang="et-EE" sz="2000" dirty="0"/>
          </a:p>
          <a:p>
            <a:pPr marL="285750" indent="-285750">
              <a:buFont typeface="Arial" panose="020B0604020202020204" pitchFamily="34" charset="0"/>
              <a:buChar char="•"/>
            </a:pPr>
            <a:r>
              <a:rPr lang="en-US" sz="2000" dirty="0"/>
              <a:t>RF components for microwave devices</a:t>
            </a:r>
            <a:endParaRPr lang="et-EE" sz="2000" dirty="0"/>
          </a:p>
          <a:p>
            <a:pPr marL="285750" indent="-285750">
              <a:buFont typeface="Arial" panose="020B0604020202020204" pitchFamily="34" charset="0"/>
              <a:buChar char="•"/>
            </a:pPr>
            <a:endParaRPr lang="et-EE" sz="2000" dirty="0"/>
          </a:p>
        </p:txBody>
      </p:sp>
      <p:pic>
        <p:nvPicPr>
          <p:cNvPr id="13" name="Picture 2" descr="C:\Users\vah\Downloads\TY_logo_ring_jooneta_sinine.png">
            <a:extLst>
              <a:ext uri="{FF2B5EF4-FFF2-40B4-BE49-F238E27FC236}">
                <a16:creationId xmlns:a16="http://schemas.microsoft.com/office/drawing/2014/main" id="{2798A4F1-BA1B-45BB-9395-C7DE700BC2A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8137" y="188805"/>
            <a:ext cx="1000125" cy="102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 descr="https://ims.ut.ee/mediawiki/upload/8/8d/Sinine_tigu.png">
            <a:extLst>
              <a:ext uri="{FF2B5EF4-FFF2-40B4-BE49-F238E27FC236}">
                <a16:creationId xmlns:a16="http://schemas.microsoft.com/office/drawing/2014/main" id="{9029A9E2-8C08-40EC-9D26-4D451BCA292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01735" y="391494"/>
            <a:ext cx="1152128" cy="1026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2415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 descr="https://ims.ut.ee/mediawiki/upload/8/8d/Sinine_tigu.png">
            <a:extLst>
              <a:ext uri="{FF2B5EF4-FFF2-40B4-BE49-F238E27FC236}">
                <a16:creationId xmlns:a16="http://schemas.microsoft.com/office/drawing/2014/main" id="{81FCD334-E40E-443C-89AF-61BAF41B641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10884" y="97072"/>
            <a:ext cx="1152128" cy="102623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6A2DBF49-17F2-42FD-9142-998C62B88A5A}"/>
              </a:ext>
            </a:extLst>
          </p:cNvPr>
          <p:cNvSpPr>
            <a:spLocks noGrp="1"/>
          </p:cNvSpPr>
          <p:nvPr>
            <p:ph type="title"/>
          </p:nvPr>
        </p:nvSpPr>
        <p:spPr>
          <a:xfrm>
            <a:off x="1338263" y="17015"/>
            <a:ext cx="10515600" cy="1325563"/>
          </a:xfrm>
        </p:spPr>
        <p:txBody>
          <a:bodyPr/>
          <a:lstStyle/>
          <a:p>
            <a:r>
              <a:rPr lang="en-US" dirty="0"/>
              <a:t>Collaboration network</a:t>
            </a:r>
          </a:p>
        </p:txBody>
      </p:sp>
      <p:sp>
        <p:nvSpPr>
          <p:cNvPr id="3" name="Content Placeholder 2">
            <a:extLst>
              <a:ext uri="{FF2B5EF4-FFF2-40B4-BE49-F238E27FC236}">
                <a16:creationId xmlns:a16="http://schemas.microsoft.com/office/drawing/2014/main" id="{F6F423A3-594B-4614-BE84-3DCB0F3DC1D9}"/>
              </a:ext>
            </a:extLst>
          </p:cNvPr>
          <p:cNvSpPr>
            <a:spLocks noGrp="1"/>
          </p:cNvSpPr>
          <p:nvPr>
            <p:ph idx="1"/>
          </p:nvPr>
        </p:nvSpPr>
        <p:spPr>
          <a:xfrm>
            <a:off x="121326" y="1143375"/>
            <a:ext cx="6622142" cy="3606066"/>
          </a:xfrm>
        </p:spPr>
        <p:txBody>
          <a:bodyPr>
            <a:noAutofit/>
          </a:bodyPr>
          <a:lstStyle/>
          <a:p>
            <a:r>
              <a:rPr lang="en-US" sz="1200" b="1" dirty="0"/>
              <a:t>CLIC &amp; UT MoU signed in 2013</a:t>
            </a:r>
          </a:p>
          <a:p>
            <a:pPr lvl="1"/>
            <a:r>
              <a:rPr lang="en-US" sz="1200" dirty="0"/>
              <a:t>Renewal currently in progress</a:t>
            </a:r>
          </a:p>
          <a:p>
            <a:pPr lvl="1"/>
            <a:endParaRPr lang="en-US" sz="1200" dirty="0"/>
          </a:p>
          <a:p>
            <a:r>
              <a:rPr lang="en-US" sz="1200" dirty="0"/>
              <a:t>Main Research Focus:</a:t>
            </a:r>
          </a:p>
          <a:p>
            <a:pPr lvl="1"/>
            <a:r>
              <a:rPr lang="en-US" sz="1200" dirty="0"/>
              <a:t>Simulations of conditions and reasons leading to electrical breakdowns in CLIC accelerating structures</a:t>
            </a:r>
          </a:p>
          <a:p>
            <a:pPr lvl="1"/>
            <a:endParaRPr lang="en-US" sz="1200" dirty="0"/>
          </a:p>
          <a:p>
            <a:r>
              <a:rPr lang="en-US" sz="1200" dirty="0"/>
              <a:t>Funded from Estonian National Research grants</a:t>
            </a:r>
          </a:p>
          <a:p>
            <a:r>
              <a:rPr lang="en-US" sz="1200" dirty="0"/>
              <a:t>Main collaboration network:</a:t>
            </a:r>
          </a:p>
          <a:p>
            <a:pPr lvl="1"/>
            <a:r>
              <a:rPr lang="en-US" sz="1200" dirty="0"/>
              <a:t>University of Helsinki (Flyura Djurabekova)</a:t>
            </a:r>
          </a:p>
          <a:p>
            <a:pPr lvl="1"/>
            <a:r>
              <a:rPr lang="en-US" sz="1200" dirty="0"/>
              <a:t>CLIC RF studies (Walter Wuensch)</a:t>
            </a:r>
          </a:p>
          <a:p>
            <a:pPr lvl="1"/>
            <a:r>
              <a:rPr lang="en-US" sz="1200" dirty="0"/>
              <a:t>Hebrew University of Jerusalem (Yinon Ashkenazy)</a:t>
            </a:r>
          </a:p>
          <a:p>
            <a:pPr lvl="1"/>
            <a:r>
              <a:rPr lang="en-US" sz="1200" dirty="0"/>
              <a:t>Uppsala University (Marek Jacewicz)</a:t>
            </a:r>
          </a:p>
          <a:p>
            <a:pPr lvl="1"/>
            <a:r>
              <a:rPr lang="en-US" sz="1200" dirty="0"/>
              <a:t>Ludwig-</a:t>
            </a:r>
            <a:r>
              <a:rPr lang="en-US" sz="1200" dirty="0" err="1"/>
              <a:t>Maximilians</a:t>
            </a:r>
            <a:r>
              <a:rPr lang="en-US" sz="1200" dirty="0"/>
              <a:t>-University of Munich (Hirofumi Yanagisawa)</a:t>
            </a:r>
          </a:p>
          <a:p>
            <a:pPr lvl="1"/>
            <a:endParaRPr lang="en-US" sz="1200" dirty="0"/>
          </a:p>
          <a:p>
            <a:endParaRPr lang="en-US" sz="1200" dirty="0"/>
          </a:p>
        </p:txBody>
      </p:sp>
      <p:sp>
        <p:nvSpPr>
          <p:cNvPr id="4" name="TextBox 3">
            <a:extLst>
              <a:ext uri="{FF2B5EF4-FFF2-40B4-BE49-F238E27FC236}">
                <a16:creationId xmlns:a16="http://schemas.microsoft.com/office/drawing/2014/main" id="{7CC53348-B923-40A7-A851-5FBDD8A6E513}"/>
              </a:ext>
            </a:extLst>
          </p:cNvPr>
          <p:cNvSpPr txBox="1"/>
          <p:nvPr/>
        </p:nvSpPr>
        <p:spPr>
          <a:xfrm>
            <a:off x="359695" y="5674471"/>
            <a:ext cx="1770678" cy="923330"/>
          </a:xfrm>
          <a:prstGeom prst="rect">
            <a:avLst/>
          </a:prstGeom>
          <a:noFill/>
        </p:spPr>
        <p:txBody>
          <a:bodyPr wrap="none" rtlCol="0">
            <a:spAutoFit/>
          </a:bodyPr>
          <a:lstStyle/>
          <a:p>
            <a:r>
              <a:rPr lang="en-US" b="1" dirty="0"/>
              <a:t>Vahur Zadin</a:t>
            </a:r>
          </a:p>
          <a:p>
            <a:r>
              <a:rPr lang="et-EE" dirty="0"/>
              <a:t>Alvo Aabloo</a:t>
            </a:r>
          </a:p>
          <a:p>
            <a:r>
              <a:rPr lang="et-EE" dirty="0"/>
              <a:t>Simon Vigonski</a:t>
            </a:r>
          </a:p>
        </p:txBody>
      </p:sp>
      <p:sp>
        <p:nvSpPr>
          <p:cNvPr id="5" name="TextBox 4">
            <a:extLst>
              <a:ext uri="{FF2B5EF4-FFF2-40B4-BE49-F238E27FC236}">
                <a16:creationId xmlns:a16="http://schemas.microsoft.com/office/drawing/2014/main" id="{39C25C0F-6465-4625-8188-CA508EA2ECEA}"/>
              </a:ext>
            </a:extLst>
          </p:cNvPr>
          <p:cNvSpPr txBox="1"/>
          <p:nvPr/>
        </p:nvSpPr>
        <p:spPr>
          <a:xfrm>
            <a:off x="4515846" y="5686935"/>
            <a:ext cx="1686552" cy="1200329"/>
          </a:xfrm>
          <a:prstGeom prst="rect">
            <a:avLst/>
          </a:prstGeom>
          <a:noFill/>
        </p:spPr>
        <p:txBody>
          <a:bodyPr wrap="none" rtlCol="0">
            <a:spAutoFit/>
          </a:bodyPr>
          <a:lstStyle/>
          <a:p>
            <a:r>
              <a:rPr lang="et-EE" dirty="0"/>
              <a:t>Mihkel Veske</a:t>
            </a:r>
          </a:p>
          <a:p>
            <a:r>
              <a:rPr lang="et-EE" dirty="0"/>
              <a:t>Kristjan Eimre</a:t>
            </a:r>
          </a:p>
          <a:p>
            <a:r>
              <a:rPr lang="et-EE" dirty="0"/>
              <a:t>Kristian Kuppart</a:t>
            </a:r>
          </a:p>
          <a:p>
            <a:endParaRPr lang="et-EE" dirty="0"/>
          </a:p>
        </p:txBody>
      </p:sp>
      <p:sp>
        <p:nvSpPr>
          <p:cNvPr id="6" name="TextBox 5">
            <a:extLst>
              <a:ext uri="{FF2B5EF4-FFF2-40B4-BE49-F238E27FC236}">
                <a16:creationId xmlns:a16="http://schemas.microsoft.com/office/drawing/2014/main" id="{9F2EBB05-1AED-463C-9FF2-91404DFEADD9}"/>
              </a:ext>
            </a:extLst>
          </p:cNvPr>
          <p:cNvSpPr txBox="1"/>
          <p:nvPr/>
        </p:nvSpPr>
        <p:spPr>
          <a:xfrm>
            <a:off x="2346531" y="5697431"/>
            <a:ext cx="1633781" cy="923330"/>
          </a:xfrm>
          <a:prstGeom prst="rect">
            <a:avLst/>
          </a:prstGeom>
          <a:noFill/>
        </p:spPr>
        <p:txBody>
          <a:bodyPr wrap="none" rtlCol="0">
            <a:spAutoFit/>
          </a:bodyPr>
          <a:lstStyle/>
          <a:p>
            <a:r>
              <a:rPr lang="et-EE" dirty="0"/>
              <a:t>Artur Tamm</a:t>
            </a:r>
          </a:p>
          <a:p>
            <a:r>
              <a:rPr lang="et-EE" dirty="0"/>
              <a:t>Robert Aare</a:t>
            </a:r>
          </a:p>
          <a:p>
            <a:r>
              <a:rPr lang="et-EE" dirty="0"/>
              <a:t>Tarvo Metspalu</a:t>
            </a:r>
          </a:p>
        </p:txBody>
      </p:sp>
      <p:pic>
        <p:nvPicPr>
          <p:cNvPr id="1026" name="Picture 2" descr="Image result for flyura djurabekova">
            <a:extLst>
              <a:ext uri="{FF2B5EF4-FFF2-40B4-BE49-F238E27FC236}">
                <a16:creationId xmlns:a16="http://schemas.microsoft.com/office/drawing/2014/main" id="{5E02056C-58FB-4A92-A913-69E5D5FA74BD}"/>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1203" r="18982" b="20886"/>
          <a:stretch/>
        </p:blipFill>
        <p:spPr bwMode="auto">
          <a:xfrm>
            <a:off x="7371564" y="378572"/>
            <a:ext cx="1386841" cy="132556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43AA8698-339F-42B6-98D1-90B5B7D8C859}"/>
              </a:ext>
            </a:extLst>
          </p:cNvPr>
          <p:cNvPicPr>
            <a:picLocks noChangeAspect="1"/>
          </p:cNvPicPr>
          <p:nvPr/>
        </p:nvPicPr>
        <p:blipFill>
          <a:blip r:embed="rId5"/>
          <a:stretch>
            <a:fillRect/>
          </a:stretch>
        </p:blipFill>
        <p:spPr>
          <a:xfrm>
            <a:off x="7577366" y="2230664"/>
            <a:ext cx="1389515" cy="1803515"/>
          </a:xfrm>
          <a:prstGeom prst="rect">
            <a:avLst/>
          </a:prstGeom>
        </p:spPr>
      </p:pic>
      <p:pic>
        <p:nvPicPr>
          <p:cNvPr id="12" name="Picture 11">
            <a:extLst>
              <a:ext uri="{FF2B5EF4-FFF2-40B4-BE49-F238E27FC236}">
                <a16:creationId xmlns:a16="http://schemas.microsoft.com/office/drawing/2014/main" id="{115C23C7-D47D-4403-BA71-7B972C2CBECE}"/>
              </a:ext>
            </a:extLst>
          </p:cNvPr>
          <p:cNvPicPr>
            <a:picLocks noChangeAspect="1"/>
          </p:cNvPicPr>
          <p:nvPr/>
        </p:nvPicPr>
        <p:blipFill>
          <a:blip r:embed="rId6"/>
          <a:stretch>
            <a:fillRect/>
          </a:stretch>
        </p:blipFill>
        <p:spPr>
          <a:xfrm>
            <a:off x="9520116" y="161873"/>
            <a:ext cx="1386841" cy="1842009"/>
          </a:xfrm>
          <a:prstGeom prst="rect">
            <a:avLst/>
          </a:prstGeom>
        </p:spPr>
      </p:pic>
      <p:pic>
        <p:nvPicPr>
          <p:cNvPr id="13" name="Picture 12">
            <a:extLst>
              <a:ext uri="{FF2B5EF4-FFF2-40B4-BE49-F238E27FC236}">
                <a16:creationId xmlns:a16="http://schemas.microsoft.com/office/drawing/2014/main" id="{A2E43E04-B196-4B7D-977E-DD93C4841064}"/>
              </a:ext>
            </a:extLst>
          </p:cNvPr>
          <p:cNvPicPr>
            <a:picLocks noChangeAspect="1"/>
          </p:cNvPicPr>
          <p:nvPr/>
        </p:nvPicPr>
        <p:blipFill>
          <a:blip r:embed="rId7"/>
          <a:stretch>
            <a:fillRect/>
          </a:stretch>
        </p:blipFill>
        <p:spPr>
          <a:xfrm>
            <a:off x="9876397" y="4508232"/>
            <a:ext cx="1686552" cy="1686552"/>
          </a:xfrm>
          <a:prstGeom prst="rect">
            <a:avLst/>
          </a:prstGeom>
        </p:spPr>
      </p:pic>
      <p:pic>
        <p:nvPicPr>
          <p:cNvPr id="14" name="Picture 13">
            <a:extLst>
              <a:ext uri="{FF2B5EF4-FFF2-40B4-BE49-F238E27FC236}">
                <a16:creationId xmlns:a16="http://schemas.microsoft.com/office/drawing/2014/main" id="{7223C368-6448-4667-9BF9-AB7F0DEBB8EA}"/>
              </a:ext>
            </a:extLst>
          </p:cNvPr>
          <p:cNvPicPr>
            <a:picLocks noChangeAspect="1"/>
          </p:cNvPicPr>
          <p:nvPr/>
        </p:nvPicPr>
        <p:blipFill>
          <a:blip r:embed="rId8"/>
          <a:stretch>
            <a:fillRect/>
          </a:stretch>
        </p:blipFill>
        <p:spPr>
          <a:xfrm>
            <a:off x="9964285" y="2556825"/>
            <a:ext cx="1389515" cy="1389515"/>
          </a:xfrm>
          <a:prstGeom prst="rect">
            <a:avLst/>
          </a:prstGeom>
        </p:spPr>
      </p:pic>
      <p:pic>
        <p:nvPicPr>
          <p:cNvPr id="15" name="Picture 14">
            <a:extLst>
              <a:ext uri="{FF2B5EF4-FFF2-40B4-BE49-F238E27FC236}">
                <a16:creationId xmlns:a16="http://schemas.microsoft.com/office/drawing/2014/main" id="{BA2F2175-687B-46B4-BEC7-5CA280AFCCA3}"/>
              </a:ext>
            </a:extLst>
          </p:cNvPr>
          <p:cNvPicPr>
            <a:picLocks noChangeAspect="1"/>
          </p:cNvPicPr>
          <p:nvPr/>
        </p:nvPicPr>
        <p:blipFill>
          <a:blip r:embed="rId9"/>
          <a:stretch>
            <a:fillRect/>
          </a:stretch>
        </p:blipFill>
        <p:spPr>
          <a:xfrm>
            <a:off x="7551025" y="4526559"/>
            <a:ext cx="1686552" cy="1686552"/>
          </a:xfrm>
          <a:prstGeom prst="rect">
            <a:avLst/>
          </a:prstGeom>
        </p:spPr>
      </p:pic>
      <p:sp>
        <p:nvSpPr>
          <p:cNvPr id="16" name="TextBox 15">
            <a:extLst>
              <a:ext uri="{FF2B5EF4-FFF2-40B4-BE49-F238E27FC236}">
                <a16:creationId xmlns:a16="http://schemas.microsoft.com/office/drawing/2014/main" id="{6ACC2F24-0C53-499A-9B90-086E0EF3DDE7}"/>
              </a:ext>
            </a:extLst>
          </p:cNvPr>
          <p:cNvSpPr txBox="1"/>
          <p:nvPr/>
        </p:nvSpPr>
        <p:spPr>
          <a:xfrm>
            <a:off x="687971" y="5305139"/>
            <a:ext cx="4671151" cy="369332"/>
          </a:xfrm>
          <a:prstGeom prst="rect">
            <a:avLst/>
          </a:prstGeom>
          <a:noFill/>
        </p:spPr>
        <p:txBody>
          <a:bodyPr wrap="none" rtlCol="0">
            <a:spAutoFit/>
          </a:bodyPr>
          <a:lstStyle/>
          <a:p>
            <a:r>
              <a:rPr lang="en-US" dirty="0"/>
              <a:t>Involved research staff and students from Tartu:</a:t>
            </a:r>
          </a:p>
        </p:txBody>
      </p:sp>
      <p:sp>
        <p:nvSpPr>
          <p:cNvPr id="17" name="Rectangle 16">
            <a:extLst>
              <a:ext uri="{FF2B5EF4-FFF2-40B4-BE49-F238E27FC236}">
                <a16:creationId xmlns:a16="http://schemas.microsoft.com/office/drawing/2014/main" id="{A07BDD29-5CAC-4D95-BCEC-25143F110F0D}"/>
              </a:ext>
            </a:extLst>
          </p:cNvPr>
          <p:cNvSpPr/>
          <p:nvPr/>
        </p:nvSpPr>
        <p:spPr>
          <a:xfrm>
            <a:off x="6353067" y="1722462"/>
            <a:ext cx="3006162" cy="369332"/>
          </a:xfrm>
          <a:prstGeom prst="rect">
            <a:avLst/>
          </a:prstGeom>
        </p:spPr>
        <p:txBody>
          <a:bodyPr wrap="square">
            <a:spAutoFit/>
          </a:bodyPr>
          <a:lstStyle/>
          <a:p>
            <a:pPr lvl="1"/>
            <a:r>
              <a:rPr lang="en-US" b="1" dirty="0"/>
              <a:t>Flyura Djurabekova  </a:t>
            </a:r>
            <a:r>
              <a:rPr lang="en-US" dirty="0"/>
              <a:t>- UH </a:t>
            </a:r>
          </a:p>
        </p:txBody>
      </p:sp>
      <p:sp>
        <p:nvSpPr>
          <p:cNvPr id="18" name="Rectangle 17">
            <a:extLst>
              <a:ext uri="{FF2B5EF4-FFF2-40B4-BE49-F238E27FC236}">
                <a16:creationId xmlns:a16="http://schemas.microsoft.com/office/drawing/2014/main" id="{4A212839-BA5D-46CC-83E9-4562B0D00877}"/>
              </a:ext>
            </a:extLst>
          </p:cNvPr>
          <p:cNvSpPr/>
          <p:nvPr/>
        </p:nvSpPr>
        <p:spPr>
          <a:xfrm>
            <a:off x="8725937" y="2098170"/>
            <a:ext cx="3059235" cy="369332"/>
          </a:xfrm>
          <a:prstGeom prst="rect">
            <a:avLst/>
          </a:prstGeom>
        </p:spPr>
        <p:txBody>
          <a:bodyPr wrap="none">
            <a:spAutoFit/>
          </a:bodyPr>
          <a:lstStyle/>
          <a:p>
            <a:pPr lvl="1"/>
            <a:r>
              <a:rPr lang="en-US" b="1" dirty="0"/>
              <a:t>Walter Wuensch </a:t>
            </a:r>
            <a:r>
              <a:rPr lang="en-US" dirty="0"/>
              <a:t>- CLIC RF</a:t>
            </a:r>
          </a:p>
        </p:txBody>
      </p:sp>
      <p:sp>
        <p:nvSpPr>
          <p:cNvPr id="19" name="Rectangle 18">
            <a:extLst>
              <a:ext uri="{FF2B5EF4-FFF2-40B4-BE49-F238E27FC236}">
                <a16:creationId xmlns:a16="http://schemas.microsoft.com/office/drawing/2014/main" id="{8CA0A9C9-D553-4D74-B86E-AA3926BA7A1D}"/>
              </a:ext>
            </a:extLst>
          </p:cNvPr>
          <p:cNvSpPr/>
          <p:nvPr/>
        </p:nvSpPr>
        <p:spPr>
          <a:xfrm>
            <a:off x="9440406" y="6222921"/>
            <a:ext cx="2751593" cy="646331"/>
          </a:xfrm>
          <a:prstGeom prst="rect">
            <a:avLst/>
          </a:prstGeom>
        </p:spPr>
        <p:txBody>
          <a:bodyPr wrap="square">
            <a:spAutoFit/>
          </a:bodyPr>
          <a:lstStyle/>
          <a:p>
            <a:pPr lvl="1"/>
            <a:r>
              <a:rPr lang="en-US" b="1" dirty="0"/>
              <a:t>Yinon Ashkenazy </a:t>
            </a:r>
            <a:r>
              <a:rPr lang="en-US" dirty="0"/>
              <a:t>– HU of Jerusalem</a:t>
            </a:r>
          </a:p>
        </p:txBody>
      </p:sp>
      <p:sp>
        <p:nvSpPr>
          <p:cNvPr id="20" name="Rectangle 19">
            <a:extLst>
              <a:ext uri="{FF2B5EF4-FFF2-40B4-BE49-F238E27FC236}">
                <a16:creationId xmlns:a16="http://schemas.microsoft.com/office/drawing/2014/main" id="{4300C5E6-5F36-48A8-993E-FDC9373F33D7}"/>
              </a:ext>
            </a:extLst>
          </p:cNvPr>
          <p:cNvSpPr/>
          <p:nvPr/>
        </p:nvSpPr>
        <p:spPr>
          <a:xfrm>
            <a:off x="9020184" y="4092437"/>
            <a:ext cx="2764988" cy="369332"/>
          </a:xfrm>
          <a:prstGeom prst="rect">
            <a:avLst/>
          </a:prstGeom>
        </p:spPr>
        <p:txBody>
          <a:bodyPr wrap="none">
            <a:spAutoFit/>
          </a:bodyPr>
          <a:lstStyle/>
          <a:p>
            <a:pPr lvl="1"/>
            <a:r>
              <a:rPr lang="en-US" b="1" dirty="0"/>
              <a:t>Marek Jacewicz</a:t>
            </a:r>
            <a:r>
              <a:rPr lang="en-US" dirty="0"/>
              <a:t>  - UU</a:t>
            </a:r>
          </a:p>
        </p:txBody>
      </p:sp>
      <p:sp>
        <p:nvSpPr>
          <p:cNvPr id="21" name="Rectangle 20">
            <a:extLst>
              <a:ext uri="{FF2B5EF4-FFF2-40B4-BE49-F238E27FC236}">
                <a16:creationId xmlns:a16="http://schemas.microsoft.com/office/drawing/2014/main" id="{D4D75CEB-EBC6-49FD-81E4-DD4743DF9778}"/>
              </a:ext>
            </a:extLst>
          </p:cNvPr>
          <p:cNvSpPr/>
          <p:nvPr/>
        </p:nvSpPr>
        <p:spPr>
          <a:xfrm>
            <a:off x="6743468" y="6241248"/>
            <a:ext cx="3060290" cy="646331"/>
          </a:xfrm>
          <a:prstGeom prst="rect">
            <a:avLst/>
          </a:prstGeom>
        </p:spPr>
        <p:txBody>
          <a:bodyPr wrap="square">
            <a:spAutoFit/>
          </a:bodyPr>
          <a:lstStyle/>
          <a:p>
            <a:pPr lvl="1"/>
            <a:r>
              <a:rPr lang="en-US" b="1" dirty="0"/>
              <a:t>Hirofumi Yanagisawa  </a:t>
            </a:r>
            <a:r>
              <a:rPr lang="en-US" dirty="0"/>
              <a:t>- LMU of Munich</a:t>
            </a:r>
          </a:p>
        </p:txBody>
      </p:sp>
      <p:sp>
        <p:nvSpPr>
          <p:cNvPr id="23" name="Rectangle 22">
            <a:extLst>
              <a:ext uri="{FF2B5EF4-FFF2-40B4-BE49-F238E27FC236}">
                <a16:creationId xmlns:a16="http://schemas.microsoft.com/office/drawing/2014/main" id="{3D778ACE-0FE5-479E-85A2-E2666ED18340}"/>
              </a:ext>
            </a:extLst>
          </p:cNvPr>
          <p:cNvSpPr/>
          <p:nvPr/>
        </p:nvSpPr>
        <p:spPr>
          <a:xfrm>
            <a:off x="6559046" y="4165002"/>
            <a:ext cx="3006162" cy="369332"/>
          </a:xfrm>
          <a:prstGeom prst="rect">
            <a:avLst/>
          </a:prstGeom>
        </p:spPr>
        <p:txBody>
          <a:bodyPr wrap="square">
            <a:spAutoFit/>
          </a:bodyPr>
          <a:lstStyle/>
          <a:p>
            <a:pPr lvl="1"/>
            <a:r>
              <a:rPr lang="en-US" b="1" dirty="0"/>
              <a:t>Kai Nordlund  </a:t>
            </a:r>
            <a:r>
              <a:rPr lang="en-US" dirty="0"/>
              <a:t>- UH </a:t>
            </a:r>
          </a:p>
        </p:txBody>
      </p:sp>
      <p:pic>
        <p:nvPicPr>
          <p:cNvPr id="25" name="Picture 2" descr="C:\Users\vah\Downloads\TY_logo_ring_jooneta_sinine.png">
            <a:extLst>
              <a:ext uri="{FF2B5EF4-FFF2-40B4-BE49-F238E27FC236}">
                <a16:creationId xmlns:a16="http://schemas.microsoft.com/office/drawing/2014/main" id="{48CD50C3-C515-456C-B117-7F42595D950D}"/>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28988" y="88126"/>
            <a:ext cx="1000125" cy="102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7225004"/>
      </p:ext>
    </p:extLst>
  </p:cSld>
  <p:clrMapOvr>
    <a:masterClrMapping/>
  </p:clrMapOvr>
</p:sld>
</file>

<file path=ppt/theme/theme1.xml><?xml version="1.0" encoding="utf-8"?>
<a:theme xmlns:a="http://schemas.openxmlformats.org/drawingml/2006/main" name="Office Mix">
  <a:themeElements>
    <a:clrScheme name="Custom 1">
      <a:dk1>
        <a:srgbClr val="2B2B2B"/>
      </a:dk1>
      <a:lt1>
        <a:srgbClr val="FFFFFF"/>
      </a:lt1>
      <a:dk2>
        <a:srgbClr val="505050"/>
      </a:dk2>
      <a:lt2>
        <a:srgbClr val="F2F2F2"/>
      </a:lt2>
      <a:accent1>
        <a:srgbClr val="0061AA"/>
      </a:accent1>
      <a:accent2>
        <a:srgbClr val="8B0304"/>
      </a:accent2>
      <a:accent3>
        <a:srgbClr val="F04E23"/>
      </a:accent3>
      <a:accent4>
        <a:srgbClr val="004282"/>
      </a:accent4>
      <a:accent5>
        <a:srgbClr val="009AC6"/>
      </a:accent5>
      <a:accent6>
        <a:srgbClr val="FFB900"/>
      </a:accent6>
      <a:hlink>
        <a:srgbClr val="0078D7"/>
      </a:hlink>
      <a:folHlink>
        <a:srgbClr val="4DB0FF"/>
      </a:folHlink>
    </a:clrScheme>
    <a:fontScheme name="Tinos preset">
      <a:majorFont>
        <a:latin typeface="tinos"/>
        <a:ea typeface=""/>
        <a:cs typeface=""/>
      </a:majorFont>
      <a:minorFont>
        <a:latin typeface="tin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t">
        <a:normAutofit/>
      </a:bodyPr>
      <a:lstStyle>
        <a:defPPr>
          <a:defRPr baseline="0" dirty="0" smtClean="0">
            <a:solidFill>
              <a:srgbClr val="0061AA"/>
            </a:solidFill>
          </a:defRPr>
        </a:defPPr>
      </a:lstStyle>
    </a:txDef>
  </a:objectDefaults>
  <a:extraClrSchemeLst/>
  <a:extLst>
    <a:ext uri="{05A4C25C-085E-4340-85A3-A5531E510DB2}">
      <thm15:themeFamily xmlns:thm15="http://schemas.microsoft.com/office/thememl/2012/main" name="OfficeMixStart_Update_6.5.15" id="{60899B57-461E-436C-89B9-AD8BFE676B7F}" vid="{4C140D03-C9A6-4F01-A333-D0890A71F5F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Create an Office Mix</Template>
  <TotalTime>1021</TotalTime>
  <Words>1000</Words>
  <Application>Microsoft Office PowerPoint</Application>
  <PresentationFormat>Widescreen</PresentationFormat>
  <Paragraphs>120</Paragraphs>
  <Slides>11</Slides>
  <Notes>1</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24" baseType="lpstr">
      <vt:lpstr>Arial</vt:lpstr>
      <vt:lpstr>Calibri</vt:lpstr>
      <vt:lpstr>Cambria Math</vt:lpstr>
      <vt:lpstr>Comic Sans MS</vt:lpstr>
      <vt:lpstr>Georgia</vt:lpstr>
      <vt:lpstr>iBUfWqeJN0CeLHDlm/CAJQ==</vt:lpstr>
      <vt:lpstr>Times New Roman</vt:lpstr>
      <vt:lpstr>tinos</vt:lpstr>
      <vt:lpstr>tinos</vt:lpstr>
      <vt:lpstr>Verdana</vt:lpstr>
      <vt:lpstr>Wingdings</vt:lpstr>
      <vt:lpstr>Office Mix</vt:lpstr>
      <vt:lpstr>Graph</vt:lpstr>
      <vt:lpstr>Marco Kirm marco.kirm@ut.ee</vt:lpstr>
      <vt:lpstr>PowerPoint Presentation</vt:lpstr>
      <vt:lpstr>PowerPoint Presentation</vt:lpstr>
      <vt:lpstr>PowerPoint Presentation</vt:lpstr>
      <vt:lpstr>PowerPoint Presentation</vt:lpstr>
      <vt:lpstr>CLIC collaboration and Institute of Technology</vt:lpstr>
      <vt:lpstr>National Funding for CLIC cooperation</vt:lpstr>
      <vt:lpstr>Current collaboration: CLIC – Compact Linear Collider</vt:lpstr>
      <vt:lpstr>Collaboration network</vt:lpstr>
      <vt:lpstr>PowerPoint Presentation</vt:lpstr>
      <vt:lpstr>Thank You – AITÄH !   NEW HORIZONS for time-resolved low temperature VUV-XUV spectroscopy at FinEstBeAMS at MAX IV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Make Interactive Videos with PowerPoint and Office Mix</dc:title>
  <dc:creator>Johan</dc:creator>
  <cp:lastModifiedBy>Marco Kirm</cp:lastModifiedBy>
  <cp:revision>94</cp:revision>
  <dcterms:created xsi:type="dcterms:W3CDTF">2016-01-07T07:52:03Z</dcterms:created>
  <dcterms:modified xsi:type="dcterms:W3CDTF">2019-01-29T12:19:39Z</dcterms:modified>
</cp:coreProperties>
</file>