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3" r:id="rId2"/>
    <p:sldId id="262" r:id="rId3"/>
    <p:sldId id="267" r:id="rId4"/>
    <p:sldId id="258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65" r:id="rId13"/>
    <p:sldId id="275" r:id="rId14"/>
    <p:sldId id="276" r:id="rId15"/>
    <p:sldId id="266" r:id="rId1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408" autoAdjust="0"/>
  </p:normalViewPr>
  <p:slideViewPr>
    <p:cSldViewPr snapToObjects="1" showGuides="1">
      <p:cViewPr varScale="1">
        <p:scale>
          <a:sx n="119" d="100"/>
          <a:sy n="119" d="100"/>
        </p:scale>
        <p:origin x="1374" y="9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18/12/2018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18/12/2018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9836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983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Report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Report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Report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Report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dirty="0" smtClean="0"/>
              <a:t>Report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dirty="0" smtClean="0"/>
              <a:t>Report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 smtClean="0"/>
              <a:t>Report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Metrology report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4.jpe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Salvador FERRADAS</a:t>
            </a:r>
          </a:p>
          <a:p>
            <a:r>
              <a:rPr lang="en-US" dirty="0" smtClean="0"/>
              <a:t>Juan Carlos PEREZ</a:t>
            </a:r>
          </a:p>
          <a:p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927 – 18 December 2018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371600" y="3145175"/>
            <a:ext cx="7200000" cy="1800000"/>
          </a:xfrm>
        </p:spPr>
        <p:txBody>
          <a:bodyPr/>
          <a:lstStyle/>
          <a:p>
            <a:r>
              <a:rPr lang="en-US" dirty="0" smtClean="0"/>
              <a:t>MQYY E-modulus press</a:t>
            </a:r>
            <a:br>
              <a:rPr lang="en-US" dirty="0" smtClean="0"/>
            </a:br>
            <a:r>
              <a:rPr lang="en-US" dirty="0" smtClean="0"/>
              <a:t> Status report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Shimming of the bars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Report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8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459" y="2044813"/>
            <a:ext cx="4841696" cy="3752314"/>
          </a:xfrm>
        </p:spPr>
      </p:pic>
      <p:sp>
        <p:nvSpPr>
          <p:cNvPr id="4" name="TextBox 3"/>
          <p:cNvSpPr txBox="1"/>
          <p:nvPr/>
        </p:nvSpPr>
        <p:spPr>
          <a:xfrm>
            <a:off x="1115616" y="1121483"/>
            <a:ext cx="72955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Monday 18 December 2018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Iteration 5, 0.07 mm shimming on 10B and 14B + 0.025 mm </a:t>
            </a:r>
            <a:r>
              <a:rPr lang="en-US" dirty="0" err="1" smtClean="0">
                <a:solidFill>
                  <a:schemeClr val="accent1"/>
                </a:solidFill>
              </a:rPr>
              <a:t>Midplane</a:t>
            </a:r>
            <a:endParaRPr lang="en-US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08463" y="6193130"/>
            <a:ext cx="3814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accent3"/>
                </a:solidFill>
              </a:rPr>
              <a:t>Alu</a:t>
            </a:r>
            <a:r>
              <a:rPr lang="en-US" sz="2800" dirty="0" smtClean="0">
                <a:solidFill>
                  <a:schemeClr val="accent3"/>
                </a:solidFill>
              </a:rPr>
              <a:t> sectors</a:t>
            </a:r>
            <a:endParaRPr lang="en-GB" sz="28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594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Centering of the tooling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Shimming of the bars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Troubleshooting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Report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09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Report</a:t>
            </a:r>
            <a:endParaRPr lang="en-GB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Troubleshooting</a:t>
            </a:r>
            <a:endParaRPr lang="en-GB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612000" y="1219201"/>
            <a:ext cx="8640520" cy="69763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I_C_R_1 and O_C_L_5 are always ~4kN above the avg.</a:t>
            </a:r>
          </a:p>
        </p:txBody>
      </p:sp>
      <p:pic>
        <p:nvPicPr>
          <p:cNvPr id="8" name="Content Placeholder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20" t="51538" r="33074" b="5748"/>
          <a:stretch/>
        </p:blipFill>
        <p:spPr>
          <a:xfrm>
            <a:off x="719572" y="3717032"/>
            <a:ext cx="2232248" cy="21602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25" t="56300" r="34420" b="5901"/>
          <a:stretch/>
        </p:blipFill>
        <p:spPr>
          <a:xfrm>
            <a:off x="3182538" y="3611325"/>
            <a:ext cx="2325566" cy="21386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91" t="52725" r="34959" b="6952"/>
          <a:stretch/>
        </p:blipFill>
        <p:spPr>
          <a:xfrm>
            <a:off x="6084169" y="3645024"/>
            <a:ext cx="2160240" cy="216024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30402" y="5852474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Iteration 4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0538" y="5827413"/>
            <a:ext cx="2531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Test between Iteration 4 and 5</a:t>
            </a:r>
          </a:p>
          <a:p>
            <a:r>
              <a:rPr lang="en-US" sz="1200" dirty="0" smtClean="0">
                <a:solidFill>
                  <a:schemeClr val="accent1"/>
                </a:solidFill>
              </a:rPr>
              <a:t>OCR5 and OCR 1, connection lost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40718" y="5818031"/>
            <a:ext cx="22418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Test between Iteration 4 and 5</a:t>
            </a:r>
          </a:p>
          <a:p>
            <a:r>
              <a:rPr lang="en-US" sz="1200" dirty="0" smtClean="0">
                <a:solidFill>
                  <a:schemeClr val="accent1"/>
                </a:solidFill>
              </a:rPr>
              <a:t>OCR1 overshooting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04860" y="1642847"/>
            <a:ext cx="742352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Clr>
                <a:schemeClr val="accent6"/>
              </a:buClr>
              <a:buFont typeface="+mj-lt"/>
              <a:buAutoNum type="arabicPeriod" startAt="2"/>
            </a:pPr>
            <a:r>
              <a:rPr lang="en-US" sz="2400" dirty="0">
                <a:solidFill>
                  <a:prstClr val="black"/>
                </a:solidFill>
              </a:rPr>
              <a:t>O_C_R was the only bar with 5 working strain gauges (see iteration 1)</a:t>
            </a:r>
          </a:p>
          <a:p>
            <a:pPr lvl="0"/>
            <a:r>
              <a:rPr lang="en-US" sz="2000" dirty="0">
                <a:solidFill>
                  <a:prstClr val="black"/>
                </a:solidFill>
              </a:rPr>
              <a:t>		Between the 3</a:t>
            </a:r>
            <a:r>
              <a:rPr lang="en-US" sz="2000" baseline="30000" dirty="0">
                <a:solidFill>
                  <a:prstClr val="black"/>
                </a:solidFill>
              </a:rPr>
              <a:t>rd</a:t>
            </a:r>
            <a:r>
              <a:rPr lang="en-US" sz="2000" dirty="0">
                <a:solidFill>
                  <a:prstClr val="black"/>
                </a:solidFill>
              </a:rPr>
              <a:t> and 4</a:t>
            </a:r>
            <a:r>
              <a:rPr lang="en-US" sz="2000" baseline="30000" dirty="0">
                <a:solidFill>
                  <a:prstClr val="black"/>
                </a:solidFill>
              </a:rPr>
              <a:t>th</a:t>
            </a:r>
            <a:r>
              <a:rPr lang="en-US" sz="2000" dirty="0">
                <a:solidFill>
                  <a:prstClr val="black"/>
                </a:solidFill>
              </a:rPr>
              <a:t> iteration O_C_R_1 		and 			O_C_R_5 started to report unexpected values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4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Centering of the tooling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Shimming of the bars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Troubleshooting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solidFill>
                  <a:schemeClr val="tx1"/>
                </a:solidFill>
              </a:rPr>
              <a:t>Conclusions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Report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37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67072" y="6356350"/>
            <a:ext cx="6553200" cy="360000"/>
          </a:xfrm>
        </p:spPr>
        <p:txBody>
          <a:bodyPr/>
          <a:lstStyle/>
          <a:p>
            <a:r>
              <a:rPr lang="fr-FR" noProof="0" dirty="0" smtClean="0"/>
              <a:t>Report</a:t>
            </a:r>
            <a:endParaRPr lang="en-GB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612000" y="1219201"/>
            <a:ext cx="7920000" cy="242582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0.09 mm of shim on the inner layer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List </a:t>
            </a:r>
            <a:r>
              <a:rPr lang="en-US" dirty="0" smtClean="0">
                <a:solidFill>
                  <a:schemeClr val="tx1"/>
                </a:solidFill>
              </a:rPr>
              <a:t>of strain gauges not working: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OCR1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OCR5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ICL1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OCL3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ICR5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ICR4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>
                <a:solidFill>
                  <a:schemeClr val="tx1"/>
                </a:solidFill>
              </a:rPr>
              <a:t>Change </a:t>
            </a:r>
            <a:r>
              <a:rPr lang="en-US" dirty="0" smtClean="0">
                <a:solidFill>
                  <a:schemeClr val="tx1"/>
                </a:solidFill>
              </a:rPr>
              <a:t>the computation sign of ICL3 and ICL4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Setup is ready.</a:t>
            </a:r>
          </a:p>
        </p:txBody>
      </p:sp>
    </p:spTree>
    <p:extLst>
      <p:ext uri="{BB962C8B-B14F-4D97-AF65-F5344CB8AC3E}">
        <p14:creationId xmlns:p14="http://schemas.microsoft.com/office/powerpoint/2010/main" val="30589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</a:t>
            </a:r>
            <a:r>
              <a:rPr lang="en-US" smtClean="0"/>
              <a:t>your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Report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Centering of the tooling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Shimming of the bars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Troubleshooting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R</a:t>
            </a:r>
            <a:r>
              <a:rPr lang="fr-FR" noProof="0" dirty="0" err="1" smtClean="0"/>
              <a:t>eport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Centering of the tooling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Shimming of the pusher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Troubleshooting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Report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57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Centering of the </a:t>
            </a:r>
            <a:r>
              <a:rPr lang="en-US" dirty="0" smtClean="0"/>
              <a:t>tooling</a:t>
            </a:r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2546449" y="1215232"/>
            <a:ext cx="4041775" cy="639762"/>
          </a:xfrm>
        </p:spPr>
        <p:txBody>
          <a:bodyPr/>
          <a:lstStyle/>
          <a:p>
            <a:r>
              <a:rPr lang="en-US" dirty="0" smtClean="0"/>
              <a:t>Centering of the pressure plate</a:t>
            </a:r>
            <a:endParaRPr lang="en-GB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517378"/>
            <a:ext cx="4041775" cy="3031331"/>
          </a:xfrm>
        </p:spPr>
      </p:pic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Report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17973"/>
            <a:ext cx="4040188" cy="30301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Centering of the </a:t>
            </a:r>
            <a:r>
              <a:rPr lang="en-US" dirty="0" smtClean="0"/>
              <a:t>tooling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95600" y="910800"/>
            <a:ext cx="4040188" cy="639762"/>
          </a:xfrm>
        </p:spPr>
        <p:txBody>
          <a:bodyPr/>
          <a:lstStyle/>
          <a:p>
            <a:r>
              <a:rPr lang="en-US" dirty="0" smtClean="0"/>
              <a:t>Centering of the main tooling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Report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2" name="Image 12" descr="\\Dapdc5\hfelice\My Documents\Hélène_documents\Q4\Proto-CEA\mech_measurments\coil_meas\20181213\pix\20181213_150720.jp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96741"/>
            <a:ext cx="4040188" cy="227260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756167" y="2201232"/>
                <a:ext cx="2135008" cy="666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𝑂𝑢𝑡𝑒𝑟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𝑅𝑖𝑔h𝑡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𝑂𝑢𝑡𝑒𝑟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𝐿𝑒𝑓𝑡</m:t>
                          </m:r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=1.5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6167" y="2201232"/>
                <a:ext cx="2135008" cy="66684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1115616" y="5229355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Inner bars barely in contact</a:t>
            </a:r>
            <a:endParaRPr lang="en-GB" dirty="0"/>
          </a:p>
        </p:txBody>
      </p:sp>
      <p:pic>
        <p:nvPicPr>
          <p:cNvPr id="18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517378"/>
            <a:ext cx="4041775" cy="3031331"/>
          </a:xfrm>
        </p:spPr>
      </p:pic>
      <p:sp>
        <p:nvSpPr>
          <p:cNvPr id="19" name="Right Arrow 18"/>
          <p:cNvSpPr/>
          <p:nvPr/>
        </p:nvSpPr>
        <p:spPr>
          <a:xfrm>
            <a:off x="5724128" y="2534656"/>
            <a:ext cx="2160240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329853" y="1831900"/>
            <a:ext cx="3172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Thursday 13 December 2018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08463" y="6193130"/>
            <a:ext cx="3814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3"/>
                </a:solidFill>
              </a:rPr>
              <a:t>Stainless steel sectors</a:t>
            </a:r>
            <a:endParaRPr lang="en-GB" sz="28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76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67471"/>
            <a:ext cx="4040188" cy="3131145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Centering of the </a:t>
            </a:r>
            <a:r>
              <a:rPr lang="en-US" dirty="0" smtClean="0"/>
              <a:t>tooling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96336" y="909385"/>
            <a:ext cx="4040188" cy="639762"/>
          </a:xfrm>
        </p:spPr>
        <p:txBody>
          <a:bodyPr/>
          <a:lstStyle/>
          <a:p>
            <a:r>
              <a:rPr lang="en-US" dirty="0" smtClean="0"/>
              <a:t>Centering of the main tooling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Report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 rot="19850788">
                <a:off x="1510383" y="3728122"/>
                <a:ext cx="2347630" cy="7306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𝑂𝑢𝑡𝑒𝑟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𝑅𝑖𝑔h𝑡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𝑂𝑢𝑡𝑒𝑟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𝐿𝑒𝑓𝑡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1.5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850788">
                <a:off x="1510383" y="3728122"/>
                <a:ext cx="2347630" cy="73064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3088260" y="5719422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Inner bars barely in contact</a:t>
            </a:r>
            <a:endParaRPr lang="en-GB" dirty="0"/>
          </a:p>
        </p:txBody>
      </p:sp>
      <p:pic>
        <p:nvPicPr>
          <p:cNvPr id="18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215" y="2517378"/>
            <a:ext cx="3911394" cy="3031331"/>
          </a:xfrm>
        </p:spPr>
      </p:pic>
      <p:sp>
        <p:nvSpPr>
          <p:cNvPr id="4" name="TextBox 3"/>
          <p:cNvSpPr txBox="1"/>
          <p:nvPr/>
        </p:nvSpPr>
        <p:spPr>
          <a:xfrm>
            <a:off x="389200" y="1558533"/>
            <a:ext cx="3031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Monday 18 December 2018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Iteration 1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10215" y="1558533"/>
            <a:ext cx="3031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Monday 18 December 2018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Iteration 2</a:t>
            </a:r>
            <a:endParaRPr lang="en-GB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 rot="19850788">
                <a:off x="5462701" y="3767347"/>
                <a:ext cx="2152064" cy="7306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𝑂𝑢𝑡𝑒𝑟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𝑅𝑖𝑔h𝑡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𝑂𝑢𝑡𝑒𝑟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𝐿𝑒𝑓𝑡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850788">
                <a:off x="5462701" y="3767347"/>
                <a:ext cx="2152064" cy="73064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25574" y="5042036"/>
            <a:ext cx="1627739" cy="36046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26489" y="4902404"/>
            <a:ext cx="1430650" cy="47885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708463" y="6193130"/>
            <a:ext cx="3814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3"/>
                </a:solidFill>
              </a:rPr>
              <a:t>Stainless steel sectors</a:t>
            </a:r>
            <a:endParaRPr lang="en-GB" sz="28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19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Centering of the tooling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Shimming of the bars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Troubleshooting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Report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73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Shimming of the bars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Report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8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884" y="2156886"/>
            <a:ext cx="4841697" cy="3752315"/>
          </a:xfrm>
        </p:spPr>
      </p:pic>
      <p:sp>
        <p:nvSpPr>
          <p:cNvPr id="4" name="TextBox 3"/>
          <p:cNvSpPr txBox="1"/>
          <p:nvPr/>
        </p:nvSpPr>
        <p:spPr>
          <a:xfrm>
            <a:off x="1951121" y="1096895"/>
            <a:ext cx="50706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Monday 18 December 2018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Iteration 3, 0.07 mm shimming on 10B and 14B</a:t>
            </a:r>
          </a:p>
          <a:p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057400"/>
            <a:ext cx="2963466" cy="3951288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 rot="19850788">
                <a:off x="5641584" y="3862460"/>
                <a:ext cx="1600759" cy="668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𝐼𝑛𝑛𝑒𝑟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𝑂𝑢𝑡𝑒𝑟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0.5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850788">
                <a:off x="5641584" y="3862460"/>
                <a:ext cx="1600759" cy="66864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2708463" y="6193130"/>
            <a:ext cx="3814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3"/>
                </a:solidFill>
              </a:rPr>
              <a:t>Stainless steel sectors</a:t>
            </a:r>
            <a:endParaRPr lang="en-GB" sz="28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036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Shimming of the bars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Report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8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884" y="2156886"/>
            <a:ext cx="4841696" cy="3752315"/>
          </a:xfrm>
        </p:spPr>
      </p:pic>
      <p:sp>
        <p:nvSpPr>
          <p:cNvPr id="4" name="TextBox 3"/>
          <p:cNvSpPr txBox="1"/>
          <p:nvPr/>
        </p:nvSpPr>
        <p:spPr>
          <a:xfrm>
            <a:off x="1115616" y="1121483"/>
            <a:ext cx="72955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Monday 18 December 2018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Iteration 4, 0.07 mm shimming on 10B and 14B + 0.025 mm </a:t>
            </a:r>
            <a:r>
              <a:rPr lang="en-US" dirty="0" err="1" smtClean="0">
                <a:solidFill>
                  <a:schemeClr val="accent1"/>
                </a:solidFill>
              </a:rPr>
              <a:t>Midplane</a:t>
            </a:r>
            <a:endParaRPr lang="en-US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84" t="51298" r="36714" b="23086"/>
          <a:stretch/>
        </p:blipFill>
        <p:spPr>
          <a:xfrm>
            <a:off x="179512" y="2420888"/>
            <a:ext cx="3604491" cy="3063815"/>
          </a:xfrm>
        </p:spPr>
      </p:pic>
      <p:sp>
        <p:nvSpPr>
          <p:cNvPr id="22" name="TextBox 21"/>
          <p:cNvSpPr txBox="1"/>
          <p:nvPr/>
        </p:nvSpPr>
        <p:spPr>
          <a:xfrm>
            <a:off x="2708463" y="6193130"/>
            <a:ext cx="3814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3"/>
                </a:solidFill>
              </a:rPr>
              <a:t>Stainless steel sectors</a:t>
            </a:r>
            <a:endParaRPr lang="en-GB" sz="2800" dirty="0">
              <a:solidFill>
                <a:schemeClr val="accent3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755576" y="4373333"/>
            <a:ext cx="576064" cy="8558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301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2500</TotalTime>
  <Words>316</Words>
  <Application>Microsoft Office PowerPoint</Application>
  <PresentationFormat>On-screen Show (4:3)</PresentationFormat>
  <Paragraphs>112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Cambria Math</vt:lpstr>
      <vt:lpstr>Wingdings</vt:lpstr>
      <vt:lpstr>Thème Office</vt:lpstr>
      <vt:lpstr>MQYY E-modulus press  Status report</vt:lpstr>
      <vt:lpstr>Outline</vt:lpstr>
      <vt:lpstr>Outline</vt:lpstr>
      <vt:lpstr>Centering of the tooling</vt:lpstr>
      <vt:lpstr>Centering of the tooling</vt:lpstr>
      <vt:lpstr>Centering of the tooling</vt:lpstr>
      <vt:lpstr>Outline</vt:lpstr>
      <vt:lpstr>Shimming of the bars</vt:lpstr>
      <vt:lpstr>Shimming of the bars</vt:lpstr>
      <vt:lpstr>Shimming of the bars</vt:lpstr>
      <vt:lpstr>Outline</vt:lpstr>
      <vt:lpstr>PowerPoint Presentation</vt:lpstr>
      <vt:lpstr>Outline</vt:lpstr>
      <vt:lpstr>PowerPoint Presentation</vt:lpstr>
      <vt:lpstr>Thanks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Salvador Ferradas Troitino</cp:lastModifiedBy>
  <cp:revision>67</cp:revision>
  <dcterms:created xsi:type="dcterms:W3CDTF">2016-02-12T10:02:27Z</dcterms:created>
  <dcterms:modified xsi:type="dcterms:W3CDTF">2018-12-18T07:06:08Z</dcterms:modified>
</cp:coreProperties>
</file>