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38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94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87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55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41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28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02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85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38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37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35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64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F0DE1-E2A7-4829-A615-E8F972E2FD77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49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003" y="388239"/>
            <a:ext cx="7543522" cy="619646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539313" y="203887"/>
            <a:ext cx="425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Assemblage vissé (+frein filet ou soudure ?)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237817" y="909875"/>
            <a:ext cx="109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Chanfrein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6086693" y="1340189"/>
            <a:ext cx="2429093" cy="1822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141639" y="3920204"/>
            <a:ext cx="928843" cy="76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769282" y="2627496"/>
            <a:ext cx="720444" cy="670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2706473" y="4216012"/>
            <a:ext cx="2402999" cy="8707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 rot="20375209">
            <a:off x="3492287" y="4704087"/>
            <a:ext cx="114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 mm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86065" y="373553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Ø8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375953" y="2279889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M4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2059997" y="2983389"/>
            <a:ext cx="1814811" cy="6255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 rot="20422919">
            <a:off x="2195888" y="3036957"/>
            <a:ext cx="95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 mm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481128" y="5661373"/>
            <a:ext cx="3528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trous M4 (pour remplacer le trou du centre qu’on n’utilise plus pour pré-monter la pièce)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6870357" y="4997789"/>
            <a:ext cx="492122" cy="544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4981847" y="2376977"/>
            <a:ext cx="1888511" cy="3165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07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3" y="1448382"/>
            <a:ext cx="4461228" cy="36645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414" y="1347169"/>
            <a:ext cx="4970375" cy="40828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950731" y="425789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Usinage des deux face //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>
            <a:off x="4769051" y="3207380"/>
            <a:ext cx="1837525" cy="5863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9304544" y="872519"/>
            <a:ext cx="79057" cy="181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8592568" y="893460"/>
            <a:ext cx="791033" cy="2313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753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" y="271462"/>
            <a:ext cx="10058400" cy="578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7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1109662"/>
            <a:ext cx="7486650" cy="463867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097350" y="530492"/>
            <a:ext cx="2051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Jauge 8,5 x 5,5 x 0,5</a:t>
            </a:r>
          </a:p>
          <a:p>
            <a:r>
              <a:rPr lang="fr-FR" dirty="0" smtClean="0"/>
              <a:t>(1-LC11-3/120)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697643" y="1347169"/>
            <a:ext cx="369948" cy="1772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92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153191" y="467671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Mise en place dans la bride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846" y="1100711"/>
            <a:ext cx="6593789" cy="598763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697270" y="2715279"/>
            <a:ext cx="283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Trous M4 pour pré montage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6893044" y="2952605"/>
            <a:ext cx="1678583" cy="20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5968031" y="2980525"/>
            <a:ext cx="2617557" cy="418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 10"/>
          <p:cNvSpPr/>
          <p:nvPr/>
        </p:nvSpPr>
        <p:spPr>
          <a:xfrm>
            <a:off x="5507340" y="2470974"/>
            <a:ext cx="1152054" cy="553592"/>
          </a:xfrm>
          <a:custGeom>
            <a:avLst/>
            <a:gdLst>
              <a:gd name="connsiteX0" fmla="*/ 704996 w 1152054"/>
              <a:gd name="connsiteY0" fmla="*/ 537472 h 553592"/>
              <a:gd name="connsiteX1" fmla="*/ 963262 w 1152054"/>
              <a:gd name="connsiteY1" fmla="*/ 537472 h 553592"/>
              <a:gd name="connsiteX2" fmla="*/ 1095884 w 1152054"/>
              <a:gd name="connsiteY2" fmla="*/ 369948 h 553592"/>
              <a:gd name="connsiteX3" fmla="*/ 0 w 1152054"/>
              <a:gd name="connsiteY3" fmla="*/ 0 h 553592"/>
              <a:gd name="connsiteX4" fmla="*/ 0 w 1152054"/>
              <a:gd name="connsiteY4" fmla="*/ 0 h 55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4" h="553592">
                <a:moveTo>
                  <a:pt x="704996" y="537472"/>
                </a:moveTo>
                <a:cubicBezTo>
                  <a:pt x="801555" y="551432"/>
                  <a:pt x="898114" y="565393"/>
                  <a:pt x="963262" y="537472"/>
                </a:cubicBezTo>
                <a:cubicBezTo>
                  <a:pt x="1028410" y="509551"/>
                  <a:pt x="1256428" y="459527"/>
                  <a:pt x="1095884" y="369948"/>
                </a:cubicBezTo>
                <a:cubicBezTo>
                  <a:pt x="935340" y="280369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257521" y="781777"/>
            <a:ext cx="2603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Passage du fil de la jauge dans le oblong de la bride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5695805" y="1486773"/>
            <a:ext cx="2813001" cy="984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702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03" y="711146"/>
            <a:ext cx="7156824" cy="62934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24977" y="446730"/>
            <a:ext cx="4867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Fin de l’assemblage dans la bride (a répéter 4 fois)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10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58" y="1071327"/>
            <a:ext cx="3594018" cy="39613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63" y="213048"/>
            <a:ext cx="5879816" cy="648079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797056" y="5249382"/>
            <a:ext cx="248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Vis M10x10 (frein filet ?)</a:t>
            </a:r>
            <a:endParaRPr lang="fr-FR" dirty="0"/>
          </a:p>
        </p:txBody>
      </p:sp>
      <p:cxnSp>
        <p:nvCxnSpPr>
          <p:cNvPr id="8" name="Connecteur droit avec flèche 7"/>
          <p:cNvCxnSpPr>
            <a:stCxn id="6" idx="3"/>
          </p:cNvCxnSpPr>
          <p:nvPr/>
        </p:nvCxnSpPr>
        <p:spPr>
          <a:xfrm flipV="1">
            <a:off x="4285814" y="5339508"/>
            <a:ext cx="3182949" cy="94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474278" y="213048"/>
            <a:ext cx="2603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Assemblage dans l’aimant</a:t>
            </a:r>
            <a:endParaRPr lang="fr-FR" dirty="0"/>
          </a:p>
        </p:txBody>
      </p:sp>
      <p:sp>
        <p:nvSpPr>
          <p:cNvPr id="7" name="Forme libre 6"/>
          <p:cNvSpPr/>
          <p:nvPr/>
        </p:nvSpPr>
        <p:spPr>
          <a:xfrm>
            <a:off x="8984412" y="4013839"/>
            <a:ext cx="851273" cy="725684"/>
          </a:xfrm>
          <a:custGeom>
            <a:avLst/>
            <a:gdLst>
              <a:gd name="connsiteX0" fmla="*/ 19985 w 851273"/>
              <a:gd name="connsiteY0" fmla="*/ 725684 h 725684"/>
              <a:gd name="connsiteX1" fmla="*/ 68846 w 851273"/>
              <a:gd name="connsiteY1" fmla="*/ 481379 h 725684"/>
              <a:gd name="connsiteX2" fmla="*/ 585377 w 851273"/>
              <a:gd name="connsiteY2" fmla="*/ 341776 h 725684"/>
              <a:gd name="connsiteX3" fmla="*/ 850623 w 851273"/>
              <a:gd name="connsiteY3" fmla="*/ 97470 h 725684"/>
              <a:gd name="connsiteX4" fmla="*/ 515576 w 851273"/>
              <a:gd name="connsiteY4" fmla="*/ 6728 h 725684"/>
              <a:gd name="connsiteX5" fmla="*/ 536516 w 851273"/>
              <a:gd name="connsiteY5" fmla="*/ 13709 h 72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1273" h="725684">
                <a:moveTo>
                  <a:pt x="19985" y="725684"/>
                </a:moveTo>
                <a:cubicBezTo>
                  <a:pt x="-2701" y="635524"/>
                  <a:pt x="-25386" y="545364"/>
                  <a:pt x="68846" y="481379"/>
                </a:cubicBezTo>
                <a:cubicBezTo>
                  <a:pt x="163078" y="417394"/>
                  <a:pt x="455081" y="405761"/>
                  <a:pt x="585377" y="341776"/>
                </a:cubicBezTo>
                <a:cubicBezTo>
                  <a:pt x="715673" y="277791"/>
                  <a:pt x="862256" y="153311"/>
                  <a:pt x="850623" y="97470"/>
                </a:cubicBezTo>
                <a:cubicBezTo>
                  <a:pt x="838990" y="41629"/>
                  <a:pt x="567927" y="20688"/>
                  <a:pt x="515576" y="6728"/>
                </a:cubicBezTo>
                <a:cubicBezTo>
                  <a:pt x="463225" y="-7232"/>
                  <a:pt x="499870" y="3238"/>
                  <a:pt x="536516" y="13709"/>
                </a:cubicBez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>
            <a:off x="4865166" y="4013838"/>
            <a:ext cx="4613881" cy="1018852"/>
          </a:xfrm>
          <a:custGeom>
            <a:avLst/>
            <a:gdLst>
              <a:gd name="connsiteX0" fmla="*/ 4397496 w 4397496"/>
              <a:gd name="connsiteY0" fmla="*/ 0 h 935340"/>
              <a:gd name="connsiteX1" fmla="*/ 3231811 w 4397496"/>
              <a:gd name="connsiteY1" fmla="*/ 216385 h 935340"/>
              <a:gd name="connsiteX2" fmla="*/ 0 w 4397496"/>
              <a:gd name="connsiteY2" fmla="*/ 935340 h 93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496" h="935340">
                <a:moveTo>
                  <a:pt x="4397496" y="0"/>
                </a:moveTo>
                <a:lnTo>
                  <a:pt x="3231811" y="216385"/>
                </a:lnTo>
                <a:lnTo>
                  <a:pt x="0" y="935340"/>
                </a:ln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162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91</Words>
  <Application>Microsoft Office PowerPoint</Application>
  <PresentationFormat>Grand écran</PresentationFormat>
  <Paragraphs>16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MINIER Gilles</dc:creator>
  <cp:lastModifiedBy>MINIER Gilles</cp:lastModifiedBy>
  <cp:revision>8</cp:revision>
  <dcterms:created xsi:type="dcterms:W3CDTF">2018-12-06T09:54:59Z</dcterms:created>
  <dcterms:modified xsi:type="dcterms:W3CDTF">2018-12-06T10:44:48Z</dcterms:modified>
</cp:coreProperties>
</file>