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0" r:id="rId2"/>
  </p:sldMasterIdLst>
  <p:notesMasterIdLst>
    <p:notesMasterId r:id="rId18"/>
  </p:notesMasterIdLst>
  <p:sldIdLst>
    <p:sldId id="269" r:id="rId3"/>
    <p:sldId id="274" r:id="rId4"/>
    <p:sldId id="271" r:id="rId5"/>
    <p:sldId id="257" r:id="rId6"/>
    <p:sldId id="258" r:id="rId7"/>
    <p:sldId id="259" r:id="rId8"/>
    <p:sldId id="273" r:id="rId9"/>
    <p:sldId id="272" r:id="rId10"/>
    <p:sldId id="265" r:id="rId11"/>
    <p:sldId id="267" r:id="rId12"/>
    <p:sldId id="263" r:id="rId13"/>
    <p:sldId id="268" r:id="rId14"/>
    <p:sldId id="260" r:id="rId15"/>
    <p:sldId id="277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3E0F49-08CC-495B-B3B4-1DA93E0483D0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A849312B-1B6B-4059-BBD0-DF6ABF8A07B0}">
      <dgm:prSet phldrT="[Text]" custT="1"/>
      <dgm:spPr/>
      <dgm:t>
        <a:bodyPr/>
        <a:lstStyle/>
        <a:p>
          <a:r>
            <a:rPr lang="en-GB" sz="800" dirty="0" smtClean="0"/>
            <a:t>RF systems and</a:t>
          </a:r>
        </a:p>
        <a:p>
          <a:r>
            <a:rPr lang="en-GB" sz="800" dirty="0" smtClean="0"/>
            <a:t>crab cavities (WP4) </a:t>
          </a:r>
          <a:endParaRPr lang="en-GB" sz="800" dirty="0"/>
        </a:p>
      </dgm:t>
    </dgm:pt>
    <dgm:pt modelId="{E7F4C0F5-8271-4FE4-9F01-FF6AC0C72767}" type="parTrans" cxnId="{05CC7B09-1223-4B81-A4D3-352CD89FAA21}">
      <dgm:prSet/>
      <dgm:spPr/>
      <dgm:t>
        <a:bodyPr/>
        <a:lstStyle/>
        <a:p>
          <a:endParaRPr lang="en-GB" sz="800"/>
        </a:p>
      </dgm:t>
    </dgm:pt>
    <dgm:pt modelId="{5BF3BB2D-95CD-45A0-B122-E96A472673B6}" type="sibTrans" cxnId="{05CC7B09-1223-4B81-A4D3-352CD89FAA21}">
      <dgm:prSet/>
      <dgm:spPr/>
      <dgm:t>
        <a:bodyPr/>
        <a:lstStyle/>
        <a:p>
          <a:endParaRPr lang="en-GB" sz="800"/>
        </a:p>
      </dgm:t>
    </dgm:pt>
    <dgm:pt modelId="{7274235B-6E9D-43CC-870D-518053199228}">
      <dgm:prSet custT="1"/>
      <dgm:spPr>
        <a:noFill/>
      </dgm:spPr>
      <dgm:t>
        <a:bodyPr/>
        <a:lstStyle/>
        <a:p>
          <a:r>
            <a:rPr lang="en-GB" sz="800" dirty="0" smtClean="0"/>
            <a:t>LHC Cavities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ACF</a:t>
          </a:r>
          <a:r>
            <a:rPr lang="en-GB" sz="800" dirty="0" smtClean="0"/>
            <a:t>)</a:t>
          </a:r>
          <a:endParaRPr lang="en-GB" sz="800" dirty="0"/>
        </a:p>
      </dgm:t>
    </dgm:pt>
    <dgm:pt modelId="{A5825CF9-41D8-417F-B9B9-AA4D94FF70A2}" type="parTrans" cxnId="{4C27AD6F-5936-499E-98CA-F55AA417BB58}">
      <dgm:prSet/>
      <dgm:spPr/>
      <dgm:t>
        <a:bodyPr/>
        <a:lstStyle/>
        <a:p>
          <a:endParaRPr lang="en-GB" sz="800"/>
        </a:p>
      </dgm:t>
    </dgm:pt>
    <dgm:pt modelId="{9BAE5547-4964-41FB-8D30-95EAD8D15E34}" type="sibTrans" cxnId="{4C27AD6F-5936-499E-98CA-F55AA417BB58}">
      <dgm:prSet/>
      <dgm:spPr/>
      <dgm:t>
        <a:bodyPr/>
        <a:lstStyle/>
        <a:p>
          <a:endParaRPr lang="en-GB" sz="800"/>
        </a:p>
      </dgm:t>
    </dgm:pt>
    <dgm:pt modelId="{7D96EDEA-202D-46F8-AE78-19A765DEFB71}">
      <dgm:prSet custT="1"/>
      <dgm:spPr/>
      <dgm:t>
        <a:bodyPr/>
        <a:lstStyle/>
        <a:p>
          <a:r>
            <a:rPr lang="en-GB" sz="800" dirty="0" smtClean="0"/>
            <a:t>Cryomodule</a:t>
          </a:r>
        </a:p>
        <a:p>
          <a:r>
            <a:rPr lang="en-GB" sz="800" b="1" dirty="0" smtClean="0"/>
            <a:t>(ACFGA)</a:t>
          </a:r>
          <a:endParaRPr lang="en-GB" sz="800" b="1" dirty="0"/>
        </a:p>
      </dgm:t>
    </dgm:pt>
    <dgm:pt modelId="{6609F8AD-6F7C-4724-ACD1-319C5CD3E31D}" type="parTrans" cxnId="{1C333295-B59F-452D-AB63-EF3CBE7E51EF}">
      <dgm:prSet/>
      <dgm:spPr/>
      <dgm:t>
        <a:bodyPr/>
        <a:lstStyle/>
        <a:p>
          <a:endParaRPr lang="en-GB" sz="800"/>
        </a:p>
      </dgm:t>
    </dgm:pt>
    <dgm:pt modelId="{AFBFBE2C-DEEF-49CB-8ECB-E797CB4853E1}" type="sibTrans" cxnId="{1C333295-B59F-452D-AB63-EF3CBE7E51EF}">
      <dgm:prSet/>
      <dgm:spPr/>
      <dgm:t>
        <a:bodyPr/>
        <a:lstStyle/>
        <a:p>
          <a:endParaRPr lang="en-GB" sz="800"/>
        </a:p>
      </dgm:t>
    </dgm:pt>
    <dgm:pt modelId="{EB8B55EF-62D9-40EF-AD21-5A41FFE6317E}">
      <dgm:prSet custT="1"/>
      <dgm:spPr>
        <a:noFill/>
      </dgm:spPr>
      <dgm:t>
        <a:bodyPr/>
        <a:lstStyle/>
        <a:p>
          <a:r>
            <a:rPr lang="en-GB" sz="800" dirty="0" smtClean="0"/>
            <a:t>Bare cavities </a:t>
          </a:r>
          <a:r>
            <a:rPr lang="en-GB" sz="800" b="1" dirty="0" smtClean="0"/>
            <a:t>(ACFCA)</a:t>
          </a:r>
          <a:endParaRPr lang="en-GB" sz="800" b="1" dirty="0"/>
        </a:p>
      </dgm:t>
    </dgm:pt>
    <dgm:pt modelId="{CBD01CFD-4465-445B-86E5-B38C0A15AF89}" type="parTrans" cxnId="{A80DB4C4-43EC-4A80-A9F9-60866B59C89A}">
      <dgm:prSet/>
      <dgm:spPr/>
      <dgm:t>
        <a:bodyPr/>
        <a:lstStyle/>
        <a:p>
          <a:endParaRPr lang="en-GB" sz="800"/>
        </a:p>
      </dgm:t>
    </dgm:pt>
    <dgm:pt modelId="{CCD8A4E9-3A0C-450B-86C1-A9C2FDFC616F}" type="sibTrans" cxnId="{A80DB4C4-43EC-4A80-A9F9-60866B59C89A}">
      <dgm:prSet/>
      <dgm:spPr/>
      <dgm:t>
        <a:bodyPr/>
        <a:lstStyle/>
        <a:p>
          <a:endParaRPr lang="en-GB" sz="800"/>
        </a:p>
      </dgm:t>
    </dgm:pt>
    <dgm:pt modelId="{5D87A025-A344-4FAF-80BB-DFAE3E908EB3}">
      <dgm:prSet custT="1"/>
      <dgm:spPr>
        <a:noFill/>
      </dgm:spPr>
      <dgm:t>
        <a:bodyPr/>
        <a:lstStyle/>
        <a:p>
          <a:r>
            <a:rPr lang="en-GB" sz="800" dirty="0" smtClean="0"/>
            <a:t>Helium vessel</a:t>
          </a:r>
        </a:p>
        <a:p>
          <a:r>
            <a:rPr lang="en-GB" sz="800" b="1" dirty="0" smtClean="0"/>
            <a:t>(ACFHT)</a:t>
          </a:r>
          <a:endParaRPr lang="en-GB" sz="800" b="1" dirty="0"/>
        </a:p>
      </dgm:t>
    </dgm:pt>
    <dgm:pt modelId="{9A7CD3FD-E9A3-4A8D-8A10-7D27570FFC57}" type="parTrans" cxnId="{6B9F35CC-5FDA-4C43-8919-44286F5AC1D1}">
      <dgm:prSet/>
      <dgm:spPr/>
      <dgm:t>
        <a:bodyPr/>
        <a:lstStyle/>
        <a:p>
          <a:endParaRPr lang="en-GB" sz="800"/>
        </a:p>
      </dgm:t>
    </dgm:pt>
    <dgm:pt modelId="{9A3D37EC-1B60-49BB-B405-17013BCD3DFE}" type="sibTrans" cxnId="{6B9F35CC-5FDA-4C43-8919-44286F5AC1D1}">
      <dgm:prSet/>
      <dgm:spPr/>
      <dgm:t>
        <a:bodyPr/>
        <a:lstStyle/>
        <a:p>
          <a:endParaRPr lang="en-GB" sz="800"/>
        </a:p>
      </dgm:t>
    </dgm:pt>
    <dgm:pt modelId="{9E6E4A8F-0E7E-4156-A536-67FCF69ADC0C}">
      <dgm:prSet custT="1"/>
      <dgm:spPr/>
      <dgm:t>
        <a:bodyPr/>
        <a:lstStyle/>
        <a:p>
          <a:r>
            <a:rPr lang="en-GB" sz="800" dirty="0" smtClean="0"/>
            <a:t>Instrumentation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ACFIS</a:t>
          </a:r>
          <a:r>
            <a:rPr lang="en-GB" sz="800" dirty="0" smtClean="0"/>
            <a:t>)</a:t>
          </a:r>
          <a:endParaRPr lang="en-GB" sz="800" dirty="0"/>
        </a:p>
      </dgm:t>
    </dgm:pt>
    <dgm:pt modelId="{FAA2186D-5E45-42EC-A42F-C125F60AE226}" type="parTrans" cxnId="{AB6FDE8B-01B2-49C8-B868-3A416E7A4C9D}">
      <dgm:prSet/>
      <dgm:spPr/>
      <dgm:t>
        <a:bodyPr/>
        <a:lstStyle/>
        <a:p>
          <a:endParaRPr lang="en-GB" sz="800"/>
        </a:p>
      </dgm:t>
    </dgm:pt>
    <dgm:pt modelId="{6DF36A98-ED8A-49FC-B6B8-33DCC6C02BA2}" type="sibTrans" cxnId="{AB6FDE8B-01B2-49C8-B868-3A416E7A4C9D}">
      <dgm:prSet/>
      <dgm:spPr/>
      <dgm:t>
        <a:bodyPr/>
        <a:lstStyle/>
        <a:p>
          <a:endParaRPr lang="en-GB" sz="800"/>
        </a:p>
      </dgm:t>
    </dgm:pt>
    <dgm:pt modelId="{02BBB0C1-B176-45E7-A87D-B563FC7CBA9B}">
      <dgm:prSet custT="1"/>
      <dgm:spPr/>
      <dgm:t>
        <a:bodyPr/>
        <a:lstStyle/>
        <a:p>
          <a:r>
            <a:rPr lang="en-GB" sz="800" dirty="0" smtClean="0"/>
            <a:t>RF superconducting crab cavities</a:t>
          </a:r>
          <a:endParaRPr lang="en-GB" sz="800" b="1" dirty="0"/>
        </a:p>
      </dgm:t>
    </dgm:pt>
    <dgm:pt modelId="{D8907FC3-2827-476C-8D94-2A906B0ACEC8}" type="parTrans" cxnId="{72E2DBA9-186A-4E0C-9F05-3D336A9EAB21}">
      <dgm:prSet/>
      <dgm:spPr/>
      <dgm:t>
        <a:bodyPr/>
        <a:lstStyle/>
        <a:p>
          <a:endParaRPr lang="en-GB" sz="800"/>
        </a:p>
      </dgm:t>
    </dgm:pt>
    <dgm:pt modelId="{507B0B49-887D-4AE2-912C-0CA7EA718BD7}" type="sibTrans" cxnId="{72E2DBA9-186A-4E0C-9F05-3D336A9EAB21}">
      <dgm:prSet/>
      <dgm:spPr/>
      <dgm:t>
        <a:bodyPr/>
        <a:lstStyle/>
        <a:p>
          <a:endParaRPr lang="en-GB" sz="800"/>
        </a:p>
      </dgm:t>
    </dgm:pt>
    <dgm:pt modelId="{926027CA-A80F-40DF-A197-9714F20355D3}">
      <dgm:prSet custT="1"/>
      <dgm:spPr>
        <a:noFill/>
      </dgm:spPr>
      <dgm:t>
        <a:bodyPr/>
        <a:lstStyle/>
        <a:p>
          <a:r>
            <a:rPr lang="en-GB" sz="800" dirty="0" smtClean="0"/>
            <a:t>Tuning system</a:t>
          </a:r>
        </a:p>
        <a:p>
          <a:r>
            <a:rPr lang="en-GB" sz="800" b="1" dirty="0" smtClean="0"/>
            <a:t>(ACFTU)</a:t>
          </a:r>
          <a:endParaRPr lang="en-GB" sz="800" b="1" dirty="0"/>
        </a:p>
      </dgm:t>
    </dgm:pt>
    <dgm:pt modelId="{494CAB23-F955-47F5-AD75-5D9009160DF7}" type="parTrans" cxnId="{C0390D99-17F1-47E0-819C-9CC27377ABE1}">
      <dgm:prSet/>
      <dgm:spPr/>
      <dgm:t>
        <a:bodyPr/>
        <a:lstStyle/>
        <a:p>
          <a:endParaRPr lang="en-GB" sz="800"/>
        </a:p>
      </dgm:t>
    </dgm:pt>
    <dgm:pt modelId="{E1E91270-15CE-4309-8896-0A9B5ABAC1EC}" type="sibTrans" cxnId="{C0390D99-17F1-47E0-819C-9CC27377ABE1}">
      <dgm:prSet/>
      <dgm:spPr/>
      <dgm:t>
        <a:bodyPr/>
        <a:lstStyle/>
        <a:p>
          <a:endParaRPr lang="en-GB" sz="800"/>
        </a:p>
      </dgm:t>
    </dgm:pt>
    <dgm:pt modelId="{AEA05AF6-AB80-4127-8651-2FA1D45E8192}">
      <dgm:prSet custT="1"/>
      <dgm:spPr>
        <a:noFill/>
      </dgm:spPr>
      <dgm:t>
        <a:bodyPr/>
        <a:lstStyle/>
        <a:p>
          <a:r>
            <a:rPr lang="en-GB" sz="800" dirty="0" smtClean="0"/>
            <a:t>HOM couplers</a:t>
          </a:r>
        </a:p>
        <a:p>
          <a:r>
            <a:rPr lang="en-GB" sz="800" b="1" dirty="0" smtClean="0"/>
            <a:t>(ACFHC)</a:t>
          </a:r>
          <a:endParaRPr lang="en-GB" sz="800" b="1" dirty="0"/>
        </a:p>
      </dgm:t>
    </dgm:pt>
    <dgm:pt modelId="{9137A62A-12D3-45DC-A43F-1ABF2D083F10}" type="parTrans" cxnId="{C6C90992-01D7-4E9E-A9E4-27550D0C09FF}">
      <dgm:prSet/>
      <dgm:spPr/>
      <dgm:t>
        <a:bodyPr/>
        <a:lstStyle/>
        <a:p>
          <a:endParaRPr lang="en-GB" sz="800"/>
        </a:p>
      </dgm:t>
    </dgm:pt>
    <dgm:pt modelId="{9D7C6C62-643A-40DB-B811-56469895AA1F}" type="sibTrans" cxnId="{C6C90992-01D7-4E9E-A9E4-27550D0C09FF}">
      <dgm:prSet/>
      <dgm:spPr/>
      <dgm:t>
        <a:bodyPr/>
        <a:lstStyle/>
        <a:p>
          <a:endParaRPr lang="en-GB" sz="800"/>
        </a:p>
      </dgm:t>
    </dgm:pt>
    <dgm:pt modelId="{9AC7573A-D88E-4697-86BD-EFCF3D4EE50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sz="800" i="1" dirty="0" smtClean="0">
              <a:solidFill>
                <a:schemeClr val="tx1"/>
              </a:solidFill>
            </a:rPr>
            <a:t>Beam Axis</a:t>
          </a:r>
        </a:p>
        <a:p>
          <a:r>
            <a:rPr lang="en-GB" sz="800" i="1" dirty="0" smtClean="0">
              <a:solidFill>
                <a:schemeClr val="tx1"/>
              </a:solidFill>
            </a:rPr>
            <a:t>(XYZ)</a:t>
          </a:r>
          <a:endParaRPr lang="en-GB" sz="800" i="1" dirty="0">
            <a:solidFill>
              <a:schemeClr val="tx1"/>
            </a:solidFill>
          </a:endParaRPr>
        </a:p>
      </dgm:t>
    </dgm:pt>
    <dgm:pt modelId="{99916B27-45DE-497D-866C-BF9222DAA63C}" type="parTrans" cxnId="{2D091B9C-0C85-45B3-B8FC-DC9F643D5616}">
      <dgm:prSet/>
      <dgm:spPr/>
      <dgm:t>
        <a:bodyPr/>
        <a:lstStyle/>
        <a:p>
          <a:endParaRPr lang="en-GB" sz="800"/>
        </a:p>
      </dgm:t>
    </dgm:pt>
    <dgm:pt modelId="{38785A16-A1E1-4C0A-8AD1-09268C1D1019}" type="sibTrans" cxnId="{2D091B9C-0C85-45B3-B8FC-DC9F643D5616}">
      <dgm:prSet/>
      <dgm:spPr/>
      <dgm:t>
        <a:bodyPr/>
        <a:lstStyle/>
        <a:p>
          <a:endParaRPr lang="en-GB" sz="800"/>
        </a:p>
      </dgm:t>
    </dgm:pt>
    <dgm:pt modelId="{50E7AA42-8E0B-485E-BD85-C394F9DC813D}">
      <dgm:prSet custT="1"/>
      <dgm:spPr/>
      <dgm:t>
        <a:bodyPr/>
        <a:lstStyle/>
        <a:p>
          <a:r>
            <a:rPr lang="en-GB" sz="800" dirty="0" smtClean="0"/>
            <a:t>LHC</a:t>
          </a:r>
          <a:endParaRPr lang="en-GB" sz="800" dirty="0"/>
        </a:p>
      </dgm:t>
    </dgm:pt>
    <dgm:pt modelId="{1BC1B26C-6E7E-4027-8EAF-F57E57C0B6DB}" type="parTrans" cxnId="{2C544667-47FB-44BB-90C7-37EEDDF85CAC}">
      <dgm:prSet/>
      <dgm:spPr/>
      <dgm:t>
        <a:bodyPr/>
        <a:lstStyle/>
        <a:p>
          <a:endParaRPr lang="en-GB" sz="800"/>
        </a:p>
      </dgm:t>
    </dgm:pt>
    <dgm:pt modelId="{0F9F013F-2637-4051-AFD1-6EA4767EB854}" type="sibTrans" cxnId="{2C544667-47FB-44BB-90C7-37EEDDF85CAC}">
      <dgm:prSet/>
      <dgm:spPr/>
      <dgm:t>
        <a:bodyPr/>
        <a:lstStyle/>
        <a:p>
          <a:endParaRPr lang="en-GB" sz="800"/>
        </a:p>
      </dgm:t>
    </dgm:pt>
    <dgm:pt modelId="{A638744A-086A-4C59-8001-8C72F569A237}">
      <dgm:prSet custT="1"/>
      <dgm:spPr/>
      <dgm:t>
        <a:bodyPr/>
        <a:lstStyle/>
        <a:p>
          <a:r>
            <a:rPr lang="en-GB" sz="800" dirty="0" smtClean="0"/>
            <a:t>RF services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ACFSV</a:t>
          </a:r>
          <a:r>
            <a:rPr lang="en-GB" sz="800" dirty="0" smtClean="0"/>
            <a:t>)</a:t>
          </a:r>
        </a:p>
      </dgm:t>
    </dgm:pt>
    <dgm:pt modelId="{8F7A9513-AE67-449B-A0C3-BE3D07DA9AC5}" type="parTrans" cxnId="{CAE78B70-9BF0-4926-8D46-5D82BD7323BE}">
      <dgm:prSet/>
      <dgm:spPr/>
      <dgm:t>
        <a:bodyPr/>
        <a:lstStyle/>
        <a:p>
          <a:endParaRPr lang="en-GB" sz="800"/>
        </a:p>
      </dgm:t>
    </dgm:pt>
    <dgm:pt modelId="{33D12E67-39EA-4EF0-9CFE-AE3295DB24F4}" type="sibTrans" cxnId="{CAE78B70-9BF0-4926-8D46-5D82BD7323BE}">
      <dgm:prSet/>
      <dgm:spPr/>
      <dgm:t>
        <a:bodyPr/>
        <a:lstStyle/>
        <a:p>
          <a:endParaRPr lang="en-GB" sz="800"/>
        </a:p>
      </dgm:t>
    </dgm:pt>
    <dgm:pt modelId="{8D53C013-DCF1-4E71-977C-3A1458E74CAC}">
      <dgm:prSet custT="1"/>
      <dgm:spPr/>
      <dgm:t>
        <a:bodyPr/>
        <a:lstStyle/>
        <a:p>
          <a:r>
            <a:rPr lang="en-GB" sz="800" dirty="0" smtClean="0"/>
            <a:t>LLRF &amp; Fast Controls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ALL</a:t>
          </a:r>
          <a:r>
            <a:rPr lang="en-GB" sz="800" dirty="0" smtClean="0"/>
            <a:t>)</a:t>
          </a:r>
          <a:endParaRPr lang="en-GB" sz="800" dirty="0"/>
        </a:p>
      </dgm:t>
    </dgm:pt>
    <dgm:pt modelId="{3B0CB50A-C829-49D9-83EC-E95FA5C4285E}" type="parTrans" cxnId="{3BA92FE2-9234-40B2-BDAC-3741C5C2D044}">
      <dgm:prSet/>
      <dgm:spPr/>
      <dgm:t>
        <a:bodyPr/>
        <a:lstStyle/>
        <a:p>
          <a:endParaRPr lang="en-GB" sz="800"/>
        </a:p>
      </dgm:t>
    </dgm:pt>
    <dgm:pt modelId="{E99ABA74-1B71-4CC5-BE77-2FB80AEC28C3}" type="sibTrans" cxnId="{3BA92FE2-9234-40B2-BDAC-3741C5C2D044}">
      <dgm:prSet/>
      <dgm:spPr/>
      <dgm:t>
        <a:bodyPr/>
        <a:lstStyle/>
        <a:p>
          <a:endParaRPr lang="en-GB" sz="800"/>
        </a:p>
      </dgm:t>
    </dgm:pt>
    <dgm:pt modelId="{B2DAD8BE-9A7E-4FE7-86EA-9EE401BBEFA8}">
      <dgm:prSet custT="1"/>
      <dgm:spPr/>
      <dgm:t>
        <a:bodyPr/>
        <a:lstStyle/>
        <a:p>
          <a:r>
            <a:rPr lang="en-GB" sz="800" dirty="0" smtClean="0"/>
            <a:t>RF racks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AY</a:t>
          </a:r>
          <a:r>
            <a:rPr lang="en-GB" sz="800" dirty="0" smtClean="0"/>
            <a:t>)</a:t>
          </a:r>
          <a:endParaRPr lang="en-GB" sz="800" dirty="0"/>
        </a:p>
      </dgm:t>
    </dgm:pt>
    <dgm:pt modelId="{30EC4B51-B08B-42A2-8CAC-9FA4045E78E5}" type="parTrans" cxnId="{35FA4DFF-CC87-4640-A951-8157171E6448}">
      <dgm:prSet/>
      <dgm:spPr/>
      <dgm:t>
        <a:bodyPr/>
        <a:lstStyle/>
        <a:p>
          <a:endParaRPr lang="en-GB" sz="800"/>
        </a:p>
      </dgm:t>
    </dgm:pt>
    <dgm:pt modelId="{53F722AC-0BA0-42EA-AC4A-0F6EC848BE59}" type="sibTrans" cxnId="{35FA4DFF-CC87-4640-A951-8157171E6448}">
      <dgm:prSet/>
      <dgm:spPr/>
      <dgm:t>
        <a:bodyPr/>
        <a:lstStyle/>
        <a:p>
          <a:endParaRPr lang="en-GB" sz="800"/>
        </a:p>
      </dgm:t>
    </dgm:pt>
    <dgm:pt modelId="{F00EC611-8B0E-4942-8DF1-429F20F7F8C2}">
      <dgm:prSet custT="1"/>
      <dgm:spPr/>
      <dgm:t>
        <a:bodyPr/>
        <a:lstStyle/>
        <a:p>
          <a:r>
            <a:rPr lang="en-GB" sz="800" dirty="0" smtClean="0"/>
            <a:t>Transmission lines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ACFWG</a:t>
          </a:r>
          <a:r>
            <a:rPr lang="en-GB" sz="800" dirty="0" smtClean="0"/>
            <a:t>)</a:t>
          </a:r>
          <a:endParaRPr lang="en-GB" sz="800" dirty="0"/>
        </a:p>
      </dgm:t>
    </dgm:pt>
    <dgm:pt modelId="{12A67CF0-3DEE-4B30-8A2D-B865EC581DD0}" type="parTrans" cxnId="{BE63479D-27DA-4804-9151-560A08557CAE}">
      <dgm:prSet/>
      <dgm:spPr/>
      <dgm:t>
        <a:bodyPr/>
        <a:lstStyle/>
        <a:p>
          <a:endParaRPr lang="en-GB" sz="800"/>
        </a:p>
      </dgm:t>
    </dgm:pt>
    <dgm:pt modelId="{67F6DED2-01BF-41C3-A569-200FEA867881}" type="sibTrans" cxnId="{BE63479D-27DA-4804-9151-560A08557CAE}">
      <dgm:prSet/>
      <dgm:spPr/>
      <dgm:t>
        <a:bodyPr/>
        <a:lstStyle/>
        <a:p>
          <a:endParaRPr lang="en-GB" sz="800"/>
        </a:p>
      </dgm:t>
    </dgm:pt>
    <dgm:pt modelId="{09232892-3B32-4C11-9B06-789702A44313}">
      <dgm:prSet custT="1"/>
      <dgm:spPr/>
      <dgm:t>
        <a:bodyPr/>
        <a:lstStyle/>
        <a:p>
          <a:r>
            <a:rPr lang="en-GB" sz="800" dirty="0" smtClean="0"/>
            <a:t>Slow controls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AS</a:t>
          </a:r>
          <a:r>
            <a:rPr lang="en-GB" sz="800" dirty="0" smtClean="0"/>
            <a:t>)</a:t>
          </a:r>
          <a:endParaRPr lang="en-GB" sz="800" dirty="0"/>
        </a:p>
      </dgm:t>
    </dgm:pt>
    <dgm:pt modelId="{4E70DF0C-F3A1-46DE-B139-8CB27E27145F}" type="parTrans" cxnId="{8567062E-B494-436B-822C-80044853AABF}">
      <dgm:prSet/>
      <dgm:spPr/>
      <dgm:t>
        <a:bodyPr/>
        <a:lstStyle/>
        <a:p>
          <a:endParaRPr lang="en-GB" sz="800"/>
        </a:p>
      </dgm:t>
    </dgm:pt>
    <dgm:pt modelId="{B7C8AAEE-19DE-45B8-B975-97C59CB0A09B}" type="sibTrans" cxnId="{8567062E-B494-436B-822C-80044853AABF}">
      <dgm:prSet/>
      <dgm:spPr/>
      <dgm:t>
        <a:bodyPr/>
        <a:lstStyle/>
        <a:p>
          <a:endParaRPr lang="en-GB" sz="800"/>
        </a:p>
      </dgm:t>
    </dgm:pt>
    <dgm:pt modelId="{EBB936DF-4156-4D66-BE39-84E71D3ACC3F}">
      <dgm:prSet custT="1"/>
      <dgm:spPr>
        <a:noFill/>
      </dgm:spPr>
      <dgm:t>
        <a:bodyPr/>
        <a:lstStyle/>
        <a:p>
          <a:r>
            <a:rPr lang="en-GB" sz="800" dirty="0" smtClean="0"/>
            <a:t>Dressed cavities</a:t>
          </a:r>
        </a:p>
        <a:p>
          <a:r>
            <a:rPr lang="en-GB" sz="800" b="1" dirty="0" smtClean="0"/>
            <a:t>(ACFDC)</a:t>
          </a:r>
          <a:endParaRPr lang="en-GB" sz="800" b="1" dirty="0"/>
        </a:p>
      </dgm:t>
    </dgm:pt>
    <dgm:pt modelId="{24FB20DB-FBEE-4F9A-A1E3-B00EB3D9DA58}" type="sibTrans" cxnId="{4726F426-CAD0-4917-ADF4-9BB36E340FA2}">
      <dgm:prSet/>
      <dgm:spPr/>
      <dgm:t>
        <a:bodyPr/>
        <a:lstStyle/>
        <a:p>
          <a:endParaRPr lang="en-GB" sz="800"/>
        </a:p>
      </dgm:t>
    </dgm:pt>
    <dgm:pt modelId="{852AB3FC-97E8-4EE4-94BB-6FA8B7CF24EE}" type="parTrans" cxnId="{4726F426-CAD0-4917-ADF4-9BB36E340FA2}">
      <dgm:prSet/>
      <dgm:spPr/>
      <dgm:t>
        <a:bodyPr/>
        <a:lstStyle/>
        <a:p>
          <a:endParaRPr lang="en-GB" sz="800"/>
        </a:p>
      </dgm:t>
    </dgm:pt>
    <dgm:pt modelId="{18B2BB54-477C-4D44-92E9-496E40B14383}">
      <dgm:prSet custT="1"/>
      <dgm:spPr>
        <a:solidFill>
          <a:schemeClr val="bg1"/>
        </a:solidFill>
      </dgm:spPr>
      <dgm:t>
        <a:bodyPr/>
        <a:lstStyle/>
        <a:p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Thermal shield &amp; MLI</a:t>
          </a:r>
          <a:br>
            <a:rPr lang="en-GB" sz="800" i="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ACFTS)</a:t>
          </a:r>
          <a:endParaRPr lang="en-GB" sz="800" i="0" dirty="0">
            <a:solidFill>
              <a:schemeClr val="accent1">
                <a:lumMod val="50000"/>
              </a:schemeClr>
            </a:solidFill>
          </a:endParaRPr>
        </a:p>
      </dgm:t>
    </dgm:pt>
    <dgm:pt modelId="{70DA0EE9-3EF7-4852-8EE0-3C92D76F1517}" type="sibTrans" cxnId="{8E7B1031-78B6-49CC-8AEF-89C85C1CC8C9}">
      <dgm:prSet/>
      <dgm:spPr/>
      <dgm:t>
        <a:bodyPr/>
        <a:lstStyle/>
        <a:p>
          <a:endParaRPr lang="en-GB" sz="800"/>
        </a:p>
      </dgm:t>
    </dgm:pt>
    <dgm:pt modelId="{DF246696-6D86-486A-ADF7-29C21C448773}" type="parTrans" cxnId="{8E7B1031-78B6-49CC-8AEF-89C85C1CC8C9}">
      <dgm:prSet/>
      <dgm:spPr/>
      <dgm:t>
        <a:bodyPr/>
        <a:lstStyle/>
        <a:p>
          <a:endParaRPr lang="en-GB" sz="800"/>
        </a:p>
      </dgm:t>
    </dgm:pt>
    <dgm:pt modelId="{3B3B18F0-38DA-47E2-A0CD-62074B475D2E}">
      <dgm:prSet custT="1"/>
      <dgm:spPr>
        <a:solidFill>
          <a:schemeClr val="bg1"/>
        </a:solidFill>
      </dgm:spPr>
      <dgm:t>
        <a:bodyPr/>
        <a:lstStyle/>
        <a:p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Cryogenic circuits</a:t>
          </a:r>
          <a:br>
            <a:rPr lang="en-GB" sz="800" i="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ACFQC)</a:t>
          </a:r>
          <a:endParaRPr lang="en-GB" sz="800" i="0" dirty="0">
            <a:solidFill>
              <a:schemeClr val="accent1">
                <a:lumMod val="50000"/>
              </a:schemeClr>
            </a:solidFill>
          </a:endParaRPr>
        </a:p>
      </dgm:t>
    </dgm:pt>
    <dgm:pt modelId="{2C96A3D3-22BF-47E3-BB56-13D2C6DC55DD}" type="sibTrans" cxnId="{1CA0B509-FF82-409F-AA41-61B108CAC6C2}">
      <dgm:prSet/>
      <dgm:spPr/>
      <dgm:t>
        <a:bodyPr/>
        <a:lstStyle/>
        <a:p>
          <a:endParaRPr lang="en-GB" sz="800"/>
        </a:p>
      </dgm:t>
    </dgm:pt>
    <dgm:pt modelId="{EF2BD0E3-9E61-471B-9649-371AD190DFC9}" type="parTrans" cxnId="{1CA0B509-FF82-409F-AA41-61B108CAC6C2}">
      <dgm:prSet/>
      <dgm:spPr/>
      <dgm:t>
        <a:bodyPr/>
        <a:lstStyle/>
        <a:p>
          <a:endParaRPr lang="en-GB" sz="800"/>
        </a:p>
      </dgm:t>
    </dgm:pt>
    <dgm:pt modelId="{7EB663B1-1AD1-4A96-A619-8924465A9714}">
      <dgm:prSet custT="1"/>
      <dgm:spPr>
        <a:noFill/>
      </dgm:spPr>
      <dgm:t>
        <a:bodyPr/>
        <a:lstStyle/>
        <a:p>
          <a:r>
            <a:rPr lang="en-GB" sz="800" smtClean="0"/>
            <a:t>Cold magnetic shield</a:t>
          </a:r>
        </a:p>
        <a:p>
          <a:r>
            <a:rPr lang="en-GB" sz="800" smtClean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GB" sz="800" b="1" smtClean="0">
              <a:solidFill>
                <a:schemeClr val="accent1">
                  <a:lumMod val="50000"/>
                </a:schemeClr>
              </a:solidFill>
            </a:rPr>
            <a:t>ACFCM</a:t>
          </a:r>
          <a:r>
            <a:rPr lang="en-GB" sz="800" smtClean="0">
              <a:solidFill>
                <a:schemeClr val="accent1">
                  <a:lumMod val="75000"/>
                </a:schemeClr>
              </a:solidFill>
            </a:rPr>
            <a:t>)</a:t>
          </a:r>
          <a:endParaRPr lang="en-GB" sz="800" dirty="0">
            <a:solidFill>
              <a:schemeClr val="accent1">
                <a:lumMod val="75000"/>
              </a:schemeClr>
            </a:solidFill>
          </a:endParaRPr>
        </a:p>
      </dgm:t>
    </dgm:pt>
    <dgm:pt modelId="{B2B1E9FF-5F09-4991-AAAD-3B7AA585E161}" type="parTrans" cxnId="{4376CDA8-A009-4848-BDEC-83F51D4935B3}">
      <dgm:prSet/>
      <dgm:spPr/>
      <dgm:t>
        <a:bodyPr/>
        <a:lstStyle/>
        <a:p>
          <a:endParaRPr lang="en-GB" sz="800"/>
        </a:p>
      </dgm:t>
    </dgm:pt>
    <dgm:pt modelId="{E0CD9FFD-5DFC-45F1-B09E-F1C391BFEAC2}" type="sibTrans" cxnId="{4376CDA8-A009-4848-BDEC-83F51D4935B3}">
      <dgm:prSet/>
      <dgm:spPr/>
      <dgm:t>
        <a:bodyPr/>
        <a:lstStyle/>
        <a:p>
          <a:endParaRPr lang="en-GB" sz="800"/>
        </a:p>
      </dgm:t>
    </dgm:pt>
    <dgm:pt modelId="{B54A25C4-6703-47C4-88E1-824CDCD12223}">
      <dgm:prSet custT="1"/>
      <dgm:spPr/>
      <dgm:t>
        <a:bodyPr/>
        <a:lstStyle/>
        <a:p>
          <a:r>
            <a:rPr lang="en-GB" sz="800" dirty="0" smtClean="0"/>
            <a:t>Harmonic system</a:t>
          </a:r>
          <a:endParaRPr lang="en-GB" sz="800" dirty="0"/>
        </a:p>
      </dgm:t>
    </dgm:pt>
    <dgm:pt modelId="{532D8653-D2E1-4FD2-9612-B814897AD31B}" type="parTrans" cxnId="{4CB9DF62-986D-4B3F-A10A-C7CFE9CAA816}">
      <dgm:prSet/>
      <dgm:spPr/>
      <dgm:t>
        <a:bodyPr/>
        <a:lstStyle/>
        <a:p>
          <a:endParaRPr lang="en-GB" sz="800"/>
        </a:p>
      </dgm:t>
    </dgm:pt>
    <dgm:pt modelId="{ACD14A77-AA78-4B15-9B70-48FA2385F27F}" type="sibTrans" cxnId="{4CB9DF62-986D-4B3F-A10A-C7CFE9CAA816}">
      <dgm:prSet/>
      <dgm:spPr/>
      <dgm:t>
        <a:bodyPr/>
        <a:lstStyle/>
        <a:p>
          <a:endParaRPr lang="en-GB" sz="800"/>
        </a:p>
      </dgm:t>
    </dgm:pt>
    <dgm:pt modelId="{FEB464EF-8D50-4332-B1A9-CCA6AF5A74BE}">
      <dgm:prSet custT="1"/>
      <dgm:spPr/>
      <dgm:t>
        <a:bodyPr/>
        <a:lstStyle/>
        <a:p>
          <a:r>
            <a:rPr lang="en-GB" sz="800" dirty="0" smtClean="0"/>
            <a:t>800 MHz</a:t>
          </a:r>
          <a:endParaRPr lang="en-GB" sz="800" dirty="0"/>
        </a:p>
      </dgm:t>
    </dgm:pt>
    <dgm:pt modelId="{0D2D1EFC-BFC6-4B01-8735-AEA47188215C}" type="parTrans" cxnId="{3C700C10-6FF7-4EA0-90E4-79BFB835C231}">
      <dgm:prSet/>
      <dgm:spPr/>
      <dgm:t>
        <a:bodyPr/>
        <a:lstStyle/>
        <a:p>
          <a:endParaRPr lang="en-GB" sz="800"/>
        </a:p>
      </dgm:t>
    </dgm:pt>
    <dgm:pt modelId="{CE8A3CF8-18DE-4416-BBB5-C471ABE95FEE}" type="sibTrans" cxnId="{3C700C10-6FF7-4EA0-90E4-79BFB835C231}">
      <dgm:prSet/>
      <dgm:spPr/>
      <dgm:t>
        <a:bodyPr/>
        <a:lstStyle/>
        <a:p>
          <a:endParaRPr lang="en-GB" sz="800"/>
        </a:p>
      </dgm:t>
    </dgm:pt>
    <dgm:pt modelId="{E786F430-612A-47FD-A57F-17CADDD47EE1}">
      <dgm:prSet custT="1"/>
      <dgm:spPr/>
      <dgm:t>
        <a:bodyPr/>
        <a:lstStyle/>
        <a:p>
          <a:r>
            <a:rPr lang="en-GB" sz="800" dirty="0" smtClean="0"/>
            <a:t>Wide-band feedback system</a:t>
          </a:r>
          <a:endParaRPr lang="en-GB" sz="800" dirty="0"/>
        </a:p>
      </dgm:t>
    </dgm:pt>
    <dgm:pt modelId="{8C4100D5-1EAC-406C-BF9F-722239F2DC17}" type="parTrans" cxnId="{65D26E41-77D1-4016-B713-D3D95B36192B}">
      <dgm:prSet/>
      <dgm:spPr/>
      <dgm:t>
        <a:bodyPr/>
        <a:lstStyle/>
        <a:p>
          <a:endParaRPr lang="en-GB" sz="800"/>
        </a:p>
      </dgm:t>
    </dgm:pt>
    <dgm:pt modelId="{C0BE63D9-984F-4C5D-B012-80746EC725C8}" type="sibTrans" cxnId="{65D26E41-77D1-4016-B713-D3D95B36192B}">
      <dgm:prSet/>
      <dgm:spPr/>
      <dgm:t>
        <a:bodyPr/>
        <a:lstStyle/>
        <a:p>
          <a:endParaRPr lang="en-GB" sz="800"/>
        </a:p>
      </dgm:t>
    </dgm:pt>
    <dgm:pt modelId="{A5919621-D6A7-429F-9B83-F167C915D30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sz="800" b="0" dirty="0" smtClean="0"/>
            <a:t>Main coupler - FPC </a:t>
          </a:r>
          <a:br>
            <a:rPr lang="en-GB" sz="800" b="0" dirty="0" smtClean="0"/>
          </a:br>
          <a:r>
            <a:rPr lang="en-GB" sz="800" b="0" dirty="0" smtClean="0"/>
            <a:t>(</a:t>
          </a:r>
          <a:r>
            <a:rPr lang="en-GB" sz="800" b="1" dirty="0" smtClean="0"/>
            <a:t>ACFMC</a:t>
          </a:r>
          <a:r>
            <a:rPr lang="en-GB" sz="800" b="0" dirty="0" smtClean="0"/>
            <a:t>)</a:t>
          </a:r>
          <a:endParaRPr lang="en-GB" sz="800" dirty="0"/>
        </a:p>
      </dgm:t>
    </dgm:pt>
    <dgm:pt modelId="{0F20A729-8A3B-41B2-A32B-FAE6306EDAD3}" type="parTrans" cxnId="{4320EDE8-F877-4FF0-BF23-70253920982B}">
      <dgm:prSet/>
      <dgm:spPr/>
      <dgm:t>
        <a:bodyPr/>
        <a:lstStyle/>
        <a:p>
          <a:endParaRPr lang="en-GB"/>
        </a:p>
      </dgm:t>
    </dgm:pt>
    <dgm:pt modelId="{13EE2DA8-960F-46CD-97CC-79EB6EFA9BF4}" type="sibTrans" cxnId="{4320EDE8-F877-4FF0-BF23-70253920982B}">
      <dgm:prSet/>
      <dgm:spPr/>
      <dgm:t>
        <a:bodyPr/>
        <a:lstStyle/>
        <a:p>
          <a:endParaRPr lang="en-GB"/>
        </a:p>
      </dgm:t>
    </dgm:pt>
    <dgm:pt modelId="{BC215177-39CC-4986-A6EB-7B9B2C2E2FD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sz="800" dirty="0" smtClean="0"/>
            <a:t>External supports</a:t>
          </a:r>
        </a:p>
        <a:p>
          <a:r>
            <a:rPr lang="en-GB" sz="800" dirty="0" smtClean="0"/>
            <a:t>(</a:t>
          </a:r>
          <a:r>
            <a:rPr lang="en-GB" sz="800" b="1" dirty="0" smtClean="0"/>
            <a:t>HACF</a:t>
          </a:r>
          <a:r>
            <a:rPr lang="en-GB" sz="800" dirty="0" smtClean="0"/>
            <a:t>)</a:t>
          </a:r>
          <a:endParaRPr lang="en-GB" sz="800" dirty="0"/>
        </a:p>
      </dgm:t>
    </dgm:pt>
    <dgm:pt modelId="{46DA7AAB-F105-43D7-BB5A-CB6C9AC74CE0}" type="parTrans" cxnId="{1BCCB2E5-FB7C-417F-8B12-DBBFD53BAF15}">
      <dgm:prSet/>
      <dgm:spPr/>
      <dgm:t>
        <a:bodyPr/>
        <a:lstStyle/>
        <a:p>
          <a:endParaRPr lang="en-GB"/>
        </a:p>
      </dgm:t>
    </dgm:pt>
    <dgm:pt modelId="{509FC81C-0878-45FD-BF37-F871D4FED2DC}" type="sibTrans" cxnId="{1BCCB2E5-FB7C-417F-8B12-DBBFD53BAF15}">
      <dgm:prSet/>
      <dgm:spPr/>
      <dgm:t>
        <a:bodyPr/>
        <a:lstStyle/>
        <a:p>
          <a:endParaRPr lang="en-GB"/>
        </a:p>
      </dgm:t>
    </dgm:pt>
    <dgm:pt modelId="{9BC17672-3FA9-4001-99B0-36CB9A23A73E}">
      <dgm:prSet custT="1"/>
      <dgm:spPr/>
      <dgm:t>
        <a:bodyPr/>
        <a:lstStyle/>
        <a:p>
          <a:r>
            <a:rPr lang="en-GB" sz="800" b="0" dirty="0" smtClean="0"/>
            <a:t>Vacuum valves </a:t>
          </a:r>
          <a:r>
            <a:rPr lang="en-GB" sz="800" b="1" dirty="0" smtClean="0"/>
            <a:t>(VVG)</a:t>
          </a:r>
        </a:p>
      </dgm:t>
    </dgm:pt>
    <dgm:pt modelId="{9212BFAC-3BA3-4DA6-A94F-DE0109E8F290}" type="parTrans" cxnId="{2F10A996-6F03-4179-BDD8-78DD49B2156D}">
      <dgm:prSet/>
      <dgm:spPr/>
      <dgm:t>
        <a:bodyPr/>
        <a:lstStyle/>
        <a:p>
          <a:endParaRPr lang="en-US"/>
        </a:p>
      </dgm:t>
    </dgm:pt>
    <dgm:pt modelId="{214C499F-4E25-46E0-B147-FBBE4C1A6074}" type="sibTrans" cxnId="{2F10A996-6F03-4179-BDD8-78DD49B2156D}">
      <dgm:prSet/>
      <dgm:spPr/>
      <dgm:t>
        <a:bodyPr/>
        <a:lstStyle/>
        <a:p>
          <a:endParaRPr lang="en-US"/>
        </a:p>
      </dgm:t>
    </dgm:pt>
    <dgm:pt modelId="{7146A858-C7EA-41D4-B987-4CC417BFFDA1}">
      <dgm:prSet custT="1"/>
      <dgm:spPr>
        <a:solidFill>
          <a:schemeClr val="bg1"/>
        </a:solidFill>
      </dgm:spPr>
      <dgm:t>
        <a:bodyPr/>
        <a:lstStyle/>
        <a:p>
          <a:r>
            <a:rPr lang="en-GB" sz="800" b="0" i="0" smtClean="0">
              <a:solidFill>
                <a:schemeClr val="accent1">
                  <a:lumMod val="50000"/>
                </a:schemeClr>
              </a:solidFill>
            </a:rPr>
            <a:t>Cold –Warm Transitions 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(ACFVW)</a:t>
          </a:r>
          <a:endParaRPr lang="en-GB" sz="800" b="1" i="0" dirty="0" smtClean="0">
            <a:solidFill>
              <a:schemeClr val="accent1">
                <a:lumMod val="50000"/>
              </a:schemeClr>
            </a:solidFill>
          </a:endParaRPr>
        </a:p>
      </dgm:t>
    </dgm:pt>
    <dgm:pt modelId="{73B1B098-5B59-4150-83F7-5A181261D84B}" type="parTrans" cxnId="{CA6D92D4-F54A-43BE-86EF-45D4A15D3B8D}">
      <dgm:prSet/>
      <dgm:spPr/>
      <dgm:t>
        <a:bodyPr/>
        <a:lstStyle/>
        <a:p>
          <a:endParaRPr lang="en-US"/>
        </a:p>
      </dgm:t>
    </dgm:pt>
    <dgm:pt modelId="{C6BBD578-72FC-427D-8B78-1775866E443D}" type="sibTrans" cxnId="{CA6D92D4-F54A-43BE-86EF-45D4A15D3B8D}">
      <dgm:prSet/>
      <dgm:spPr/>
      <dgm:t>
        <a:bodyPr/>
        <a:lstStyle/>
        <a:p>
          <a:endParaRPr lang="en-US"/>
        </a:p>
      </dgm:t>
    </dgm:pt>
    <dgm:pt modelId="{80CE76DB-85EE-49A5-99F1-D65C0E2C6C68}">
      <dgm:prSet custT="1"/>
      <dgm:spPr>
        <a:solidFill>
          <a:schemeClr val="bg1"/>
        </a:solidFill>
      </dgm:spPr>
      <dgm:t>
        <a:bodyPr/>
        <a:lstStyle/>
        <a:p>
          <a:r>
            <a:rPr lang="en-GB" sz="800" b="0" i="0" smtClean="0">
              <a:solidFill>
                <a:schemeClr val="accent1">
                  <a:lumMod val="50000"/>
                </a:schemeClr>
              </a:solidFill>
            </a:rPr>
            <a:t>Vacuum Vessel 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(ACFVT)</a:t>
          </a:r>
          <a:endParaRPr lang="en-GB" sz="800" i="0" dirty="0">
            <a:solidFill>
              <a:schemeClr val="accent1">
                <a:lumMod val="50000"/>
              </a:schemeClr>
            </a:solidFill>
          </a:endParaRPr>
        </a:p>
      </dgm:t>
    </dgm:pt>
    <dgm:pt modelId="{9EA352F2-FE13-4CE8-B3FE-DF7D5AF338E3}" type="parTrans" cxnId="{9E9E9C99-4067-40E9-A62D-9CD47BF0E43F}">
      <dgm:prSet/>
      <dgm:spPr/>
      <dgm:t>
        <a:bodyPr/>
        <a:lstStyle/>
        <a:p>
          <a:endParaRPr lang="en-GB"/>
        </a:p>
      </dgm:t>
    </dgm:pt>
    <dgm:pt modelId="{E93ED7F2-3978-44F7-8577-6B6AAC23B1E9}" type="sibTrans" cxnId="{9E9E9C99-4067-40E9-A62D-9CD47BF0E43F}">
      <dgm:prSet/>
      <dgm:spPr/>
      <dgm:t>
        <a:bodyPr/>
        <a:lstStyle/>
        <a:p>
          <a:endParaRPr lang="en-GB"/>
        </a:p>
      </dgm:t>
    </dgm:pt>
    <dgm:pt modelId="{51208BDF-0C2B-4AD9-8E36-8E9592FD975F}">
      <dgm:prSet custT="1"/>
      <dgm:spPr>
        <a:solidFill>
          <a:schemeClr val="bg1"/>
        </a:solidFill>
      </dgm:spPr>
      <dgm:t>
        <a:bodyPr/>
        <a:lstStyle/>
        <a:p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Warm Magnetic shield</a:t>
          </a:r>
          <a:br>
            <a:rPr lang="en-GB" sz="800" i="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ACFWM</a:t>
          </a:r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1" i="0" dirty="0">
            <a:solidFill>
              <a:schemeClr val="accent1">
                <a:lumMod val="50000"/>
              </a:schemeClr>
            </a:solidFill>
          </a:endParaRPr>
        </a:p>
      </dgm:t>
    </dgm:pt>
    <dgm:pt modelId="{0F6A6AA7-F957-4058-AE53-9D94ABA94174}" type="parTrans" cxnId="{D4126E67-3AEF-4CE5-BDC7-2101B6160858}">
      <dgm:prSet/>
      <dgm:spPr/>
      <dgm:t>
        <a:bodyPr/>
        <a:lstStyle/>
        <a:p>
          <a:endParaRPr lang="en-GB"/>
        </a:p>
      </dgm:t>
    </dgm:pt>
    <dgm:pt modelId="{D930949A-7F92-4B4F-A690-C70E9B041000}" type="sibTrans" cxnId="{D4126E67-3AEF-4CE5-BDC7-2101B6160858}">
      <dgm:prSet/>
      <dgm:spPr/>
      <dgm:t>
        <a:bodyPr/>
        <a:lstStyle/>
        <a:p>
          <a:endParaRPr lang="en-GB"/>
        </a:p>
      </dgm:t>
    </dgm:pt>
    <dgm:pt modelId="{C5CFBA72-3626-4FA5-AFC3-46396E828A50}">
      <dgm:prSet custT="1"/>
      <dgm:spPr>
        <a:solidFill>
          <a:schemeClr val="bg1"/>
        </a:solidFill>
      </dgm:spPr>
      <dgm:t>
        <a:bodyPr/>
        <a:lstStyle/>
        <a:p>
          <a:r>
            <a:rPr lang="en-GB" sz="800" i="0" smtClean="0">
              <a:solidFill>
                <a:schemeClr val="accent1">
                  <a:lumMod val="50000"/>
                </a:schemeClr>
              </a:solidFill>
            </a:rPr>
            <a:t>Alignment Monitoring System</a:t>
          </a:r>
          <a:br>
            <a:rPr lang="en-GB" sz="800" i="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b="0" i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ACFAM</a:t>
          </a:r>
          <a:r>
            <a:rPr lang="en-GB" sz="800" b="0" i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1" i="0" dirty="0">
            <a:solidFill>
              <a:schemeClr val="accent1">
                <a:lumMod val="50000"/>
              </a:schemeClr>
            </a:solidFill>
          </a:endParaRPr>
        </a:p>
      </dgm:t>
    </dgm:pt>
    <dgm:pt modelId="{361E6E6E-9F4D-4B5A-91CF-92496967347D}" type="parTrans" cxnId="{0C1195CE-6FB1-42D4-A958-8557113EBB8F}">
      <dgm:prSet/>
      <dgm:spPr/>
      <dgm:t>
        <a:bodyPr/>
        <a:lstStyle/>
        <a:p>
          <a:endParaRPr lang="en-GB"/>
        </a:p>
      </dgm:t>
    </dgm:pt>
    <dgm:pt modelId="{BB682046-64C6-41C7-BFFC-1F550C7B7314}" type="sibTrans" cxnId="{0C1195CE-6FB1-42D4-A958-8557113EBB8F}">
      <dgm:prSet/>
      <dgm:spPr/>
      <dgm:t>
        <a:bodyPr/>
        <a:lstStyle/>
        <a:p>
          <a:endParaRPr lang="en-GB"/>
        </a:p>
      </dgm:t>
    </dgm:pt>
    <dgm:pt modelId="{2CB3C426-7A1E-4686-AB6C-77D890450348}">
      <dgm:prSet custT="1"/>
      <dgm:spPr>
        <a:solidFill>
          <a:schemeClr val="bg1"/>
        </a:solidFill>
      </dgm:spPr>
      <dgm:t>
        <a:bodyPr/>
        <a:lstStyle/>
        <a:p>
          <a:r>
            <a:rPr lang="en-GB" sz="800" b="0" i="0" smtClean="0">
              <a:solidFill>
                <a:schemeClr val="accent1">
                  <a:lumMod val="50000"/>
                </a:schemeClr>
              </a:solidFill>
            </a:rPr>
            <a:t>Support and Alignment System 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(ACFAH)</a:t>
          </a:r>
          <a:endParaRPr lang="en-GB" sz="800" b="0" i="0" dirty="0">
            <a:solidFill>
              <a:schemeClr val="accent1">
                <a:lumMod val="50000"/>
              </a:schemeClr>
            </a:solidFill>
          </a:endParaRPr>
        </a:p>
      </dgm:t>
    </dgm:pt>
    <dgm:pt modelId="{1AE9A4D5-266C-433E-A4E3-E84EFEBFC6EF}" type="parTrans" cxnId="{AF2EBBB4-BC2B-4CE2-A406-5AC0908D070D}">
      <dgm:prSet/>
      <dgm:spPr/>
      <dgm:t>
        <a:bodyPr/>
        <a:lstStyle/>
        <a:p>
          <a:endParaRPr lang="en-GB"/>
        </a:p>
      </dgm:t>
    </dgm:pt>
    <dgm:pt modelId="{52FD40D8-594E-4332-B042-6A6C24F37648}" type="sibTrans" cxnId="{AF2EBBB4-BC2B-4CE2-A406-5AC0908D070D}">
      <dgm:prSet/>
      <dgm:spPr/>
      <dgm:t>
        <a:bodyPr/>
        <a:lstStyle/>
        <a:p>
          <a:endParaRPr lang="en-GB"/>
        </a:p>
      </dgm:t>
    </dgm:pt>
    <dgm:pt modelId="{738917A4-D3EC-43A4-A67B-C3537B81EE43}">
      <dgm:prSet custT="1"/>
      <dgm:spPr/>
      <dgm:t>
        <a:bodyPr/>
        <a:lstStyle/>
        <a:p>
          <a:r>
            <a:rPr lang="en-GB" sz="800" smtClean="0">
              <a:solidFill>
                <a:schemeClr val="accent1">
                  <a:lumMod val="50000"/>
                </a:schemeClr>
              </a:solidFill>
            </a:rPr>
            <a:t>Cryomodule </a:t>
          </a:r>
          <a:r>
            <a:rPr lang="en-GB" sz="800" smtClean="0"/>
            <a:t>components</a:t>
          </a:r>
        </a:p>
        <a:p>
          <a:r>
            <a:rPr lang="en-GB" sz="800" smtClean="0"/>
            <a:t>(</a:t>
          </a:r>
          <a:r>
            <a:rPr lang="en-GB" sz="800" b="1" smtClean="0"/>
            <a:t>ACFCC</a:t>
          </a:r>
          <a:r>
            <a:rPr lang="en-GB" sz="800" smtClean="0"/>
            <a:t>)</a:t>
          </a:r>
          <a:endParaRPr lang="en-GB" sz="800" b="1" dirty="0"/>
        </a:p>
      </dgm:t>
    </dgm:pt>
    <dgm:pt modelId="{8380D2E2-DEE4-4616-A2BF-642ADDEDB015}" type="parTrans" cxnId="{2B8D82F5-5EEF-4976-AD57-F15F31AD60BA}">
      <dgm:prSet/>
      <dgm:spPr/>
      <dgm:t>
        <a:bodyPr/>
        <a:lstStyle/>
        <a:p>
          <a:endParaRPr lang="en-GB"/>
        </a:p>
      </dgm:t>
    </dgm:pt>
    <dgm:pt modelId="{13A586D3-294F-4B71-A2EE-ECE950F1C110}" type="sibTrans" cxnId="{2B8D82F5-5EEF-4976-AD57-F15F31AD60BA}">
      <dgm:prSet/>
      <dgm:spPr/>
      <dgm:t>
        <a:bodyPr/>
        <a:lstStyle/>
        <a:p>
          <a:endParaRPr lang="en-GB"/>
        </a:p>
      </dgm:t>
    </dgm:pt>
    <dgm:pt modelId="{A3938E29-1341-4DCD-8D91-1F75E6D6ECA9}">
      <dgm:prSet custT="1"/>
      <dgm:spPr>
        <a:solidFill>
          <a:schemeClr val="bg1"/>
        </a:solidFill>
      </dgm:spPr>
      <dgm:t>
        <a:bodyPr/>
        <a:lstStyle/>
        <a:p>
          <a:r>
            <a:rPr lang="it-IT" sz="800" b="0" i="0" smtClean="0">
              <a:solidFill>
                <a:schemeClr val="accent1">
                  <a:lumMod val="50000"/>
                </a:schemeClr>
              </a:solidFill>
            </a:rPr>
            <a:t>RF internal lines </a:t>
          </a:r>
          <a:r>
            <a:rPr lang="it-IT" sz="800" b="1" i="0" smtClean="0">
              <a:solidFill>
                <a:schemeClr val="accent1">
                  <a:lumMod val="50000"/>
                </a:schemeClr>
              </a:solidFill>
            </a:rPr>
            <a:t>(ACFRL</a:t>
          </a:r>
          <a:r>
            <a:rPr lang="en-GB" sz="800" b="1" i="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0" i="0" dirty="0">
            <a:solidFill>
              <a:schemeClr val="accent1">
                <a:lumMod val="50000"/>
              </a:schemeClr>
            </a:solidFill>
          </a:endParaRPr>
        </a:p>
      </dgm:t>
    </dgm:pt>
    <dgm:pt modelId="{E1CE15C6-EA12-4E19-8E4C-413DE406DA04}" type="parTrans" cxnId="{BC7C5F1B-A1CE-4856-B592-05B438C56952}">
      <dgm:prSet/>
      <dgm:spPr/>
      <dgm:t>
        <a:bodyPr/>
        <a:lstStyle/>
        <a:p>
          <a:endParaRPr lang="en-GB"/>
        </a:p>
      </dgm:t>
    </dgm:pt>
    <dgm:pt modelId="{B8D62AAB-0CAA-4BF5-B550-CC9C227B87C8}" type="sibTrans" cxnId="{BC7C5F1B-A1CE-4856-B592-05B438C56952}">
      <dgm:prSet/>
      <dgm:spPr/>
      <dgm:t>
        <a:bodyPr/>
        <a:lstStyle/>
        <a:p>
          <a:endParaRPr lang="en-GB"/>
        </a:p>
      </dgm:t>
    </dgm:pt>
    <dgm:pt modelId="{2E4B7A19-853C-4C11-8293-BDD3D1BCAF5E}">
      <dgm:prSet custT="1"/>
      <dgm:spPr/>
      <dgm:t>
        <a:bodyPr/>
        <a:lstStyle/>
        <a:p>
          <a:r>
            <a:rPr lang="en-GB" sz="900" dirty="0" smtClean="0"/>
            <a:t>Pick-up antenna </a:t>
          </a:r>
        </a:p>
        <a:p>
          <a:r>
            <a:rPr lang="en-GB" sz="900" dirty="0" smtClean="0"/>
            <a:t>(</a:t>
          </a:r>
          <a:r>
            <a:rPr lang="en-GB" sz="800" b="1" dirty="0" smtClean="0">
              <a:solidFill>
                <a:schemeClr val="accent1">
                  <a:lumMod val="50000"/>
                </a:schemeClr>
              </a:solidFill>
            </a:rPr>
            <a:t>ACFPU</a:t>
          </a:r>
          <a:r>
            <a:rPr lang="en-GB" sz="900" dirty="0" smtClean="0"/>
            <a:t>)</a:t>
          </a:r>
          <a:endParaRPr lang="en-GB" sz="900" dirty="0"/>
        </a:p>
      </dgm:t>
    </dgm:pt>
    <dgm:pt modelId="{981E00BE-0747-42CC-A839-EF02224332A7}" type="parTrans" cxnId="{721F55D1-A82F-4AB9-A6BC-3C891CB0CDA2}">
      <dgm:prSet/>
      <dgm:spPr/>
      <dgm:t>
        <a:bodyPr/>
        <a:lstStyle/>
        <a:p>
          <a:endParaRPr lang="en-US"/>
        </a:p>
      </dgm:t>
    </dgm:pt>
    <dgm:pt modelId="{A02C1B1F-285E-4ADE-8430-CD758EAADA32}" type="sibTrans" cxnId="{721F55D1-A82F-4AB9-A6BC-3C891CB0CDA2}">
      <dgm:prSet/>
      <dgm:spPr/>
      <dgm:t>
        <a:bodyPr/>
        <a:lstStyle/>
        <a:p>
          <a:endParaRPr lang="en-US"/>
        </a:p>
      </dgm:t>
    </dgm:pt>
    <dgm:pt modelId="{FAE452F8-A165-40CA-9369-A8980A382FC1}">
      <dgm:prSet custT="1"/>
      <dgm:spPr/>
      <dgm:t>
        <a:bodyPr/>
        <a:lstStyle/>
        <a:p>
          <a:r>
            <a:rPr lang="en-US" sz="800" dirty="0" smtClean="0"/>
            <a:t>RF </a:t>
          </a:r>
          <a:r>
            <a:rPr lang="en-GB" sz="800" dirty="0" smtClean="0"/>
            <a:t>Pick-ups </a:t>
          </a:r>
          <a:r>
            <a:rPr lang="en-US" sz="800" dirty="0" smtClean="0"/>
            <a:t>(</a:t>
          </a:r>
          <a:r>
            <a:rPr lang="en-US" sz="800" b="1" dirty="0" smtClean="0"/>
            <a:t>APW</a:t>
          </a:r>
          <a:r>
            <a:rPr lang="en-US" sz="800" dirty="0" smtClean="0"/>
            <a:t>)</a:t>
          </a:r>
          <a:endParaRPr lang="en-US" sz="800" dirty="0"/>
        </a:p>
      </dgm:t>
    </dgm:pt>
    <dgm:pt modelId="{FBC0C50E-9873-4CC1-A837-4153669FB150}" type="parTrans" cxnId="{698F5B62-84D4-4F79-8213-B97000D96C07}">
      <dgm:prSet/>
      <dgm:spPr/>
      <dgm:t>
        <a:bodyPr/>
        <a:lstStyle/>
        <a:p>
          <a:endParaRPr lang="en-US"/>
        </a:p>
      </dgm:t>
    </dgm:pt>
    <dgm:pt modelId="{C7CFF8AC-EE67-4F3D-A8F8-A8E359563D2A}" type="sibTrans" cxnId="{698F5B62-84D4-4F79-8213-B97000D96C07}">
      <dgm:prSet/>
      <dgm:spPr/>
      <dgm:t>
        <a:bodyPr/>
        <a:lstStyle/>
        <a:p>
          <a:endParaRPr lang="en-US"/>
        </a:p>
      </dgm:t>
    </dgm:pt>
    <dgm:pt modelId="{234CD4C4-2E91-4157-AACC-A5CF27E4126C}">
      <dgm:prSet custT="1"/>
      <dgm:spPr/>
      <dgm:t>
        <a:bodyPr/>
        <a:lstStyle/>
        <a:p>
          <a:r>
            <a:rPr lang="en-GB" sz="800" b="0" i="0" dirty="0" smtClean="0">
              <a:solidFill>
                <a:schemeClr val="accent1">
                  <a:lumMod val="50000"/>
                </a:schemeClr>
              </a:solidFill>
            </a:rPr>
            <a:t>Inter Cavity Chamber </a:t>
          </a:r>
          <a:r>
            <a:rPr lang="en-GB" sz="800" b="1" i="0" dirty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dirty="0" smtClean="0"/>
            <a:t>ACFVC</a:t>
          </a:r>
          <a:r>
            <a:rPr lang="en-GB" sz="800" b="1" i="0" dirty="0" smtClean="0">
              <a:solidFill>
                <a:schemeClr val="accent1">
                  <a:lumMod val="50000"/>
                </a:schemeClr>
              </a:solidFill>
            </a:rPr>
            <a:t>)</a:t>
          </a:r>
        </a:p>
      </dgm:t>
    </dgm:pt>
    <dgm:pt modelId="{72ACB016-1920-4F98-AA10-C4DF1D679AA1}" type="parTrans" cxnId="{BABA4C43-ED05-4DD8-97EB-596EE56FC606}">
      <dgm:prSet/>
      <dgm:spPr/>
      <dgm:t>
        <a:bodyPr/>
        <a:lstStyle/>
        <a:p>
          <a:endParaRPr lang="en-US"/>
        </a:p>
      </dgm:t>
    </dgm:pt>
    <dgm:pt modelId="{25F000DD-0E25-4190-8D3E-B9AEB8BE5C6D}" type="sibTrans" cxnId="{BABA4C43-ED05-4DD8-97EB-596EE56FC606}">
      <dgm:prSet/>
      <dgm:spPr/>
      <dgm:t>
        <a:bodyPr/>
        <a:lstStyle/>
        <a:p>
          <a:endParaRPr lang="en-US"/>
        </a:p>
      </dgm:t>
    </dgm:pt>
    <dgm:pt modelId="{19333338-0A45-4D51-A4FC-E297C2696816}">
      <dgm:prSet custT="1"/>
      <dgm:spPr/>
      <dgm:t>
        <a:bodyPr/>
        <a:lstStyle/>
        <a:p>
          <a:r>
            <a:rPr lang="en-US" sz="900" dirty="0" smtClean="0"/>
            <a:t>Amplifiers</a:t>
          </a:r>
        </a:p>
        <a:p>
          <a:r>
            <a:rPr lang="en-US" sz="900" dirty="0" smtClean="0"/>
            <a:t>(</a:t>
          </a:r>
          <a:r>
            <a:rPr lang="en-US" sz="800" b="1" dirty="0" smtClean="0"/>
            <a:t>ACFA</a:t>
          </a:r>
          <a:r>
            <a:rPr lang="en-US" sz="900" dirty="0" smtClean="0"/>
            <a:t>)</a:t>
          </a:r>
          <a:endParaRPr lang="en-US" sz="900" dirty="0"/>
        </a:p>
      </dgm:t>
    </dgm:pt>
    <dgm:pt modelId="{F0BE12E2-FCF7-4547-B312-13A20FD0BC79}" type="parTrans" cxnId="{EDA870EE-D68F-47DF-8785-E2CF62B43BED}">
      <dgm:prSet/>
      <dgm:spPr/>
      <dgm:t>
        <a:bodyPr/>
        <a:lstStyle/>
        <a:p>
          <a:endParaRPr lang="en-US"/>
        </a:p>
      </dgm:t>
    </dgm:pt>
    <dgm:pt modelId="{81634A5E-CBB0-45AC-B0E2-CE2148FD1370}" type="sibTrans" cxnId="{EDA870EE-D68F-47DF-8785-E2CF62B43BED}">
      <dgm:prSet/>
      <dgm:spPr/>
      <dgm:t>
        <a:bodyPr/>
        <a:lstStyle/>
        <a:p>
          <a:endParaRPr lang="en-US"/>
        </a:p>
      </dgm:t>
    </dgm:pt>
    <dgm:pt modelId="{32131670-1BE3-4107-AA0A-68D6B2F6923A}" type="asst">
      <dgm:prSet custT="1"/>
      <dgm:spPr/>
      <dgm:t>
        <a:bodyPr/>
        <a:lstStyle/>
        <a:p>
          <a:r>
            <a:rPr lang="en-GB" sz="800" dirty="0" smtClean="0"/>
            <a:t>Cryomodule Assembly</a:t>
          </a:r>
        </a:p>
        <a:p>
          <a:r>
            <a:rPr lang="en-GB" sz="800" b="0" dirty="0" smtClean="0"/>
            <a:t>(</a:t>
          </a:r>
          <a:r>
            <a:rPr lang="en-GB" sz="800" b="1" dirty="0" smtClean="0"/>
            <a:t>ACF_A</a:t>
          </a:r>
          <a:r>
            <a:rPr lang="en-GB" sz="800" b="0" dirty="0" smtClean="0"/>
            <a:t>)</a:t>
          </a:r>
          <a:endParaRPr lang="en-US" sz="800" b="0" dirty="0"/>
        </a:p>
      </dgm:t>
    </dgm:pt>
    <dgm:pt modelId="{97C55545-486B-4F0D-8582-277F7DFB61B6}" type="parTrans" cxnId="{A9A66601-9DD0-4B24-A544-DBC5CADADA6E}">
      <dgm:prSet/>
      <dgm:spPr/>
      <dgm:t>
        <a:bodyPr/>
        <a:lstStyle/>
        <a:p>
          <a:endParaRPr lang="en-US"/>
        </a:p>
      </dgm:t>
    </dgm:pt>
    <dgm:pt modelId="{99A79626-D78C-4E6C-A2ED-029026D88EC1}" type="sibTrans" cxnId="{A9A66601-9DD0-4B24-A544-DBC5CADADA6E}">
      <dgm:prSet/>
      <dgm:spPr/>
      <dgm:t>
        <a:bodyPr/>
        <a:lstStyle/>
        <a:p>
          <a:endParaRPr lang="en-US"/>
        </a:p>
      </dgm:t>
    </dgm:pt>
    <dgm:pt modelId="{F1BF4BD6-C2CB-405D-A1BC-2C1D7649DD45}">
      <dgm:prSet custT="1"/>
      <dgm:spPr/>
      <dgm:t>
        <a:bodyPr/>
        <a:lstStyle/>
        <a:p>
          <a:r>
            <a:rPr lang="en-GB" sz="900" b="0" i="0" dirty="0" smtClean="0">
              <a:solidFill>
                <a:schemeClr val="accent1">
                  <a:lumMod val="50000"/>
                </a:schemeClr>
              </a:solidFill>
            </a:rPr>
            <a:t>Beam Screen </a:t>
          </a:r>
          <a:r>
            <a:rPr lang="en-GB" sz="900" b="1" i="0" dirty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900" b="1" dirty="0" smtClean="0"/>
            <a:t>ACFVS</a:t>
          </a:r>
          <a:r>
            <a:rPr lang="en-GB" sz="900" b="1" i="0" dirty="0" smtClean="0">
              <a:solidFill>
                <a:schemeClr val="accent1">
                  <a:lumMod val="50000"/>
                </a:schemeClr>
              </a:solidFill>
            </a:rPr>
            <a:t>)</a:t>
          </a:r>
        </a:p>
      </dgm:t>
    </dgm:pt>
    <dgm:pt modelId="{8C94685C-5443-4776-87EC-B0E1BCFCBB8A}" type="parTrans" cxnId="{8E3AEC83-BBD8-4354-BA7D-A23C4E36ED8F}">
      <dgm:prSet/>
      <dgm:spPr/>
      <dgm:t>
        <a:bodyPr/>
        <a:lstStyle/>
        <a:p>
          <a:endParaRPr lang="en-US"/>
        </a:p>
      </dgm:t>
    </dgm:pt>
    <dgm:pt modelId="{E66A5C36-90B5-4085-BD7B-DDDDB98EC5F2}" type="sibTrans" cxnId="{8E3AEC83-BBD8-4354-BA7D-A23C4E36ED8F}">
      <dgm:prSet/>
      <dgm:spPr/>
      <dgm:t>
        <a:bodyPr/>
        <a:lstStyle/>
        <a:p>
          <a:endParaRPr lang="en-US"/>
        </a:p>
      </dgm:t>
    </dgm:pt>
    <dgm:pt modelId="{7D3B2932-B846-4838-9DC8-D59A06DE6F18}">
      <dgm:prSet custT="1"/>
      <dgm:spPr/>
      <dgm:t>
        <a:bodyPr/>
        <a:lstStyle/>
        <a:p>
          <a:r>
            <a:rPr lang="en-GB" sz="800" dirty="0" smtClean="0"/>
            <a:t>200 MHz</a:t>
          </a:r>
          <a:endParaRPr lang="en-GB" sz="800" dirty="0"/>
        </a:p>
      </dgm:t>
    </dgm:pt>
    <dgm:pt modelId="{32591EB7-274A-4C43-8790-E98489774921}" type="sibTrans" cxnId="{46B6004A-3B56-4382-84DD-B7AE081670ED}">
      <dgm:prSet/>
      <dgm:spPr/>
      <dgm:t>
        <a:bodyPr/>
        <a:lstStyle/>
        <a:p>
          <a:endParaRPr lang="en-GB" sz="800"/>
        </a:p>
      </dgm:t>
    </dgm:pt>
    <dgm:pt modelId="{CB1A4EAE-41B2-4E2D-B2A5-8A527E4A7AC9}" type="parTrans" cxnId="{46B6004A-3B56-4382-84DD-B7AE081670ED}">
      <dgm:prSet/>
      <dgm:spPr/>
      <dgm:t>
        <a:bodyPr/>
        <a:lstStyle/>
        <a:p>
          <a:endParaRPr lang="en-GB" sz="800"/>
        </a:p>
      </dgm:t>
    </dgm:pt>
    <dgm:pt modelId="{C36E58E8-5345-4B62-B971-FA4A8FE54E7D}" type="pres">
      <dgm:prSet presAssocID="{363E0F49-08CC-495B-B3B4-1DA93E0483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78F64FA-EEB4-48AE-ACB9-AE579EBD6345}" type="pres">
      <dgm:prSet presAssocID="{A849312B-1B6B-4059-BBD0-DF6ABF8A07B0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CEDCE4EB-1FB5-4F97-99AD-AED03637BBF3}" type="pres">
      <dgm:prSet presAssocID="{A849312B-1B6B-4059-BBD0-DF6ABF8A07B0}" presName="rootComposite1" presStyleCnt="0"/>
      <dgm:spPr/>
      <dgm:t>
        <a:bodyPr/>
        <a:lstStyle/>
        <a:p>
          <a:endParaRPr lang="en-GB"/>
        </a:p>
      </dgm:t>
    </dgm:pt>
    <dgm:pt modelId="{1B538F34-A806-4FC3-98EC-19020EFA406A}" type="pres">
      <dgm:prSet presAssocID="{A849312B-1B6B-4059-BBD0-DF6ABF8A07B0}" presName="rootText1" presStyleLbl="node0" presStyleIdx="0" presStyleCnt="2" custScaleX="20515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35FD115-71E6-4AD9-8E34-0332F6ABFBF7}" type="pres">
      <dgm:prSet presAssocID="{A849312B-1B6B-4059-BBD0-DF6ABF8A07B0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B477B6E-5F8F-4C91-93CF-B16949639B30}" type="pres">
      <dgm:prSet presAssocID="{A849312B-1B6B-4059-BBD0-DF6ABF8A07B0}" presName="hierChild2" presStyleCnt="0"/>
      <dgm:spPr/>
      <dgm:t>
        <a:bodyPr/>
        <a:lstStyle/>
        <a:p>
          <a:endParaRPr lang="en-GB"/>
        </a:p>
      </dgm:t>
    </dgm:pt>
    <dgm:pt modelId="{5DC9F3AD-B5F2-4EA9-AAD1-AF2C49138683}" type="pres">
      <dgm:prSet presAssocID="{D8907FC3-2827-476C-8D94-2A906B0ACEC8}" presName="Name37" presStyleLbl="parChTrans1D2" presStyleIdx="0" presStyleCnt="3"/>
      <dgm:spPr/>
      <dgm:t>
        <a:bodyPr/>
        <a:lstStyle/>
        <a:p>
          <a:endParaRPr lang="en-GB"/>
        </a:p>
      </dgm:t>
    </dgm:pt>
    <dgm:pt modelId="{020DCE76-73BD-4642-8D3F-BF500DCB06E0}" type="pres">
      <dgm:prSet presAssocID="{02BBB0C1-B176-45E7-A87D-B563FC7CBA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90C2D49-CA28-4CD1-9D31-FDE3CFE6977B}" type="pres">
      <dgm:prSet presAssocID="{02BBB0C1-B176-45E7-A87D-B563FC7CBA9B}" presName="rootComposite" presStyleCnt="0"/>
      <dgm:spPr/>
      <dgm:t>
        <a:bodyPr/>
        <a:lstStyle/>
        <a:p>
          <a:endParaRPr lang="en-GB"/>
        </a:p>
      </dgm:t>
    </dgm:pt>
    <dgm:pt modelId="{2CDC8CB5-2907-49D3-920D-16B3383A6563}" type="pres">
      <dgm:prSet presAssocID="{02BBB0C1-B176-45E7-A87D-B563FC7CBA9B}" presName="rootText" presStyleLbl="node2" presStyleIdx="0" presStyleCnt="3" custScaleX="205154" custScaleY="11186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0793F6-2875-47DF-B8B7-8EC44E9AD8FD}" type="pres">
      <dgm:prSet presAssocID="{02BBB0C1-B176-45E7-A87D-B563FC7CBA9B}" presName="rootConnector" presStyleLbl="node2" presStyleIdx="0" presStyleCnt="3"/>
      <dgm:spPr/>
      <dgm:t>
        <a:bodyPr/>
        <a:lstStyle/>
        <a:p>
          <a:endParaRPr lang="en-GB"/>
        </a:p>
      </dgm:t>
    </dgm:pt>
    <dgm:pt modelId="{C1949AE8-C45B-4AB3-86C7-BB9AA635576E}" type="pres">
      <dgm:prSet presAssocID="{02BBB0C1-B176-45E7-A87D-B563FC7CBA9B}" presName="hierChild4" presStyleCnt="0"/>
      <dgm:spPr/>
      <dgm:t>
        <a:bodyPr/>
        <a:lstStyle/>
        <a:p>
          <a:endParaRPr lang="en-GB"/>
        </a:p>
      </dgm:t>
    </dgm:pt>
    <dgm:pt modelId="{71F9FB4B-51AB-4A8B-B255-D8531AA0D69C}" type="pres">
      <dgm:prSet presAssocID="{A5825CF9-41D8-417F-B9B9-AA4D94FF70A2}" presName="Name37" presStyleLbl="parChTrans1D3" presStyleIdx="0" presStyleCnt="3"/>
      <dgm:spPr/>
      <dgm:t>
        <a:bodyPr/>
        <a:lstStyle/>
        <a:p>
          <a:endParaRPr lang="en-GB"/>
        </a:p>
      </dgm:t>
    </dgm:pt>
    <dgm:pt modelId="{14906DD1-B27A-4724-98E4-F82CF1B0BF15}" type="pres">
      <dgm:prSet presAssocID="{7274235B-6E9D-43CC-870D-51805319922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F819E8F4-4858-4BCE-B9BE-E75DE6E5CFC6}" type="pres">
      <dgm:prSet presAssocID="{7274235B-6E9D-43CC-870D-518053199228}" presName="rootComposite" presStyleCnt="0"/>
      <dgm:spPr/>
      <dgm:t>
        <a:bodyPr/>
        <a:lstStyle/>
        <a:p>
          <a:endParaRPr lang="en-GB"/>
        </a:p>
      </dgm:t>
    </dgm:pt>
    <dgm:pt modelId="{3FC41AC0-3C82-4503-9D77-B7F85D0D054D}" type="pres">
      <dgm:prSet presAssocID="{7274235B-6E9D-43CC-870D-518053199228}" presName="rootText" presStyleLbl="node3" presStyleIdx="0" presStyleCnt="3" custScaleX="11723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9ABE6D-EF08-44E4-9097-33572A450BD8}" type="pres">
      <dgm:prSet presAssocID="{7274235B-6E9D-43CC-870D-518053199228}" presName="rootConnector" presStyleLbl="node3" presStyleIdx="0" presStyleCnt="3"/>
      <dgm:spPr/>
      <dgm:t>
        <a:bodyPr/>
        <a:lstStyle/>
        <a:p>
          <a:endParaRPr lang="en-GB"/>
        </a:p>
      </dgm:t>
    </dgm:pt>
    <dgm:pt modelId="{734F81B6-2847-4F6A-8BA7-BBE3541C36E9}" type="pres">
      <dgm:prSet presAssocID="{7274235B-6E9D-43CC-870D-518053199228}" presName="hierChild4" presStyleCnt="0"/>
      <dgm:spPr/>
      <dgm:t>
        <a:bodyPr/>
        <a:lstStyle/>
        <a:p>
          <a:endParaRPr lang="en-GB"/>
        </a:p>
      </dgm:t>
    </dgm:pt>
    <dgm:pt modelId="{B42CE04B-5122-472A-B6C0-725C46BC39D5}" type="pres">
      <dgm:prSet presAssocID="{6609F8AD-6F7C-4724-ACD1-319C5CD3E31D}" presName="Name37" presStyleLbl="parChTrans1D4" presStyleIdx="0" presStyleCnt="32"/>
      <dgm:spPr/>
      <dgm:t>
        <a:bodyPr/>
        <a:lstStyle/>
        <a:p>
          <a:endParaRPr lang="en-GB"/>
        </a:p>
      </dgm:t>
    </dgm:pt>
    <dgm:pt modelId="{651BE961-4BA4-4E17-ABEE-0B19CB3467F1}" type="pres">
      <dgm:prSet presAssocID="{7D96EDEA-202D-46F8-AE78-19A765DEFB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1B84B1-4ED1-428F-A9A0-062BB6B083B1}" type="pres">
      <dgm:prSet presAssocID="{7D96EDEA-202D-46F8-AE78-19A765DEFB71}" presName="rootComposite" presStyleCnt="0"/>
      <dgm:spPr/>
      <dgm:t>
        <a:bodyPr/>
        <a:lstStyle/>
        <a:p>
          <a:endParaRPr lang="en-GB"/>
        </a:p>
      </dgm:t>
    </dgm:pt>
    <dgm:pt modelId="{CFD9E1BA-8B14-46F5-B105-96C367B1F49F}" type="pres">
      <dgm:prSet presAssocID="{7D96EDEA-202D-46F8-AE78-19A765DEFB71}" presName="rootText" presStyleLbl="node4" presStyleIdx="0" presStyleCnt="3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5D3AE3A-B13C-4A2C-B895-4E1B068F6585}" type="pres">
      <dgm:prSet presAssocID="{7D96EDEA-202D-46F8-AE78-19A765DEFB71}" presName="rootConnector" presStyleLbl="node4" presStyleIdx="0" presStyleCnt="31"/>
      <dgm:spPr/>
      <dgm:t>
        <a:bodyPr/>
        <a:lstStyle/>
        <a:p>
          <a:endParaRPr lang="en-GB"/>
        </a:p>
      </dgm:t>
    </dgm:pt>
    <dgm:pt modelId="{36A30AF1-4EAE-44FE-A4F5-F8E6CBEE5055}" type="pres">
      <dgm:prSet presAssocID="{7D96EDEA-202D-46F8-AE78-19A765DEFB71}" presName="hierChild4" presStyleCnt="0"/>
      <dgm:spPr/>
      <dgm:t>
        <a:bodyPr/>
        <a:lstStyle/>
        <a:p>
          <a:endParaRPr lang="en-GB"/>
        </a:p>
      </dgm:t>
    </dgm:pt>
    <dgm:pt modelId="{2E103BFD-FA96-4B21-B277-001B40C1E2E8}" type="pres">
      <dgm:prSet presAssocID="{8380D2E2-DEE4-4616-A2BF-642ADDEDB015}" presName="Name37" presStyleLbl="parChTrans1D4" presStyleIdx="1" presStyleCnt="32"/>
      <dgm:spPr/>
      <dgm:t>
        <a:bodyPr/>
        <a:lstStyle/>
        <a:p>
          <a:endParaRPr lang="en-GB"/>
        </a:p>
      </dgm:t>
    </dgm:pt>
    <dgm:pt modelId="{C5937604-1BCC-41E3-963A-97725F335445}" type="pres">
      <dgm:prSet presAssocID="{738917A4-D3EC-43A4-A67B-C3537B81EE4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ADA89D3-A23C-4427-B44A-A68DF5122B21}" type="pres">
      <dgm:prSet presAssocID="{738917A4-D3EC-43A4-A67B-C3537B81EE43}" presName="rootComposite" presStyleCnt="0"/>
      <dgm:spPr/>
      <dgm:t>
        <a:bodyPr/>
        <a:lstStyle/>
        <a:p>
          <a:endParaRPr lang="en-US"/>
        </a:p>
      </dgm:t>
    </dgm:pt>
    <dgm:pt modelId="{8D705FDD-EA96-475F-9C0D-E085FE9DB219}" type="pres">
      <dgm:prSet presAssocID="{738917A4-D3EC-43A4-A67B-C3537B81EE43}" presName="rootText" presStyleLbl="node4" presStyleIdx="1" presStyleCnt="31" custScaleX="206028" custLinFactX="-46519" custLinFactNeighborX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078693-A97D-4BAA-856C-41932170DB2C}" type="pres">
      <dgm:prSet presAssocID="{738917A4-D3EC-43A4-A67B-C3537B81EE43}" presName="rootConnector" presStyleLbl="node4" presStyleIdx="1" presStyleCnt="31"/>
      <dgm:spPr/>
      <dgm:t>
        <a:bodyPr/>
        <a:lstStyle/>
        <a:p>
          <a:endParaRPr lang="en-GB"/>
        </a:p>
      </dgm:t>
    </dgm:pt>
    <dgm:pt modelId="{32618F61-59E4-4541-9E24-842F00838B5C}" type="pres">
      <dgm:prSet presAssocID="{738917A4-D3EC-43A4-A67B-C3537B81EE43}" presName="hierChild4" presStyleCnt="0"/>
      <dgm:spPr/>
      <dgm:t>
        <a:bodyPr/>
        <a:lstStyle/>
        <a:p>
          <a:endParaRPr lang="en-US"/>
        </a:p>
      </dgm:t>
    </dgm:pt>
    <dgm:pt modelId="{DBBFB8B0-6EA5-4ADC-B783-96FA8705ECA3}" type="pres">
      <dgm:prSet presAssocID="{EF2BD0E3-9E61-471B-9649-371AD190DFC9}" presName="Name37" presStyleLbl="parChTrans1D4" presStyleIdx="2" presStyleCnt="32"/>
      <dgm:spPr/>
      <dgm:t>
        <a:bodyPr/>
        <a:lstStyle/>
        <a:p>
          <a:endParaRPr lang="en-GB"/>
        </a:p>
      </dgm:t>
    </dgm:pt>
    <dgm:pt modelId="{DC4E4D88-8378-46DE-B16C-35D74B759879}" type="pres">
      <dgm:prSet presAssocID="{3B3B18F0-38DA-47E2-A0CD-62074B475D2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5B3E753-EBE7-45C8-8280-27D998612907}" type="pres">
      <dgm:prSet presAssocID="{3B3B18F0-38DA-47E2-A0CD-62074B475D2E}" presName="rootComposite" presStyleCnt="0"/>
      <dgm:spPr/>
      <dgm:t>
        <a:bodyPr/>
        <a:lstStyle/>
        <a:p>
          <a:endParaRPr lang="en-GB"/>
        </a:p>
      </dgm:t>
    </dgm:pt>
    <dgm:pt modelId="{4D1B4AEF-A10C-454F-ABDA-DE75BEC4427A}" type="pres">
      <dgm:prSet presAssocID="{3B3B18F0-38DA-47E2-A0CD-62074B475D2E}" presName="rootText" presStyleLbl="node4" presStyleIdx="2" presStyleCnt="31" custScaleX="159383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24B47E0-34F3-4B6F-BEA2-EE8F66AAA227}" type="pres">
      <dgm:prSet presAssocID="{3B3B18F0-38DA-47E2-A0CD-62074B475D2E}" presName="rootConnector" presStyleLbl="node4" presStyleIdx="2" presStyleCnt="31"/>
      <dgm:spPr/>
      <dgm:t>
        <a:bodyPr/>
        <a:lstStyle/>
        <a:p>
          <a:endParaRPr lang="en-GB"/>
        </a:p>
      </dgm:t>
    </dgm:pt>
    <dgm:pt modelId="{D85D8840-85DB-46D4-86D7-B86A1FCA127F}" type="pres">
      <dgm:prSet presAssocID="{3B3B18F0-38DA-47E2-A0CD-62074B475D2E}" presName="hierChild4" presStyleCnt="0"/>
      <dgm:spPr/>
      <dgm:t>
        <a:bodyPr/>
        <a:lstStyle/>
        <a:p>
          <a:endParaRPr lang="en-GB"/>
        </a:p>
      </dgm:t>
    </dgm:pt>
    <dgm:pt modelId="{EA34CAE4-8202-40CC-B925-ED65951FE0DA}" type="pres">
      <dgm:prSet presAssocID="{3B3B18F0-38DA-47E2-A0CD-62074B475D2E}" presName="hierChild5" presStyleCnt="0"/>
      <dgm:spPr/>
      <dgm:t>
        <a:bodyPr/>
        <a:lstStyle/>
        <a:p>
          <a:endParaRPr lang="en-GB"/>
        </a:p>
      </dgm:t>
    </dgm:pt>
    <dgm:pt modelId="{967C9006-775E-4673-B51F-F9FD199D4AC0}" type="pres">
      <dgm:prSet presAssocID="{DF246696-6D86-486A-ADF7-29C21C448773}" presName="Name37" presStyleLbl="parChTrans1D4" presStyleIdx="3" presStyleCnt="32"/>
      <dgm:spPr/>
      <dgm:t>
        <a:bodyPr/>
        <a:lstStyle/>
        <a:p>
          <a:endParaRPr lang="en-GB"/>
        </a:p>
      </dgm:t>
    </dgm:pt>
    <dgm:pt modelId="{167375C8-21A5-446B-9202-EEA6D7D8E519}" type="pres">
      <dgm:prSet presAssocID="{18B2BB54-477C-4D44-92E9-496E40B1438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00B30F5-43D7-45F6-91E6-F2D6CA813F65}" type="pres">
      <dgm:prSet presAssocID="{18B2BB54-477C-4D44-92E9-496E40B14383}" presName="rootComposite" presStyleCnt="0"/>
      <dgm:spPr/>
      <dgm:t>
        <a:bodyPr/>
        <a:lstStyle/>
        <a:p>
          <a:endParaRPr lang="en-GB"/>
        </a:p>
      </dgm:t>
    </dgm:pt>
    <dgm:pt modelId="{2806056A-97F0-4C2B-BE11-88122210C48F}" type="pres">
      <dgm:prSet presAssocID="{18B2BB54-477C-4D44-92E9-496E40B14383}" presName="rootText" presStyleLbl="node4" presStyleIdx="3" presStyleCnt="31" custScaleX="176843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BB8ACD-57A9-483A-AD8E-BE3C59225A74}" type="pres">
      <dgm:prSet presAssocID="{18B2BB54-477C-4D44-92E9-496E40B14383}" presName="rootConnector" presStyleLbl="node4" presStyleIdx="3" presStyleCnt="31"/>
      <dgm:spPr/>
      <dgm:t>
        <a:bodyPr/>
        <a:lstStyle/>
        <a:p>
          <a:endParaRPr lang="en-GB"/>
        </a:p>
      </dgm:t>
    </dgm:pt>
    <dgm:pt modelId="{AD4BFC27-E336-46C5-A0CA-22A124D14535}" type="pres">
      <dgm:prSet presAssocID="{18B2BB54-477C-4D44-92E9-496E40B14383}" presName="hierChild4" presStyleCnt="0"/>
      <dgm:spPr/>
      <dgm:t>
        <a:bodyPr/>
        <a:lstStyle/>
        <a:p>
          <a:endParaRPr lang="en-GB"/>
        </a:p>
      </dgm:t>
    </dgm:pt>
    <dgm:pt modelId="{2A3DBEA3-C9E2-4206-8FE0-BE35278213FC}" type="pres">
      <dgm:prSet presAssocID="{18B2BB54-477C-4D44-92E9-496E40B14383}" presName="hierChild5" presStyleCnt="0"/>
      <dgm:spPr/>
      <dgm:t>
        <a:bodyPr/>
        <a:lstStyle/>
        <a:p>
          <a:endParaRPr lang="en-GB"/>
        </a:p>
      </dgm:t>
    </dgm:pt>
    <dgm:pt modelId="{AAE57B8C-51AB-4057-B6AB-D8CC8AD6FEE1}" type="pres">
      <dgm:prSet presAssocID="{9EA352F2-FE13-4CE8-B3FE-DF7D5AF338E3}" presName="Name37" presStyleLbl="parChTrans1D4" presStyleIdx="4" presStyleCnt="32"/>
      <dgm:spPr/>
      <dgm:t>
        <a:bodyPr/>
        <a:lstStyle/>
        <a:p>
          <a:endParaRPr lang="en-GB"/>
        </a:p>
      </dgm:t>
    </dgm:pt>
    <dgm:pt modelId="{BBA07657-4EB0-4614-9B42-1FF6C828F34D}" type="pres">
      <dgm:prSet presAssocID="{80CE76DB-85EE-49A5-99F1-D65C0E2C6C6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EC58941-706B-41D4-B23F-86F52C9E56E8}" type="pres">
      <dgm:prSet presAssocID="{80CE76DB-85EE-49A5-99F1-D65C0E2C6C68}" presName="rootComposite" presStyleCnt="0"/>
      <dgm:spPr/>
      <dgm:t>
        <a:bodyPr/>
        <a:lstStyle/>
        <a:p>
          <a:endParaRPr lang="en-US"/>
        </a:p>
      </dgm:t>
    </dgm:pt>
    <dgm:pt modelId="{B4695E1E-728E-4864-B7FE-20A0048B684F}" type="pres">
      <dgm:prSet presAssocID="{80CE76DB-85EE-49A5-99F1-D65C0E2C6C68}" presName="rootText" presStyleLbl="node4" presStyleIdx="4" presStyleCnt="31" custScaleX="125827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66A4BA-43FE-45E0-AAAB-F334F953476C}" type="pres">
      <dgm:prSet presAssocID="{80CE76DB-85EE-49A5-99F1-D65C0E2C6C68}" presName="rootConnector" presStyleLbl="node4" presStyleIdx="4" presStyleCnt="31"/>
      <dgm:spPr/>
      <dgm:t>
        <a:bodyPr/>
        <a:lstStyle/>
        <a:p>
          <a:endParaRPr lang="en-GB"/>
        </a:p>
      </dgm:t>
    </dgm:pt>
    <dgm:pt modelId="{59D0966A-063E-4695-8847-DDA9C3BF63C0}" type="pres">
      <dgm:prSet presAssocID="{80CE76DB-85EE-49A5-99F1-D65C0E2C6C68}" presName="hierChild4" presStyleCnt="0"/>
      <dgm:spPr/>
      <dgm:t>
        <a:bodyPr/>
        <a:lstStyle/>
        <a:p>
          <a:endParaRPr lang="en-US"/>
        </a:p>
      </dgm:t>
    </dgm:pt>
    <dgm:pt modelId="{C855C2CA-F48E-4E8A-BDA0-7C777064C6F8}" type="pres">
      <dgm:prSet presAssocID="{80CE76DB-85EE-49A5-99F1-D65C0E2C6C68}" presName="hierChild5" presStyleCnt="0"/>
      <dgm:spPr/>
      <dgm:t>
        <a:bodyPr/>
        <a:lstStyle/>
        <a:p>
          <a:endParaRPr lang="en-US"/>
        </a:p>
      </dgm:t>
    </dgm:pt>
    <dgm:pt modelId="{19351374-41A9-41D9-9195-7718184BFDB6}" type="pres">
      <dgm:prSet presAssocID="{0F6A6AA7-F957-4058-AE53-9D94ABA94174}" presName="Name37" presStyleLbl="parChTrans1D4" presStyleIdx="5" presStyleCnt="32"/>
      <dgm:spPr/>
      <dgm:t>
        <a:bodyPr/>
        <a:lstStyle/>
        <a:p>
          <a:endParaRPr lang="en-GB"/>
        </a:p>
      </dgm:t>
    </dgm:pt>
    <dgm:pt modelId="{772E9DED-3398-4753-B6ED-6F147E1891F5}" type="pres">
      <dgm:prSet presAssocID="{51208BDF-0C2B-4AD9-8E36-8E9592FD975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B9241C5-43AA-4E3F-958E-5B4C5E782D41}" type="pres">
      <dgm:prSet presAssocID="{51208BDF-0C2B-4AD9-8E36-8E9592FD975F}" presName="rootComposite" presStyleCnt="0"/>
      <dgm:spPr/>
      <dgm:t>
        <a:bodyPr/>
        <a:lstStyle/>
        <a:p>
          <a:endParaRPr lang="en-US"/>
        </a:p>
      </dgm:t>
    </dgm:pt>
    <dgm:pt modelId="{A27B175B-9474-4C93-80E1-58CD08F2A0CD}" type="pres">
      <dgm:prSet presAssocID="{51208BDF-0C2B-4AD9-8E36-8E9592FD975F}" presName="rootText" presStyleLbl="node4" presStyleIdx="5" presStyleCnt="31" custScaleX="183624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2A1B4F2-ECFA-4B4D-8459-0380093240F2}" type="pres">
      <dgm:prSet presAssocID="{51208BDF-0C2B-4AD9-8E36-8E9592FD975F}" presName="rootConnector" presStyleLbl="node4" presStyleIdx="5" presStyleCnt="31"/>
      <dgm:spPr/>
      <dgm:t>
        <a:bodyPr/>
        <a:lstStyle/>
        <a:p>
          <a:endParaRPr lang="en-GB"/>
        </a:p>
      </dgm:t>
    </dgm:pt>
    <dgm:pt modelId="{97925C1C-E989-4B57-8422-56A9C9021A7F}" type="pres">
      <dgm:prSet presAssocID="{51208BDF-0C2B-4AD9-8E36-8E9592FD975F}" presName="hierChild4" presStyleCnt="0"/>
      <dgm:spPr/>
      <dgm:t>
        <a:bodyPr/>
        <a:lstStyle/>
        <a:p>
          <a:endParaRPr lang="en-US"/>
        </a:p>
      </dgm:t>
    </dgm:pt>
    <dgm:pt modelId="{3EDAC86D-1717-417B-86F2-B0CFAE895A14}" type="pres">
      <dgm:prSet presAssocID="{51208BDF-0C2B-4AD9-8E36-8E9592FD975F}" presName="hierChild5" presStyleCnt="0"/>
      <dgm:spPr/>
      <dgm:t>
        <a:bodyPr/>
        <a:lstStyle/>
        <a:p>
          <a:endParaRPr lang="en-US"/>
        </a:p>
      </dgm:t>
    </dgm:pt>
    <dgm:pt modelId="{AE6217A2-DE7F-421F-8FDA-F46E02C7AD7F}" type="pres">
      <dgm:prSet presAssocID="{361E6E6E-9F4D-4B5A-91CF-92496967347D}" presName="Name37" presStyleLbl="parChTrans1D4" presStyleIdx="6" presStyleCnt="32"/>
      <dgm:spPr/>
      <dgm:t>
        <a:bodyPr/>
        <a:lstStyle/>
        <a:p>
          <a:endParaRPr lang="en-GB"/>
        </a:p>
      </dgm:t>
    </dgm:pt>
    <dgm:pt modelId="{8F9101EB-E85E-4C18-B473-5CDE6B38482F}" type="pres">
      <dgm:prSet presAssocID="{C5CFBA72-3626-4FA5-AFC3-46396E828A5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B868FDB-06A7-4BC1-BCDF-746B6837325A}" type="pres">
      <dgm:prSet presAssocID="{C5CFBA72-3626-4FA5-AFC3-46396E828A50}" presName="rootComposite" presStyleCnt="0"/>
      <dgm:spPr/>
      <dgm:t>
        <a:bodyPr/>
        <a:lstStyle/>
        <a:p>
          <a:endParaRPr lang="en-US"/>
        </a:p>
      </dgm:t>
    </dgm:pt>
    <dgm:pt modelId="{C3886496-2E30-4128-AACF-5311193265C3}" type="pres">
      <dgm:prSet presAssocID="{C5CFBA72-3626-4FA5-AFC3-46396E828A50}" presName="rootText" presStyleLbl="node4" presStyleIdx="6" presStyleCnt="31" custScaleX="230310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8E65CD-2BC8-48DF-90DB-0699B44CE717}" type="pres">
      <dgm:prSet presAssocID="{C5CFBA72-3626-4FA5-AFC3-46396E828A50}" presName="rootConnector" presStyleLbl="node4" presStyleIdx="6" presStyleCnt="31"/>
      <dgm:spPr/>
      <dgm:t>
        <a:bodyPr/>
        <a:lstStyle/>
        <a:p>
          <a:endParaRPr lang="en-GB"/>
        </a:p>
      </dgm:t>
    </dgm:pt>
    <dgm:pt modelId="{321CD152-82BD-4A6D-B82E-97551EE49839}" type="pres">
      <dgm:prSet presAssocID="{C5CFBA72-3626-4FA5-AFC3-46396E828A50}" presName="hierChild4" presStyleCnt="0"/>
      <dgm:spPr/>
      <dgm:t>
        <a:bodyPr/>
        <a:lstStyle/>
        <a:p>
          <a:endParaRPr lang="en-US"/>
        </a:p>
      </dgm:t>
    </dgm:pt>
    <dgm:pt modelId="{7B748577-2416-4A45-9EC6-2D706440D6A7}" type="pres">
      <dgm:prSet presAssocID="{C5CFBA72-3626-4FA5-AFC3-46396E828A50}" presName="hierChild5" presStyleCnt="0"/>
      <dgm:spPr/>
      <dgm:t>
        <a:bodyPr/>
        <a:lstStyle/>
        <a:p>
          <a:endParaRPr lang="en-US"/>
        </a:p>
      </dgm:t>
    </dgm:pt>
    <dgm:pt modelId="{E7230386-FA76-459A-B163-5D8AB8C7571B}" type="pres">
      <dgm:prSet presAssocID="{1AE9A4D5-266C-433E-A4E3-E84EFEBFC6EF}" presName="Name37" presStyleLbl="parChTrans1D4" presStyleIdx="7" presStyleCnt="32"/>
      <dgm:spPr/>
      <dgm:t>
        <a:bodyPr/>
        <a:lstStyle/>
        <a:p>
          <a:endParaRPr lang="en-GB"/>
        </a:p>
      </dgm:t>
    </dgm:pt>
    <dgm:pt modelId="{33BA67CD-F5B4-42CA-B490-60F0AB066620}" type="pres">
      <dgm:prSet presAssocID="{2CB3C426-7A1E-4686-AB6C-77D89045034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F218195-4236-4DC4-9E5F-1BBB93DB0BE1}" type="pres">
      <dgm:prSet presAssocID="{2CB3C426-7A1E-4686-AB6C-77D890450348}" presName="rootComposite" presStyleCnt="0"/>
      <dgm:spPr/>
      <dgm:t>
        <a:bodyPr/>
        <a:lstStyle/>
        <a:p>
          <a:endParaRPr lang="en-US"/>
        </a:p>
      </dgm:t>
    </dgm:pt>
    <dgm:pt modelId="{C81948F6-746C-414E-A196-631C4C439464}" type="pres">
      <dgm:prSet presAssocID="{2CB3C426-7A1E-4686-AB6C-77D890450348}" presName="rootText" presStyleLbl="node4" presStyleIdx="7" presStyleCnt="31" custScaleX="255661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8F3F383-1D8B-4A1B-9631-4BAAB81E0AE2}" type="pres">
      <dgm:prSet presAssocID="{2CB3C426-7A1E-4686-AB6C-77D890450348}" presName="rootConnector" presStyleLbl="node4" presStyleIdx="7" presStyleCnt="31"/>
      <dgm:spPr/>
      <dgm:t>
        <a:bodyPr/>
        <a:lstStyle/>
        <a:p>
          <a:endParaRPr lang="en-GB"/>
        </a:p>
      </dgm:t>
    </dgm:pt>
    <dgm:pt modelId="{F8B3D1C2-5FCC-4EFB-9965-AC786DC43DFD}" type="pres">
      <dgm:prSet presAssocID="{2CB3C426-7A1E-4686-AB6C-77D890450348}" presName="hierChild4" presStyleCnt="0"/>
      <dgm:spPr/>
      <dgm:t>
        <a:bodyPr/>
        <a:lstStyle/>
        <a:p>
          <a:endParaRPr lang="en-US"/>
        </a:p>
      </dgm:t>
    </dgm:pt>
    <dgm:pt modelId="{92BC1C9D-B325-41A9-A330-5CC96404174E}" type="pres">
      <dgm:prSet presAssocID="{2CB3C426-7A1E-4686-AB6C-77D890450348}" presName="hierChild5" presStyleCnt="0"/>
      <dgm:spPr/>
      <dgm:t>
        <a:bodyPr/>
        <a:lstStyle/>
        <a:p>
          <a:endParaRPr lang="en-US"/>
        </a:p>
      </dgm:t>
    </dgm:pt>
    <dgm:pt modelId="{48218A0B-E1B3-4F95-9D10-57799B129C9C}" type="pres">
      <dgm:prSet presAssocID="{E1CE15C6-EA12-4E19-8E4C-413DE406DA04}" presName="Name37" presStyleLbl="parChTrans1D4" presStyleIdx="8" presStyleCnt="32"/>
      <dgm:spPr/>
      <dgm:t>
        <a:bodyPr/>
        <a:lstStyle/>
        <a:p>
          <a:endParaRPr lang="en-US"/>
        </a:p>
      </dgm:t>
    </dgm:pt>
    <dgm:pt modelId="{E74011BC-B56A-4E39-A17B-246E86404511}" type="pres">
      <dgm:prSet presAssocID="{A3938E29-1341-4DCD-8D91-1F75E6D6ECA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4E48AB4-E870-4864-B28B-43440D5456C3}" type="pres">
      <dgm:prSet presAssocID="{A3938E29-1341-4DCD-8D91-1F75E6D6ECA9}" presName="rootComposite" presStyleCnt="0"/>
      <dgm:spPr/>
      <dgm:t>
        <a:bodyPr/>
        <a:lstStyle/>
        <a:p>
          <a:endParaRPr lang="en-US"/>
        </a:p>
      </dgm:t>
    </dgm:pt>
    <dgm:pt modelId="{0133BD92-32DC-43A0-8283-F50DDCDF741C}" type="pres">
      <dgm:prSet presAssocID="{A3938E29-1341-4DCD-8D91-1F75E6D6ECA9}" presName="rootText" presStyleLbl="node4" presStyleIdx="8" presStyleCnt="31" custScaleX="151212" custLinFactX="-56711" custLinFactNeighborX="-100000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489853F-F3DC-4B9E-83DE-9712C45C3BFA}" type="pres">
      <dgm:prSet presAssocID="{A3938E29-1341-4DCD-8D91-1F75E6D6ECA9}" presName="rootConnector" presStyleLbl="node4" presStyleIdx="8" presStyleCnt="31"/>
      <dgm:spPr/>
      <dgm:t>
        <a:bodyPr/>
        <a:lstStyle/>
        <a:p>
          <a:endParaRPr lang="en-GB"/>
        </a:p>
      </dgm:t>
    </dgm:pt>
    <dgm:pt modelId="{C86A885F-38BC-495D-BF14-426A3765DC2D}" type="pres">
      <dgm:prSet presAssocID="{A3938E29-1341-4DCD-8D91-1F75E6D6ECA9}" presName="hierChild4" presStyleCnt="0"/>
      <dgm:spPr/>
      <dgm:t>
        <a:bodyPr/>
        <a:lstStyle/>
        <a:p>
          <a:endParaRPr lang="en-US"/>
        </a:p>
      </dgm:t>
    </dgm:pt>
    <dgm:pt modelId="{0FE6CEE9-15FB-45A9-8332-3F6EDD5686E8}" type="pres">
      <dgm:prSet presAssocID="{A3938E29-1341-4DCD-8D91-1F75E6D6ECA9}" presName="hierChild5" presStyleCnt="0"/>
      <dgm:spPr/>
      <dgm:t>
        <a:bodyPr/>
        <a:lstStyle/>
        <a:p>
          <a:endParaRPr lang="en-US"/>
        </a:p>
      </dgm:t>
    </dgm:pt>
    <dgm:pt modelId="{879E5F1A-D258-4F23-B04F-10194328F0C8}" type="pres">
      <dgm:prSet presAssocID="{738917A4-D3EC-43A4-A67B-C3537B81EE43}" presName="hierChild5" presStyleCnt="0"/>
      <dgm:spPr/>
      <dgm:t>
        <a:bodyPr/>
        <a:lstStyle/>
        <a:p>
          <a:endParaRPr lang="en-US"/>
        </a:p>
      </dgm:t>
    </dgm:pt>
    <dgm:pt modelId="{EAA5E05E-701A-4929-ACC0-B1385EA615BE}" type="pres">
      <dgm:prSet presAssocID="{852AB3FC-97E8-4EE4-94BB-6FA8B7CF24EE}" presName="Name37" presStyleLbl="parChTrans1D4" presStyleIdx="9" presStyleCnt="32"/>
      <dgm:spPr/>
      <dgm:t>
        <a:bodyPr/>
        <a:lstStyle/>
        <a:p>
          <a:endParaRPr lang="en-GB"/>
        </a:p>
      </dgm:t>
    </dgm:pt>
    <dgm:pt modelId="{6622D844-8260-4B4F-A7C9-C2DBC63E2354}" type="pres">
      <dgm:prSet presAssocID="{EBB936DF-4156-4D66-BE39-84E71D3ACC3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F60B17-B8D5-467C-BBAE-1E146D2CEA2A}" type="pres">
      <dgm:prSet presAssocID="{EBB936DF-4156-4D66-BE39-84E71D3ACC3F}" presName="rootComposite" presStyleCnt="0"/>
      <dgm:spPr/>
      <dgm:t>
        <a:bodyPr/>
        <a:lstStyle/>
        <a:p>
          <a:endParaRPr lang="en-GB"/>
        </a:p>
      </dgm:t>
    </dgm:pt>
    <dgm:pt modelId="{5A44C7F0-5383-4369-99DC-1988C1865491}" type="pres">
      <dgm:prSet presAssocID="{EBB936DF-4156-4D66-BE39-84E71D3ACC3F}" presName="rootText" presStyleLbl="node4" presStyleIdx="9" presStyleCnt="31" custScaleX="131711" custLinFactX="-22887" custLinFactNeighborX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41CF6B-7FE1-42C7-83DE-3A14682B5308}" type="pres">
      <dgm:prSet presAssocID="{EBB936DF-4156-4D66-BE39-84E71D3ACC3F}" presName="rootConnector" presStyleLbl="node4" presStyleIdx="9" presStyleCnt="31"/>
      <dgm:spPr/>
      <dgm:t>
        <a:bodyPr/>
        <a:lstStyle/>
        <a:p>
          <a:endParaRPr lang="en-GB"/>
        </a:p>
      </dgm:t>
    </dgm:pt>
    <dgm:pt modelId="{A7D95129-7EEE-4A10-AD06-117176BFC3FF}" type="pres">
      <dgm:prSet presAssocID="{EBB936DF-4156-4D66-BE39-84E71D3ACC3F}" presName="hierChild4" presStyleCnt="0"/>
      <dgm:spPr/>
      <dgm:t>
        <a:bodyPr/>
        <a:lstStyle/>
        <a:p>
          <a:endParaRPr lang="en-GB"/>
        </a:p>
      </dgm:t>
    </dgm:pt>
    <dgm:pt modelId="{97D70C8D-83FB-4D04-8EE2-6E2F764382F2}" type="pres">
      <dgm:prSet presAssocID="{CBD01CFD-4465-445B-86E5-B38C0A15AF89}" presName="Name37" presStyleLbl="parChTrans1D4" presStyleIdx="10" presStyleCnt="32"/>
      <dgm:spPr/>
      <dgm:t>
        <a:bodyPr/>
        <a:lstStyle/>
        <a:p>
          <a:endParaRPr lang="en-GB"/>
        </a:p>
      </dgm:t>
    </dgm:pt>
    <dgm:pt modelId="{6085E606-EDB5-49D5-9861-996797E84D5F}" type="pres">
      <dgm:prSet presAssocID="{EB8B55EF-62D9-40EF-AD21-5A41FFE6317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89F98EA-0D82-4D35-B4F4-903C4E34B0FC}" type="pres">
      <dgm:prSet presAssocID="{EB8B55EF-62D9-40EF-AD21-5A41FFE6317E}" presName="rootComposite" presStyleCnt="0"/>
      <dgm:spPr/>
      <dgm:t>
        <a:bodyPr/>
        <a:lstStyle/>
        <a:p>
          <a:endParaRPr lang="en-GB"/>
        </a:p>
      </dgm:t>
    </dgm:pt>
    <dgm:pt modelId="{425680EC-E28F-4F1B-B575-8758E260FE10}" type="pres">
      <dgm:prSet presAssocID="{EB8B55EF-62D9-40EF-AD21-5A41FFE6317E}" presName="rootText" presStyleLbl="node4" presStyleIdx="10" presStyleCnt="31" custScaleX="169771" custLinFactX="-22887" custLinFactNeighborX="-100000" custLinFactNeighborY="778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F718FA-29FB-41DE-AF0D-06A15EF9AB1B}" type="pres">
      <dgm:prSet presAssocID="{EB8B55EF-62D9-40EF-AD21-5A41FFE6317E}" presName="rootConnector" presStyleLbl="node4" presStyleIdx="10" presStyleCnt="31"/>
      <dgm:spPr/>
      <dgm:t>
        <a:bodyPr/>
        <a:lstStyle/>
        <a:p>
          <a:endParaRPr lang="en-GB"/>
        </a:p>
      </dgm:t>
    </dgm:pt>
    <dgm:pt modelId="{3B4B229F-89D9-4349-99E9-DA47212DDBD1}" type="pres">
      <dgm:prSet presAssocID="{EB8B55EF-62D9-40EF-AD21-5A41FFE6317E}" presName="hierChild4" presStyleCnt="0"/>
      <dgm:spPr/>
      <dgm:t>
        <a:bodyPr/>
        <a:lstStyle/>
        <a:p>
          <a:endParaRPr lang="en-GB"/>
        </a:p>
      </dgm:t>
    </dgm:pt>
    <dgm:pt modelId="{B6C1AB2E-2827-41C9-BF10-99E9E59F3D02}" type="pres">
      <dgm:prSet presAssocID="{EB8B55EF-62D9-40EF-AD21-5A41FFE6317E}" presName="hierChild5" presStyleCnt="0"/>
      <dgm:spPr/>
      <dgm:t>
        <a:bodyPr/>
        <a:lstStyle/>
        <a:p>
          <a:endParaRPr lang="en-GB"/>
        </a:p>
      </dgm:t>
    </dgm:pt>
    <dgm:pt modelId="{C2B828DD-8B1F-4ACD-9DAA-E89D66EB24E4}" type="pres">
      <dgm:prSet presAssocID="{9A7CD3FD-E9A3-4A8D-8A10-7D27570FFC57}" presName="Name37" presStyleLbl="parChTrans1D4" presStyleIdx="11" presStyleCnt="32"/>
      <dgm:spPr/>
      <dgm:t>
        <a:bodyPr/>
        <a:lstStyle/>
        <a:p>
          <a:endParaRPr lang="en-GB"/>
        </a:p>
      </dgm:t>
    </dgm:pt>
    <dgm:pt modelId="{EEB055DF-CF90-4720-96A5-FE67F2656025}" type="pres">
      <dgm:prSet presAssocID="{5D87A025-A344-4FAF-80BB-DFAE3E908EB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68E8165C-0E64-4331-927D-4FB4BC9FD682}" type="pres">
      <dgm:prSet presAssocID="{5D87A025-A344-4FAF-80BB-DFAE3E908EB3}" presName="rootComposite" presStyleCnt="0"/>
      <dgm:spPr/>
      <dgm:t>
        <a:bodyPr/>
        <a:lstStyle/>
        <a:p>
          <a:endParaRPr lang="en-GB"/>
        </a:p>
      </dgm:t>
    </dgm:pt>
    <dgm:pt modelId="{160D7765-D14F-4E91-925E-D0B3CB9858FA}" type="pres">
      <dgm:prSet presAssocID="{5D87A025-A344-4FAF-80BB-DFAE3E908EB3}" presName="rootText" presStyleLbl="node4" presStyleIdx="11" presStyleCnt="31" custScaleX="127799" custLinFactX="-22887" custLinFactNeighborX="-100000" custLinFactNeighborY="778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45C963E-6C40-4309-81DC-920DD268473E}" type="pres">
      <dgm:prSet presAssocID="{5D87A025-A344-4FAF-80BB-DFAE3E908EB3}" presName="rootConnector" presStyleLbl="node4" presStyleIdx="11" presStyleCnt="31"/>
      <dgm:spPr/>
      <dgm:t>
        <a:bodyPr/>
        <a:lstStyle/>
        <a:p>
          <a:endParaRPr lang="en-GB"/>
        </a:p>
      </dgm:t>
    </dgm:pt>
    <dgm:pt modelId="{7B271575-CA6B-46E8-9008-4197EAA53571}" type="pres">
      <dgm:prSet presAssocID="{5D87A025-A344-4FAF-80BB-DFAE3E908EB3}" presName="hierChild4" presStyleCnt="0"/>
      <dgm:spPr/>
      <dgm:t>
        <a:bodyPr/>
        <a:lstStyle/>
        <a:p>
          <a:endParaRPr lang="en-GB"/>
        </a:p>
      </dgm:t>
    </dgm:pt>
    <dgm:pt modelId="{08F6EFD8-617B-416A-9AF8-1A6D501C9215}" type="pres">
      <dgm:prSet presAssocID="{5D87A025-A344-4FAF-80BB-DFAE3E908EB3}" presName="hierChild5" presStyleCnt="0"/>
      <dgm:spPr/>
      <dgm:t>
        <a:bodyPr/>
        <a:lstStyle/>
        <a:p>
          <a:endParaRPr lang="en-GB"/>
        </a:p>
      </dgm:t>
    </dgm:pt>
    <dgm:pt modelId="{E52130EE-4C31-4292-A696-C73587F5AB5A}" type="pres">
      <dgm:prSet presAssocID="{494CAB23-F955-47F5-AD75-5D9009160DF7}" presName="Name37" presStyleLbl="parChTrans1D4" presStyleIdx="12" presStyleCnt="32"/>
      <dgm:spPr/>
      <dgm:t>
        <a:bodyPr/>
        <a:lstStyle/>
        <a:p>
          <a:endParaRPr lang="en-GB"/>
        </a:p>
      </dgm:t>
    </dgm:pt>
    <dgm:pt modelId="{737A4F7F-2499-4A9D-A56F-73B5F91F84F8}" type="pres">
      <dgm:prSet presAssocID="{926027CA-A80F-40DF-A197-9714F20355D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C8BF5B3D-C8A7-41CF-AD2A-BF862C3713E5}" type="pres">
      <dgm:prSet presAssocID="{926027CA-A80F-40DF-A197-9714F20355D3}" presName="rootComposite" presStyleCnt="0"/>
      <dgm:spPr/>
      <dgm:t>
        <a:bodyPr/>
        <a:lstStyle/>
        <a:p>
          <a:endParaRPr lang="en-GB"/>
        </a:p>
      </dgm:t>
    </dgm:pt>
    <dgm:pt modelId="{6EBDBA5F-48E5-4504-A41A-9FF034692218}" type="pres">
      <dgm:prSet presAssocID="{926027CA-A80F-40DF-A197-9714F20355D3}" presName="rootText" presStyleLbl="node4" presStyleIdx="12" presStyleCnt="31" custScaleX="127799" custLinFactX="-22887" custLinFactNeighborX="-100000" custLinFactNeighborY="778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DBA9CB-4745-41C5-A3C4-B5264365E0D7}" type="pres">
      <dgm:prSet presAssocID="{926027CA-A80F-40DF-A197-9714F20355D3}" presName="rootConnector" presStyleLbl="node4" presStyleIdx="12" presStyleCnt="31"/>
      <dgm:spPr/>
      <dgm:t>
        <a:bodyPr/>
        <a:lstStyle/>
        <a:p>
          <a:endParaRPr lang="en-GB"/>
        </a:p>
      </dgm:t>
    </dgm:pt>
    <dgm:pt modelId="{5A0B68D2-E30F-4084-A6FC-DA24B76863AF}" type="pres">
      <dgm:prSet presAssocID="{926027CA-A80F-40DF-A197-9714F20355D3}" presName="hierChild4" presStyleCnt="0"/>
      <dgm:spPr/>
      <dgm:t>
        <a:bodyPr/>
        <a:lstStyle/>
        <a:p>
          <a:endParaRPr lang="en-GB"/>
        </a:p>
      </dgm:t>
    </dgm:pt>
    <dgm:pt modelId="{3FF46249-2884-4841-9D03-19BEB0E6E636}" type="pres">
      <dgm:prSet presAssocID="{926027CA-A80F-40DF-A197-9714F20355D3}" presName="hierChild5" presStyleCnt="0"/>
      <dgm:spPr/>
      <dgm:t>
        <a:bodyPr/>
        <a:lstStyle/>
        <a:p>
          <a:endParaRPr lang="en-GB"/>
        </a:p>
      </dgm:t>
    </dgm:pt>
    <dgm:pt modelId="{F2715545-4038-4DF0-8323-714DB76DCA67}" type="pres">
      <dgm:prSet presAssocID="{9137A62A-12D3-45DC-A43F-1ABF2D083F10}" presName="Name37" presStyleLbl="parChTrans1D4" presStyleIdx="13" presStyleCnt="32"/>
      <dgm:spPr/>
      <dgm:t>
        <a:bodyPr/>
        <a:lstStyle/>
        <a:p>
          <a:endParaRPr lang="en-GB"/>
        </a:p>
      </dgm:t>
    </dgm:pt>
    <dgm:pt modelId="{BAC12E45-E3CA-4382-81E4-666AE95349B3}" type="pres">
      <dgm:prSet presAssocID="{AEA05AF6-AB80-4127-8651-2FA1D45E819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B648231-A7CF-4A35-BD68-E07DD65448D2}" type="pres">
      <dgm:prSet presAssocID="{AEA05AF6-AB80-4127-8651-2FA1D45E8192}" presName="rootComposite" presStyleCnt="0"/>
      <dgm:spPr/>
      <dgm:t>
        <a:bodyPr/>
        <a:lstStyle/>
        <a:p>
          <a:endParaRPr lang="en-GB"/>
        </a:p>
      </dgm:t>
    </dgm:pt>
    <dgm:pt modelId="{FA776052-6016-48DD-877D-A80194B7E81C}" type="pres">
      <dgm:prSet presAssocID="{AEA05AF6-AB80-4127-8651-2FA1D45E8192}" presName="rootText" presStyleLbl="node4" presStyleIdx="13" presStyleCnt="31" custScaleX="127799" custLinFactX="-22887" custLinFactNeighborX="-100000" custLinFactNeighborY="778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76A5B1C-3500-48C2-A1E8-6EED815BE452}" type="pres">
      <dgm:prSet presAssocID="{AEA05AF6-AB80-4127-8651-2FA1D45E8192}" presName="rootConnector" presStyleLbl="node4" presStyleIdx="13" presStyleCnt="31"/>
      <dgm:spPr/>
      <dgm:t>
        <a:bodyPr/>
        <a:lstStyle/>
        <a:p>
          <a:endParaRPr lang="en-GB"/>
        </a:p>
      </dgm:t>
    </dgm:pt>
    <dgm:pt modelId="{F036FC96-6C0A-41B5-9425-995729D9031E}" type="pres">
      <dgm:prSet presAssocID="{AEA05AF6-AB80-4127-8651-2FA1D45E8192}" presName="hierChild4" presStyleCnt="0"/>
      <dgm:spPr/>
      <dgm:t>
        <a:bodyPr/>
        <a:lstStyle/>
        <a:p>
          <a:endParaRPr lang="en-GB"/>
        </a:p>
      </dgm:t>
    </dgm:pt>
    <dgm:pt modelId="{8BC86B3C-0C9E-4F9E-AB2E-56B92A71D030}" type="pres">
      <dgm:prSet presAssocID="{AEA05AF6-AB80-4127-8651-2FA1D45E8192}" presName="hierChild5" presStyleCnt="0"/>
      <dgm:spPr/>
      <dgm:t>
        <a:bodyPr/>
        <a:lstStyle/>
        <a:p>
          <a:endParaRPr lang="en-GB"/>
        </a:p>
      </dgm:t>
    </dgm:pt>
    <dgm:pt modelId="{3B9D603B-66F0-4230-9E52-575AFE36D072}" type="pres">
      <dgm:prSet presAssocID="{B2B1E9FF-5F09-4991-AAAD-3B7AA585E161}" presName="Name37" presStyleLbl="parChTrans1D4" presStyleIdx="14" presStyleCnt="32"/>
      <dgm:spPr/>
      <dgm:t>
        <a:bodyPr/>
        <a:lstStyle/>
        <a:p>
          <a:endParaRPr lang="en-GB"/>
        </a:p>
      </dgm:t>
    </dgm:pt>
    <dgm:pt modelId="{3E48BF49-DFFE-4A2F-ADC1-38B60177DA8A}" type="pres">
      <dgm:prSet presAssocID="{7EB663B1-1AD1-4A96-A619-8924465A971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81E210F-0FED-411E-B6B9-5B1CE347F775}" type="pres">
      <dgm:prSet presAssocID="{7EB663B1-1AD1-4A96-A619-8924465A9714}" presName="rootComposite" presStyleCnt="0"/>
      <dgm:spPr/>
      <dgm:t>
        <a:bodyPr/>
        <a:lstStyle/>
        <a:p>
          <a:endParaRPr lang="en-US"/>
        </a:p>
      </dgm:t>
    </dgm:pt>
    <dgm:pt modelId="{F8DEFE79-B4E6-4C86-B158-037058FD85EA}" type="pres">
      <dgm:prSet presAssocID="{7EB663B1-1AD1-4A96-A619-8924465A9714}" presName="rootText" presStyleLbl="node4" presStyleIdx="14" presStyleCnt="31" custScaleX="179427" custLinFactX="-22887" custLinFactNeighborX="-100000" custLinFactNeighborY="778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326528-681D-431D-AF51-FE291AC15BF0}" type="pres">
      <dgm:prSet presAssocID="{7EB663B1-1AD1-4A96-A619-8924465A9714}" presName="rootConnector" presStyleLbl="node4" presStyleIdx="14" presStyleCnt="31"/>
      <dgm:spPr/>
      <dgm:t>
        <a:bodyPr/>
        <a:lstStyle/>
        <a:p>
          <a:endParaRPr lang="en-GB"/>
        </a:p>
      </dgm:t>
    </dgm:pt>
    <dgm:pt modelId="{544E5DD7-3FC1-4BD2-A599-493A4C85C0D0}" type="pres">
      <dgm:prSet presAssocID="{7EB663B1-1AD1-4A96-A619-8924465A9714}" presName="hierChild4" presStyleCnt="0"/>
      <dgm:spPr/>
      <dgm:t>
        <a:bodyPr/>
        <a:lstStyle/>
        <a:p>
          <a:endParaRPr lang="en-US"/>
        </a:p>
      </dgm:t>
    </dgm:pt>
    <dgm:pt modelId="{BB816855-D1B0-498B-8B67-C83DCC3A8BA0}" type="pres">
      <dgm:prSet presAssocID="{7EB663B1-1AD1-4A96-A619-8924465A9714}" presName="hierChild5" presStyleCnt="0"/>
      <dgm:spPr/>
      <dgm:t>
        <a:bodyPr/>
        <a:lstStyle/>
        <a:p>
          <a:endParaRPr lang="en-US"/>
        </a:p>
      </dgm:t>
    </dgm:pt>
    <dgm:pt modelId="{0D4D735D-6F13-47A3-BB48-1F2584DFE1F2}" type="pres">
      <dgm:prSet presAssocID="{981E00BE-0747-42CC-A839-EF02224332A7}" presName="Name37" presStyleLbl="parChTrans1D4" presStyleIdx="15" presStyleCnt="32"/>
      <dgm:spPr/>
      <dgm:t>
        <a:bodyPr/>
        <a:lstStyle/>
        <a:p>
          <a:endParaRPr lang="en-US"/>
        </a:p>
      </dgm:t>
    </dgm:pt>
    <dgm:pt modelId="{124ED330-CC9B-4262-8E1C-60BEF581F589}" type="pres">
      <dgm:prSet presAssocID="{2E4B7A19-853C-4C11-8293-BDD3D1BCAF5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B93110E-C772-4044-9BC5-CE7765123736}" type="pres">
      <dgm:prSet presAssocID="{2E4B7A19-853C-4C11-8293-BDD3D1BCAF5E}" presName="rootComposite" presStyleCnt="0"/>
      <dgm:spPr/>
      <dgm:t>
        <a:bodyPr/>
        <a:lstStyle/>
        <a:p>
          <a:endParaRPr lang="en-US"/>
        </a:p>
      </dgm:t>
    </dgm:pt>
    <dgm:pt modelId="{39A59FF0-BF36-4DF3-96A5-5ECEA782BE31}" type="pres">
      <dgm:prSet presAssocID="{2E4B7A19-853C-4C11-8293-BDD3D1BCAF5E}" presName="rootText" presStyleLbl="node4" presStyleIdx="15" presStyleCnt="31" custScaleX="163312" custScaleY="111762" custLinFactX="-18646" custLinFactNeighborX="-100000" custLinFactNeighborY="13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716D4E-9F92-43FF-A9A0-91C49E05E3A6}" type="pres">
      <dgm:prSet presAssocID="{2E4B7A19-853C-4C11-8293-BDD3D1BCAF5E}" presName="rootConnector" presStyleLbl="node4" presStyleIdx="15" presStyleCnt="31"/>
      <dgm:spPr/>
      <dgm:t>
        <a:bodyPr/>
        <a:lstStyle/>
        <a:p>
          <a:endParaRPr lang="en-US"/>
        </a:p>
      </dgm:t>
    </dgm:pt>
    <dgm:pt modelId="{C8F8664F-E6BE-429E-A744-3D2FAC372274}" type="pres">
      <dgm:prSet presAssocID="{2E4B7A19-853C-4C11-8293-BDD3D1BCAF5E}" presName="hierChild4" presStyleCnt="0"/>
      <dgm:spPr/>
      <dgm:t>
        <a:bodyPr/>
        <a:lstStyle/>
        <a:p>
          <a:endParaRPr lang="en-US"/>
        </a:p>
      </dgm:t>
    </dgm:pt>
    <dgm:pt modelId="{4664CB6D-020F-4B4A-AF83-C930875E0926}" type="pres">
      <dgm:prSet presAssocID="{2E4B7A19-853C-4C11-8293-BDD3D1BCAF5E}" presName="hierChild5" presStyleCnt="0"/>
      <dgm:spPr/>
      <dgm:t>
        <a:bodyPr/>
        <a:lstStyle/>
        <a:p>
          <a:endParaRPr lang="en-US"/>
        </a:p>
      </dgm:t>
    </dgm:pt>
    <dgm:pt modelId="{091579F1-5D19-4660-87CA-807292E26695}" type="pres">
      <dgm:prSet presAssocID="{EBB936DF-4156-4D66-BE39-84E71D3ACC3F}" presName="hierChild5" presStyleCnt="0"/>
      <dgm:spPr/>
      <dgm:t>
        <a:bodyPr/>
        <a:lstStyle/>
        <a:p>
          <a:endParaRPr lang="en-GB"/>
        </a:p>
      </dgm:t>
    </dgm:pt>
    <dgm:pt modelId="{A3AA2B34-B8D9-4231-A05E-70211E9DB70E}" type="pres">
      <dgm:prSet presAssocID="{FAA2186D-5E45-42EC-A42F-C125F60AE226}" presName="Name37" presStyleLbl="parChTrans1D4" presStyleIdx="16" presStyleCnt="32"/>
      <dgm:spPr/>
      <dgm:t>
        <a:bodyPr/>
        <a:lstStyle/>
        <a:p>
          <a:endParaRPr lang="en-GB"/>
        </a:p>
      </dgm:t>
    </dgm:pt>
    <dgm:pt modelId="{AF118D17-4A23-4B39-B223-9C6537323C2A}" type="pres">
      <dgm:prSet presAssocID="{9E6E4A8F-0E7E-4156-A536-67FCF69ADC0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6635313-5B8B-4DDF-86EE-FF6C02740EE5}" type="pres">
      <dgm:prSet presAssocID="{9E6E4A8F-0E7E-4156-A536-67FCF69ADC0C}" presName="rootComposite" presStyleCnt="0"/>
      <dgm:spPr/>
      <dgm:t>
        <a:bodyPr/>
        <a:lstStyle/>
        <a:p>
          <a:endParaRPr lang="en-GB"/>
        </a:p>
      </dgm:t>
    </dgm:pt>
    <dgm:pt modelId="{8F48D5A6-03A6-4E9D-BB56-229BAFD872EA}" type="pres">
      <dgm:prSet presAssocID="{9E6E4A8F-0E7E-4156-A536-67FCF69ADC0C}" presName="rootText" presStyleLbl="node4" presStyleIdx="16" presStyleCnt="31" custScaleX="126011" custLinFactX="-2492" custLinFactNeighborX="-100000" custLinFactNeighborY="313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FBFC5F2-91C4-4B79-8295-80CE26226601}" type="pres">
      <dgm:prSet presAssocID="{9E6E4A8F-0E7E-4156-A536-67FCF69ADC0C}" presName="rootConnector" presStyleLbl="node4" presStyleIdx="16" presStyleCnt="31"/>
      <dgm:spPr/>
      <dgm:t>
        <a:bodyPr/>
        <a:lstStyle/>
        <a:p>
          <a:endParaRPr lang="en-GB"/>
        </a:p>
      </dgm:t>
    </dgm:pt>
    <dgm:pt modelId="{ABCB7B9E-5E9F-45D5-827E-262164EA8734}" type="pres">
      <dgm:prSet presAssocID="{9E6E4A8F-0E7E-4156-A536-67FCF69ADC0C}" presName="hierChild4" presStyleCnt="0"/>
      <dgm:spPr/>
      <dgm:t>
        <a:bodyPr/>
        <a:lstStyle/>
        <a:p>
          <a:endParaRPr lang="en-GB"/>
        </a:p>
      </dgm:t>
    </dgm:pt>
    <dgm:pt modelId="{B6241E04-6825-41A0-AC75-765EB3307D6C}" type="pres">
      <dgm:prSet presAssocID="{9E6E4A8F-0E7E-4156-A536-67FCF69ADC0C}" presName="hierChild5" presStyleCnt="0"/>
      <dgm:spPr/>
      <dgm:t>
        <a:bodyPr/>
        <a:lstStyle/>
        <a:p>
          <a:endParaRPr lang="en-GB"/>
        </a:p>
      </dgm:t>
    </dgm:pt>
    <dgm:pt modelId="{9FC8A674-0DCB-4FFE-A171-61417C520F82}" type="pres">
      <dgm:prSet presAssocID="{99916B27-45DE-497D-866C-BF9222DAA63C}" presName="Name37" presStyleLbl="parChTrans1D4" presStyleIdx="17" presStyleCnt="32"/>
      <dgm:spPr/>
      <dgm:t>
        <a:bodyPr/>
        <a:lstStyle/>
        <a:p>
          <a:endParaRPr lang="en-GB"/>
        </a:p>
      </dgm:t>
    </dgm:pt>
    <dgm:pt modelId="{B309C02B-76FF-4027-AEB7-027A70B430C8}" type="pres">
      <dgm:prSet presAssocID="{9AC7573A-D88E-4697-86BD-EFCF3D4EE50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527D5AB-145F-4300-87F1-403D2280DE58}" type="pres">
      <dgm:prSet presAssocID="{9AC7573A-D88E-4697-86BD-EFCF3D4EE506}" presName="rootComposite" presStyleCnt="0"/>
      <dgm:spPr/>
      <dgm:t>
        <a:bodyPr/>
        <a:lstStyle/>
        <a:p>
          <a:endParaRPr lang="en-GB"/>
        </a:p>
      </dgm:t>
    </dgm:pt>
    <dgm:pt modelId="{887820D3-034B-4E04-9D1C-1283902881A4}" type="pres">
      <dgm:prSet presAssocID="{9AC7573A-D88E-4697-86BD-EFCF3D4EE506}" presName="rootText" presStyleLbl="node4" presStyleIdx="17" presStyleCnt="31" custScaleX="115977" custLinFactNeighborX="-88995" custLinFactNeighborY="313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05A6C9-8000-41EC-A247-A8B624C3D820}" type="pres">
      <dgm:prSet presAssocID="{9AC7573A-D88E-4697-86BD-EFCF3D4EE506}" presName="rootConnector" presStyleLbl="node4" presStyleIdx="17" presStyleCnt="31"/>
      <dgm:spPr/>
      <dgm:t>
        <a:bodyPr/>
        <a:lstStyle/>
        <a:p>
          <a:endParaRPr lang="en-GB"/>
        </a:p>
      </dgm:t>
    </dgm:pt>
    <dgm:pt modelId="{0F13FD42-FE8E-4F47-BA81-9DB8B80265DB}" type="pres">
      <dgm:prSet presAssocID="{9AC7573A-D88E-4697-86BD-EFCF3D4EE506}" presName="hierChild4" presStyleCnt="0"/>
      <dgm:spPr/>
      <dgm:t>
        <a:bodyPr/>
        <a:lstStyle/>
        <a:p>
          <a:endParaRPr lang="en-GB"/>
        </a:p>
      </dgm:t>
    </dgm:pt>
    <dgm:pt modelId="{C6BCF928-E41B-4906-A08B-EECEBB558F2E}" type="pres">
      <dgm:prSet presAssocID="{9212BFAC-3BA3-4DA6-A94F-DE0109E8F290}" presName="Name37" presStyleLbl="parChTrans1D4" presStyleIdx="18" presStyleCnt="32"/>
      <dgm:spPr/>
      <dgm:t>
        <a:bodyPr/>
        <a:lstStyle/>
        <a:p>
          <a:endParaRPr lang="en-US"/>
        </a:p>
      </dgm:t>
    </dgm:pt>
    <dgm:pt modelId="{EDF41116-0D94-4F4B-A3C3-CA08BED0C701}" type="pres">
      <dgm:prSet presAssocID="{9BC17672-3FA9-4001-99B0-36CB9A23A73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8AE921F-4713-42CA-A28E-B2679C961F30}" type="pres">
      <dgm:prSet presAssocID="{9BC17672-3FA9-4001-99B0-36CB9A23A73E}" presName="rootComposite" presStyleCnt="0"/>
      <dgm:spPr/>
      <dgm:t>
        <a:bodyPr/>
        <a:lstStyle/>
        <a:p>
          <a:endParaRPr lang="en-US"/>
        </a:p>
      </dgm:t>
    </dgm:pt>
    <dgm:pt modelId="{EDDFBF68-E7A1-4C3F-B373-4DFB66F28834}" type="pres">
      <dgm:prSet presAssocID="{9BC17672-3FA9-4001-99B0-36CB9A23A73E}" presName="rootText" presStyleLbl="node4" presStyleIdx="18" presStyleCnt="31" custScaleX="121832" custLinFactNeighborX="-88432" custLinFactNeighborY="57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3D7A7C-1417-4A4F-839B-50AEA37093BE}" type="pres">
      <dgm:prSet presAssocID="{9BC17672-3FA9-4001-99B0-36CB9A23A73E}" presName="rootConnector" presStyleLbl="node4" presStyleIdx="18" presStyleCnt="31"/>
      <dgm:spPr/>
      <dgm:t>
        <a:bodyPr/>
        <a:lstStyle/>
        <a:p>
          <a:endParaRPr lang="en-US"/>
        </a:p>
      </dgm:t>
    </dgm:pt>
    <dgm:pt modelId="{F687658E-5699-4EF5-A282-E328CD26ECBE}" type="pres">
      <dgm:prSet presAssocID="{9BC17672-3FA9-4001-99B0-36CB9A23A73E}" presName="hierChild4" presStyleCnt="0"/>
      <dgm:spPr/>
      <dgm:t>
        <a:bodyPr/>
        <a:lstStyle/>
        <a:p>
          <a:endParaRPr lang="en-US"/>
        </a:p>
      </dgm:t>
    </dgm:pt>
    <dgm:pt modelId="{5C1E8813-A1AF-4E09-B887-CBB87F0C6629}" type="pres">
      <dgm:prSet presAssocID="{9BC17672-3FA9-4001-99B0-36CB9A23A73E}" presName="hierChild5" presStyleCnt="0"/>
      <dgm:spPr/>
      <dgm:t>
        <a:bodyPr/>
        <a:lstStyle/>
        <a:p>
          <a:endParaRPr lang="en-US"/>
        </a:p>
      </dgm:t>
    </dgm:pt>
    <dgm:pt modelId="{F59D031A-05F2-4AAE-9789-E5D9658BCCD6}" type="pres">
      <dgm:prSet presAssocID="{73B1B098-5B59-4150-83F7-5A181261D84B}" presName="Name37" presStyleLbl="parChTrans1D4" presStyleIdx="19" presStyleCnt="32"/>
      <dgm:spPr/>
      <dgm:t>
        <a:bodyPr/>
        <a:lstStyle/>
        <a:p>
          <a:endParaRPr lang="en-US"/>
        </a:p>
      </dgm:t>
    </dgm:pt>
    <dgm:pt modelId="{EF2491E1-DBFF-4BE9-BE42-CA291D472EDE}" type="pres">
      <dgm:prSet presAssocID="{7146A858-C7EA-41D4-B987-4CC417BFFDA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CD1BDE6-ACEE-4E5C-8B0B-0BC22000AAEC}" type="pres">
      <dgm:prSet presAssocID="{7146A858-C7EA-41D4-B987-4CC417BFFDA1}" presName="rootComposite" presStyleCnt="0"/>
      <dgm:spPr/>
      <dgm:t>
        <a:bodyPr/>
        <a:lstStyle/>
        <a:p>
          <a:endParaRPr lang="en-US"/>
        </a:p>
      </dgm:t>
    </dgm:pt>
    <dgm:pt modelId="{11741076-0E73-4DDE-8099-EB8C1D6B93C5}" type="pres">
      <dgm:prSet presAssocID="{7146A858-C7EA-41D4-B987-4CC417BFFDA1}" presName="rootText" presStyleLbl="node4" presStyleIdx="19" presStyleCnt="31" custScaleX="129679" custScaleY="114234" custLinFactNeighborX="-88432" custLinFactNeighborY="57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869451-6849-43BC-A3DC-CAF760576A23}" type="pres">
      <dgm:prSet presAssocID="{7146A858-C7EA-41D4-B987-4CC417BFFDA1}" presName="rootConnector" presStyleLbl="node4" presStyleIdx="19" presStyleCnt="31"/>
      <dgm:spPr/>
      <dgm:t>
        <a:bodyPr/>
        <a:lstStyle/>
        <a:p>
          <a:endParaRPr lang="en-US"/>
        </a:p>
      </dgm:t>
    </dgm:pt>
    <dgm:pt modelId="{0DCFF827-0106-41E2-8BDE-A4B734FE28D2}" type="pres">
      <dgm:prSet presAssocID="{7146A858-C7EA-41D4-B987-4CC417BFFDA1}" presName="hierChild4" presStyleCnt="0"/>
      <dgm:spPr/>
      <dgm:t>
        <a:bodyPr/>
        <a:lstStyle/>
        <a:p>
          <a:endParaRPr lang="en-US"/>
        </a:p>
      </dgm:t>
    </dgm:pt>
    <dgm:pt modelId="{927A74D9-977C-41A7-8EF8-E731AFC38864}" type="pres">
      <dgm:prSet presAssocID="{7146A858-C7EA-41D4-B987-4CC417BFFDA1}" presName="hierChild5" presStyleCnt="0"/>
      <dgm:spPr/>
      <dgm:t>
        <a:bodyPr/>
        <a:lstStyle/>
        <a:p>
          <a:endParaRPr lang="en-US"/>
        </a:p>
      </dgm:t>
    </dgm:pt>
    <dgm:pt modelId="{8EC36A83-80CE-41C6-93B3-D1E5CC363286}" type="pres">
      <dgm:prSet presAssocID="{72ACB016-1920-4F98-AA10-C4DF1D679AA1}" presName="Name37" presStyleLbl="parChTrans1D4" presStyleIdx="20" presStyleCnt="32"/>
      <dgm:spPr/>
      <dgm:t>
        <a:bodyPr/>
        <a:lstStyle/>
        <a:p>
          <a:endParaRPr lang="en-US"/>
        </a:p>
      </dgm:t>
    </dgm:pt>
    <dgm:pt modelId="{0CCC5E2B-3F2A-4A51-9B7E-FBDDEE7868A1}" type="pres">
      <dgm:prSet presAssocID="{234CD4C4-2E91-4157-AACC-A5CF27E4126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6570DDA-4E14-4AB6-BD0F-3917D27AFC92}" type="pres">
      <dgm:prSet presAssocID="{234CD4C4-2E91-4157-AACC-A5CF27E4126C}" presName="rootComposite" presStyleCnt="0"/>
      <dgm:spPr/>
      <dgm:t>
        <a:bodyPr/>
        <a:lstStyle/>
        <a:p>
          <a:endParaRPr lang="en-US"/>
        </a:p>
      </dgm:t>
    </dgm:pt>
    <dgm:pt modelId="{9C73AE37-7CFE-48F2-89A5-7AFA343944DF}" type="pres">
      <dgm:prSet presAssocID="{234CD4C4-2E91-4157-AACC-A5CF27E4126C}" presName="rootText" presStyleLbl="node4" presStyleIdx="20" presStyleCnt="31" custScaleX="183708" custLinFactNeighborX="-88432" custLinFactNeighborY="57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5B81F8-98A7-4393-9DB8-45B46D210586}" type="pres">
      <dgm:prSet presAssocID="{234CD4C4-2E91-4157-AACC-A5CF27E4126C}" presName="rootConnector" presStyleLbl="node4" presStyleIdx="20" presStyleCnt="31"/>
      <dgm:spPr/>
      <dgm:t>
        <a:bodyPr/>
        <a:lstStyle/>
        <a:p>
          <a:endParaRPr lang="en-US"/>
        </a:p>
      </dgm:t>
    </dgm:pt>
    <dgm:pt modelId="{732C04E1-7B09-47B4-ADA3-649675BFB13C}" type="pres">
      <dgm:prSet presAssocID="{234CD4C4-2E91-4157-AACC-A5CF27E4126C}" presName="hierChild4" presStyleCnt="0"/>
      <dgm:spPr/>
      <dgm:t>
        <a:bodyPr/>
        <a:lstStyle/>
        <a:p>
          <a:endParaRPr lang="en-US"/>
        </a:p>
      </dgm:t>
    </dgm:pt>
    <dgm:pt modelId="{FFC0610B-49B5-44FF-9EB8-65F4FDB9E21D}" type="pres">
      <dgm:prSet presAssocID="{234CD4C4-2E91-4157-AACC-A5CF27E4126C}" presName="hierChild5" presStyleCnt="0"/>
      <dgm:spPr/>
      <dgm:t>
        <a:bodyPr/>
        <a:lstStyle/>
        <a:p>
          <a:endParaRPr lang="en-US"/>
        </a:p>
      </dgm:t>
    </dgm:pt>
    <dgm:pt modelId="{B96C1388-52C4-48EA-82D4-E4454B013887}" type="pres">
      <dgm:prSet presAssocID="{8C94685C-5443-4776-87EC-B0E1BCFCBB8A}" presName="Name37" presStyleLbl="parChTrans1D4" presStyleIdx="21" presStyleCnt="32"/>
      <dgm:spPr/>
      <dgm:t>
        <a:bodyPr/>
        <a:lstStyle/>
        <a:p>
          <a:endParaRPr lang="en-US"/>
        </a:p>
      </dgm:t>
    </dgm:pt>
    <dgm:pt modelId="{5A9928DB-8E7D-40FA-BFE8-7FB9FA83CED9}" type="pres">
      <dgm:prSet presAssocID="{F1BF4BD6-C2CB-405D-A1BC-2C1D7649DD45}" presName="hierRoot2" presStyleCnt="0">
        <dgm:presLayoutVars>
          <dgm:hierBranch val="init"/>
        </dgm:presLayoutVars>
      </dgm:prSet>
      <dgm:spPr/>
    </dgm:pt>
    <dgm:pt modelId="{D6E8E772-9B39-4C15-9B5A-31EC4133E304}" type="pres">
      <dgm:prSet presAssocID="{F1BF4BD6-C2CB-405D-A1BC-2C1D7649DD45}" presName="rootComposite" presStyleCnt="0"/>
      <dgm:spPr/>
    </dgm:pt>
    <dgm:pt modelId="{E469FB22-2E67-43E2-838A-F3B54AA75961}" type="pres">
      <dgm:prSet presAssocID="{F1BF4BD6-C2CB-405D-A1BC-2C1D7649DD45}" presName="rootText" presStyleLbl="node4" presStyleIdx="21" presStyleCnt="31" custScaleX="172976" custLinFactNeighborX="-87036" custLinFactNeighborY="41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D41E62-D324-4F2F-AEEA-21A593ABE9EF}" type="pres">
      <dgm:prSet presAssocID="{F1BF4BD6-C2CB-405D-A1BC-2C1D7649DD45}" presName="rootConnector" presStyleLbl="node4" presStyleIdx="21" presStyleCnt="31"/>
      <dgm:spPr/>
      <dgm:t>
        <a:bodyPr/>
        <a:lstStyle/>
        <a:p>
          <a:endParaRPr lang="en-US"/>
        </a:p>
      </dgm:t>
    </dgm:pt>
    <dgm:pt modelId="{3FFB7608-222C-4A32-91C9-277D39D84BA4}" type="pres">
      <dgm:prSet presAssocID="{F1BF4BD6-C2CB-405D-A1BC-2C1D7649DD45}" presName="hierChild4" presStyleCnt="0"/>
      <dgm:spPr/>
    </dgm:pt>
    <dgm:pt modelId="{76C00496-8E61-4B52-AB87-4BC51A3F76F2}" type="pres">
      <dgm:prSet presAssocID="{F1BF4BD6-C2CB-405D-A1BC-2C1D7649DD45}" presName="hierChild5" presStyleCnt="0"/>
      <dgm:spPr/>
    </dgm:pt>
    <dgm:pt modelId="{0E1E9F3A-B5FE-4F9F-B23B-CB809CD6CE2D}" type="pres">
      <dgm:prSet presAssocID="{9AC7573A-D88E-4697-86BD-EFCF3D4EE506}" presName="hierChild5" presStyleCnt="0"/>
      <dgm:spPr/>
      <dgm:t>
        <a:bodyPr/>
        <a:lstStyle/>
        <a:p>
          <a:endParaRPr lang="en-GB"/>
        </a:p>
      </dgm:t>
    </dgm:pt>
    <dgm:pt modelId="{845C543C-96FA-42A6-9E63-AF6232E95F9C}" type="pres">
      <dgm:prSet presAssocID="{7D96EDEA-202D-46F8-AE78-19A765DEFB71}" presName="hierChild5" presStyleCnt="0"/>
      <dgm:spPr/>
      <dgm:t>
        <a:bodyPr/>
        <a:lstStyle/>
        <a:p>
          <a:endParaRPr lang="en-GB"/>
        </a:p>
      </dgm:t>
    </dgm:pt>
    <dgm:pt modelId="{046A7DE4-B404-4D05-8FAE-E473761D67A7}" type="pres">
      <dgm:prSet presAssocID="{97C55545-486B-4F0D-8582-277F7DFB61B6}" presName="Name111" presStyleLbl="parChTrans1D4" presStyleIdx="22" presStyleCnt="32"/>
      <dgm:spPr/>
      <dgm:t>
        <a:bodyPr/>
        <a:lstStyle/>
        <a:p>
          <a:endParaRPr lang="en-US"/>
        </a:p>
      </dgm:t>
    </dgm:pt>
    <dgm:pt modelId="{26234DAE-99AF-4950-9EB7-8A9BD30F8846}" type="pres">
      <dgm:prSet presAssocID="{32131670-1BE3-4107-AA0A-68D6B2F6923A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6D85A1F-C413-4AFC-BB51-A21E9CFBCC7E}" type="pres">
      <dgm:prSet presAssocID="{32131670-1BE3-4107-AA0A-68D6B2F6923A}" presName="rootComposite3" presStyleCnt="0"/>
      <dgm:spPr/>
      <dgm:t>
        <a:bodyPr/>
        <a:lstStyle/>
        <a:p>
          <a:endParaRPr lang="en-US"/>
        </a:p>
      </dgm:t>
    </dgm:pt>
    <dgm:pt modelId="{DC6A2AA0-096E-41CE-A389-57A4C3E130A8}" type="pres">
      <dgm:prSet presAssocID="{32131670-1BE3-4107-AA0A-68D6B2F6923A}" presName="rootText3" presStyleLbl="asst4" presStyleIdx="0" presStyleCnt="1" custScaleX="178692" custScaleY="101317" custLinFactNeighborX="-4353" custLinFactNeighborY="-121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5A6845-7291-4D8D-ACBF-44445F058410}" type="pres">
      <dgm:prSet presAssocID="{32131670-1BE3-4107-AA0A-68D6B2F6923A}" presName="rootConnector3" presStyleLbl="asst4" presStyleIdx="0" presStyleCnt="1"/>
      <dgm:spPr/>
      <dgm:t>
        <a:bodyPr/>
        <a:lstStyle/>
        <a:p>
          <a:endParaRPr lang="en-US"/>
        </a:p>
      </dgm:t>
    </dgm:pt>
    <dgm:pt modelId="{8CD53681-710F-4E8E-8ED6-D3E548A6220F}" type="pres">
      <dgm:prSet presAssocID="{32131670-1BE3-4107-AA0A-68D6B2F6923A}" presName="hierChild6" presStyleCnt="0"/>
      <dgm:spPr/>
      <dgm:t>
        <a:bodyPr/>
        <a:lstStyle/>
        <a:p>
          <a:endParaRPr lang="en-US"/>
        </a:p>
      </dgm:t>
    </dgm:pt>
    <dgm:pt modelId="{7F49086D-4E67-4C5B-B331-C8FA23563B6C}" type="pres">
      <dgm:prSet presAssocID="{32131670-1BE3-4107-AA0A-68D6B2F6923A}" presName="hierChild7" presStyleCnt="0"/>
      <dgm:spPr/>
      <dgm:t>
        <a:bodyPr/>
        <a:lstStyle/>
        <a:p>
          <a:endParaRPr lang="en-US"/>
        </a:p>
      </dgm:t>
    </dgm:pt>
    <dgm:pt modelId="{C1BCC219-0556-4A6B-B9AD-91EC19E1B2A8}" type="pres">
      <dgm:prSet presAssocID="{46DA7AAB-F105-43D7-BB5A-CB6C9AC74CE0}" presName="Name37" presStyleLbl="parChTrans1D4" presStyleIdx="23" presStyleCnt="32"/>
      <dgm:spPr/>
      <dgm:t>
        <a:bodyPr/>
        <a:lstStyle/>
        <a:p>
          <a:endParaRPr lang="en-US"/>
        </a:p>
      </dgm:t>
    </dgm:pt>
    <dgm:pt modelId="{BC5BBFBE-EDA1-4165-AF50-8CE2E668BC7F}" type="pres">
      <dgm:prSet presAssocID="{BC215177-39CC-4986-A6EB-7B9B2C2E2FD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D04C6D1-6D46-4682-A81A-C0DF51E98A7F}" type="pres">
      <dgm:prSet presAssocID="{BC215177-39CC-4986-A6EB-7B9B2C2E2FD7}" presName="rootComposite" presStyleCnt="0"/>
      <dgm:spPr/>
      <dgm:t>
        <a:bodyPr/>
        <a:lstStyle/>
        <a:p>
          <a:endParaRPr lang="en-US"/>
        </a:p>
      </dgm:t>
    </dgm:pt>
    <dgm:pt modelId="{18562376-A7EE-46F4-988A-E4A6FDF28809}" type="pres">
      <dgm:prSet presAssocID="{BC215177-39CC-4986-A6EB-7B9B2C2E2FD7}" presName="rootText" presStyleLbl="node4" presStyleIdx="22" presStyleCnt="31" custScaleX="167448" custLinFactNeighborX="70018" custLinFactNeighborY="-25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3123F8-9352-44A5-8D42-05722945F447}" type="pres">
      <dgm:prSet presAssocID="{BC215177-39CC-4986-A6EB-7B9B2C2E2FD7}" presName="rootConnector" presStyleLbl="node4" presStyleIdx="22" presStyleCnt="31"/>
      <dgm:spPr/>
      <dgm:t>
        <a:bodyPr/>
        <a:lstStyle/>
        <a:p>
          <a:endParaRPr lang="en-GB"/>
        </a:p>
      </dgm:t>
    </dgm:pt>
    <dgm:pt modelId="{10763FF2-EFE1-47E7-BE0D-A82D4A6D03F5}" type="pres">
      <dgm:prSet presAssocID="{BC215177-39CC-4986-A6EB-7B9B2C2E2FD7}" presName="hierChild4" presStyleCnt="0"/>
      <dgm:spPr/>
      <dgm:t>
        <a:bodyPr/>
        <a:lstStyle/>
        <a:p>
          <a:endParaRPr lang="en-US"/>
        </a:p>
      </dgm:t>
    </dgm:pt>
    <dgm:pt modelId="{52A80DC5-8829-4ECA-A60E-8162995B3C6B}" type="pres">
      <dgm:prSet presAssocID="{BC215177-39CC-4986-A6EB-7B9B2C2E2FD7}" presName="hierChild5" presStyleCnt="0"/>
      <dgm:spPr/>
      <dgm:t>
        <a:bodyPr/>
        <a:lstStyle/>
        <a:p>
          <a:endParaRPr lang="en-US"/>
        </a:p>
      </dgm:t>
    </dgm:pt>
    <dgm:pt modelId="{7DBC5506-1661-401A-A1F0-6D23068F69B5}" type="pres">
      <dgm:prSet presAssocID="{8F7A9513-AE67-449B-A0C3-BE3D07DA9AC5}" presName="Name37" presStyleLbl="parChTrans1D4" presStyleIdx="24" presStyleCnt="32"/>
      <dgm:spPr/>
      <dgm:t>
        <a:bodyPr/>
        <a:lstStyle/>
        <a:p>
          <a:endParaRPr lang="en-GB"/>
        </a:p>
      </dgm:t>
    </dgm:pt>
    <dgm:pt modelId="{64C5BB3A-30AA-4D9B-BD1F-7459EFD1E258}" type="pres">
      <dgm:prSet presAssocID="{A638744A-086A-4C59-8001-8C72F569A23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A53A77C-7250-4E0C-BC14-E7DDE418AE73}" type="pres">
      <dgm:prSet presAssocID="{A638744A-086A-4C59-8001-8C72F569A237}" presName="rootComposite" presStyleCnt="0"/>
      <dgm:spPr/>
      <dgm:t>
        <a:bodyPr/>
        <a:lstStyle/>
        <a:p>
          <a:endParaRPr lang="en-US"/>
        </a:p>
      </dgm:t>
    </dgm:pt>
    <dgm:pt modelId="{A681044C-E175-4200-B4F3-9224F95E5360}" type="pres">
      <dgm:prSet presAssocID="{A638744A-086A-4C59-8001-8C72F569A237}" presName="rootText" presStyleLbl="node4" presStyleIdx="23" presStyleCnt="31" custLinFactNeighborX="96533" custLinFactNeighborY="-77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845532-2289-47D5-833F-54C9BC0921D6}" type="pres">
      <dgm:prSet presAssocID="{A638744A-086A-4C59-8001-8C72F569A237}" presName="rootConnector" presStyleLbl="node4" presStyleIdx="23" presStyleCnt="31"/>
      <dgm:spPr/>
      <dgm:t>
        <a:bodyPr/>
        <a:lstStyle/>
        <a:p>
          <a:endParaRPr lang="en-GB"/>
        </a:p>
      </dgm:t>
    </dgm:pt>
    <dgm:pt modelId="{47A493F0-9E15-40A7-A924-6571A95C6111}" type="pres">
      <dgm:prSet presAssocID="{A638744A-086A-4C59-8001-8C72F569A237}" presName="hierChild4" presStyleCnt="0"/>
      <dgm:spPr/>
      <dgm:t>
        <a:bodyPr/>
        <a:lstStyle/>
        <a:p>
          <a:endParaRPr lang="en-US"/>
        </a:p>
      </dgm:t>
    </dgm:pt>
    <dgm:pt modelId="{449F2A29-ABD5-4A10-AE9E-3BF6FF692FC5}" type="pres">
      <dgm:prSet presAssocID="{3B0CB50A-C829-49D9-83EC-E95FA5C4285E}" presName="Name37" presStyleLbl="parChTrans1D4" presStyleIdx="25" presStyleCnt="32"/>
      <dgm:spPr/>
      <dgm:t>
        <a:bodyPr/>
        <a:lstStyle/>
        <a:p>
          <a:endParaRPr lang="en-GB"/>
        </a:p>
      </dgm:t>
    </dgm:pt>
    <dgm:pt modelId="{8DD315B2-E7C8-480D-B03B-60D8A135A091}" type="pres">
      <dgm:prSet presAssocID="{8D53C013-DCF1-4E71-977C-3A1458E74CA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DF701CE-5A95-45E6-A407-5562A15C8B87}" type="pres">
      <dgm:prSet presAssocID="{8D53C013-DCF1-4E71-977C-3A1458E74CAC}" presName="rootComposite" presStyleCnt="0"/>
      <dgm:spPr/>
      <dgm:t>
        <a:bodyPr/>
        <a:lstStyle/>
        <a:p>
          <a:endParaRPr lang="en-US"/>
        </a:p>
      </dgm:t>
    </dgm:pt>
    <dgm:pt modelId="{E503AA45-42B3-45DC-B6A5-F16FFA560A9F}" type="pres">
      <dgm:prSet presAssocID="{8D53C013-DCF1-4E71-977C-3A1458E74CAC}" presName="rootText" presStyleLbl="node4" presStyleIdx="24" presStyleCnt="31" custScaleX="209934" custScaleY="99999" custLinFactX="6322" custLinFactNeighborX="100000" custLinFactNeighborY="-261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E2854A4-BB67-451C-9AF5-4380991C635D}" type="pres">
      <dgm:prSet presAssocID="{8D53C013-DCF1-4E71-977C-3A1458E74CAC}" presName="rootConnector" presStyleLbl="node4" presStyleIdx="24" presStyleCnt="31"/>
      <dgm:spPr/>
      <dgm:t>
        <a:bodyPr/>
        <a:lstStyle/>
        <a:p>
          <a:endParaRPr lang="en-GB"/>
        </a:p>
      </dgm:t>
    </dgm:pt>
    <dgm:pt modelId="{B90BFD48-0193-4D52-937E-7FF8E4A67A2B}" type="pres">
      <dgm:prSet presAssocID="{8D53C013-DCF1-4E71-977C-3A1458E74CAC}" presName="hierChild4" presStyleCnt="0"/>
      <dgm:spPr/>
      <dgm:t>
        <a:bodyPr/>
        <a:lstStyle/>
        <a:p>
          <a:endParaRPr lang="en-US"/>
        </a:p>
      </dgm:t>
    </dgm:pt>
    <dgm:pt modelId="{5FEC05E8-FA22-4170-BCEA-57821F48A01F}" type="pres">
      <dgm:prSet presAssocID="{8D53C013-DCF1-4E71-977C-3A1458E74CAC}" presName="hierChild5" presStyleCnt="0"/>
      <dgm:spPr/>
      <dgm:t>
        <a:bodyPr/>
        <a:lstStyle/>
        <a:p>
          <a:endParaRPr lang="en-US"/>
        </a:p>
      </dgm:t>
    </dgm:pt>
    <dgm:pt modelId="{F6320BEE-9259-4505-938F-28F44071F81F}" type="pres">
      <dgm:prSet presAssocID="{30EC4B51-B08B-42A2-8CAC-9FA4045E78E5}" presName="Name37" presStyleLbl="parChTrans1D4" presStyleIdx="26" presStyleCnt="32"/>
      <dgm:spPr/>
      <dgm:t>
        <a:bodyPr/>
        <a:lstStyle/>
        <a:p>
          <a:endParaRPr lang="en-GB"/>
        </a:p>
      </dgm:t>
    </dgm:pt>
    <dgm:pt modelId="{7EB16DFD-26EA-4D1D-8D7F-ED6F9D115FB3}" type="pres">
      <dgm:prSet presAssocID="{B2DAD8BE-9A7E-4FE7-86EA-9EE401BBEFA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D53A5CE-AE17-40AC-AFCB-AB8CD0ACE721}" type="pres">
      <dgm:prSet presAssocID="{B2DAD8BE-9A7E-4FE7-86EA-9EE401BBEFA8}" presName="rootComposite" presStyleCnt="0"/>
      <dgm:spPr/>
      <dgm:t>
        <a:bodyPr/>
        <a:lstStyle/>
        <a:p>
          <a:endParaRPr lang="en-US"/>
        </a:p>
      </dgm:t>
    </dgm:pt>
    <dgm:pt modelId="{FC9CC6AF-BBB5-4C45-9D4D-02C98C329FC2}" type="pres">
      <dgm:prSet presAssocID="{B2DAD8BE-9A7E-4FE7-86EA-9EE401BBEFA8}" presName="rootText" presStyleLbl="node4" presStyleIdx="25" presStyleCnt="31" custLinFactX="8638" custLinFactNeighborX="100000" custLinFactNeighborY="-4897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2923563-370D-42D4-A879-32931A437951}" type="pres">
      <dgm:prSet presAssocID="{B2DAD8BE-9A7E-4FE7-86EA-9EE401BBEFA8}" presName="rootConnector" presStyleLbl="node4" presStyleIdx="25" presStyleCnt="31"/>
      <dgm:spPr/>
      <dgm:t>
        <a:bodyPr/>
        <a:lstStyle/>
        <a:p>
          <a:endParaRPr lang="en-GB"/>
        </a:p>
      </dgm:t>
    </dgm:pt>
    <dgm:pt modelId="{87B285E8-1687-4681-A4A4-A42C1928B5E4}" type="pres">
      <dgm:prSet presAssocID="{B2DAD8BE-9A7E-4FE7-86EA-9EE401BBEFA8}" presName="hierChild4" presStyleCnt="0"/>
      <dgm:spPr/>
      <dgm:t>
        <a:bodyPr/>
        <a:lstStyle/>
        <a:p>
          <a:endParaRPr lang="en-US"/>
        </a:p>
      </dgm:t>
    </dgm:pt>
    <dgm:pt modelId="{168133BA-97EC-4535-A981-0C9477B62529}" type="pres">
      <dgm:prSet presAssocID="{B2DAD8BE-9A7E-4FE7-86EA-9EE401BBEFA8}" presName="hierChild5" presStyleCnt="0"/>
      <dgm:spPr/>
      <dgm:t>
        <a:bodyPr/>
        <a:lstStyle/>
        <a:p>
          <a:endParaRPr lang="en-US"/>
        </a:p>
      </dgm:t>
    </dgm:pt>
    <dgm:pt modelId="{7287841C-8318-41B1-B90E-72F8520796B1}" type="pres">
      <dgm:prSet presAssocID="{4E70DF0C-F3A1-46DE-B139-8CB27E27145F}" presName="Name37" presStyleLbl="parChTrans1D4" presStyleIdx="27" presStyleCnt="32"/>
      <dgm:spPr/>
      <dgm:t>
        <a:bodyPr/>
        <a:lstStyle/>
        <a:p>
          <a:endParaRPr lang="en-GB"/>
        </a:p>
      </dgm:t>
    </dgm:pt>
    <dgm:pt modelId="{CFACE1A3-17D9-4A5B-ADEB-98CC3E44AF45}" type="pres">
      <dgm:prSet presAssocID="{09232892-3B32-4C11-9B06-789702A4431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5810EFB-37E9-49EF-8E60-C61F06359D4C}" type="pres">
      <dgm:prSet presAssocID="{09232892-3B32-4C11-9B06-789702A44313}" presName="rootComposite" presStyleCnt="0"/>
      <dgm:spPr/>
      <dgm:t>
        <a:bodyPr/>
        <a:lstStyle/>
        <a:p>
          <a:endParaRPr lang="en-US"/>
        </a:p>
      </dgm:t>
    </dgm:pt>
    <dgm:pt modelId="{036D3960-EF9A-4767-B8E0-F4CEF82AE27D}" type="pres">
      <dgm:prSet presAssocID="{09232892-3B32-4C11-9B06-789702A44313}" presName="rootText" presStyleLbl="node4" presStyleIdx="26" presStyleCnt="31" custScaleX="129196" custLinFactX="7619" custLinFactNeighborX="100000" custLinFactNeighborY="-734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AE949EB-3D76-4BD7-B48A-E27D3AF516E7}" type="pres">
      <dgm:prSet presAssocID="{09232892-3B32-4C11-9B06-789702A44313}" presName="rootConnector" presStyleLbl="node4" presStyleIdx="26" presStyleCnt="31"/>
      <dgm:spPr/>
      <dgm:t>
        <a:bodyPr/>
        <a:lstStyle/>
        <a:p>
          <a:endParaRPr lang="en-GB"/>
        </a:p>
      </dgm:t>
    </dgm:pt>
    <dgm:pt modelId="{99BB85CE-F720-4866-B2E2-5B0560D1AD17}" type="pres">
      <dgm:prSet presAssocID="{09232892-3B32-4C11-9B06-789702A44313}" presName="hierChild4" presStyleCnt="0"/>
      <dgm:spPr/>
      <dgm:t>
        <a:bodyPr/>
        <a:lstStyle/>
        <a:p>
          <a:endParaRPr lang="en-US"/>
        </a:p>
      </dgm:t>
    </dgm:pt>
    <dgm:pt modelId="{21C7142E-FFD6-473A-96DA-0F11BC948B3D}" type="pres">
      <dgm:prSet presAssocID="{09232892-3B32-4C11-9B06-789702A44313}" presName="hierChild5" presStyleCnt="0"/>
      <dgm:spPr/>
      <dgm:t>
        <a:bodyPr/>
        <a:lstStyle/>
        <a:p>
          <a:endParaRPr lang="en-US"/>
        </a:p>
      </dgm:t>
    </dgm:pt>
    <dgm:pt modelId="{FD5D7AA2-DB51-44C4-858D-74E3B67C29F9}" type="pres">
      <dgm:prSet presAssocID="{12A67CF0-3DEE-4B30-8A2D-B865EC581DD0}" presName="Name37" presStyleLbl="parChTrans1D4" presStyleIdx="28" presStyleCnt="32"/>
      <dgm:spPr/>
      <dgm:t>
        <a:bodyPr/>
        <a:lstStyle/>
        <a:p>
          <a:endParaRPr lang="en-GB"/>
        </a:p>
      </dgm:t>
    </dgm:pt>
    <dgm:pt modelId="{92EA4AB3-901F-401C-A85A-81786D4AC979}" type="pres">
      <dgm:prSet presAssocID="{F00EC611-8B0E-4942-8DF1-429F20F7F8C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9120842-D7D2-4501-B4A9-50E5A94F7C5F}" type="pres">
      <dgm:prSet presAssocID="{F00EC611-8B0E-4942-8DF1-429F20F7F8C2}" presName="rootComposite" presStyleCnt="0"/>
      <dgm:spPr/>
      <dgm:t>
        <a:bodyPr/>
        <a:lstStyle/>
        <a:p>
          <a:endParaRPr lang="en-US"/>
        </a:p>
      </dgm:t>
    </dgm:pt>
    <dgm:pt modelId="{E09550CE-C74C-4DDD-931D-A2CE5DFFDBC7}" type="pres">
      <dgm:prSet presAssocID="{F00EC611-8B0E-4942-8DF1-429F20F7F8C2}" presName="rootText" presStyleLbl="node4" presStyleIdx="27" presStyleCnt="31" custScaleX="153869" custScaleY="102599" custLinFactX="7619" custLinFactNeighborX="100000" custLinFactNeighborY="-884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A6B399-5DB8-45F8-BB0F-7A1BDF29C296}" type="pres">
      <dgm:prSet presAssocID="{F00EC611-8B0E-4942-8DF1-429F20F7F8C2}" presName="rootConnector" presStyleLbl="node4" presStyleIdx="27" presStyleCnt="31"/>
      <dgm:spPr/>
      <dgm:t>
        <a:bodyPr/>
        <a:lstStyle/>
        <a:p>
          <a:endParaRPr lang="en-GB"/>
        </a:p>
      </dgm:t>
    </dgm:pt>
    <dgm:pt modelId="{921A90C2-9D1D-4E00-B390-D61FEBA493BC}" type="pres">
      <dgm:prSet presAssocID="{F00EC611-8B0E-4942-8DF1-429F20F7F8C2}" presName="hierChild4" presStyleCnt="0"/>
      <dgm:spPr/>
      <dgm:t>
        <a:bodyPr/>
        <a:lstStyle/>
        <a:p>
          <a:endParaRPr lang="en-US"/>
        </a:p>
      </dgm:t>
    </dgm:pt>
    <dgm:pt modelId="{0728CBC8-13AE-42BA-A94B-25C45150EDB9}" type="pres">
      <dgm:prSet presAssocID="{F00EC611-8B0E-4942-8DF1-429F20F7F8C2}" presName="hierChild5" presStyleCnt="0"/>
      <dgm:spPr/>
      <dgm:t>
        <a:bodyPr/>
        <a:lstStyle/>
        <a:p>
          <a:endParaRPr lang="en-US"/>
        </a:p>
      </dgm:t>
    </dgm:pt>
    <dgm:pt modelId="{3CA21E8A-1428-4C8E-8E9E-E89367B19358}" type="pres">
      <dgm:prSet presAssocID="{0F20A729-8A3B-41B2-A32B-FAE6306EDAD3}" presName="Name37" presStyleLbl="parChTrans1D4" presStyleIdx="29" presStyleCnt="32"/>
      <dgm:spPr/>
      <dgm:t>
        <a:bodyPr/>
        <a:lstStyle/>
        <a:p>
          <a:endParaRPr lang="en-US"/>
        </a:p>
      </dgm:t>
    </dgm:pt>
    <dgm:pt modelId="{B8BF9719-CD84-49AB-9B04-173A7B0D1895}" type="pres">
      <dgm:prSet presAssocID="{A5919621-D6A7-429F-9B83-F167C915D30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2E55815-74D2-4100-8E69-3A382E431EDC}" type="pres">
      <dgm:prSet presAssocID="{A5919621-D6A7-429F-9B83-F167C915D30C}" presName="rootComposite" presStyleCnt="0"/>
      <dgm:spPr/>
      <dgm:t>
        <a:bodyPr/>
        <a:lstStyle/>
        <a:p>
          <a:endParaRPr lang="en-US"/>
        </a:p>
      </dgm:t>
    </dgm:pt>
    <dgm:pt modelId="{58E14BAB-035A-42CA-B052-BBDF447390F4}" type="pres">
      <dgm:prSet presAssocID="{A5919621-D6A7-429F-9B83-F167C915D30C}" presName="rootText" presStyleLbl="node4" presStyleIdx="28" presStyleCnt="31" custScaleX="165632" custLinFactX="8638" custLinFactY="-7119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9A3B39-3CF2-4C32-91C2-053F00F9B3F7}" type="pres">
      <dgm:prSet presAssocID="{A5919621-D6A7-429F-9B83-F167C915D30C}" presName="rootConnector" presStyleLbl="node4" presStyleIdx="28" presStyleCnt="31"/>
      <dgm:spPr/>
      <dgm:t>
        <a:bodyPr/>
        <a:lstStyle/>
        <a:p>
          <a:endParaRPr lang="en-GB"/>
        </a:p>
      </dgm:t>
    </dgm:pt>
    <dgm:pt modelId="{CD558706-39FC-4A30-BDFE-05A10176B759}" type="pres">
      <dgm:prSet presAssocID="{A5919621-D6A7-429F-9B83-F167C915D30C}" presName="hierChild4" presStyleCnt="0"/>
      <dgm:spPr/>
      <dgm:t>
        <a:bodyPr/>
        <a:lstStyle/>
        <a:p>
          <a:endParaRPr lang="en-US"/>
        </a:p>
      </dgm:t>
    </dgm:pt>
    <dgm:pt modelId="{8481C996-CC79-41D6-ADA6-F65831EB5E79}" type="pres">
      <dgm:prSet presAssocID="{A5919621-D6A7-429F-9B83-F167C915D30C}" presName="hierChild5" presStyleCnt="0"/>
      <dgm:spPr/>
      <dgm:t>
        <a:bodyPr/>
        <a:lstStyle/>
        <a:p>
          <a:endParaRPr lang="en-US"/>
        </a:p>
      </dgm:t>
    </dgm:pt>
    <dgm:pt modelId="{3AA5A45F-BFC7-44B7-ACAC-F357A6CD73B2}" type="pres">
      <dgm:prSet presAssocID="{FBC0C50E-9873-4CC1-A837-4153669FB150}" presName="Name37" presStyleLbl="parChTrans1D4" presStyleIdx="30" presStyleCnt="32"/>
      <dgm:spPr/>
      <dgm:t>
        <a:bodyPr/>
        <a:lstStyle/>
        <a:p>
          <a:endParaRPr lang="en-US"/>
        </a:p>
      </dgm:t>
    </dgm:pt>
    <dgm:pt modelId="{8CE49A42-E786-4306-A9EC-43ABFE8E54B1}" type="pres">
      <dgm:prSet presAssocID="{FAE452F8-A165-40CA-9369-A8980A382FC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CA43319-DCA4-44B7-B351-95CF37DC39D3}" type="pres">
      <dgm:prSet presAssocID="{FAE452F8-A165-40CA-9369-A8980A382FC1}" presName="rootComposite" presStyleCnt="0"/>
      <dgm:spPr/>
      <dgm:t>
        <a:bodyPr/>
        <a:lstStyle/>
        <a:p>
          <a:endParaRPr lang="en-US"/>
        </a:p>
      </dgm:t>
    </dgm:pt>
    <dgm:pt modelId="{42CE1273-3F27-4683-9415-D411A8FBFDCF}" type="pres">
      <dgm:prSet presAssocID="{FAE452F8-A165-40CA-9369-A8980A382FC1}" presName="rootText" presStyleLbl="node4" presStyleIdx="29" presStyleCnt="31" custLinFactX="8610" custLinFactY="-30458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10614E-DB81-4E83-AE92-B15689F0A768}" type="pres">
      <dgm:prSet presAssocID="{FAE452F8-A165-40CA-9369-A8980A382FC1}" presName="rootConnector" presStyleLbl="node4" presStyleIdx="29" presStyleCnt="31"/>
      <dgm:spPr/>
      <dgm:t>
        <a:bodyPr/>
        <a:lstStyle/>
        <a:p>
          <a:endParaRPr lang="en-US"/>
        </a:p>
      </dgm:t>
    </dgm:pt>
    <dgm:pt modelId="{24293FBC-48B3-4A31-8F5A-6FC048568182}" type="pres">
      <dgm:prSet presAssocID="{FAE452F8-A165-40CA-9369-A8980A382FC1}" presName="hierChild4" presStyleCnt="0"/>
      <dgm:spPr/>
      <dgm:t>
        <a:bodyPr/>
        <a:lstStyle/>
        <a:p>
          <a:endParaRPr lang="en-US"/>
        </a:p>
      </dgm:t>
    </dgm:pt>
    <dgm:pt modelId="{5BF9328F-7DF2-409E-8F03-60D255F18BAF}" type="pres">
      <dgm:prSet presAssocID="{FAE452F8-A165-40CA-9369-A8980A382FC1}" presName="hierChild5" presStyleCnt="0"/>
      <dgm:spPr/>
      <dgm:t>
        <a:bodyPr/>
        <a:lstStyle/>
        <a:p>
          <a:endParaRPr lang="en-US"/>
        </a:p>
      </dgm:t>
    </dgm:pt>
    <dgm:pt modelId="{C4D626FB-624E-42D3-A981-BD9509FDF885}" type="pres">
      <dgm:prSet presAssocID="{F0BE12E2-FCF7-4547-B312-13A20FD0BC79}" presName="Name37" presStyleLbl="parChTrans1D4" presStyleIdx="31" presStyleCnt="32"/>
      <dgm:spPr/>
      <dgm:t>
        <a:bodyPr/>
        <a:lstStyle/>
        <a:p>
          <a:endParaRPr lang="en-US"/>
        </a:p>
      </dgm:t>
    </dgm:pt>
    <dgm:pt modelId="{1040FA59-1A00-4034-833F-7F19F2BDC9D8}" type="pres">
      <dgm:prSet presAssocID="{19333338-0A45-4D51-A4FC-E297C2696816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14D13987-C94E-4BCF-83E0-BBFEF770DAAF}" type="pres">
      <dgm:prSet presAssocID="{19333338-0A45-4D51-A4FC-E297C2696816}" presName="rootComposite" presStyleCnt="0"/>
      <dgm:spPr/>
      <dgm:t>
        <a:bodyPr/>
        <a:lstStyle/>
        <a:p>
          <a:endParaRPr lang="en-US"/>
        </a:p>
      </dgm:t>
    </dgm:pt>
    <dgm:pt modelId="{DF59BA2D-3C6C-4E74-B91B-C27F203CAD93}" type="pres">
      <dgm:prSet presAssocID="{19333338-0A45-4D51-A4FC-E297C2696816}" presName="rootText" presStyleLbl="node4" presStyleIdx="30" presStyleCnt="31" custScaleX="169223" custScaleY="105966" custLinFactX="8878" custLinFactY="-51205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DD3802-3CDA-42B9-B7A4-E794069947DF}" type="pres">
      <dgm:prSet presAssocID="{19333338-0A45-4D51-A4FC-E297C2696816}" presName="rootConnector" presStyleLbl="node4" presStyleIdx="30" presStyleCnt="31"/>
      <dgm:spPr/>
      <dgm:t>
        <a:bodyPr/>
        <a:lstStyle/>
        <a:p>
          <a:endParaRPr lang="en-US"/>
        </a:p>
      </dgm:t>
    </dgm:pt>
    <dgm:pt modelId="{A4D8A768-6210-430A-B932-EF9A4029F6BA}" type="pres">
      <dgm:prSet presAssocID="{19333338-0A45-4D51-A4FC-E297C2696816}" presName="hierChild4" presStyleCnt="0"/>
      <dgm:spPr/>
      <dgm:t>
        <a:bodyPr/>
        <a:lstStyle/>
        <a:p>
          <a:endParaRPr lang="en-US"/>
        </a:p>
      </dgm:t>
    </dgm:pt>
    <dgm:pt modelId="{3951BE22-2088-474C-80E5-AD39D4A3908B}" type="pres">
      <dgm:prSet presAssocID="{19333338-0A45-4D51-A4FC-E297C2696816}" presName="hierChild5" presStyleCnt="0"/>
      <dgm:spPr/>
      <dgm:t>
        <a:bodyPr/>
        <a:lstStyle/>
        <a:p>
          <a:endParaRPr lang="en-US"/>
        </a:p>
      </dgm:t>
    </dgm:pt>
    <dgm:pt modelId="{4C5239E3-7DB7-4A45-8700-D92FF2A9FC36}" type="pres">
      <dgm:prSet presAssocID="{A638744A-086A-4C59-8001-8C72F569A237}" presName="hierChild5" presStyleCnt="0"/>
      <dgm:spPr/>
      <dgm:t>
        <a:bodyPr/>
        <a:lstStyle/>
        <a:p>
          <a:endParaRPr lang="en-US"/>
        </a:p>
      </dgm:t>
    </dgm:pt>
    <dgm:pt modelId="{1C123191-D7F4-4DC8-AC60-FD3AE36FFA77}" type="pres">
      <dgm:prSet presAssocID="{7274235B-6E9D-43CC-870D-518053199228}" presName="hierChild5" presStyleCnt="0"/>
      <dgm:spPr/>
      <dgm:t>
        <a:bodyPr/>
        <a:lstStyle/>
        <a:p>
          <a:endParaRPr lang="en-GB"/>
        </a:p>
      </dgm:t>
    </dgm:pt>
    <dgm:pt modelId="{D6F06FD0-ABAB-49D7-9970-017A8FDB6091}" type="pres">
      <dgm:prSet presAssocID="{02BBB0C1-B176-45E7-A87D-B563FC7CBA9B}" presName="hierChild5" presStyleCnt="0"/>
      <dgm:spPr/>
      <dgm:t>
        <a:bodyPr/>
        <a:lstStyle/>
        <a:p>
          <a:endParaRPr lang="en-GB"/>
        </a:p>
      </dgm:t>
    </dgm:pt>
    <dgm:pt modelId="{1CDE1265-1274-44E5-8546-B37373D9DFA9}" type="pres">
      <dgm:prSet presAssocID="{A849312B-1B6B-4059-BBD0-DF6ABF8A07B0}" presName="hierChild3" presStyleCnt="0"/>
      <dgm:spPr/>
      <dgm:t>
        <a:bodyPr/>
        <a:lstStyle/>
        <a:p>
          <a:endParaRPr lang="en-GB"/>
        </a:p>
      </dgm:t>
    </dgm:pt>
    <dgm:pt modelId="{90E70579-9187-40D9-AC68-15D8DA0B32FE}" type="pres">
      <dgm:prSet presAssocID="{50E7AA42-8E0B-485E-BD85-C394F9DC813D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76C6057-D119-4523-9634-05EB825B8D50}" type="pres">
      <dgm:prSet presAssocID="{50E7AA42-8E0B-485E-BD85-C394F9DC813D}" presName="rootComposite1" presStyleCnt="0"/>
      <dgm:spPr/>
      <dgm:t>
        <a:bodyPr/>
        <a:lstStyle/>
        <a:p>
          <a:endParaRPr lang="en-US"/>
        </a:p>
      </dgm:t>
    </dgm:pt>
    <dgm:pt modelId="{47A1EC3F-B8EB-4509-9DBD-86D9255B9C2A}" type="pres">
      <dgm:prSet presAssocID="{50E7AA42-8E0B-485E-BD85-C394F9DC813D}" presName="rootText1" presStyleLbl="node0" presStyleIdx="1" presStyleCnt="2" custScaleX="123930" custScaleY="84046" custLinFactX="100000" custLinFactY="-24456" custLinFactNeighborX="104635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EA0378-2DD0-4B89-9EE6-8C4017914198}" type="pres">
      <dgm:prSet presAssocID="{50E7AA42-8E0B-485E-BD85-C394F9DC813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3905BBC9-1AE5-4024-95BD-9194432A37B3}" type="pres">
      <dgm:prSet presAssocID="{50E7AA42-8E0B-485E-BD85-C394F9DC813D}" presName="hierChild2" presStyleCnt="0"/>
      <dgm:spPr/>
      <dgm:t>
        <a:bodyPr/>
        <a:lstStyle/>
        <a:p>
          <a:endParaRPr lang="en-US"/>
        </a:p>
      </dgm:t>
    </dgm:pt>
    <dgm:pt modelId="{BA1CD7F7-B76C-44ED-B8B5-77036ADEA6FA}" type="pres">
      <dgm:prSet presAssocID="{532D8653-D2E1-4FD2-9612-B814897AD31B}" presName="Name37" presStyleLbl="parChTrans1D2" presStyleIdx="1" presStyleCnt="3"/>
      <dgm:spPr/>
      <dgm:t>
        <a:bodyPr/>
        <a:lstStyle/>
        <a:p>
          <a:endParaRPr lang="en-GB"/>
        </a:p>
      </dgm:t>
    </dgm:pt>
    <dgm:pt modelId="{42590DF4-348B-43C7-AF35-9D3B57F70C32}" type="pres">
      <dgm:prSet presAssocID="{B54A25C4-6703-47C4-88E1-824CDCD1222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259D30-0976-4234-B3EE-1C0C395BB592}" type="pres">
      <dgm:prSet presAssocID="{B54A25C4-6703-47C4-88E1-824CDCD12223}" presName="rootComposite" presStyleCnt="0"/>
      <dgm:spPr/>
      <dgm:t>
        <a:bodyPr/>
        <a:lstStyle/>
        <a:p>
          <a:endParaRPr lang="en-US"/>
        </a:p>
      </dgm:t>
    </dgm:pt>
    <dgm:pt modelId="{E021F790-C9BB-484E-B782-F49C8F504C2E}" type="pres">
      <dgm:prSet presAssocID="{B54A25C4-6703-47C4-88E1-824CDCD12223}" presName="rootText" presStyleLbl="node2" presStyleIdx="1" presStyleCnt="3" custLinFactX="94567" custLinFactNeighborX="100000" custLinFactNeighborY="-82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EAA2C4-E7EE-4143-ADF2-F6F658B0268D}" type="pres">
      <dgm:prSet presAssocID="{B54A25C4-6703-47C4-88E1-824CDCD12223}" presName="rootConnector" presStyleLbl="node2" presStyleIdx="1" presStyleCnt="3"/>
      <dgm:spPr/>
      <dgm:t>
        <a:bodyPr/>
        <a:lstStyle/>
        <a:p>
          <a:endParaRPr lang="en-GB"/>
        </a:p>
      </dgm:t>
    </dgm:pt>
    <dgm:pt modelId="{D537CCC8-6062-41BB-972D-8AF4911AD82F}" type="pres">
      <dgm:prSet presAssocID="{B54A25C4-6703-47C4-88E1-824CDCD12223}" presName="hierChild4" presStyleCnt="0"/>
      <dgm:spPr/>
      <dgm:t>
        <a:bodyPr/>
        <a:lstStyle/>
        <a:p>
          <a:endParaRPr lang="en-US"/>
        </a:p>
      </dgm:t>
    </dgm:pt>
    <dgm:pt modelId="{58E838F3-B642-441D-BFBE-68029CB76D4A}" type="pres">
      <dgm:prSet presAssocID="{CB1A4EAE-41B2-4E2D-B2A5-8A527E4A7AC9}" presName="Name37" presStyleLbl="parChTrans1D3" presStyleIdx="1" presStyleCnt="3"/>
      <dgm:spPr/>
      <dgm:t>
        <a:bodyPr/>
        <a:lstStyle/>
        <a:p>
          <a:endParaRPr lang="en-GB"/>
        </a:p>
      </dgm:t>
    </dgm:pt>
    <dgm:pt modelId="{1299AD1A-0E4A-420B-9911-0EE32842B913}" type="pres">
      <dgm:prSet presAssocID="{7D3B2932-B846-4838-9DC8-D59A06DE6F1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C7449A2-7905-4788-BD1E-9130EAFE659C}" type="pres">
      <dgm:prSet presAssocID="{7D3B2932-B846-4838-9DC8-D59A06DE6F18}" presName="rootComposite" presStyleCnt="0"/>
      <dgm:spPr/>
      <dgm:t>
        <a:bodyPr/>
        <a:lstStyle/>
        <a:p>
          <a:endParaRPr lang="en-US"/>
        </a:p>
      </dgm:t>
    </dgm:pt>
    <dgm:pt modelId="{019E611A-753D-4647-8347-695754B51012}" type="pres">
      <dgm:prSet presAssocID="{7D3B2932-B846-4838-9DC8-D59A06DE6F18}" presName="rootText" presStyleLbl="node3" presStyleIdx="1" presStyleCnt="3" custLinFactX="93833" custLinFactNeighborX="100000" custLinFactNeighborY="-3085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D7C3947-A065-4564-8723-7C11714600DD}" type="pres">
      <dgm:prSet presAssocID="{7D3B2932-B846-4838-9DC8-D59A06DE6F18}" presName="rootConnector" presStyleLbl="node3" presStyleIdx="1" presStyleCnt="3"/>
      <dgm:spPr/>
      <dgm:t>
        <a:bodyPr/>
        <a:lstStyle/>
        <a:p>
          <a:endParaRPr lang="en-GB"/>
        </a:p>
      </dgm:t>
    </dgm:pt>
    <dgm:pt modelId="{6F53D7E9-B134-4898-8192-DAD534721926}" type="pres">
      <dgm:prSet presAssocID="{7D3B2932-B846-4838-9DC8-D59A06DE6F18}" presName="hierChild4" presStyleCnt="0"/>
      <dgm:spPr/>
      <dgm:t>
        <a:bodyPr/>
        <a:lstStyle/>
        <a:p>
          <a:endParaRPr lang="en-US"/>
        </a:p>
      </dgm:t>
    </dgm:pt>
    <dgm:pt modelId="{87CD817E-364D-4D07-AAF4-EE039ADCD1C6}" type="pres">
      <dgm:prSet presAssocID="{7D3B2932-B846-4838-9DC8-D59A06DE6F18}" presName="hierChild5" presStyleCnt="0"/>
      <dgm:spPr/>
      <dgm:t>
        <a:bodyPr/>
        <a:lstStyle/>
        <a:p>
          <a:endParaRPr lang="en-US"/>
        </a:p>
      </dgm:t>
    </dgm:pt>
    <dgm:pt modelId="{2D243671-342E-4532-9FDB-8AF89B39C1C8}" type="pres">
      <dgm:prSet presAssocID="{0D2D1EFC-BFC6-4B01-8735-AEA47188215C}" presName="Name37" presStyleLbl="parChTrans1D3" presStyleIdx="2" presStyleCnt="3"/>
      <dgm:spPr/>
      <dgm:t>
        <a:bodyPr/>
        <a:lstStyle/>
        <a:p>
          <a:endParaRPr lang="en-GB"/>
        </a:p>
      </dgm:t>
    </dgm:pt>
    <dgm:pt modelId="{4BE72E94-2201-46F1-807B-EA9921DD8D26}" type="pres">
      <dgm:prSet presAssocID="{FEB464EF-8D50-4332-B1A9-CCA6AF5A74B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0492F3F-8C20-4EB8-827F-E5481AD79B61}" type="pres">
      <dgm:prSet presAssocID="{FEB464EF-8D50-4332-B1A9-CCA6AF5A74BE}" presName="rootComposite" presStyleCnt="0"/>
      <dgm:spPr/>
      <dgm:t>
        <a:bodyPr/>
        <a:lstStyle/>
        <a:p>
          <a:endParaRPr lang="en-US"/>
        </a:p>
      </dgm:t>
    </dgm:pt>
    <dgm:pt modelId="{AE7752C7-55BE-4E17-AA2D-7E2844B7A5CC}" type="pres">
      <dgm:prSet presAssocID="{FEB464EF-8D50-4332-B1A9-CCA6AF5A74BE}" presName="rootText" presStyleLbl="node3" presStyleIdx="2" presStyleCnt="3" custLinFactX="93833" custLinFactNeighborX="100000" custLinFactNeighborY="-491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334C13-1777-4969-B57E-D2BB47632490}" type="pres">
      <dgm:prSet presAssocID="{FEB464EF-8D50-4332-B1A9-CCA6AF5A74BE}" presName="rootConnector" presStyleLbl="node3" presStyleIdx="2" presStyleCnt="3"/>
      <dgm:spPr/>
      <dgm:t>
        <a:bodyPr/>
        <a:lstStyle/>
        <a:p>
          <a:endParaRPr lang="en-GB"/>
        </a:p>
      </dgm:t>
    </dgm:pt>
    <dgm:pt modelId="{BC395949-34F8-49B5-A510-281D4E9DCD49}" type="pres">
      <dgm:prSet presAssocID="{FEB464EF-8D50-4332-B1A9-CCA6AF5A74BE}" presName="hierChild4" presStyleCnt="0"/>
      <dgm:spPr/>
      <dgm:t>
        <a:bodyPr/>
        <a:lstStyle/>
        <a:p>
          <a:endParaRPr lang="en-US"/>
        </a:p>
      </dgm:t>
    </dgm:pt>
    <dgm:pt modelId="{3DF6AC46-E506-4DC8-B8D1-4CB190394CAD}" type="pres">
      <dgm:prSet presAssocID="{FEB464EF-8D50-4332-B1A9-CCA6AF5A74BE}" presName="hierChild5" presStyleCnt="0"/>
      <dgm:spPr/>
      <dgm:t>
        <a:bodyPr/>
        <a:lstStyle/>
        <a:p>
          <a:endParaRPr lang="en-US"/>
        </a:p>
      </dgm:t>
    </dgm:pt>
    <dgm:pt modelId="{DD0BBF6F-789E-4EA2-A3B5-3CE00245AAF8}" type="pres">
      <dgm:prSet presAssocID="{B54A25C4-6703-47C4-88E1-824CDCD12223}" presName="hierChild5" presStyleCnt="0"/>
      <dgm:spPr/>
      <dgm:t>
        <a:bodyPr/>
        <a:lstStyle/>
        <a:p>
          <a:endParaRPr lang="en-US"/>
        </a:p>
      </dgm:t>
    </dgm:pt>
    <dgm:pt modelId="{0D732A90-5F95-487F-9101-CFA95A2B804F}" type="pres">
      <dgm:prSet presAssocID="{8C4100D5-1EAC-406C-BF9F-722239F2DC17}" presName="Name37" presStyleLbl="parChTrans1D2" presStyleIdx="2" presStyleCnt="3"/>
      <dgm:spPr/>
      <dgm:t>
        <a:bodyPr/>
        <a:lstStyle/>
        <a:p>
          <a:endParaRPr lang="en-GB"/>
        </a:p>
      </dgm:t>
    </dgm:pt>
    <dgm:pt modelId="{0D178488-AA82-4EA3-AEB7-3D7A44756FA7}" type="pres">
      <dgm:prSet presAssocID="{E786F430-612A-47FD-A57F-17CADDD47EE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3EA8C68-4E1E-4DA5-8167-9F9884AA06AD}" type="pres">
      <dgm:prSet presAssocID="{E786F430-612A-47FD-A57F-17CADDD47EE1}" presName="rootComposite" presStyleCnt="0"/>
      <dgm:spPr/>
      <dgm:t>
        <a:bodyPr/>
        <a:lstStyle/>
        <a:p>
          <a:endParaRPr lang="en-US"/>
        </a:p>
      </dgm:t>
    </dgm:pt>
    <dgm:pt modelId="{0994B61A-A67A-4476-9727-B58DB8B8A060}" type="pres">
      <dgm:prSet presAssocID="{E786F430-612A-47FD-A57F-17CADDD47EE1}" presName="rootText" presStyleLbl="node2" presStyleIdx="2" presStyleCnt="3" custScaleX="145027" custLinFactX="91803" custLinFactNeighborX="100000" custLinFactNeighborY="-1082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B81067C-06D2-478D-BCA8-5D9D80898AAB}" type="pres">
      <dgm:prSet presAssocID="{E786F430-612A-47FD-A57F-17CADDD47EE1}" presName="rootConnector" presStyleLbl="node2" presStyleIdx="2" presStyleCnt="3"/>
      <dgm:spPr/>
      <dgm:t>
        <a:bodyPr/>
        <a:lstStyle/>
        <a:p>
          <a:endParaRPr lang="en-GB"/>
        </a:p>
      </dgm:t>
    </dgm:pt>
    <dgm:pt modelId="{BB072822-C819-4D50-B3DA-0588858C465F}" type="pres">
      <dgm:prSet presAssocID="{E786F430-612A-47FD-A57F-17CADDD47EE1}" presName="hierChild4" presStyleCnt="0"/>
      <dgm:spPr/>
      <dgm:t>
        <a:bodyPr/>
        <a:lstStyle/>
        <a:p>
          <a:endParaRPr lang="en-US"/>
        </a:p>
      </dgm:t>
    </dgm:pt>
    <dgm:pt modelId="{2E043CEC-5F42-4764-8311-046915A3D1E2}" type="pres">
      <dgm:prSet presAssocID="{E786F430-612A-47FD-A57F-17CADDD47EE1}" presName="hierChild5" presStyleCnt="0"/>
      <dgm:spPr/>
      <dgm:t>
        <a:bodyPr/>
        <a:lstStyle/>
        <a:p>
          <a:endParaRPr lang="en-US"/>
        </a:p>
      </dgm:t>
    </dgm:pt>
    <dgm:pt modelId="{8F05A2E1-18F9-48CE-A4EB-9B9A921951D8}" type="pres">
      <dgm:prSet presAssocID="{50E7AA42-8E0B-485E-BD85-C394F9DC813D}" presName="hierChild3" presStyleCnt="0"/>
      <dgm:spPr/>
      <dgm:t>
        <a:bodyPr/>
        <a:lstStyle/>
        <a:p>
          <a:endParaRPr lang="en-US"/>
        </a:p>
      </dgm:t>
    </dgm:pt>
  </dgm:ptLst>
  <dgm:cxnLst>
    <dgm:cxn modelId="{F6042CC8-D863-44D3-9EC8-962D00CB38AA}" type="presOf" srcId="{9137A62A-12D3-45DC-A43F-1ABF2D083F10}" destId="{F2715545-4038-4DF0-8323-714DB76DCA67}" srcOrd="0" destOrd="0" presId="urn:microsoft.com/office/officeart/2005/8/layout/orgChart1"/>
    <dgm:cxn modelId="{8E3AEC83-BBD8-4354-BA7D-A23C4E36ED8F}" srcId="{9AC7573A-D88E-4697-86BD-EFCF3D4EE506}" destId="{F1BF4BD6-C2CB-405D-A1BC-2C1D7649DD45}" srcOrd="3" destOrd="0" parTransId="{8C94685C-5443-4776-87EC-B0E1BCFCBB8A}" sibTransId="{E66A5C36-90B5-4085-BD7B-DDDDB98EC5F2}"/>
    <dgm:cxn modelId="{CFAF7A52-137E-4764-B7D6-68BBAAF16C25}" type="presOf" srcId="{EB8B55EF-62D9-40EF-AD21-5A41FFE6317E}" destId="{425680EC-E28F-4F1B-B575-8758E260FE10}" srcOrd="0" destOrd="0" presId="urn:microsoft.com/office/officeart/2005/8/layout/orgChart1"/>
    <dgm:cxn modelId="{02258954-308E-49E6-A126-E6E1EED33836}" type="presOf" srcId="{1AE9A4D5-266C-433E-A4E3-E84EFEBFC6EF}" destId="{E7230386-FA76-459A-B163-5D8AB8C7571B}" srcOrd="0" destOrd="0" presId="urn:microsoft.com/office/officeart/2005/8/layout/orgChart1"/>
    <dgm:cxn modelId="{5B653169-212F-44B6-AA3B-5BC5D58FE868}" type="presOf" srcId="{9AC7573A-D88E-4697-86BD-EFCF3D4EE506}" destId="{D505A6C9-8000-41EC-A247-A8B624C3D820}" srcOrd="1" destOrd="0" presId="urn:microsoft.com/office/officeart/2005/8/layout/orgChart1"/>
    <dgm:cxn modelId="{DDCDE80F-3337-4704-BC65-09D37F80A0A4}" type="presOf" srcId="{0F6A6AA7-F957-4058-AE53-9D94ABA94174}" destId="{19351374-41A9-41D9-9195-7718184BFDB6}" srcOrd="0" destOrd="0" presId="urn:microsoft.com/office/officeart/2005/8/layout/orgChart1"/>
    <dgm:cxn modelId="{6B2D96F4-C2E2-45ED-B7EE-462F58239A24}" type="presOf" srcId="{2CB3C426-7A1E-4686-AB6C-77D890450348}" destId="{C8F3F383-1D8B-4A1B-9631-4BAAB81E0AE2}" srcOrd="1" destOrd="0" presId="urn:microsoft.com/office/officeart/2005/8/layout/orgChart1"/>
    <dgm:cxn modelId="{B1D62257-5306-45FE-AB04-0C9EA9343E21}" type="presOf" srcId="{7D96EDEA-202D-46F8-AE78-19A765DEFB71}" destId="{CFD9E1BA-8B14-46F5-B105-96C367B1F49F}" srcOrd="0" destOrd="0" presId="urn:microsoft.com/office/officeart/2005/8/layout/orgChart1"/>
    <dgm:cxn modelId="{05CC7B09-1223-4B81-A4D3-352CD89FAA21}" srcId="{363E0F49-08CC-495B-B3B4-1DA93E0483D0}" destId="{A849312B-1B6B-4059-BBD0-DF6ABF8A07B0}" srcOrd="0" destOrd="0" parTransId="{E7F4C0F5-8271-4FE4-9F01-FF6AC0C72767}" sibTransId="{5BF3BB2D-95CD-45A0-B122-E96A472673B6}"/>
    <dgm:cxn modelId="{7576BE77-9B50-4C5A-9AD0-5A3EC53A2C2E}" type="presOf" srcId="{361E6E6E-9F4D-4B5A-91CF-92496967347D}" destId="{AE6217A2-DE7F-421F-8FDA-F46E02C7AD7F}" srcOrd="0" destOrd="0" presId="urn:microsoft.com/office/officeart/2005/8/layout/orgChart1"/>
    <dgm:cxn modelId="{07DB0DD3-CA97-4C80-954E-CC30F2CD8951}" type="presOf" srcId="{7D3B2932-B846-4838-9DC8-D59A06DE6F18}" destId="{019E611A-753D-4647-8347-695754B51012}" srcOrd="0" destOrd="0" presId="urn:microsoft.com/office/officeart/2005/8/layout/orgChart1"/>
    <dgm:cxn modelId="{23DC2755-1B70-41EF-AD41-548FF20E371C}" type="presOf" srcId="{8C4100D5-1EAC-406C-BF9F-722239F2DC17}" destId="{0D732A90-5F95-487F-9101-CFA95A2B804F}" srcOrd="0" destOrd="0" presId="urn:microsoft.com/office/officeart/2005/8/layout/orgChart1"/>
    <dgm:cxn modelId="{A2923AFC-C4FD-4A98-9646-DDE1ED7A47BD}" type="presOf" srcId="{6609F8AD-6F7C-4724-ACD1-319C5CD3E31D}" destId="{B42CE04B-5122-472A-B6C0-725C46BC39D5}" srcOrd="0" destOrd="0" presId="urn:microsoft.com/office/officeart/2005/8/layout/orgChart1"/>
    <dgm:cxn modelId="{4C37F25B-A88E-47C6-9A03-7FB25EFFCC24}" type="presOf" srcId="{FBC0C50E-9873-4CC1-A837-4153669FB150}" destId="{3AA5A45F-BFC7-44B7-ACAC-F357A6CD73B2}" srcOrd="0" destOrd="0" presId="urn:microsoft.com/office/officeart/2005/8/layout/orgChart1"/>
    <dgm:cxn modelId="{BC7C5F1B-A1CE-4856-B592-05B438C56952}" srcId="{738917A4-D3EC-43A4-A67B-C3537B81EE43}" destId="{A3938E29-1341-4DCD-8D91-1F75E6D6ECA9}" srcOrd="6" destOrd="0" parTransId="{E1CE15C6-EA12-4E19-8E4C-413DE406DA04}" sibTransId="{B8D62AAB-0CAA-4BF5-B550-CC9C227B87C8}"/>
    <dgm:cxn modelId="{7C3B402B-A396-433B-8581-CE2BFAFD537B}" type="presOf" srcId="{9E6E4A8F-0E7E-4156-A536-67FCF69ADC0C}" destId="{8F48D5A6-03A6-4E9D-BB56-229BAFD872EA}" srcOrd="0" destOrd="0" presId="urn:microsoft.com/office/officeart/2005/8/layout/orgChart1"/>
    <dgm:cxn modelId="{3FA4EB9C-8D87-45E5-985E-652C882C426F}" type="presOf" srcId="{F00EC611-8B0E-4942-8DF1-429F20F7F8C2}" destId="{E09550CE-C74C-4DDD-931D-A2CE5DFFDBC7}" srcOrd="0" destOrd="0" presId="urn:microsoft.com/office/officeart/2005/8/layout/orgChart1"/>
    <dgm:cxn modelId="{2D091B9C-0C85-45B3-B8FC-DC9F643D5616}" srcId="{7D96EDEA-202D-46F8-AE78-19A765DEFB71}" destId="{9AC7573A-D88E-4697-86BD-EFCF3D4EE506}" srcOrd="3" destOrd="0" parTransId="{99916B27-45DE-497D-866C-BF9222DAA63C}" sibTransId="{38785A16-A1E1-4C0A-8AD1-09268C1D1019}"/>
    <dgm:cxn modelId="{73B474DE-F1CB-4710-B7FE-E91B9FE9FC7A}" type="presOf" srcId="{9A7CD3FD-E9A3-4A8D-8A10-7D27570FFC57}" destId="{C2B828DD-8B1F-4ACD-9DAA-E89D66EB24E4}" srcOrd="0" destOrd="0" presId="urn:microsoft.com/office/officeart/2005/8/layout/orgChart1"/>
    <dgm:cxn modelId="{392635E9-82FD-4D09-BCD1-B3114D7E9250}" type="presOf" srcId="{72ACB016-1920-4F98-AA10-C4DF1D679AA1}" destId="{8EC36A83-80CE-41C6-93B3-D1E5CC363286}" srcOrd="0" destOrd="0" presId="urn:microsoft.com/office/officeart/2005/8/layout/orgChart1"/>
    <dgm:cxn modelId="{4726F426-CAD0-4917-ADF4-9BB36E340FA2}" srcId="{7D96EDEA-202D-46F8-AE78-19A765DEFB71}" destId="{EBB936DF-4156-4D66-BE39-84E71D3ACC3F}" srcOrd="1" destOrd="0" parTransId="{852AB3FC-97E8-4EE4-94BB-6FA8B7CF24EE}" sibTransId="{24FB20DB-FBEE-4F9A-A1E3-B00EB3D9DA58}"/>
    <dgm:cxn modelId="{2A277276-EEF1-4C52-89CC-6A132E07681A}" type="presOf" srcId="{BC215177-39CC-4986-A6EB-7B9B2C2E2FD7}" destId="{18562376-A7EE-46F4-988A-E4A6FDF28809}" srcOrd="0" destOrd="0" presId="urn:microsoft.com/office/officeart/2005/8/layout/orgChart1"/>
    <dgm:cxn modelId="{35FA4DFF-CC87-4640-A951-8157171E6448}" srcId="{A638744A-086A-4C59-8001-8C72F569A237}" destId="{B2DAD8BE-9A7E-4FE7-86EA-9EE401BBEFA8}" srcOrd="1" destOrd="0" parTransId="{30EC4B51-B08B-42A2-8CAC-9FA4045E78E5}" sibTransId="{53F722AC-0BA0-42EA-AC4A-0F6EC848BE59}"/>
    <dgm:cxn modelId="{175315FA-3CAB-422A-892B-E2C4AF4FE6DE}" type="presOf" srcId="{F1BF4BD6-C2CB-405D-A1BC-2C1D7649DD45}" destId="{E469FB22-2E67-43E2-838A-F3B54AA75961}" srcOrd="0" destOrd="0" presId="urn:microsoft.com/office/officeart/2005/8/layout/orgChart1"/>
    <dgm:cxn modelId="{2F10A996-6F03-4179-BDD8-78DD49B2156D}" srcId="{9AC7573A-D88E-4697-86BD-EFCF3D4EE506}" destId="{9BC17672-3FA9-4001-99B0-36CB9A23A73E}" srcOrd="0" destOrd="0" parTransId="{9212BFAC-3BA3-4DA6-A94F-DE0109E8F290}" sibTransId="{214C499F-4E25-46E0-B147-FBBE4C1A6074}"/>
    <dgm:cxn modelId="{A53D11A7-40AE-432F-869B-7F4BE7956673}" type="presOf" srcId="{A5919621-D6A7-429F-9B83-F167C915D30C}" destId="{58E14BAB-035A-42CA-B052-BBDF447390F4}" srcOrd="0" destOrd="0" presId="urn:microsoft.com/office/officeart/2005/8/layout/orgChart1"/>
    <dgm:cxn modelId="{E00E8827-13CF-47D1-A904-1A8D745B0109}" type="presOf" srcId="{A5919621-D6A7-429F-9B83-F167C915D30C}" destId="{8E9A3B39-3CF2-4C32-91C2-053F00F9B3F7}" srcOrd="1" destOrd="0" presId="urn:microsoft.com/office/officeart/2005/8/layout/orgChart1"/>
    <dgm:cxn modelId="{CA5A6A2E-F2E9-4748-9663-32C61362BE0E}" type="presOf" srcId="{E786F430-612A-47FD-A57F-17CADDD47EE1}" destId="{6B81067C-06D2-478D-BCA8-5D9D80898AAB}" srcOrd="1" destOrd="0" presId="urn:microsoft.com/office/officeart/2005/8/layout/orgChart1"/>
    <dgm:cxn modelId="{8145A14A-E1B0-4281-B520-F44217AFEDDF}" type="presOf" srcId="{494CAB23-F955-47F5-AD75-5D9009160DF7}" destId="{E52130EE-4C31-4292-A696-C73587F5AB5A}" srcOrd="0" destOrd="0" presId="urn:microsoft.com/office/officeart/2005/8/layout/orgChart1"/>
    <dgm:cxn modelId="{2709BDD2-16DD-491C-889C-D40DCDF4873B}" type="presOf" srcId="{18B2BB54-477C-4D44-92E9-496E40B14383}" destId="{2806056A-97F0-4C2B-BE11-88122210C48F}" srcOrd="0" destOrd="0" presId="urn:microsoft.com/office/officeart/2005/8/layout/orgChart1"/>
    <dgm:cxn modelId="{0492411F-716B-42F6-8412-BCD5F00196CB}" type="presOf" srcId="{B2DAD8BE-9A7E-4FE7-86EA-9EE401BBEFA8}" destId="{FC9CC6AF-BBB5-4C45-9D4D-02C98C329FC2}" srcOrd="0" destOrd="0" presId="urn:microsoft.com/office/officeart/2005/8/layout/orgChart1"/>
    <dgm:cxn modelId="{D4126E67-3AEF-4CE5-BDC7-2101B6160858}" srcId="{738917A4-D3EC-43A4-A67B-C3537B81EE43}" destId="{51208BDF-0C2B-4AD9-8E36-8E9592FD975F}" srcOrd="3" destOrd="0" parTransId="{0F6A6AA7-F957-4058-AE53-9D94ABA94174}" sibTransId="{D930949A-7F92-4B4F-A690-C70E9B041000}"/>
    <dgm:cxn modelId="{7DADC8F9-9368-4BF7-A107-C23EC25A491C}" type="presOf" srcId="{9AC7573A-D88E-4697-86BD-EFCF3D4EE506}" destId="{887820D3-034B-4E04-9D1C-1283902881A4}" srcOrd="0" destOrd="0" presId="urn:microsoft.com/office/officeart/2005/8/layout/orgChart1"/>
    <dgm:cxn modelId="{628D3C84-A855-4CFF-A73D-F9FB0BB43481}" type="presOf" srcId="{7146A858-C7EA-41D4-B987-4CC417BFFDA1}" destId="{96869451-6849-43BC-A3DC-CAF760576A23}" srcOrd="1" destOrd="0" presId="urn:microsoft.com/office/officeart/2005/8/layout/orgChart1"/>
    <dgm:cxn modelId="{4F3B9E08-0CAC-4791-A365-D9ABAA4951CB}" type="presOf" srcId="{FAE452F8-A165-40CA-9369-A8980A382FC1}" destId="{6810614E-DB81-4E83-AE92-B15689F0A768}" srcOrd="1" destOrd="0" presId="urn:microsoft.com/office/officeart/2005/8/layout/orgChart1"/>
    <dgm:cxn modelId="{CAE78B70-9BF0-4926-8D46-5D82BD7323BE}" srcId="{7274235B-6E9D-43CC-870D-518053199228}" destId="{A638744A-086A-4C59-8001-8C72F569A237}" srcOrd="2" destOrd="0" parTransId="{8F7A9513-AE67-449B-A0C3-BE3D07DA9AC5}" sibTransId="{33D12E67-39EA-4EF0-9CFE-AE3295DB24F4}"/>
    <dgm:cxn modelId="{EDA870EE-D68F-47DF-8785-E2CF62B43BED}" srcId="{A638744A-086A-4C59-8001-8C72F569A237}" destId="{19333338-0A45-4D51-A4FC-E297C2696816}" srcOrd="6" destOrd="0" parTransId="{F0BE12E2-FCF7-4547-B312-13A20FD0BC79}" sibTransId="{81634A5E-CBB0-45AC-B0E2-CE2148FD1370}"/>
    <dgm:cxn modelId="{6B9F35CC-5FDA-4C43-8919-44286F5AC1D1}" srcId="{EBB936DF-4156-4D66-BE39-84E71D3ACC3F}" destId="{5D87A025-A344-4FAF-80BB-DFAE3E908EB3}" srcOrd="1" destOrd="0" parTransId="{9A7CD3FD-E9A3-4A8D-8A10-7D27570FFC57}" sibTransId="{9A3D37EC-1B60-49BB-B405-17013BCD3DFE}"/>
    <dgm:cxn modelId="{EE8FD040-9000-4B52-95A9-6489502915A0}" type="presOf" srcId="{C5CFBA72-3626-4FA5-AFC3-46396E828A50}" destId="{C3886496-2E30-4128-AACF-5311193265C3}" srcOrd="0" destOrd="0" presId="urn:microsoft.com/office/officeart/2005/8/layout/orgChart1"/>
    <dgm:cxn modelId="{CE27E808-0F8A-4D19-AC1E-190D0DF9419A}" type="presOf" srcId="{FEB464EF-8D50-4332-B1A9-CCA6AF5A74BE}" destId="{E1334C13-1777-4969-B57E-D2BB47632490}" srcOrd="1" destOrd="0" presId="urn:microsoft.com/office/officeart/2005/8/layout/orgChart1"/>
    <dgm:cxn modelId="{92192DB0-7BEE-4AE1-9002-300ADB50B9AB}" type="presOf" srcId="{73B1B098-5B59-4150-83F7-5A181261D84B}" destId="{F59D031A-05F2-4AAE-9789-E5D9658BCCD6}" srcOrd="0" destOrd="0" presId="urn:microsoft.com/office/officeart/2005/8/layout/orgChart1"/>
    <dgm:cxn modelId="{1C333295-B59F-452D-AB63-EF3CBE7E51EF}" srcId="{7274235B-6E9D-43CC-870D-518053199228}" destId="{7D96EDEA-202D-46F8-AE78-19A765DEFB71}" srcOrd="0" destOrd="0" parTransId="{6609F8AD-6F7C-4724-ACD1-319C5CD3E31D}" sibTransId="{AFBFBE2C-DEEF-49CB-8ECB-E797CB4853E1}"/>
    <dgm:cxn modelId="{8B5C5B48-E9E0-470B-BA22-79FF6B308EFF}" type="presOf" srcId="{2E4B7A19-853C-4C11-8293-BDD3D1BCAF5E}" destId="{9B716D4E-9F92-43FF-A9A0-91C49E05E3A6}" srcOrd="1" destOrd="0" presId="urn:microsoft.com/office/officeart/2005/8/layout/orgChart1"/>
    <dgm:cxn modelId="{0B52F5AF-50E2-4C5E-AB93-CC6954E00011}" type="presOf" srcId="{7D3B2932-B846-4838-9DC8-D59A06DE6F18}" destId="{4D7C3947-A065-4564-8723-7C11714600DD}" srcOrd="1" destOrd="0" presId="urn:microsoft.com/office/officeart/2005/8/layout/orgChart1"/>
    <dgm:cxn modelId="{AD2E3254-3602-4E4D-84C4-B1F4B52FBABD}" type="presOf" srcId="{7EB663B1-1AD1-4A96-A619-8924465A9714}" destId="{31326528-681D-431D-AF51-FE291AC15BF0}" srcOrd="1" destOrd="0" presId="urn:microsoft.com/office/officeart/2005/8/layout/orgChart1"/>
    <dgm:cxn modelId="{238E3770-BBA1-40B6-8D1D-AA1385A3AC3E}" type="presOf" srcId="{EBB936DF-4156-4D66-BE39-84E71D3ACC3F}" destId="{E041CF6B-7FE1-42C7-83DE-3A14682B5308}" srcOrd="1" destOrd="0" presId="urn:microsoft.com/office/officeart/2005/8/layout/orgChart1"/>
    <dgm:cxn modelId="{F929E8BD-DC26-487F-BBF9-C216BB6E1874}" type="presOf" srcId="{5D87A025-A344-4FAF-80BB-DFAE3E908EB3}" destId="{160D7765-D14F-4E91-925E-D0B3CB9858FA}" srcOrd="0" destOrd="0" presId="urn:microsoft.com/office/officeart/2005/8/layout/orgChart1"/>
    <dgm:cxn modelId="{46B6004A-3B56-4382-84DD-B7AE081670ED}" srcId="{B54A25C4-6703-47C4-88E1-824CDCD12223}" destId="{7D3B2932-B846-4838-9DC8-D59A06DE6F18}" srcOrd="0" destOrd="0" parTransId="{CB1A4EAE-41B2-4E2D-B2A5-8A527E4A7AC9}" sibTransId="{32591EB7-274A-4C43-8790-E98489774921}"/>
    <dgm:cxn modelId="{F0E2F878-2145-4BFA-8A97-669A3078B42B}" type="presOf" srcId="{09232892-3B32-4C11-9B06-789702A44313}" destId="{2AE949EB-3D76-4BD7-B48A-E27D3AF516E7}" srcOrd="1" destOrd="0" presId="urn:microsoft.com/office/officeart/2005/8/layout/orgChart1"/>
    <dgm:cxn modelId="{51D5BD48-FE30-4C3D-BB20-9DE4740FD0DF}" type="presOf" srcId="{EB8B55EF-62D9-40EF-AD21-5A41FFE6317E}" destId="{20F718FA-29FB-41DE-AF0D-06A15EF9AB1B}" srcOrd="1" destOrd="0" presId="urn:microsoft.com/office/officeart/2005/8/layout/orgChart1"/>
    <dgm:cxn modelId="{F147835A-2CD2-4004-9910-23238C104AE5}" type="presOf" srcId="{46DA7AAB-F105-43D7-BB5A-CB6C9AC74CE0}" destId="{C1BCC219-0556-4A6B-B9AD-91EC19E1B2A8}" srcOrd="0" destOrd="0" presId="urn:microsoft.com/office/officeart/2005/8/layout/orgChart1"/>
    <dgm:cxn modelId="{5236D93C-A4C1-4032-84EE-FFEE0AE6668A}" type="presOf" srcId="{12A67CF0-3DEE-4B30-8A2D-B865EC581DD0}" destId="{FD5D7AA2-DB51-44C4-858D-74E3B67C29F9}" srcOrd="0" destOrd="0" presId="urn:microsoft.com/office/officeart/2005/8/layout/orgChart1"/>
    <dgm:cxn modelId="{6373DF7B-1C78-4B19-84C4-38BA38F24BB7}" type="presOf" srcId="{F0BE12E2-FCF7-4547-B312-13A20FD0BC79}" destId="{C4D626FB-624E-42D3-A981-BD9509FDF885}" srcOrd="0" destOrd="0" presId="urn:microsoft.com/office/officeart/2005/8/layout/orgChart1"/>
    <dgm:cxn modelId="{D8C866C9-0058-4617-A259-D40BC7C3721F}" type="presOf" srcId="{32131670-1BE3-4107-AA0A-68D6B2F6923A}" destId="{DC6A2AA0-096E-41CE-A389-57A4C3E130A8}" srcOrd="0" destOrd="0" presId="urn:microsoft.com/office/officeart/2005/8/layout/orgChart1"/>
    <dgm:cxn modelId="{F421B018-01EE-4B69-BDD5-C28123922094}" type="presOf" srcId="{9212BFAC-3BA3-4DA6-A94F-DE0109E8F290}" destId="{C6BCF928-E41B-4906-A08B-EECEBB558F2E}" srcOrd="0" destOrd="0" presId="urn:microsoft.com/office/officeart/2005/8/layout/orgChart1"/>
    <dgm:cxn modelId="{EDCA5333-DB5E-4472-8901-51E74DC2B9B1}" type="presOf" srcId="{09232892-3B32-4C11-9B06-789702A44313}" destId="{036D3960-EF9A-4767-B8E0-F4CEF82AE27D}" srcOrd="0" destOrd="0" presId="urn:microsoft.com/office/officeart/2005/8/layout/orgChart1"/>
    <dgm:cxn modelId="{3C700C10-6FF7-4EA0-90E4-79BFB835C231}" srcId="{B54A25C4-6703-47C4-88E1-824CDCD12223}" destId="{FEB464EF-8D50-4332-B1A9-CCA6AF5A74BE}" srcOrd="1" destOrd="0" parTransId="{0D2D1EFC-BFC6-4B01-8735-AEA47188215C}" sibTransId="{CE8A3CF8-18DE-4416-BBB5-C471ABE95FEE}"/>
    <dgm:cxn modelId="{29C64B8F-70F3-4C39-B6BA-1AA94150F336}" type="presOf" srcId="{9BC17672-3FA9-4001-99B0-36CB9A23A73E}" destId="{EDDFBF68-E7A1-4C3F-B373-4DFB66F28834}" srcOrd="0" destOrd="0" presId="urn:microsoft.com/office/officeart/2005/8/layout/orgChart1"/>
    <dgm:cxn modelId="{7B70CB28-3861-4AB3-8621-E9ADBEB1E043}" type="presOf" srcId="{50E7AA42-8E0B-485E-BD85-C394F9DC813D}" destId="{47A1EC3F-B8EB-4509-9DBD-86D9255B9C2A}" srcOrd="0" destOrd="0" presId="urn:microsoft.com/office/officeart/2005/8/layout/orgChart1"/>
    <dgm:cxn modelId="{A3ED113C-6F57-40C0-996C-6AEE101732F3}" type="presOf" srcId="{926027CA-A80F-40DF-A197-9714F20355D3}" destId="{6EBDBA5F-48E5-4504-A41A-9FF034692218}" srcOrd="0" destOrd="0" presId="urn:microsoft.com/office/officeart/2005/8/layout/orgChart1"/>
    <dgm:cxn modelId="{180B6029-A632-45EE-88C6-45A1E6194E0C}" type="presOf" srcId="{738917A4-D3EC-43A4-A67B-C3537B81EE43}" destId="{8D705FDD-EA96-475F-9C0D-E085FE9DB219}" srcOrd="0" destOrd="0" presId="urn:microsoft.com/office/officeart/2005/8/layout/orgChart1"/>
    <dgm:cxn modelId="{AF2EBBB4-BC2B-4CE2-A406-5AC0908D070D}" srcId="{738917A4-D3EC-43A4-A67B-C3537B81EE43}" destId="{2CB3C426-7A1E-4686-AB6C-77D890450348}" srcOrd="5" destOrd="0" parTransId="{1AE9A4D5-266C-433E-A4E3-E84EFEBFC6EF}" sibTransId="{52FD40D8-594E-4332-B042-6A6C24F37648}"/>
    <dgm:cxn modelId="{F05E4CB4-1D69-4EA5-A83E-86B11197BCC8}" type="presOf" srcId="{9EA352F2-FE13-4CE8-B3FE-DF7D5AF338E3}" destId="{AAE57B8C-51AB-4057-B6AB-D8CC8AD6FEE1}" srcOrd="0" destOrd="0" presId="urn:microsoft.com/office/officeart/2005/8/layout/orgChart1"/>
    <dgm:cxn modelId="{6532FB07-2220-484B-8F44-BC248F2D6E88}" type="presOf" srcId="{02BBB0C1-B176-45E7-A87D-B563FC7CBA9B}" destId="{910793F6-2875-47DF-B8B7-8EC44E9AD8FD}" srcOrd="1" destOrd="0" presId="urn:microsoft.com/office/officeart/2005/8/layout/orgChart1"/>
    <dgm:cxn modelId="{2C544667-47FB-44BB-90C7-37EEDDF85CAC}" srcId="{363E0F49-08CC-495B-B3B4-1DA93E0483D0}" destId="{50E7AA42-8E0B-485E-BD85-C394F9DC813D}" srcOrd="1" destOrd="0" parTransId="{1BC1B26C-6E7E-4027-8EAF-F57E57C0B6DB}" sibTransId="{0F9F013F-2637-4051-AFD1-6EA4767EB854}"/>
    <dgm:cxn modelId="{CA93B40C-4103-41FC-8053-953F9552B1F6}" type="presOf" srcId="{3B3B18F0-38DA-47E2-A0CD-62074B475D2E}" destId="{4D1B4AEF-A10C-454F-ABDA-DE75BEC4427A}" srcOrd="0" destOrd="0" presId="urn:microsoft.com/office/officeart/2005/8/layout/orgChart1"/>
    <dgm:cxn modelId="{ABFD3CAF-DB41-4105-82F1-BE75EAA2FF13}" type="presOf" srcId="{2E4B7A19-853C-4C11-8293-BDD3D1BCAF5E}" destId="{39A59FF0-BF36-4DF3-96A5-5ECEA782BE31}" srcOrd="0" destOrd="0" presId="urn:microsoft.com/office/officeart/2005/8/layout/orgChart1"/>
    <dgm:cxn modelId="{4CB9DF62-986D-4B3F-A10A-C7CFE9CAA816}" srcId="{50E7AA42-8E0B-485E-BD85-C394F9DC813D}" destId="{B54A25C4-6703-47C4-88E1-824CDCD12223}" srcOrd="0" destOrd="0" parTransId="{532D8653-D2E1-4FD2-9612-B814897AD31B}" sibTransId="{ACD14A77-AA78-4B15-9B70-48FA2385F27F}"/>
    <dgm:cxn modelId="{9220D436-6C83-46F2-AF7D-EF128F27A4F3}" type="presOf" srcId="{99916B27-45DE-497D-866C-BF9222DAA63C}" destId="{9FC8A674-0DCB-4FFE-A171-61417C520F82}" srcOrd="0" destOrd="0" presId="urn:microsoft.com/office/officeart/2005/8/layout/orgChart1"/>
    <dgm:cxn modelId="{3FB0F53F-BAC8-4297-AA9E-4C8677E29B8F}" type="presOf" srcId="{852AB3FC-97E8-4EE4-94BB-6FA8B7CF24EE}" destId="{EAA5E05E-701A-4929-ACC0-B1385EA615BE}" srcOrd="0" destOrd="0" presId="urn:microsoft.com/office/officeart/2005/8/layout/orgChart1"/>
    <dgm:cxn modelId="{C5C45CFC-40E3-457C-93C8-B6EE4F55E59E}" type="presOf" srcId="{19333338-0A45-4D51-A4FC-E297C2696816}" destId="{27DD3802-3CDA-42B9-B7A4-E794069947DF}" srcOrd="1" destOrd="0" presId="urn:microsoft.com/office/officeart/2005/8/layout/orgChart1"/>
    <dgm:cxn modelId="{EB72CFA1-C841-4E68-9410-877424954D40}" type="presOf" srcId="{19333338-0A45-4D51-A4FC-E297C2696816}" destId="{DF59BA2D-3C6C-4E74-B91B-C27F203CAD93}" srcOrd="0" destOrd="0" presId="urn:microsoft.com/office/officeart/2005/8/layout/orgChart1"/>
    <dgm:cxn modelId="{0C1195CE-6FB1-42D4-A958-8557113EBB8F}" srcId="{738917A4-D3EC-43A4-A67B-C3537B81EE43}" destId="{C5CFBA72-3626-4FA5-AFC3-46396E828A50}" srcOrd="4" destOrd="0" parTransId="{361E6E6E-9F4D-4B5A-91CF-92496967347D}" sibTransId="{BB682046-64C6-41C7-BFFC-1F550C7B7314}"/>
    <dgm:cxn modelId="{8E28CCF6-2CF0-4859-9453-60A125AE8676}" type="presOf" srcId="{738917A4-D3EC-43A4-A67B-C3537B81EE43}" destId="{32078693-A97D-4BAA-856C-41932170DB2C}" srcOrd="1" destOrd="0" presId="urn:microsoft.com/office/officeart/2005/8/layout/orgChart1"/>
    <dgm:cxn modelId="{09F3E524-E7C5-416A-8845-1EE1B3A894EF}" type="presOf" srcId="{3B0CB50A-C829-49D9-83EC-E95FA5C4285E}" destId="{449F2A29-ABD5-4A10-AE9E-3BF6FF692FC5}" srcOrd="0" destOrd="0" presId="urn:microsoft.com/office/officeart/2005/8/layout/orgChart1"/>
    <dgm:cxn modelId="{B95AC03C-8282-40E9-A0F7-D34E0D54243D}" type="presOf" srcId="{8D53C013-DCF1-4E71-977C-3A1458E74CAC}" destId="{CE2854A4-BB67-451C-9AF5-4380991C635D}" srcOrd="1" destOrd="0" presId="urn:microsoft.com/office/officeart/2005/8/layout/orgChart1"/>
    <dgm:cxn modelId="{94E9F6B6-DDFC-4848-8FB4-5A4F03F321DB}" type="presOf" srcId="{C5CFBA72-3626-4FA5-AFC3-46396E828A50}" destId="{B88E65CD-2BC8-48DF-90DB-0699B44CE717}" srcOrd="1" destOrd="0" presId="urn:microsoft.com/office/officeart/2005/8/layout/orgChart1"/>
    <dgm:cxn modelId="{A535E8CF-C4DF-4357-985B-78E900F300FC}" type="presOf" srcId="{50E7AA42-8E0B-485E-BD85-C394F9DC813D}" destId="{E1EA0378-2DD0-4B89-9EE6-8C4017914198}" srcOrd="1" destOrd="0" presId="urn:microsoft.com/office/officeart/2005/8/layout/orgChart1"/>
    <dgm:cxn modelId="{CD3AFDE4-0E5E-460A-AFD6-28F18828602A}" type="presOf" srcId="{A638744A-086A-4C59-8001-8C72F569A237}" destId="{A681044C-E175-4200-B4F3-9224F95E5360}" srcOrd="0" destOrd="0" presId="urn:microsoft.com/office/officeart/2005/8/layout/orgChart1"/>
    <dgm:cxn modelId="{602CFAC4-02BF-4C68-A924-AA8E03E297E1}" type="presOf" srcId="{CB1A4EAE-41B2-4E2D-B2A5-8A527E4A7AC9}" destId="{58E838F3-B642-441D-BFBE-68029CB76D4A}" srcOrd="0" destOrd="0" presId="urn:microsoft.com/office/officeart/2005/8/layout/orgChart1"/>
    <dgm:cxn modelId="{838EBBA5-1CA9-4B59-B545-4DC5592AC666}" type="presOf" srcId="{0F20A729-8A3B-41B2-A32B-FAE6306EDAD3}" destId="{3CA21E8A-1428-4C8E-8E9E-E89367B19358}" srcOrd="0" destOrd="0" presId="urn:microsoft.com/office/officeart/2005/8/layout/orgChart1"/>
    <dgm:cxn modelId="{1BCCB2E5-FB7C-417F-8B12-DBBFD53BAF15}" srcId="{7274235B-6E9D-43CC-870D-518053199228}" destId="{BC215177-39CC-4986-A6EB-7B9B2C2E2FD7}" srcOrd="1" destOrd="0" parTransId="{46DA7AAB-F105-43D7-BB5A-CB6C9AC74CE0}" sibTransId="{509FC81C-0878-45FD-BF37-F871D4FED2DC}"/>
    <dgm:cxn modelId="{16ABCC33-ED6D-4EC5-9700-B92C44A365A4}" type="presOf" srcId="{80CE76DB-85EE-49A5-99F1-D65C0E2C6C68}" destId="{DD66A4BA-43FE-45E0-AAAB-F334F953476C}" srcOrd="1" destOrd="0" presId="urn:microsoft.com/office/officeart/2005/8/layout/orgChart1"/>
    <dgm:cxn modelId="{814A7CA9-5842-407B-8089-1C0B570055DE}" type="presOf" srcId="{B54A25C4-6703-47C4-88E1-824CDCD12223}" destId="{91EAA2C4-E7EE-4143-ADF2-F6F658B0268D}" srcOrd="1" destOrd="0" presId="urn:microsoft.com/office/officeart/2005/8/layout/orgChart1"/>
    <dgm:cxn modelId="{C3F0DD74-F408-461F-9084-4917489A2120}" type="presOf" srcId="{EBB936DF-4156-4D66-BE39-84E71D3ACC3F}" destId="{5A44C7F0-5383-4369-99DC-1988C1865491}" srcOrd="0" destOrd="0" presId="urn:microsoft.com/office/officeart/2005/8/layout/orgChart1"/>
    <dgm:cxn modelId="{D7A8546B-D4B0-40F6-9B6D-CE39F100C6A5}" type="presOf" srcId="{926027CA-A80F-40DF-A197-9714F20355D3}" destId="{E4DBA9CB-4745-41C5-A3C4-B5264365E0D7}" srcOrd="1" destOrd="0" presId="urn:microsoft.com/office/officeart/2005/8/layout/orgChart1"/>
    <dgm:cxn modelId="{8E7B1031-78B6-49CC-8AEF-89C85C1CC8C9}" srcId="{738917A4-D3EC-43A4-A67B-C3537B81EE43}" destId="{18B2BB54-477C-4D44-92E9-496E40B14383}" srcOrd="1" destOrd="0" parTransId="{DF246696-6D86-486A-ADF7-29C21C448773}" sibTransId="{70DA0EE9-3EF7-4852-8EE0-3C92D76F1517}"/>
    <dgm:cxn modelId="{9678BC86-80B1-4F38-9BD0-7643E53A4664}" type="presOf" srcId="{F00EC611-8B0E-4942-8DF1-429F20F7F8C2}" destId="{11A6B399-5DB8-45F8-BB0F-7A1BDF29C296}" srcOrd="1" destOrd="0" presId="urn:microsoft.com/office/officeart/2005/8/layout/orgChart1"/>
    <dgm:cxn modelId="{F61A108A-F1F9-4139-80ED-F98AF7E217B0}" type="presOf" srcId="{80CE76DB-85EE-49A5-99F1-D65C0E2C6C68}" destId="{B4695E1E-728E-4864-B7FE-20A0048B684F}" srcOrd="0" destOrd="0" presId="urn:microsoft.com/office/officeart/2005/8/layout/orgChart1"/>
    <dgm:cxn modelId="{D48B8CC5-7674-41A3-AF9A-ABF3DAFCB086}" type="presOf" srcId="{FEB464EF-8D50-4332-B1A9-CCA6AF5A74BE}" destId="{AE7752C7-55BE-4E17-AA2D-7E2844B7A5CC}" srcOrd="0" destOrd="0" presId="urn:microsoft.com/office/officeart/2005/8/layout/orgChart1"/>
    <dgm:cxn modelId="{5DD9E564-E2DE-4A54-AB2C-DE64202EC88D}" type="presOf" srcId="{32131670-1BE3-4107-AA0A-68D6B2F6923A}" destId="{855A6845-7291-4D8D-ACBF-44445F058410}" srcOrd="1" destOrd="0" presId="urn:microsoft.com/office/officeart/2005/8/layout/orgChart1"/>
    <dgm:cxn modelId="{5A57E63E-8C4B-496B-B63B-92271C016DCE}" type="presOf" srcId="{7146A858-C7EA-41D4-B987-4CC417BFFDA1}" destId="{11741076-0E73-4DDE-8099-EB8C1D6B93C5}" srcOrd="0" destOrd="0" presId="urn:microsoft.com/office/officeart/2005/8/layout/orgChart1"/>
    <dgm:cxn modelId="{65DDE57B-A7D2-4DAD-A528-14D9A970D99B}" type="presOf" srcId="{363E0F49-08CC-495B-B3B4-1DA93E0483D0}" destId="{C36E58E8-5345-4B62-B971-FA4A8FE54E7D}" srcOrd="0" destOrd="0" presId="urn:microsoft.com/office/officeart/2005/8/layout/orgChart1"/>
    <dgm:cxn modelId="{316E3FB5-3B1A-4BE8-B810-7B12E2B3344A}" type="presOf" srcId="{A638744A-086A-4C59-8001-8C72F569A237}" destId="{63845532-2289-47D5-833F-54C9BC0921D6}" srcOrd="1" destOrd="0" presId="urn:microsoft.com/office/officeart/2005/8/layout/orgChart1"/>
    <dgm:cxn modelId="{721F55D1-A82F-4AB9-A6BC-3C891CB0CDA2}" srcId="{EBB936DF-4156-4D66-BE39-84E71D3ACC3F}" destId="{2E4B7A19-853C-4C11-8293-BDD3D1BCAF5E}" srcOrd="5" destOrd="0" parTransId="{981E00BE-0747-42CC-A839-EF02224332A7}" sibTransId="{A02C1B1F-285E-4ADE-8430-CD758EAADA32}"/>
    <dgm:cxn modelId="{14AB20F6-E323-4BBE-9D5D-54EE6A8ADF15}" type="presOf" srcId="{97C55545-486B-4F0D-8582-277F7DFB61B6}" destId="{046A7DE4-B404-4D05-8FAE-E473761D67A7}" srcOrd="0" destOrd="0" presId="urn:microsoft.com/office/officeart/2005/8/layout/orgChart1"/>
    <dgm:cxn modelId="{BE63479D-27DA-4804-9151-560A08557CAE}" srcId="{A638744A-086A-4C59-8001-8C72F569A237}" destId="{F00EC611-8B0E-4942-8DF1-429F20F7F8C2}" srcOrd="3" destOrd="0" parTransId="{12A67CF0-3DEE-4B30-8A2D-B865EC581DD0}" sibTransId="{67F6DED2-01BF-41C3-A569-200FEA867881}"/>
    <dgm:cxn modelId="{DAF2EDD9-2D7D-4686-9A8D-A8E10593ED40}" type="presOf" srcId="{18B2BB54-477C-4D44-92E9-496E40B14383}" destId="{6DBB8ACD-57A9-483A-AD8E-BE3C59225A74}" srcOrd="1" destOrd="0" presId="urn:microsoft.com/office/officeart/2005/8/layout/orgChart1"/>
    <dgm:cxn modelId="{07DD029C-C2D2-4AFB-BE34-2737A7E4045C}" type="presOf" srcId="{E1CE15C6-EA12-4E19-8E4C-413DE406DA04}" destId="{48218A0B-E1B3-4F95-9D10-57799B129C9C}" srcOrd="0" destOrd="0" presId="urn:microsoft.com/office/officeart/2005/8/layout/orgChart1"/>
    <dgm:cxn modelId="{2B8D82F5-5EEF-4976-AD57-F15F31AD60BA}" srcId="{7D96EDEA-202D-46F8-AE78-19A765DEFB71}" destId="{738917A4-D3EC-43A4-A67B-C3537B81EE43}" srcOrd="0" destOrd="0" parTransId="{8380D2E2-DEE4-4616-A2BF-642ADDEDB015}" sibTransId="{13A586D3-294F-4B71-A2EE-ECE950F1C110}"/>
    <dgm:cxn modelId="{9E9E9C99-4067-40E9-A62D-9CD47BF0E43F}" srcId="{738917A4-D3EC-43A4-A67B-C3537B81EE43}" destId="{80CE76DB-85EE-49A5-99F1-D65C0E2C6C68}" srcOrd="2" destOrd="0" parTransId="{9EA352F2-FE13-4CE8-B3FE-DF7D5AF338E3}" sibTransId="{E93ED7F2-3978-44F7-8577-6B6AAC23B1E9}"/>
    <dgm:cxn modelId="{C598F716-FF14-4D0B-9B65-AB7BD07BEEDC}" type="presOf" srcId="{A3938E29-1341-4DCD-8D91-1F75E6D6ECA9}" destId="{0133BD92-32DC-43A0-8283-F50DDCDF741C}" srcOrd="0" destOrd="0" presId="urn:microsoft.com/office/officeart/2005/8/layout/orgChart1"/>
    <dgm:cxn modelId="{61739C85-FC51-4E66-8BA8-1C02D5359583}" type="presOf" srcId="{981E00BE-0747-42CC-A839-EF02224332A7}" destId="{0D4D735D-6F13-47A3-BB48-1F2584DFE1F2}" srcOrd="0" destOrd="0" presId="urn:microsoft.com/office/officeart/2005/8/layout/orgChart1"/>
    <dgm:cxn modelId="{C0390D99-17F1-47E0-819C-9CC27377ABE1}" srcId="{EBB936DF-4156-4D66-BE39-84E71D3ACC3F}" destId="{926027CA-A80F-40DF-A197-9714F20355D3}" srcOrd="2" destOrd="0" parTransId="{494CAB23-F955-47F5-AD75-5D9009160DF7}" sibTransId="{E1E91270-15CE-4309-8896-0A9B5ABAC1EC}"/>
    <dgm:cxn modelId="{A0919C99-D7C6-484F-B4E2-A985050D1F43}" type="presOf" srcId="{A5825CF9-41D8-417F-B9B9-AA4D94FF70A2}" destId="{71F9FB4B-51AB-4A8B-B255-D8531AA0D69C}" srcOrd="0" destOrd="0" presId="urn:microsoft.com/office/officeart/2005/8/layout/orgChart1"/>
    <dgm:cxn modelId="{F8A6D73D-FC6A-4243-A320-E50F5DD1CCDE}" type="presOf" srcId="{51208BDF-0C2B-4AD9-8E36-8E9592FD975F}" destId="{F2A1B4F2-ECFA-4B4D-8459-0380093240F2}" srcOrd="1" destOrd="0" presId="urn:microsoft.com/office/officeart/2005/8/layout/orgChart1"/>
    <dgm:cxn modelId="{2C6046A4-31E5-4225-9F5D-C994948CF73F}" type="presOf" srcId="{A3938E29-1341-4DCD-8D91-1F75E6D6ECA9}" destId="{9489853F-F3DC-4B9E-83DE-9712C45C3BFA}" srcOrd="1" destOrd="0" presId="urn:microsoft.com/office/officeart/2005/8/layout/orgChart1"/>
    <dgm:cxn modelId="{A9A66601-9DD0-4B24-A544-DBC5CADADA6E}" srcId="{7D96EDEA-202D-46F8-AE78-19A765DEFB71}" destId="{32131670-1BE3-4107-AA0A-68D6B2F6923A}" srcOrd="4" destOrd="0" parTransId="{97C55545-486B-4F0D-8582-277F7DFB61B6}" sibTransId="{99A79626-D78C-4E6C-A2ED-029026D88EC1}"/>
    <dgm:cxn modelId="{2A552BFA-28A7-455D-A3C4-52EBBEBE97DC}" type="presOf" srcId="{B2B1E9FF-5F09-4991-AAAD-3B7AA585E161}" destId="{3B9D603B-66F0-4230-9E52-575AFE36D072}" srcOrd="0" destOrd="0" presId="urn:microsoft.com/office/officeart/2005/8/layout/orgChart1"/>
    <dgm:cxn modelId="{8567062E-B494-436B-822C-80044853AABF}" srcId="{A638744A-086A-4C59-8001-8C72F569A237}" destId="{09232892-3B32-4C11-9B06-789702A44313}" srcOrd="2" destOrd="0" parTransId="{4E70DF0C-F3A1-46DE-B139-8CB27E27145F}" sibTransId="{B7C8AAEE-19DE-45B8-B975-97C59CB0A09B}"/>
    <dgm:cxn modelId="{4BC782E3-171E-46D6-89A1-D34877B3099F}" type="presOf" srcId="{4E70DF0C-F3A1-46DE-B139-8CB27E27145F}" destId="{7287841C-8318-41B1-B90E-72F8520796B1}" srcOrd="0" destOrd="0" presId="urn:microsoft.com/office/officeart/2005/8/layout/orgChart1"/>
    <dgm:cxn modelId="{4376CDA8-A009-4848-BDEC-83F51D4935B3}" srcId="{EBB936DF-4156-4D66-BE39-84E71D3ACC3F}" destId="{7EB663B1-1AD1-4A96-A619-8924465A9714}" srcOrd="4" destOrd="0" parTransId="{B2B1E9FF-5F09-4991-AAAD-3B7AA585E161}" sibTransId="{E0CD9FFD-5DFC-45F1-B09E-F1C391BFEAC2}"/>
    <dgm:cxn modelId="{32C789AE-D676-4A49-AE4E-BF36E479CEC5}" type="presOf" srcId="{7EB663B1-1AD1-4A96-A619-8924465A9714}" destId="{F8DEFE79-B4E6-4C86-B158-037058FD85EA}" srcOrd="0" destOrd="0" presId="urn:microsoft.com/office/officeart/2005/8/layout/orgChart1"/>
    <dgm:cxn modelId="{7A0352CB-DEF2-4268-A562-8247ACF1F54B}" type="presOf" srcId="{7274235B-6E9D-43CC-870D-518053199228}" destId="{3FC41AC0-3C82-4503-9D77-B7F85D0D054D}" srcOrd="0" destOrd="0" presId="urn:microsoft.com/office/officeart/2005/8/layout/orgChart1"/>
    <dgm:cxn modelId="{698F5B62-84D4-4F79-8213-B97000D96C07}" srcId="{A638744A-086A-4C59-8001-8C72F569A237}" destId="{FAE452F8-A165-40CA-9369-A8980A382FC1}" srcOrd="5" destOrd="0" parTransId="{FBC0C50E-9873-4CC1-A837-4153669FB150}" sibTransId="{C7CFF8AC-EE67-4F3D-A8F8-A8E359563D2A}"/>
    <dgm:cxn modelId="{C6C90992-01D7-4E9E-A9E4-27550D0C09FF}" srcId="{EBB936DF-4156-4D66-BE39-84E71D3ACC3F}" destId="{AEA05AF6-AB80-4127-8651-2FA1D45E8192}" srcOrd="3" destOrd="0" parTransId="{9137A62A-12D3-45DC-A43F-1ABF2D083F10}" sibTransId="{9D7C6C62-643A-40DB-B811-56469895AA1F}"/>
    <dgm:cxn modelId="{1AB8B27E-B8B6-463B-94A8-CB8D1E89DEC7}" type="presOf" srcId="{A849312B-1B6B-4059-BBD0-DF6ABF8A07B0}" destId="{F35FD115-71E6-4AD9-8E34-0332F6ABFBF7}" srcOrd="1" destOrd="0" presId="urn:microsoft.com/office/officeart/2005/8/layout/orgChart1"/>
    <dgm:cxn modelId="{35EC0C34-DDE0-4B75-B498-4A780041D6C0}" type="presOf" srcId="{8F7A9513-AE67-449B-A0C3-BE3D07DA9AC5}" destId="{7DBC5506-1661-401A-A1F0-6D23068F69B5}" srcOrd="0" destOrd="0" presId="urn:microsoft.com/office/officeart/2005/8/layout/orgChart1"/>
    <dgm:cxn modelId="{72E2DBA9-186A-4E0C-9F05-3D336A9EAB21}" srcId="{A849312B-1B6B-4059-BBD0-DF6ABF8A07B0}" destId="{02BBB0C1-B176-45E7-A87D-B563FC7CBA9B}" srcOrd="0" destOrd="0" parTransId="{D8907FC3-2827-476C-8D94-2A906B0ACEC8}" sibTransId="{507B0B49-887D-4AE2-912C-0CA7EA718BD7}"/>
    <dgm:cxn modelId="{A5226675-BC88-4CFA-9C1A-F30F37927EE1}" type="presOf" srcId="{8C94685C-5443-4776-87EC-B0E1BCFCBB8A}" destId="{B96C1388-52C4-48EA-82D4-E4454B013887}" srcOrd="0" destOrd="0" presId="urn:microsoft.com/office/officeart/2005/8/layout/orgChart1"/>
    <dgm:cxn modelId="{60CA5581-A8D9-430F-987E-DA06D4E14F05}" type="presOf" srcId="{BC215177-39CC-4986-A6EB-7B9B2C2E2FD7}" destId="{093123F8-9352-44A5-8D42-05722945F447}" srcOrd="1" destOrd="0" presId="urn:microsoft.com/office/officeart/2005/8/layout/orgChart1"/>
    <dgm:cxn modelId="{0F6660D2-8098-4F34-A890-F10EA1DD3535}" type="presOf" srcId="{FAE452F8-A165-40CA-9369-A8980A382FC1}" destId="{42CE1273-3F27-4683-9415-D411A8FBFDCF}" srcOrd="0" destOrd="0" presId="urn:microsoft.com/office/officeart/2005/8/layout/orgChart1"/>
    <dgm:cxn modelId="{283269D7-0C4A-4926-AC38-1BE8AAC9CFE6}" type="presOf" srcId="{FAA2186D-5E45-42EC-A42F-C125F60AE226}" destId="{A3AA2B34-B8D9-4231-A05E-70211E9DB70E}" srcOrd="0" destOrd="0" presId="urn:microsoft.com/office/officeart/2005/8/layout/orgChart1"/>
    <dgm:cxn modelId="{39CDCE42-C30F-462C-ADB4-8EC113FFA8E6}" type="presOf" srcId="{8D53C013-DCF1-4E71-977C-3A1458E74CAC}" destId="{E503AA45-42B3-45DC-B6A5-F16FFA560A9F}" srcOrd="0" destOrd="0" presId="urn:microsoft.com/office/officeart/2005/8/layout/orgChart1"/>
    <dgm:cxn modelId="{4C27AD6F-5936-499E-98CA-F55AA417BB58}" srcId="{02BBB0C1-B176-45E7-A87D-B563FC7CBA9B}" destId="{7274235B-6E9D-43CC-870D-518053199228}" srcOrd="0" destOrd="0" parTransId="{A5825CF9-41D8-417F-B9B9-AA4D94FF70A2}" sibTransId="{9BAE5547-4964-41FB-8D30-95EAD8D15E34}"/>
    <dgm:cxn modelId="{3A66808B-719A-4B76-8D14-D4A586539748}" type="presOf" srcId="{234CD4C4-2E91-4157-AACC-A5CF27E4126C}" destId="{9C73AE37-7CFE-48F2-89A5-7AFA343944DF}" srcOrd="0" destOrd="0" presId="urn:microsoft.com/office/officeart/2005/8/layout/orgChart1"/>
    <dgm:cxn modelId="{EA2028B9-2D93-44AD-9981-95DBF22FEF94}" type="presOf" srcId="{532D8653-D2E1-4FD2-9612-B814897AD31B}" destId="{BA1CD7F7-B76C-44ED-B8B5-77036ADEA6FA}" srcOrd="0" destOrd="0" presId="urn:microsoft.com/office/officeart/2005/8/layout/orgChart1"/>
    <dgm:cxn modelId="{4FC3DD1B-A9AE-45AF-BD8A-49A0057F316C}" type="presOf" srcId="{3B3B18F0-38DA-47E2-A0CD-62074B475D2E}" destId="{824B47E0-34F3-4B6F-BEA2-EE8F66AAA227}" srcOrd="1" destOrd="0" presId="urn:microsoft.com/office/officeart/2005/8/layout/orgChart1"/>
    <dgm:cxn modelId="{9A374663-EF4D-4395-9A03-DE50B0105F6F}" type="presOf" srcId="{F1BF4BD6-C2CB-405D-A1BC-2C1D7649DD45}" destId="{FCD41E62-D324-4F2F-AEEA-21A593ABE9EF}" srcOrd="1" destOrd="0" presId="urn:microsoft.com/office/officeart/2005/8/layout/orgChart1"/>
    <dgm:cxn modelId="{4320EDE8-F877-4FF0-BF23-70253920982B}" srcId="{A638744A-086A-4C59-8001-8C72F569A237}" destId="{A5919621-D6A7-429F-9B83-F167C915D30C}" srcOrd="4" destOrd="0" parTransId="{0F20A729-8A3B-41B2-A32B-FAE6306EDAD3}" sibTransId="{13EE2DA8-960F-46CD-97CC-79EB6EFA9BF4}"/>
    <dgm:cxn modelId="{C31CA134-32CD-43E9-AF76-1FA92E2E43C9}" type="presOf" srcId="{51208BDF-0C2B-4AD9-8E36-8E9592FD975F}" destId="{A27B175B-9474-4C93-80E1-58CD08F2A0CD}" srcOrd="0" destOrd="0" presId="urn:microsoft.com/office/officeart/2005/8/layout/orgChart1"/>
    <dgm:cxn modelId="{3BA92FE2-9234-40B2-BDAC-3741C5C2D044}" srcId="{A638744A-086A-4C59-8001-8C72F569A237}" destId="{8D53C013-DCF1-4E71-977C-3A1458E74CAC}" srcOrd="0" destOrd="0" parTransId="{3B0CB50A-C829-49D9-83EC-E95FA5C4285E}" sibTransId="{E99ABA74-1B71-4CC5-BE77-2FB80AEC28C3}"/>
    <dgm:cxn modelId="{CA6D92D4-F54A-43BE-86EF-45D4A15D3B8D}" srcId="{9AC7573A-D88E-4697-86BD-EFCF3D4EE506}" destId="{7146A858-C7EA-41D4-B987-4CC417BFFDA1}" srcOrd="1" destOrd="0" parTransId="{73B1B098-5B59-4150-83F7-5A181261D84B}" sibTransId="{C6BBD578-72FC-427D-8B78-1775866E443D}"/>
    <dgm:cxn modelId="{F3721D50-D80C-414A-A0B6-C62BF545A487}" type="presOf" srcId="{7D96EDEA-202D-46F8-AE78-19A765DEFB71}" destId="{45D3AE3A-B13C-4A2C-B895-4E1B068F6585}" srcOrd="1" destOrd="0" presId="urn:microsoft.com/office/officeart/2005/8/layout/orgChart1"/>
    <dgm:cxn modelId="{A52862F5-C906-4D54-983B-232D1D04CA60}" type="presOf" srcId="{7274235B-6E9D-43CC-870D-518053199228}" destId="{399ABE6D-EF08-44E4-9097-33572A450BD8}" srcOrd="1" destOrd="0" presId="urn:microsoft.com/office/officeart/2005/8/layout/orgChart1"/>
    <dgm:cxn modelId="{C7A15D99-9EDD-42C2-9290-0A5DBE931C01}" type="presOf" srcId="{DF246696-6D86-486A-ADF7-29C21C448773}" destId="{967C9006-775E-4673-B51F-F9FD199D4AC0}" srcOrd="0" destOrd="0" presId="urn:microsoft.com/office/officeart/2005/8/layout/orgChart1"/>
    <dgm:cxn modelId="{8BCEB7F4-1BEC-4640-8E48-9ADA8729F2C0}" type="presOf" srcId="{AEA05AF6-AB80-4127-8651-2FA1D45E8192}" destId="{C76A5B1C-3500-48C2-A1E8-6EED815BE452}" srcOrd="1" destOrd="0" presId="urn:microsoft.com/office/officeart/2005/8/layout/orgChart1"/>
    <dgm:cxn modelId="{65D26E41-77D1-4016-B713-D3D95B36192B}" srcId="{50E7AA42-8E0B-485E-BD85-C394F9DC813D}" destId="{E786F430-612A-47FD-A57F-17CADDD47EE1}" srcOrd="1" destOrd="0" parTransId="{8C4100D5-1EAC-406C-BF9F-722239F2DC17}" sibTransId="{C0BE63D9-984F-4C5D-B012-80746EC725C8}"/>
    <dgm:cxn modelId="{5B0F3C74-65E8-4F06-966E-AA0D4A42FBB5}" type="presOf" srcId="{D8907FC3-2827-476C-8D94-2A906B0ACEC8}" destId="{5DC9F3AD-B5F2-4EA9-AAD1-AF2C49138683}" srcOrd="0" destOrd="0" presId="urn:microsoft.com/office/officeart/2005/8/layout/orgChart1"/>
    <dgm:cxn modelId="{E217757C-84F5-428C-B949-6CEAFF79EE54}" type="presOf" srcId="{30EC4B51-B08B-42A2-8CAC-9FA4045E78E5}" destId="{F6320BEE-9259-4505-938F-28F44071F81F}" srcOrd="0" destOrd="0" presId="urn:microsoft.com/office/officeart/2005/8/layout/orgChart1"/>
    <dgm:cxn modelId="{8CD8554F-D160-4429-9E2D-1A2B2811857C}" type="presOf" srcId="{9E6E4A8F-0E7E-4156-A536-67FCF69ADC0C}" destId="{7FBFC5F2-91C4-4B79-8295-80CE26226601}" srcOrd="1" destOrd="0" presId="urn:microsoft.com/office/officeart/2005/8/layout/orgChart1"/>
    <dgm:cxn modelId="{8CFA7C49-F259-4A6C-9691-652F3A9A2C6E}" type="presOf" srcId="{EF2BD0E3-9E61-471B-9649-371AD190DFC9}" destId="{DBBFB8B0-6EA5-4ADC-B783-96FA8705ECA3}" srcOrd="0" destOrd="0" presId="urn:microsoft.com/office/officeart/2005/8/layout/orgChart1"/>
    <dgm:cxn modelId="{BABA4C43-ED05-4DD8-97EB-596EE56FC606}" srcId="{9AC7573A-D88E-4697-86BD-EFCF3D4EE506}" destId="{234CD4C4-2E91-4157-AACC-A5CF27E4126C}" srcOrd="2" destOrd="0" parTransId="{72ACB016-1920-4F98-AA10-C4DF1D679AA1}" sibTransId="{25F000DD-0E25-4190-8D3E-B9AEB8BE5C6D}"/>
    <dgm:cxn modelId="{3730936A-DAF3-4505-980D-7F87B59F6172}" type="presOf" srcId="{8380D2E2-DEE4-4616-A2BF-642ADDEDB015}" destId="{2E103BFD-FA96-4B21-B277-001B40C1E2E8}" srcOrd="0" destOrd="0" presId="urn:microsoft.com/office/officeart/2005/8/layout/orgChart1"/>
    <dgm:cxn modelId="{2A4FAEA1-E4DF-4A38-B871-A921969DB964}" type="presOf" srcId="{234CD4C4-2E91-4157-AACC-A5CF27E4126C}" destId="{725B81F8-98A7-4393-9DB8-45B46D210586}" srcOrd="1" destOrd="0" presId="urn:microsoft.com/office/officeart/2005/8/layout/orgChart1"/>
    <dgm:cxn modelId="{A31637FC-24E9-4F74-AD86-63DEA35F8AD7}" type="presOf" srcId="{9BC17672-3FA9-4001-99B0-36CB9A23A73E}" destId="{693D7A7C-1417-4A4F-839B-50AEA37093BE}" srcOrd="1" destOrd="0" presId="urn:microsoft.com/office/officeart/2005/8/layout/orgChart1"/>
    <dgm:cxn modelId="{F3C225E6-5E6C-4475-B554-D21974A406CE}" type="presOf" srcId="{A849312B-1B6B-4059-BBD0-DF6ABF8A07B0}" destId="{1B538F34-A806-4FC3-98EC-19020EFA406A}" srcOrd="0" destOrd="0" presId="urn:microsoft.com/office/officeart/2005/8/layout/orgChart1"/>
    <dgm:cxn modelId="{9B438169-C2A9-4B12-8CA8-FD35CBA18707}" type="presOf" srcId="{2CB3C426-7A1E-4686-AB6C-77D890450348}" destId="{C81948F6-746C-414E-A196-631C4C439464}" srcOrd="0" destOrd="0" presId="urn:microsoft.com/office/officeart/2005/8/layout/orgChart1"/>
    <dgm:cxn modelId="{D48529AB-59A0-41B0-9142-E3C268812276}" type="presOf" srcId="{B54A25C4-6703-47C4-88E1-824CDCD12223}" destId="{E021F790-C9BB-484E-B782-F49C8F504C2E}" srcOrd="0" destOrd="0" presId="urn:microsoft.com/office/officeart/2005/8/layout/orgChart1"/>
    <dgm:cxn modelId="{692616B5-F8E0-4FDC-855F-05B80147B843}" type="presOf" srcId="{5D87A025-A344-4FAF-80BB-DFAE3E908EB3}" destId="{845C963E-6C40-4309-81DC-920DD268473E}" srcOrd="1" destOrd="0" presId="urn:microsoft.com/office/officeart/2005/8/layout/orgChart1"/>
    <dgm:cxn modelId="{F5E22152-38F1-4C63-B7A9-A961A4888EAF}" type="presOf" srcId="{0D2D1EFC-BFC6-4B01-8735-AEA47188215C}" destId="{2D243671-342E-4532-9FDB-8AF89B39C1C8}" srcOrd="0" destOrd="0" presId="urn:microsoft.com/office/officeart/2005/8/layout/orgChart1"/>
    <dgm:cxn modelId="{AB6FDE8B-01B2-49C8-B868-3A416E7A4C9D}" srcId="{7D96EDEA-202D-46F8-AE78-19A765DEFB71}" destId="{9E6E4A8F-0E7E-4156-A536-67FCF69ADC0C}" srcOrd="2" destOrd="0" parTransId="{FAA2186D-5E45-42EC-A42F-C125F60AE226}" sibTransId="{6DF36A98-ED8A-49FC-B6B8-33DCC6C02BA2}"/>
    <dgm:cxn modelId="{0DF50835-5371-47FD-AE17-09E80EB0CF31}" type="presOf" srcId="{E786F430-612A-47FD-A57F-17CADDD47EE1}" destId="{0994B61A-A67A-4476-9727-B58DB8B8A060}" srcOrd="0" destOrd="0" presId="urn:microsoft.com/office/officeart/2005/8/layout/orgChart1"/>
    <dgm:cxn modelId="{A80DB4C4-43EC-4A80-A9F9-60866B59C89A}" srcId="{EBB936DF-4156-4D66-BE39-84E71D3ACC3F}" destId="{EB8B55EF-62D9-40EF-AD21-5A41FFE6317E}" srcOrd="0" destOrd="0" parTransId="{CBD01CFD-4465-445B-86E5-B38C0A15AF89}" sibTransId="{CCD8A4E9-3A0C-450B-86C1-A9C2FDFC616F}"/>
    <dgm:cxn modelId="{0D59005C-3919-4558-B18A-BD3C7775DA47}" type="presOf" srcId="{AEA05AF6-AB80-4127-8651-2FA1D45E8192}" destId="{FA776052-6016-48DD-877D-A80194B7E81C}" srcOrd="0" destOrd="0" presId="urn:microsoft.com/office/officeart/2005/8/layout/orgChart1"/>
    <dgm:cxn modelId="{24F1533F-7D5F-40DB-ADE6-7280A7C0AE71}" type="presOf" srcId="{CBD01CFD-4465-445B-86E5-B38C0A15AF89}" destId="{97D70C8D-83FB-4D04-8EE2-6E2F764382F2}" srcOrd="0" destOrd="0" presId="urn:microsoft.com/office/officeart/2005/8/layout/orgChart1"/>
    <dgm:cxn modelId="{6A4D009B-62FC-45C1-8577-79E2568931D2}" type="presOf" srcId="{02BBB0C1-B176-45E7-A87D-B563FC7CBA9B}" destId="{2CDC8CB5-2907-49D3-920D-16B3383A6563}" srcOrd="0" destOrd="0" presId="urn:microsoft.com/office/officeart/2005/8/layout/orgChart1"/>
    <dgm:cxn modelId="{1CA0B509-FF82-409F-AA41-61B108CAC6C2}" srcId="{738917A4-D3EC-43A4-A67B-C3537B81EE43}" destId="{3B3B18F0-38DA-47E2-A0CD-62074B475D2E}" srcOrd="0" destOrd="0" parTransId="{EF2BD0E3-9E61-471B-9649-371AD190DFC9}" sibTransId="{2C96A3D3-22BF-47E3-BB56-13D2C6DC55DD}"/>
    <dgm:cxn modelId="{23AF8580-15D9-4E4E-B15C-858C0314ACEE}" type="presOf" srcId="{B2DAD8BE-9A7E-4FE7-86EA-9EE401BBEFA8}" destId="{92923563-370D-42D4-A879-32931A437951}" srcOrd="1" destOrd="0" presId="urn:microsoft.com/office/officeart/2005/8/layout/orgChart1"/>
    <dgm:cxn modelId="{E2C21936-DE7C-47BA-9053-A5D329EA572F}" type="presParOf" srcId="{C36E58E8-5345-4B62-B971-FA4A8FE54E7D}" destId="{878F64FA-EEB4-48AE-ACB9-AE579EBD6345}" srcOrd="0" destOrd="0" presId="urn:microsoft.com/office/officeart/2005/8/layout/orgChart1"/>
    <dgm:cxn modelId="{2DED7117-E12F-4F83-98B7-ED14DCD2AE41}" type="presParOf" srcId="{878F64FA-EEB4-48AE-ACB9-AE579EBD6345}" destId="{CEDCE4EB-1FB5-4F97-99AD-AED03637BBF3}" srcOrd="0" destOrd="0" presId="urn:microsoft.com/office/officeart/2005/8/layout/orgChart1"/>
    <dgm:cxn modelId="{482A3F27-CC4B-4264-B2C9-41591A7741E4}" type="presParOf" srcId="{CEDCE4EB-1FB5-4F97-99AD-AED03637BBF3}" destId="{1B538F34-A806-4FC3-98EC-19020EFA406A}" srcOrd="0" destOrd="0" presId="urn:microsoft.com/office/officeart/2005/8/layout/orgChart1"/>
    <dgm:cxn modelId="{E2B27434-EB48-4527-8681-19B439156006}" type="presParOf" srcId="{CEDCE4EB-1FB5-4F97-99AD-AED03637BBF3}" destId="{F35FD115-71E6-4AD9-8E34-0332F6ABFBF7}" srcOrd="1" destOrd="0" presId="urn:microsoft.com/office/officeart/2005/8/layout/orgChart1"/>
    <dgm:cxn modelId="{98D6EA57-CDEF-4047-8A37-9AEFDB58B061}" type="presParOf" srcId="{878F64FA-EEB4-48AE-ACB9-AE579EBD6345}" destId="{8B477B6E-5F8F-4C91-93CF-B16949639B30}" srcOrd="1" destOrd="0" presId="urn:microsoft.com/office/officeart/2005/8/layout/orgChart1"/>
    <dgm:cxn modelId="{683389C2-0C98-4A04-B0DE-A284D352A4F3}" type="presParOf" srcId="{8B477B6E-5F8F-4C91-93CF-B16949639B30}" destId="{5DC9F3AD-B5F2-4EA9-AAD1-AF2C49138683}" srcOrd="0" destOrd="0" presId="urn:microsoft.com/office/officeart/2005/8/layout/orgChart1"/>
    <dgm:cxn modelId="{D927EF85-735F-461E-A3CB-2D624D71D1F6}" type="presParOf" srcId="{8B477B6E-5F8F-4C91-93CF-B16949639B30}" destId="{020DCE76-73BD-4642-8D3F-BF500DCB06E0}" srcOrd="1" destOrd="0" presId="urn:microsoft.com/office/officeart/2005/8/layout/orgChart1"/>
    <dgm:cxn modelId="{ECF40585-704C-4F76-8422-D3317B898B78}" type="presParOf" srcId="{020DCE76-73BD-4642-8D3F-BF500DCB06E0}" destId="{D90C2D49-CA28-4CD1-9D31-FDE3CFE6977B}" srcOrd="0" destOrd="0" presId="urn:microsoft.com/office/officeart/2005/8/layout/orgChart1"/>
    <dgm:cxn modelId="{C33AA29E-CB2B-4619-AFD3-A0973A94A81F}" type="presParOf" srcId="{D90C2D49-CA28-4CD1-9D31-FDE3CFE6977B}" destId="{2CDC8CB5-2907-49D3-920D-16B3383A6563}" srcOrd="0" destOrd="0" presId="urn:microsoft.com/office/officeart/2005/8/layout/orgChart1"/>
    <dgm:cxn modelId="{96ABD2E4-0402-4AF1-96EA-3DB2DA903B3C}" type="presParOf" srcId="{D90C2D49-CA28-4CD1-9D31-FDE3CFE6977B}" destId="{910793F6-2875-47DF-B8B7-8EC44E9AD8FD}" srcOrd="1" destOrd="0" presId="urn:microsoft.com/office/officeart/2005/8/layout/orgChart1"/>
    <dgm:cxn modelId="{40E80E59-D7F0-4BB5-A929-643A85651E65}" type="presParOf" srcId="{020DCE76-73BD-4642-8D3F-BF500DCB06E0}" destId="{C1949AE8-C45B-4AB3-86C7-BB9AA635576E}" srcOrd="1" destOrd="0" presId="urn:microsoft.com/office/officeart/2005/8/layout/orgChart1"/>
    <dgm:cxn modelId="{C0110A01-EE9C-43B7-99B3-F87E13210724}" type="presParOf" srcId="{C1949AE8-C45B-4AB3-86C7-BB9AA635576E}" destId="{71F9FB4B-51AB-4A8B-B255-D8531AA0D69C}" srcOrd="0" destOrd="0" presId="urn:microsoft.com/office/officeart/2005/8/layout/orgChart1"/>
    <dgm:cxn modelId="{5CD88707-CAE6-408F-BE66-8ABB023ABDF7}" type="presParOf" srcId="{C1949AE8-C45B-4AB3-86C7-BB9AA635576E}" destId="{14906DD1-B27A-4724-98E4-F82CF1B0BF15}" srcOrd="1" destOrd="0" presId="urn:microsoft.com/office/officeart/2005/8/layout/orgChart1"/>
    <dgm:cxn modelId="{F2348349-D33A-4C41-9A13-292137000D4F}" type="presParOf" srcId="{14906DD1-B27A-4724-98E4-F82CF1B0BF15}" destId="{F819E8F4-4858-4BCE-B9BE-E75DE6E5CFC6}" srcOrd="0" destOrd="0" presId="urn:microsoft.com/office/officeart/2005/8/layout/orgChart1"/>
    <dgm:cxn modelId="{8F902D3A-65F8-434B-A319-F35DC94A1E9D}" type="presParOf" srcId="{F819E8F4-4858-4BCE-B9BE-E75DE6E5CFC6}" destId="{3FC41AC0-3C82-4503-9D77-B7F85D0D054D}" srcOrd="0" destOrd="0" presId="urn:microsoft.com/office/officeart/2005/8/layout/orgChart1"/>
    <dgm:cxn modelId="{2AC69E98-94D7-46F8-84FB-03641B0E1CA7}" type="presParOf" srcId="{F819E8F4-4858-4BCE-B9BE-E75DE6E5CFC6}" destId="{399ABE6D-EF08-44E4-9097-33572A450BD8}" srcOrd="1" destOrd="0" presId="urn:microsoft.com/office/officeart/2005/8/layout/orgChart1"/>
    <dgm:cxn modelId="{0BCBE7A0-D477-40EE-8084-E0CCAC1C5C4E}" type="presParOf" srcId="{14906DD1-B27A-4724-98E4-F82CF1B0BF15}" destId="{734F81B6-2847-4F6A-8BA7-BBE3541C36E9}" srcOrd="1" destOrd="0" presId="urn:microsoft.com/office/officeart/2005/8/layout/orgChart1"/>
    <dgm:cxn modelId="{38138B66-AEC1-4C81-BBC2-63701783DC53}" type="presParOf" srcId="{734F81B6-2847-4F6A-8BA7-BBE3541C36E9}" destId="{B42CE04B-5122-472A-B6C0-725C46BC39D5}" srcOrd="0" destOrd="0" presId="urn:microsoft.com/office/officeart/2005/8/layout/orgChart1"/>
    <dgm:cxn modelId="{FDFE0ACA-A918-4F74-B6F8-60463C885BC1}" type="presParOf" srcId="{734F81B6-2847-4F6A-8BA7-BBE3541C36E9}" destId="{651BE961-4BA4-4E17-ABEE-0B19CB3467F1}" srcOrd="1" destOrd="0" presId="urn:microsoft.com/office/officeart/2005/8/layout/orgChart1"/>
    <dgm:cxn modelId="{DF198AF4-FB7B-4D44-A63C-AD678181D160}" type="presParOf" srcId="{651BE961-4BA4-4E17-ABEE-0B19CB3467F1}" destId="{521B84B1-4ED1-428F-A9A0-062BB6B083B1}" srcOrd="0" destOrd="0" presId="urn:microsoft.com/office/officeart/2005/8/layout/orgChart1"/>
    <dgm:cxn modelId="{8024C750-E6AF-47E9-9DF0-D977851DBE59}" type="presParOf" srcId="{521B84B1-4ED1-428F-A9A0-062BB6B083B1}" destId="{CFD9E1BA-8B14-46F5-B105-96C367B1F49F}" srcOrd="0" destOrd="0" presId="urn:microsoft.com/office/officeart/2005/8/layout/orgChart1"/>
    <dgm:cxn modelId="{4E8EB7AB-0132-48DC-B1E0-5DB47570CADF}" type="presParOf" srcId="{521B84B1-4ED1-428F-A9A0-062BB6B083B1}" destId="{45D3AE3A-B13C-4A2C-B895-4E1B068F6585}" srcOrd="1" destOrd="0" presId="urn:microsoft.com/office/officeart/2005/8/layout/orgChart1"/>
    <dgm:cxn modelId="{52B53FDF-8E57-4B83-84A7-4F130CA64E10}" type="presParOf" srcId="{651BE961-4BA4-4E17-ABEE-0B19CB3467F1}" destId="{36A30AF1-4EAE-44FE-A4F5-F8E6CBEE5055}" srcOrd="1" destOrd="0" presId="urn:microsoft.com/office/officeart/2005/8/layout/orgChart1"/>
    <dgm:cxn modelId="{C074DA4C-EA65-402A-8EBE-2FD7DBED685E}" type="presParOf" srcId="{36A30AF1-4EAE-44FE-A4F5-F8E6CBEE5055}" destId="{2E103BFD-FA96-4B21-B277-001B40C1E2E8}" srcOrd="0" destOrd="0" presId="urn:microsoft.com/office/officeart/2005/8/layout/orgChart1"/>
    <dgm:cxn modelId="{82C1F8FF-EB98-4F91-811B-F0750B9B24B8}" type="presParOf" srcId="{36A30AF1-4EAE-44FE-A4F5-F8E6CBEE5055}" destId="{C5937604-1BCC-41E3-963A-97725F335445}" srcOrd="1" destOrd="0" presId="urn:microsoft.com/office/officeart/2005/8/layout/orgChart1"/>
    <dgm:cxn modelId="{33C7E895-B70A-46B2-B352-B9FD2C5DEA19}" type="presParOf" srcId="{C5937604-1BCC-41E3-963A-97725F335445}" destId="{FADA89D3-A23C-4427-B44A-A68DF5122B21}" srcOrd="0" destOrd="0" presId="urn:microsoft.com/office/officeart/2005/8/layout/orgChart1"/>
    <dgm:cxn modelId="{C5CE3D8B-F657-4DA3-A0DB-DEFD0D740BA1}" type="presParOf" srcId="{FADA89D3-A23C-4427-B44A-A68DF5122B21}" destId="{8D705FDD-EA96-475F-9C0D-E085FE9DB219}" srcOrd="0" destOrd="0" presId="urn:microsoft.com/office/officeart/2005/8/layout/orgChart1"/>
    <dgm:cxn modelId="{BAE5F4B4-53BF-42E6-ADA3-0DA954805AAB}" type="presParOf" srcId="{FADA89D3-A23C-4427-B44A-A68DF5122B21}" destId="{32078693-A97D-4BAA-856C-41932170DB2C}" srcOrd="1" destOrd="0" presId="urn:microsoft.com/office/officeart/2005/8/layout/orgChart1"/>
    <dgm:cxn modelId="{F926A057-3CCB-4C7F-B7DA-5DB3702EE8E9}" type="presParOf" srcId="{C5937604-1BCC-41E3-963A-97725F335445}" destId="{32618F61-59E4-4541-9E24-842F00838B5C}" srcOrd="1" destOrd="0" presId="urn:microsoft.com/office/officeart/2005/8/layout/orgChart1"/>
    <dgm:cxn modelId="{27B45C18-17B6-4DEB-AAE1-6925C16AC2F9}" type="presParOf" srcId="{32618F61-59E4-4541-9E24-842F00838B5C}" destId="{DBBFB8B0-6EA5-4ADC-B783-96FA8705ECA3}" srcOrd="0" destOrd="0" presId="urn:microsoft.com/office/officeart/2005/8/layout/orgChart1"/>
    <dgm:cxn modelId="{8854104A-39D3-40B9-BDF0-74455C755CD9}" type="presParOf" srcId="{32618F61-59E4-4541-9E24-842F00838B5C}" destId="{DC4E4D88-8378-46DE-B16C-35D74B759879}" srcOrd="1" destOrd="0" presId="urn:microsoft.com/office/officeart/2005/8/layout/orgChart1"/>
    <dgm:cxn modelId="{A4731811-11C3-456F-893C-3971C01E03E7}" type="presParOf" srcId="{DC4E4D88-8378-46DE-B16C-35D74B759879}" destId="{15B3E753-EBE7-45C8-8280-27D998612907}" srcOrd="0" destOrd="0" presId="urn:microsoft.com/office/officeart/2005/8/layout/orgChart1"/>
    <dgm:cxn modelId="{62D5D325-C5ED-4F55-B4A0-C36B2A092173}" type="presParOf" srcId="{15B3E753-EBE7-45C8-8280-27D998612907}" destId="{4D1B4AEF-A10C-454F-ABDA-DE75BEC4427A}" srcOrd="0" destOrd="0" presId="urn:microsoft.com/office/officeart/2005/8/layout/orgChart1"/>
    <dgm:cxn modelId="{F0740BCC-BD95-450C-97B6-7B3984059B84}" type="presParOf" srcId="{15B3E753-EBE7-45C8-8280-27D998612907}" destId="{824B47E0-34F3-4B6F-BEA2-EE8F66AAA227}" srcOrd="1" destOrd="0" presId="urn:microsoft.com/office/officeart/2005/8/layout/orgChart1"/>
    <dgm:cxn modelId="{2A94FDEA-E4FC-4F00-A074-1EE266DC75A5}" type="presParOf" srcId="{DC4E4D88-8378-46DE-B16C-35D74B759879}" destId="{D85D8840-85DB-46D4-86D7-B86A1FCA127F}" srcOrd="1" destOrd="0" presId="urn:microsoft.com/office/officeart/2005/8/layout/orgChart1"/>
    <dgm:cxn modelId="{438BE3E1-B864-48EB-83B4-5F0FDF598D0F}" type="presParOf" srcId="{DC4E4D88-8378-46DE-B16C-35D74B759879}" destId="{EA34CAE4-8202-40CC-B925-ED65951FE0DA}" srcOrd="2" destOrd="0" presId="urn:microsoft.com/office/officeart/2005/8/layout/orgChart1"/>
    <dgm:cxn modelId="{AE6DC409-B086-4EE6-ADCD-7F2E48FADD32}" type="presParOf" srcId="{32618F61-59E4-4541-9E24-842F00838B5C}" destId="{967C9006-775E-4673-B51F-F9FD199D4AC0}" srcOrd="2" destOrd="0" presId="urn:microsoft.com/office/officeart/2005/8/layout/orgChart1"/>
    <dgm:cxn modelId="{275AAEC1-D202-4028-A856-E90B9F879591}" type="presParOf" srcId="{32618F61-59E4-4541-9E24-842F00838B5C}" destId="{167375C8-21A5-446B-9202-EEA6D7D8E519}" srcOrd="3" destOrd="0" presId="urn:microsoft.com/office/officeart/2005/8/layout/orgChart1"/>
    <dgm:cxn modelId="{09CF71E8-EFB0-4820-B1AA-52B3BF989914}" type="presParOf" srcId="{167375C8-21A5-446B-9202-EEA6D7D8E519}" destId="{200B30F5-43D7-45F6-91E6-F2D6CA813F65}" srcOrd="0" destOrd="0" presId="urn:microsoft.com/office/officeart/2005/8/layout/orgChart1"/>
    <dgm:cxn modelId="{210D3B38-46BB-45B6-BA57-B91A25F2820A}" type="presParOf" srcId="{200B30F5-43D7-45F6-91E6-F2D6CA813F65}" destId="{2806056A-97F0-4C2B-BE11-88122210C48F}" srcOrd="0" destOrd="0" presId="urn:microsoft.com/office/officeart/2005/8/layout/orgChart1"/>
    <dgm:cxn modelId="{52A462FF-C4F8-4AEC-A265-7CD5CE4A5ED0}" type="presParOf" srcId="{200B30F5-43D7-45F6-91E6-F2D6CA813F65}" destId="{6DBB8ACD-57A9-483A-AD8E-BE3C59225A74}" srcOrd="1" destOrd="0" presId="urn:microsoft.com/office/officeart/2005/8/layout/orgChart1"/>
    <dgm:cxn modelId="{34CF2470-374B-4676-B18F-6514473013F3}" type="presParOf" srcId="{167375C8-21A5-446B-9202-EEA6D7D8E519}" destId="{AD4BFC27-E336-46C5-A0CA-22A124D14535}" srcOrd="1" destOrd="0" presId="urn:microsoft.com/office/officeart/2005/8/layout/orgChart1"/>
    <dgm:cxn modelId="{20BB212F-9513-4A10-A54C-4F38C5E05488}" type="presParOf" srcId="{167375C8-21A5-446B-9202-EEA6D7D8E519}" destId="{2A3DBEA3-C9E2-4206-8FE0-BE35278213FC}" srcOrd="2" destOrd="0" presId="urn:microsoft.com/office/officeart/2005/8/layout/orgChart1"/>
    <dgm:cxn modelId="{4A8B233F-53B8-4319-8743-FC53BBD2E686}" type="presParOf" srcId="{32618F61-59E4-4541-9E24-842F00838B5C}" destId="{AAE57B8C-51AB-4057-B6AB-D8CC8AD6FEE1}" srcOrd="4" destOrd="0" presId="urn:microsoft.com/office/officeart/2005/8/layout/orgChart1"/>
    <dgm:cxn modelId="{8F5CE51B-1102-41F8-84B8-0FA74483EF39}" type="presParOf" srcId="{32618F61-59E4-4541-9E24-842F00838B5C}" destId="{BBA07657-4EB0-4614-9B42-1FF6C828F34D}" srcOrd="5" destOrd="0" presId="urn:microsoft.com/office/officeart/2005/8/layout/orgChart1"/>
    <dgm:cxn modelId="{E70C40ED-7AF9-4D1E-ACD7-AC958ED2DCC3}" type="presParOf" srcId="{BBA07657-4EB0-4614-9B42-1FF6C828F34D}" destId="{3EC58941-706B-41D4-B23F-86F52C9E56E8}" srcOrd="0" destOrd="0" presId="urn:microsoft.com/office/officeart/2005/8/layout/orgChart1"/>
    <dgm:cxn modelId="{13E60E6E-969E-459A-8A14-19D4ECC4EAA3}" type="presParOf" srcId="{3EC58941-706B-41D4-B23F-86F52C9E56E8}" destId="{B4695E1E-728E-4864-B7FE-20A0048B684F}" srcOrd="0" destOrd="0" presId="urn:microsoft.com/office/officeart/2005/8/layout/orgChart1"/>
    <dgm:cxn modelId="{AEC8221C-A513-4CF1-8296-DB634745D653}" type="presParOf" srcId="{3EC58941-706B-41D4-B23F-86F52C9E56E8}" destId="{DD66A4BA-43FE-45E0-AAAB-F334F953476C}" srcOrd="1" destOrd="0" presId="urn:microsoft.com/office/officeart/2005/8/layout/orgChart1"/>
    <dgm:cxn modelId="{FB11DA73-4508-4E7C-9B46-9DEE781E0C5D}" type="presParOf" srcId="{BBA07657-4EB0-4614-9B42-1FF6C828F34D}" destId="{59D0966A-063E-4695-8847-DDA9C3BF63C0}" srcOrd="1" destOrd="0" presId="urn:microsoft.com/office/officeart/2005/8/layout/orgChart1"/>
    <dgm:cxn modelId="{ED3DAEE6-3E1B-4224-AFD6-AAE7B5141968}" type="presParOf" srcId="{BBA07657-4EB0-4614-9B42-1FF6C828F34D}" destId="{C855C2CA-F48E-4E8A-BDA0-7C777064C6F8}" srcOrd="2" destOrd="0" presId="urn:microsoft.com/office/officeart/2005/8/layout/orgChart1"/>
    <dgm:cxn modelId="{32417B16-79C2-4A4D-8068-8286B350304A}" type="presParOf" srcId="{32618F61-59E4-4541-9E24-842F00838B5C}" destId="{19351374-41A9-41D9-9195-7718184BFDB6}" srcOrd="6" destOrd="0" presId="urn:microsoft.com/office/officeart/2005/8/layout/orgChart1"/>
    <dgm:cxn modelId="{1592C6B6-316C-40BF-BDF2-C76A4CDE150D}" type="presParOf" srcId="{32618F61-59E4-4541-9E24-842F00838B5C}" destId="{772E9DED-3398-4753-B6ED-6F147E1891F5}" srcOrd="7" destOrd="0" presId="urn:microsoft.com/office/officeart/2005/8/layout/orgChart1"/>
    <dgm:cxn modelId="{D27BB0BF-28F2-48ED-9CB6-51C5DD118A22}" type="presParOf" srcId="{772E9DED-3398-4753-B6ED-6F147E1891F5}" destId="{3B9241C5-43AA-4E3F-958E-5B4C5E782D41}" srcOrd="0" destOrd="0" presId="urn:microsoft.com/office/officeart/2005/8/layout/orgChart1"/>
    <dgm:cxn modelId="{2273247B-FF41-4CB8-B3F0-003A504C4427}" type="presParOf" srcId="{3B9241C5-43AA-4E3F-958E-5B4C5E782D41}" destId="{A27B175B-9474-4C93-80E1-58CD08F2A0CD}" srcOrd="0" destOrd="0" presId="urn:microsoft.com/office/officeart/2005/8/layout/orgChart1"/>
    <dgm:cxn modelId="{6F997D79-D19B-4CF3-86E5-2ABA0E90F280}" type="presParOf" srcId="{3B9241C5-43AA-4E3F-958E-5B4C5E782D41}" destId="{F2A1B4F2-ECFA-4B4D-8459-0380093240F2}" srcOrd="1" destOrd="0" presId="urn:microsoft.com/office/officeart/2005/8/layout/orgChart1"/>
    <dgm:cxn modelId="{E69968F7-89F5-4C2F-9BA3-6B77E742AF38}" type="presParOf" srcId="{772E9DED-3398-4753-B6ED-6F147E1891F5}" destId="{97925C1C-E989-4B57-8422-56A9C9021A7F}" srcOrd="1" destOrd="0" presId="urn:microsoft.com/office/officeart/2005/8/layout/orgChart1"/>
    <dgm:cxn modelId="{5D69D3CB-6689-476E-B9B3-DE7613A2D72D}" type="presParOf" srcId="{772E9DED-3398-4753-B6ED-6F147E1891F5}" destId="{3EDAC86D-1717-417B-86F2-B0CFAE895A14}" srcOrd="2" destOrd="0" presId="urn:microsoft.com/office/officeart/2005/8/layout/orgChart1"/>
    <dgm:cxn modelId="{CA27BC27-B123-4CDF-A6A3-48B78332F214}" type="presParOf" srcId="{32618F61-59E4-4541-9E24-842F00838B5C}" destId="{AE6217A2-DE7F-421F-8FDA-F46E02C7AD7F}" srcOrd="8" destOrd="0" presId="urn:microsoft.com/office/officeart/2005/8/layout/orgChart1"/>
    <dgm:cxn modelId="{A611F34B-A9CE-40AB-88B6-24F120BDB2C8}" type="presParOf" srcId="{32618F61-59E4-4541-9E24-842F00838B5C}" destId="{8F9101EB-E85E-4C18-B473-5CDE6B38482F}" srcOrd="9" destOrd="0" presId="urn:microsoft.com/office/officeart/2005/8/layout/orgChart1"/>
    <dgm:cxn modelId="{9F0B58F7-998A-4472-85C6-3C36D4B3C858}" type="presParOf" srcId="{8F9101EB-E85E-4C18-B473-5CDE6B38482F}" destId="{4B868FDB-06A7-4BC1-BCDF-746B6837325A}" srcOrd="0" destOrd="0" presId="urn:microsoft.com/office/officeart/2005/8/layout/orgChart1"/>
    <dgm:cxn modelId="{F710C8A7-7F05-4508-A2AE-1458BAB882AF}" type="presParOf" srcId="{4B868FDB-06A7-4BC1-BCDF-746B6837325A}" destId="{C3886496-2E30-4128-AACF-5311193265C3}" srcOrd="0" destOrd="0" presId="urn:microsoft.com/office/officeart/2005/8/layout/orgChart1"/>
    <dgm:cxn modelId="{7695BF88-AD9A-4C57-8D4D-D5774E8C244A}" type="presParOf" srcId="{4B868FDB-06A7-4BC1-BCDF-746B6837325A}" destId="{B88E65CD-2BC8-48DF-90DB-0699B44CE717}" srcOrd="1" destOrd="0" presId="urn:microsoft.com/office/officeart/2005/8/layout/orgChart1"/>
    <dgm:cxn modelId="{F20C0E76-684C-4D92-A8B7-FFFE1F4F36D7}" type="presParOf" srcId="{8F9101EB-E85E-4C18-B473-5CDE6B38482F}" destId="{321CD152-82BD-4A6D-B82E-97551EE49839}" srcOrd="1" destOrd="0" presId="urn:microsoft.com/office/officeart/2005/8/layout/orgChart1"/>
    <dgm:cxn modelId="{DD37E1C4-F075-4F1A-8C05-CE16A86497D1}" type="presParOf" srcId="{8F9101EB-E85E-4C18-B473-5CDE6B38482F}" destId="{7B748577-2416-4A45-9EC6-2D706440D6A7}" srcOrd="2" destOrd="0" presId="urn:microsoft.com/office/officeart/2005/8/layout/orgChart1"/>
    <dgm:cxn modelId="{8E333A68-10FB-4241-89A9-44459D2013CD}" type="presParOf" srcId="{32618F61-59E4-4541-9E24-842F00838B5C}" destId="{E7230386-FA76-459A-B163-5D8AB8C7571B}" srcOrd="10" destOrd="0" presId="urn:microsoft.com/office/officeart/2005/8/layout/orgChart1"/>
    <dgm:cxn modelId="{FAABA98C-7C8A-443A-96A5-9B0E66EB16FF}" type="presParOf" srcId="{32618F61-59E4-4541-9E24-842F00838B5C}" destId="{33BA67CD-F5B4-42CA-B490-60F0AB066620}" srcOrd="11" destOrd="0" presId="urn:microsoft.com/office/officeart/2005/8/layout/orgChart1"/>
    <dgm:cxn modelId="{05D73AAD-38B3-4898-913F-7A77FC3E3A8A}" type="presParOf" srcId="{33BA67CD-F5B4-42CA-B490-60F0AB066620}" destId="{7F218195-4236-4DC4-9E5F-1BBB93DB0BE1}" srcOrd="0" destOrd="0" presId="urn:microsoft.com/office/officeart/2005/8/layout/orgChart1"/>
    <dgm:cxn modelId="{6DB6FDC8-C3C6-4485-9815-235EB7A837E8}" type="presParOf" srcId="{7F218195-4236-4DC4-9E5F-1BBB93DB0BE1}" destId="{C81948F6-746C-414E-A196-631C4C439464}" srcOrd="0" destOrd="0" presId="urn:microsoft.com/office/officeart/2005/8/layout/orgChart1"/>
    <dgm:cxn modelId="{2C46E438-AB99-4486-9E6A-2B6ED52DF51C}" type="presParOf" srcId="{7F218195-4236-4DC4-9E5F-1BBB93DB0BE1}" destId="{C8F3F383-1D8B-4A1B-9631-4BAAB81E0AE2}" srcOrd="1" destOrd="0" presId="urn:microsoft.com/office/officeart/2005/8/layout/orgChart1"/>
    <dgm:cxn modelId="{51061E9A-D62A-463F-B229-577D9336DF8E}" type="presParOf" srcId="{33BA67CD-F5B4-42CA-B490-60F0AB066620}" destId="{F8B3D1C2-5FCC-4EFB-9965-AC786DC43DFD}" srcOrd="1" destOrd="0" presId="urn:microsoft.com/office/officeart/2005/8/layout/orgChart1"/>
    <dgm:cxn modelId="{9941BBD3-9DA5-459B-8CB0-71F46D25E3C3}" type="presParOf" srcId="{33BA67CD-F5B4-42CA-B490-60F0AB066620}" destId="{92BC1C9D-B325-41A9-A330-5CC96404174E}" srcOrd="2" destOrd="0" presId="urn:microsoft.com/office/officeart/2005/8/layout/orgChart1"/>
    <dgm:cxn modelId="{5FF381EE-E749-48B7-AB85-A6DB382827F7}" type="presParOf" srcId="{32618F61-59E4-4541-9E24-842F00838B5C}" destId="{48218A0B-E1B3-4F95-9D10-57799B129C9C}" srcOrd="12" destOrd="0" presId="urn:microsoft.com/office/officeart/2005/8/layout/orgChart1"/>
    <dgm:cxn modelId="{5FD74B0A-93DE-4C6A-990D-BC209DA4A8BD}" type="presParOf" srcId="{32618F61-59E4-4541-9E24-842F00838B5C}" destId="{E74011BC-B56A-4E39-A17B-246E86404511}" srcOrd="13" destOrd="0" presId="urn:microsoft.com/office/officeart/2005/8/layout/orgChart1"/>
    <dgm:cxn modelId="{D6FFF462-2BB6-4D3A-BAA5-6700DC3F4B5C}" type="presParOf" srcId="{E74011BC-B56A-4E39-A17B-246E86404511}" destId="{D4E48AB4-E870-4864-B28B-43440D5456C3}" srcOrd="0" destOrd="0" presId="urn:microsoft.com/office/officeart/2005/8/layout/orgChart1"/>
    <dgm:cxn modelId="{2F939AC8-7A35-484F-BF21-F7A84B412297}" type="presParOf" srcId="{D4E48AB4-E870-4864-B28B-43440D5456C3}" destId="{0133BD92-32DC-43A0-8283-F50DDCDF741C}" srcOrd="0" destOrd="0" presId="urn:microsoft.com/office/officeart/2005/8/layout/orgChart1"/>
    <dgm:cxn modelId="{F78C34DD-33FF-40CE-BAE2-0A8B8112E112}" type="presParOf" srcId="{D4E48AB4-E870-4864-B28B-43440D5456C3}" destId="{9489853F-F3DC-4B9E-83DE-9712C45C3BFA}" srcOrd="1" destOrd="0" presId="urn:microsoft.com/office/officeart/2005/8/layout/orgChart1"/>
    <dgm:cxn modelId="{1B4313AB-7363-410B-9011-597801E9A261}" type="presParOf" srcId="{E74011BC-B56A-4E39-A17B-246E86404511}" destId="{C86A885F-38BC-495D-BF14-426A3765DC2D}" srcOrd="1" destOrd="0" presId="urn:microsoft.com/office/officeart/2005/8/layout/orgChart1"/>
    <dgm:cxn modelId="{ACF0B866-0EC2-4668-BFEF-40F4BCAF563E}" type="presParOf" srcId="{E74011BC-B56A-4E39-A17B-246E86404511}" destId="{0FE6CEE9-15FB-45A9-8332-3F6EDD5686E8}" srcOrd="2" destOrd="0" presId="urn:microsoft.com/office/officeart/2005/8/layout/orgChart1"/>
    <dgm:cxn modelId="{AE2B9AF5-6B09-4665-BC72-D38047590F36}" type="presParOf" srcId="{C5937604-1BCC-41E3-963A-97725F335445}" destId="{879E5F1A-D258-4F23-B04F-10194328F0C8}" srcOrd="2" destOrd="0" presId="urn:microsoft.com/office/officeart/2005/8/layout/orgChart1"/>
    <dgm:cxn modelId="{C379818B-7F33-44C0-B96B-58B0A298B860}" type="presParOf" srcId="{36A30AF1-4EAE-44FE-A4F5-F8E6CBEE5055}" destId="{EAA5E05E-701A-4929-ACC0-B1385EA615BE}" srcOrd="2" destOrd="0" presId="urn:microsoft.com/office/officeart/2005/8/layout/orgChart1"/>
    <dgm:cxn modelId="{F8967736-3B6A-4F37-AF1C-628717C3933B}" type="presParOf" srcId="{36A30AF1-4EAE-44FE-A4F5-F8E6CBEE5055}" destId="{6622D844-8260-4B4F-A7C9-C2DBC63E2354}" srcOrd="3" destOrd="0" presId="urn:microsoft.com/office/officeart/2005/8/layout/orgChart1"/>
    <dgm:cxn modelId="{7F36C4B3-9F19-4DE2-8AC6-785A312B8D48}" type="presParOf" srcId="{6622D844-8260-4B4F-A7C9-C2DBC63E2354}" destId="{52F60B17-B8D5-467C-BBAE-1E146D2CEA2A}" srcOrd="0" destOrd="0" presId="urn:microsoft.com/office/officeart/2005/8/layout/orgChart1"/>
    <dgm:cxn modelId="{511F4EEB-86A3-4A92-98FA-6EE1316A3AFD}" type="presParOf" srcId="{52F60B17-B8D5-467C-BBAE-1E146D2CEA2A}" destId="{5A44C7F0-5383-4369-99DC-1988C1865491}" srcOrd="0" destOrd="0" presId="urn:microsoft.com/office/officeart/2005/8/layout/orgChart1"/>
    <dgm:cxn modelId="{AA839CD7-C4CA-488D-B05F-8292DBFB8FA1}" type="presParOf" srcId="{52F60B17-B8D5-467C-BBAE-1E146D2CEA2A}" destId="{E041CF6B-7FE1-42C7-83DE-3A14682B5308}" srcOrd="1" destOrd="0" presId="urn:microsoft.com/office/officeart/2005/8/layout/orgChart1"/>
    <dgm:cxn modelId="{C1378165-2A32-40E9-9FB5-122B1488D4D8}" type="presParOf" srcId="{6622D844-8260-4B4F-A7C9-C2DBC63E2354}" destId="{A7D95129-7EEE-4A10-AD06-117176BFC3FF}" srcOrd="1" destOrd="0" presId="urn:microsoft.com/office/officeart/2005/8/layout/orgChart1"/>
    <dgm:cxn modelId="{C70F0D0F-3553-4F57-816F-46F58C672E4D}" type="presParOf" srcId="{A7D95129-7EEE-4A10-AD06-117176BFC3FF}" destId="{97D70C8D-83FB-4D04-8EE2-6E2F764382F2}" srcOrd="0" destOrd="0" presId="urn:microsoft.com/office/officeart/2005/8/layout/orgChart1"/>
    <dgm:cxn modelId="{BD6DC502-89A8-4920-9196-BC736FB55FE1}" type="presParOf" srcId="{A7D95129-7EEE-4A10-AD06-117176BFC3FF}" destId="{6085E606-EDB5-49D5-9861-996797E84D5F}" srcOrd="1" destOrd="0" presId="urn:microsoft.com/office/officeart/2005/8/layout/orgChart1"/>
    <dgm:cxn modelId="{686904FD-4C13-4F6B-9C58-86ED39EB6C2F}" type="presParOf" srcId="{6085E606-EDB5-49D5-9861-996797E84D5F}" destId="{589F98EA-0D82-4D35-B4F4-903C4E34B0FC}" srcOrd="0" destOrd="0" presId="urn:microsoft.com/office/officeart/2005/8/layout/orgChart1"/>
    <dgm:cxn modelId="{93F7A8EE-607A-4395-9E78-3578D67A4F77}" type="presParOf" srcId="{589F98EA-0D82-4D35-B4F4-903C4E34B0FC}" destId="{425680EC-E28F-4F1B-B575-8758E260FE10}" srcOrd="0" destOrd="0" presId="urn:microsoft.com/office/officeart/2005/8/layout/orgChart1"/>
    <dgm:cxn modelId="{3ABF7FC0-0864-4A75-A746-FFE6FADBB92D}" type="presParOf" srcId="{589F98EA-0D82-4D35-B4F4-903C4E34B0FC}" destId="{20F718FA-29FB-41DE-AF0D-06A15EF9AB1B}" srcOrd="1" destOrd="0" presId="urn:microsoft.com/office/officeart/2005/8/layout/orgChart1"/>
    <dgm:cxn modelId="{D1F56E81-B74A-4738-BDE4-AA7CDA510743}" type="presParOf" srcId="{6085E606-EDB5-49D5-9861-996797E84D5F}" destId="{3B4B229F-89D9-4349-99E9-DA47212DDBD1}" srcOrd="1" destOrd="0" presId="urn:microsoft.com/office/officeart/2005/8/layout/orgChart1"/>
    <dgm:cxn modelId="{258504E7-74C1-40A9-80A8-F9607770CF23}" type="presParOf" srcId="{6085E606-EDB5-49D5-9861-996797E84D5F}" destId="{B6C1AB2E-2827-41C9-BF10-99E9E59F3D02}" srcOrd="2" destOrd="0" presId="urn:microsoft.com/office/officeart/2005/8/layout/orgChart1"/>
    <dgm:cxn modelId="{D22D0FB1-4BDE-45DD-AE0E-916B73400652}" type="presParOf" srcId="{A7D95129-7EEE-4A10-AD06-117176BFC3FF}" destId="{C2B828DD-8B1F-4ACD-9DAA-E89D66EB24E4}" srcOrd="2" destOrd="0" presId="urn:microsoft.com/office/officeart/2005/8/layout/orgChart1"/>
    <dgm:cxn modelId="{FC909121-0EE8-43E8-8824-DF52E9D0DD6F}" type="presParOf" srcId="{A7D95129-7EEE-4A10-AD06-117176BFC3FF}" destId="{EEB055DF-CF90-4720-96A5-FE67F2656025}" srcOrd="3" destOrd="0" presId="urn:microsoft.com/office/officeart/2005/8/layout/orgChart1"/>
    <dgm:cxn modelId="{61AE1BDF-0729-4C9E-8408-048A35D6908A}" type="presParOf" srcId="{EEB055DF-CF90-4720-96A5-FE67F2656025}" destId="{68E8165C-0E64-4331-927D-4FB4BC9FD682}" srcOrd="0" destOrd="0" presId="urn:microsoft.com/office/officeart/2005/8/layout/orgChart1"/>
    <dgm:cxn modelId="{D8837207-8681-482E-AECB-7D3E8DDF8056}" type="presParOf" srcId="{68E8165C-0E64-4331-927D-4FB4BC9FD682}" destId="{160D7765-D14F-4E91-925E-D0B3CB9858FA}" srcOrd="0" destOrd="0" presId="urn:microsoft.com/office/officeart/2005/8/layout/orgChart1"/>
    <dgm:cxn modelId="{71FC973D-2095-4606-AEE3-064AFE43495A}" type="presParOf" srcId="{68E8165C-0E64-4331-927D-4FB4BC9FD682}" destId="{845C963E-6C40-4309-81DC-920DD268473E}" srcOrd="1" destOrd="0" presId="urn:microsoft.com/office/officeart/2005/8/layout/orgChart1"/>
    <dgm:cxn modelId="{DDBC990E-70BC-426A-897E-A0C87F07B054}" type="presParOf" srcId="{EEB055DF-CF90-4720-96A5-FE67F2656025}" destId="{7B271575-CA6B-46E8-9008-4197EAA53571}" srcOrd="1" destOrd="0" presId="urn:microsoft.com/office/officeart/2005/8/layout/orgChart1"/>
    <dgm:cxn modelId="{6AF6FCB6-393E-43AA-9710-E9D198481255}" type="presParOf" srcId="{EEB055DF-CF90-4720-96A5-FE67F2656025}" destId="{08F6EFD8-617B-416A-9AF8-1A6D501C9215}" srcOrd="2" destOrd="0" presId="urn:microsoft.com/office/officeart/2005/8/layout/orgChart1"/>
    <dgm:cxn modelId="{2DBE9184-8F80-42A9-A5B0-96B46FFE96CF}" type="presParOf" srcId="{A7D95129-7EEE-4A10-AD06-117176BFC3FF}" destId="{E52130EE-4C31-4292-A696-C73587F5AB5A}" srcOrd="4" destOrd="0" presId="urn:microsoft.com/office/officeart/2005/8/layout/orgChart1"/>
    <dgm:cxn modelId="{21DC52E8-153D-451F-9F77-70D7A17114EA}" type="presParOf" srcId="{A7D95129-7EEE-4A10-AD06-117176BFC3FF}" destId="{737A4F7F-2499-4A9D-A56F-73B5F91F84F8}" srcOrd="5" destOrd="0" presId="urn:microsoft.com/office/officeart/2005/8/layout/orgChart1"/>
    <dgm:cxn modelId="{48A2FACD-9FC4-4C65-AD9C-0883BE472666}" type="presParOf" srcId="{737A4F7F-2499-4A9D-A56F-73B5F91F84F8}" destId="{C8BF5B3D-C8A7-41CF-AD2A-BF862C3713E5}" srcOrd="0" destOrd="0" presId="urn:microsoft.com/office/officeart/2005/8/layout/orgChart1"/>
    <dgm:cxn modelId="{F7D2557D-7449-4028-9703-DFB934626E93}" type="presParOf" srcId="{C8BF5B3D-C8A7-41CF-AD2A-BF862C3713E5}" destId="{6EBDBA5F-48E5-4504-A41A-9FF034692218}" srcOrd="0" destOrd="0" presId="urn:microsoft.com/office/officeart/2005/8/layout/orgChart1"/>
    <dgm:cxn modelId="{307A71B1-C41F-403E-82F4-6E198FA2F23B}" type="presParOf" srcId="{C8BF5B3D-C8A7-41CF-AD2A-BF862C3713E5}" destId="{E4DBA9CB-4745-41C5-A3C4-B5264365E0D7}" srcOrd="1" destOrd="0" presId="urn:microsoft.com/office/officeart/2005/8/layout/orgChart1"/>
    <dgm:cxn modelId="{DA48A397-C1E2-44F8-89FA-778C9C6357BF}" type="presParOf" srcId="{737A4F7F-2499-4A9D-A56F-73B5F91F84F8}" destId="{5A0B68D2-E30F-4084-A6FC-DA24B76863AF}" srcOrd="1" destOrd="0" presId="urn:microsoft.com/office/officeart/2005/8/layout/orgChart1"/>
    <dgm:cxn modelId="{DCB03AFA-CD8F-4E65-82BB-45CC65FCC34F}" type="presParOf" srcId="{737A4F7F-2499-4A9D-A56F-73B5F91F84F8}" destId="{3FF46249-2884-4841-9D03-19BEB0E6E636}" srcOrd="2" destOrd="0" presId="urn:microsoft.com/office/officeart/2005/8/layout/orgChart1"/>
    <dgm:cxn modelId="{A2A84452-E56C-43A4-9F84-B8D5DAF8A42F}" type="presParOf" srcId="{A7D95129-7EEE-4A10-AD06-117176BFC3FF}" destId="{F2715545-4038-4DF0-8323-714DB76DCA67}" srcOrd="6" destOrd="0" presId="urn:microsoft.com/office/officeart/2005/8/layout/orgChart1"/>
    <dgm:cxn modelId="{302951C7-6BF1-453B-B4E8-39BFB9FA6B73}" type="presParOf" srcId="{A7D95129-7EEE-4A10-AD06-117176BFC3FF}" destId="{BAC12E45-E3CA-4382-81E4-666AE95349B3}" srcOrd="7" destOrd="0" presId="urn:microsoft.com/office/officeart/2005/8/layout/orgChart1"/>
    <dgm:cxn modelId="{B7D9C34A-8A81-4473-AF4A-D1A7BC59E76A}" type="presParOf" srcId="{BAC12E45-E3CA-4382-81E4-666AE95349B3}" destId="{3B648231-A7CF-4A35-BD68-E07DD65448D2}" srcOrd="0" destOrd="0" presId="urn:microsoft.com/office/officeart/2005/8/layout/orgChart1"/>
    <dgm:cxn modelId="{1DBCEBF3-33EC-42C2-BD28-233B3DEAF98F}" type="presParOf" srcId="{3B648231-A7CF-4A35-BD68-E07DD65448D2}" destId="{FA776052-6016-48DD-877D-A80194B7E81C}" srcOrd="0" destOrd="0" presId="urn:microsoft.com/office/officeart/2005/8/layout/orgChart1"/>
    <dgm:cxn modelId="{77F2F2AB-BA02-4EF0-ACA8-E6FF6EFAAAF9}" type="presParOf" srcId="{3B648231-A7CF-4A35-BD68-E07DD65448D2}" destId="{C76A5B1C-3500-48C2-A1E8-6EED815BE452}" srcOrd="1" destOrd="0" presId="urn:microsoft.com/office/officeart/2005/8/layout/orgChart1"/>
    <dgm:cxn modelId="{0BCE0DAC-10E8-4755-9079-070653560939}" type="presParOf" srcId="{BAC12E45-E3CA-4382-81E4-666AE95349B3}" destId="{F036FC96-6C0A-41B5-9425-995729D9031E}" srcOrd="1" destOrd="0" presId="urn:microsoft.com/office/officeart/2005/8/layout/orgChart1"/>
    <dgm:cxn modelId="{6E3CADBE-803F-4450-BC2B-C0374149913A}" type="presParOf" srcId="{BAC12E45-E3CA-4382-81E4-666AE95349B3}" destId="{8BC86B3C-0C9E-4F9E-AB2E-56B92A71D030}" srcOrd="2" destOrd="0" presId="urn:microsoft.com/office/officeart/2005/8/layout/orgChart1"/>
    <dgm:cxn modelId="{CF68473B-8C9B-4DE4-A720-165FE991BEB9}" type="presParOf" srcId="{A7D95129-7EEE-4A10-AD06-117176BFC3FF}" destId="{3B9D603B-66F0-4230-9E52-575AFE36D072}" srcOrd="8" destOrd="0" presId="urn:microsoft.com/office/officeart/2005/8/layout/orgChart1"/>
    <dgm:cxn modelId="{59663E8C-0852-43A0-A4C4-B83073BC45AE}" type="presParOf" srcId="{A7D95129-7EEE-4A10-AD06-117176BFC3FF}" destId="{3E48BF49-DFFE-4A2F-ADC1-38B60177DA8A}" srcOrd="9" destOrd="0" presId="urn:microsoft.com/office/officeart/2005/8/layout/orgChart1"/>
    <dgm:cxn modelId="{8E5EC2BF-A68C-489A-9C6B-A8F6EB261A68}" type="presParOf" srcId="{3E48BF49-DFFE-4A2F-ADC1-38B60177DA8A}" destId="{D81E210F-0FED-411E-B6B9-5B1CE347F775}" srcOrd="0" destOrd="0" presId="urn:microsoft.com/office/officeart/2005/8/layout/orgChart1"/>
    <dgm:cxn modelId="{47334B33-6804-42E6-829A-E63ECEC03487}" type="presParOf" srcId="{D81E210F-0FED-411E-B6B9-5B1CE347F775}" destId="{F8DEFE79-B4E6-4C86-B158-037058FD85EA}" srcOrd="0" destOrd="0" presId="urn:microsoft.com/office/officeart/2005/8/layout/orgChart1"/>
    <dgm:cxn modelId="{E0141407-0950-477B-9586-CBBE4195A39E}" type="presParOf" srcId="{D81E210F-0FED-411E-B6B9-5B1CE347F775}" destId="{31326528-681D-431D-AF51-FE291AC15BF0}" srcOrd="1" destOrd="0" presId="urn:microsoft.com/office/officeart/2005/8/layout/orgChart1"/>
    <dgm:cxn modelId="{28E8FC79-B7D1-4D14-82F2-12805D5AFBB3}" type="presParOf" srcId="{3E48BF49-DFFE-4A2F-ADC1-38B60177DA8A}" destId="{544E5DD7-3FC1-4BD2-A599-493A4C85C0D0}" srcOrd="1" destOrd="0" presId="urn:microsoft.com/office/officeart/2005/8/layout/orgChart1"/>
    <dgm:cxn modelId="{D69F1476-7B01-4DC8-A31A-F928FE49BF39}" type="presParOf" srcId="{3E48BF49-DFFE-4A2F-ADC1-38B60177DA8A}" destId="{BB816855-D1B0-498B-8B67-C83DCC3A8BA0}" srcOrd="2" destOrd="0" presId="urn:microsoft.com/office/officeart/2005/8/layout/orgChart1"/>
    <dgm:cxn modelId="{84DE1C2B-98A4-4BCF-93E1-4B5BBC5AA1DA}" type="presParOf" srcId="{A7D95129-7EEE-4A10-AD06-117176BFC3FF}" destId="{0D4D735D-6F13-47A3-BB48-1F2584DFE1F2}" srcOrd="10" destOrd="0" presId="urn:microsoft.com/office/officeart/2005/8/layout/orgChart1"/>
    <dgm:cxn modelId="{AB81FC66-604D-4D1C-B551-F42B8FD690A3}" type="presParOf" srcId="{A7D95129-7EEE-4A10-AD06-117176BFC3FF}" destId="{124ED330-CC9B-4262-8E1C-60BEF581F589}" srcOrd="11" destOrd="0" presId="urn:microsoft.com/office/officeart/2005/8/layout/orgChart1"/>
    <dgm:cxn modelId="{D4A981D4-FB91-4844-AF60-0A94CBC9FF34}" type="presParOf" srcId="{124ED330-CC9B-4262-8E1C-60BEF581F589}" destId="{4B93110E-C772-4044-9BC5-CE7765123736}" srcOrd="0" destOrd="0" presId="urn:microsoft.com/office/officeart/2005/8/layout/orgChart1"/>
    <dgm:cxn modelId="{5DCAF556-F2E8-48F2-8E96-8BEE512897D5}" type="presParOf" srcId="{4B93110E-C772-4044-9BC5-CE7765123736}" destId="{39A59FF0-BF36-4DF3-96A5-5ECEA782BE31}" srcOrd="0" destOrd="0" presId="urn:microsoft.com/office/officeart/2005/8/layout/orgChart1"/>
    <dgm:cxn modelId="{4CC53EEC-3D31-42F6-B169-795B893BF62B}" type="presParOf" srcId="{4B93110E-C772-4044-9BC5-CE7765123736}" destId="{9B716D4E-9F92-43FF-A9A0-91C49E05E3A6}" srcOrd="1" destOrd="0" presId="urn:microsoft.com/office/officeart/2005/8/layout/orgChart1"/>
    <dgm:cxn modelId="{1CCBE0CA-713A-4306-B996-D9FF09221994}" type="presParOf" srcId="{124ED330-CC9B-4262-8E1C-60BEF581F589}" destId="{C8F8664F-E6BE-429E-A744-3D2FAC372274}" srcOrd="1" destOrd="0" presId="urn:microsoft.com/office/officeart/2005/8/layout/orgChart1"/>
    <dgm:cxn modelId="{17BC56BC-08F9-42D6-B06F-F06CC0740C43}" type="presParOf" srcId="{124ED330-CC9B-4262-8E1C-60BEF581F589}" destId="{4664CB6D-020F-4B4A-AF83-C930875E0926}" srcOrd="2" destOrd="0" presId="urn:microsoft.com/office/officeart/2005/8/layout/orgChart1"/>
    <dgm:cxn modelId="{C13E9470-8328-4628-A3F8-5F9E3B9F2E5E}" type="presParOf" srcId="{6622D844-8260-4B4F-A7C9-C2DBC63E2354}" destId="{091579F1-5D19-4660-87CA-807292E26695}" srcOrd="2" destOrd="0" presId="urn:microsoft.com/office/officeart/2005/8/layout/orgChart1"/>
    <dgm:cxn modelId="{A21CB18F-A9B0-43D8-9C18-E394D0F7F7D2}" type="presParOf" srcId="{36A30AF1-4EAE-44FE-A4F5-F8E6CBEE5055}" destId="{A3AA2B34-B8D9-4231-A05E-70211E9DB70E}" srcOrd="4" destOrd="0" presId="urn:microsoft.com/office/officeart/2005/8/layout/orgChart1"/>
    <dgm:cxn modelId="{ABB819E2-46B4-4A46-8246-C5FF6C6109E6}" type="presParOf" srcId="{36A30AF1-4EAE-44FE-A4F5-F8E6CBEE5055}" destId="{AF118D17-4A23-4B39-B223-9C6537323C2A}" srcOrd="5" destOrd="0" presId="urn:microsoft.com/office/officeart/2005/8/layout/orgChart1"/>
    <dgm:cxn modelId="{9F8FD13B-3D7B-480A-A4A1-EA7795DB5446}" type="presParOf" srcId="{AF118D17-4A23-4B39-B223-9C6537323C2A}" destId="{36635313-5B8B-4DDF-86EE-FF6C02740EE5}" srcOrd="0" destOrd="0" presId="urn:microsoft.com/office/officeart/2005/8/layout/orgChart1"/>
    <dgm:cxn modelId="{AC502152-1A17-458C-AC8B-A4B5FA7995A7}" type="presParOf" srcId="{36635313-5B8B-4DDF-86EE-FF6C02740EE5}" destId="{8F48D5A6-03A6-4E9D-BB56-229BAFD872EA}" srcOrd="0" destOrd="0" presId="urn:microsoft.com/office/officeart/2005/8/layout/orgChart1"/>
    <dgm:cxn modelId="{39CCDD3E-B6A5-4552-BF37-FBC58A44A254}" type="presParOf" srcId="{36635313-5B8B-4DDF-86EE-FF6C02740EE5}" destId="{7FBFC5F2-91C4-4B79-8295-80CE26226601}" srcOrd="1" destOrd="0" presId="urn:microsoft.com/office/officeart/2005/8/layout/orgChart1"/>
    <dgm:cxn modelId="{B5818516-47A7-40E2-8188-0C0055D5909C}" type="presParOf" srcId="{AF118D17-4A23-4B39-B223-9C6537323C2A}" destId="{ABCB7B9E-5E9F-45D5-827E-262164EA8734}" srcOrd="1" destOrd="0" presId="urn:microsoft.com/office/officeart/2005/8/layout/orgChart1"/>
    <dgm:cxn modelId="{63935DE8-3C9D-48A6-89A8-1C0D4E95857F}" type="presParOf" srcId="{AF118D17-4A23-4B39-B223-9C6537323C2A}" destId="{B6241E04-6825-41A0-AC75-765EB3307D6C}" srcOrd="2" destOrd="0" presId="urn:microsoft.com/office/officeart/2005/8/layout/orgChart1"/>
    <dgm:cxn modelId="{D1F53B7F-94CC-4F0C-8DE1-C6AFE672FF63}" type="presParOf" srcId="{36A30AF1-4EAE-44FE-A4F5-F8E6CBEE5055}" destId="{9FC8A674-0DCB-4FFE-A171-61417C520F82}" srcOrd="6" destOrd="0" presId="urn:microsoft.com/office/officeart/2005/8/layout/orgChart1"/>
    <dgm:cxn modelId="{53BDBA65-9EBD-404E-A1E6-E77B5072FC23}" type="presParOf" srcId="{36A30AF1-4EAE-44FE-A4F5-F8E6CBEE5055}" destId="{B309C02B-76FF-4027-AEB7-027A70B430C8}" srcOrd="7" destOrd="0" presId="urn:microsoft.com/office/officeart/2005/8/layout/orgChart1"/>
    <dgm:cxn modelId="{2F2B0EC9-4A35-4931-9950-5B1BF080B51B}" type="presParOf" srcId="{B309C02B-76FF-4027-AEB7-027A70B430C8}" destId="{2527D5AB-145F-4300-87F1-403D2280DE58}" srcOrd="0" destOrd="0" presId="urn:microsoft.com/office/officeart/2005/8/layout/orgChart1"/>
    <dgm:cxn modelId="{DA905E48-592E-4A25-8B68-8E379468D15F}" type="presParOf" srcId="{2527D5AB-145F-4300-87F1-403D2280DE58}" destId="{887820D3-034B-4E04-9D1C-1283902881A4}" srcOrd="0" destOrd="0" presId="urn:microsoft.com/office/officeart/2005/8/layout/orgChart1"/>
    <dgm:cxn modelId="{D001DD0C-21DB-4B9E-A457-9CE9DC6A4E47}" type="presParOf" srcId="{2527D5AB-145F-4300-87F1-403D2280DE58}" destId="{D505A6C9-8000-41EC-A247-A8B624C3D820}" srcOrd="1" destOrd="0" presId="urn:microsoft.com/office/officeart/2005/8/layout/orgChart1"/>
    <dgm:cxn modelId="{EC9A58F4-7535-4292-9CD5-AE6FB79FE248}" type="presParOf" srcId="{B309C02B-76FF-4027-AEB7-027A70B430C8}" destId="{0F13FD42-FE8E-4F47-BA81-9DB8B80265DB}" srcOrd="1" destOrd="0" presId="urn:microsoft.com/office/officeart/2005/8/layout/orgChart1"/>
    <dgm:cxn modelId="{A667BEA4-DE2D-4CE3-97A9-1EADA55A055A}" type="presParOf" srcId="{0F13FD42-FE8E-4F47-BA81-9DB8B80265DB}" destId="{C6BCF928-E41B-4906-A08B-EECEBB558F2E}" srcOrd="0" destOrd="0" presId="urn:microsoft.com/office/officeart/2005/8/layout/orgChart1"/>
    <dgm:cxn modelId="{BC2616F0-0AD3-4096-8B72-C259698ACCC3}" type="presParOf" srcId="{0F13FD42-FE8E-4F47-BA81-9DB8B80265DB}" destId="{EDF41116-0D94-4F4B-A3C3-CA08BED0C701}" srcOrd="1" destOrd="0" presId="urn:microsoft.com/office/officeart/2005/8/layout/orgChart1"/>
    <dgm:cxn modelId="{C7D3D819-415B-4F8C-8FEA-C04C83864F50}" type="presParOf" srcId="{EDF41116-0D94-4F4B-A3C3-CA08BED0C701}" destId="{D8AE921F-4713-42CA-A28E-B2679C961F30}" srcOrd="0" destOrd="0" presId="urn:microsoft.com/office/officeart/2005/8/layout/orgChart1"/>
    <dgm:cxn modelId="{C9AF36CE-AE2A-41D8-A44A-3EDAC66BB2B8}" type="presParOf" srcId="{D8AE921F-4713-42CA-A28E-B2679C961F30}" destId="{EDDFBF68-E7A1-4C3F-B373-4DFB66F28834}" srcOrd="0" destOrd="0" presId="urn:microsoft.com/office/officeart/2005/8/layout/orgChart1"/>
    <dgm:cxn modelId="{2BC0D28F-526A-4D47-A339-8AE4DDED50B2}" type="presParOf" srcId="{D8AE921F-4713-42CA-A28E-B2679C961F30}" destId="{693D7A7C-1417-4A4F-839B-50AEA37093BE}" srcOrd="1" destOrd="0" presId="urn:microsoft.com/office/officeart/2005/8/layout/orgChart1"/>
    <dgm:cxn modelId="{321E83BC-8411-4297-9427-609C165C25E1}" type="presParOf" srcId="{EDF41116-0D94-4F4B-A3C3-CA08BED0C701}" destId="{F687658E-5699-4EF5-A282-E328CD26ECBE}" srcOrd="1" destOrd="0" presId="urn:microsoft.com/office/officeart/2005/8/layout/orgChart1"/>
    <dgm:cxn modelId="{00D7A380-AEDE-4CD6-B070-B9892DE279BF}" type="presParOf" srcId="{EDF41116-0D94-4F4B-A3C3-CA08BED0C701}" destId="{5C1E8813-A1AF-4E09-B887-CBB87F0C6629}" srcOrd="2" destOrd="0" presId="urn:microsoft.com/office/officeart/2005/8/layout/orgChart1"/>
    <dgm:cxn modelId="{BB3BB8F4-F011-4726-9519-6D82A58042BE}" type="presParOf" srcId="{0F13FD42-FE8E-4F47-BA81-9DB8B80265DB}" destId="{F59D031A-05F2-4AAE-9789-E5D9658BCCD6}" srcOrd="2" destOrd="0" presId="urn:microsoft.com/office/officeart/2005/8/layout/orgChart1"/>
    <dgm:cxn modelId="{C3ED9887-E6ED-4EFC-A3AF-5FBD9B8EFE58}" type="presParOf" srcId="{0F13FD42-FE8E-4F47-BA81-9DB8B80265DB}" destId="{EF2491E1-DBFF-4BE9-BE42-CA291D472EDE}" srcOrd="3" destOrd="0" presId="urn:microsoft.com/office/officeart/2005/8/layout/orgChart1"/>
    <dgm:cxn modelId="{EE1D62F8-52C8-4365-BF96-9931BA94094D}" type="presParOf" srcId="{EF2491E1-DBFF-4BE9-BE42-CA291D472EDE}" destId="{5CD1BDE6-ACEE-4E5C-8B0B-0BC22000AAEC}" srcOrd="0" destOrd="0" presId="urn:microsoft.com/office/officeart/2005/8/layout/orgChart1"/>
    <dgm:cxn modelId="{327ADB2F-49C1-4846-9727-DA236CB2A821}" type="presParOf" srcId="{5CD1BDE6-ACEE-4E5C-8B0B-0BC22000AAEC}" destId="{11741076-0E73-4DDE-8099-EB8C1D6B93C5}" srcOrd="0" destOrd="0" presId="urn:microsoft.com/office/officeart/2005/8/layout/orgChart1"/>
    <dgm:cxn modelId="{78C5666A-130A-4B20-8FAD-B62E3A05ABC0}" type="presParOf" srcId="{5CD1BDE6-ACEE-4E5C-8B0B-0BC22000AAEC}" destId="{96869451-6849-43BC-A3DC-CAF760576A23}" srcOrd="1" destOrd="0" presId="urn:microsoft.com/office/officeart/2005/8/layout/orgChart1"/>
    <dgm:cxn modelId="{349FD68C-E1ED-409B-8B0B-B2C45B0568E8}" type="presParOf" srcId="{EF2491E1-DBFF-4BE9-BE42-CA291D472EDE}" destId="{0DCFF827-0106-41E2-8BDE-A4B734FE28D2}" srcOrd="1" destOrd="0" presId="urn:microsoft.com/office/officeart/2005/8/layout/orgChart1"/>
    <dgm:cxn modelId="{BBAEFB8B-B556-437B-9A00-72C555CF4154}" type="presParOf" srcId="{EF2491E1-DBFF-4BE9-BE42-CA291D472EDE}" destId="{927A74D9-977C-41A7-8EF8-E731AFC38864}" srcOrd="2" destOrd="0" presId="urn:microsoft.com/office/officeart/2005/8/layout/orgChart1"/>
    <dgm:cxn modelId="{CE248E22-B1E1-4B9C-9F37-BC617F0ACF3E}" type="presParOf" srcId="{0F13FD42-FE8E-4F47-BA81-9DB8B80265DB}" destId="{8EC36A83-80CE-41C6-93B3-D1E5CC363286}" srcOrd="4" destOrd="0" presId="urn:microsoft.com/office/officeart/2005/8/layout/orgChart1"/>
    <dgm:cxn modelId="{9774DB1E-B168-42F6-BE43-ECFAA0CF2BD8}" type="presParOf" srcId="{0F13FD42-FE8E-4F47-BA81-9DB8B80265DB}" destId="{0CCC5E2B-3F2A-4A51-9B7E-FBDDEE7868A1}" srcOrd="5" destOrd="0" presId="urn:microsoft.com/office/officeart/2005/8/layout/orgChart1"/>
    <dgm:cxn modelId="{08B223F9-C648-46D9-9789-A29E258E40EA}" type="presParOf" srcId="{0CCC5E2B-3F2A-4A51-9B7E-FBDDEE7868A1}" destId="{46570DDA-4E14-4AB6-BD0F-3917D27AFC92}" srcOrd="0" destOrd="0" presId="urn:microsoft.com/office/officeart/2005/8/layout/orgChart1"/>
    <dgm:cxn modelId="{65386B97-3EC1-440C-93B7-EE5F29235DE0}" type="presParOf" srcId="{46570DDA-4E14-4AB6-BD0F-3917D27AFC92}" destId="{9C73AE37-7CFE-48F2-89A5-7AFA343944DF}" srcOrd="0" destOrd="0" presId="urn:microsoft.com/office/officeart/2005/8/layout/orgChart1"/>
    <dgm:cxn modelId="{D328242E-BB58-4D5C-907E-6EDFDECACCD9}" type="presParOf" srcId="{46570DDA-4E14-4AB6-BD0F-3917D27AFC92}" destId="{725B81F8-98A7-4393-9DB8-45B46D210586}" srcOrd="1" destOrd="0" presId="urn:microsoft.com/office/officeart/2005/8/layout/orgChart1"/>
    <dgm:cxn modelId="{E19E60CA-E23A-4F92-A3DC-2F02B4ADDED1}" type="presParOf" srcId="{0CCC5E2B-3F2A-4A51-9B7E-FBDDEE7868A1}" destId="{732C04E1-7B09-47B4-ADA3-649675BFB13C}" srcOrd="1" destOrd="0" presId="urn:microsoft.com/office/officeart/2005/8/layout/orgChart1"/>
    <dgm:cxn modelId="{211A7B89-795B-4084-B311-E6C2F89055F8}" type="presParOf" srcId="{0CCC5E2B-3F2A-4A51-9B7E-FBDDEE7868A1}" destId="{FFC0610B-49B5-44FF-9EB8-65F4FDB9E21D}" srcOrd="2" destOrd="0" presId="urn:microsoft.com/office/officeart/2005/8/layout/orgChart1"/>
    <dgm:cxn modelId="{B1231D62-BF9D-404C-BA2A-9F5055CF12CB}" type="presParOf" srcId="{0F13FD42-FE8E-4F47-BA81-9DB8B80265DB}" destId="{B96C1388-52C4-48EA-82D4-E4454B013887}" srcOrd="6" destOrd="0" presId="urn:microsoft.com/office/officeart/2005/8/layout/orgChart1"/>
    <dgm:cxn modelId="{DE1945E5-BFEC-498A-B901-4DA92369456C}" type="presParOf" srcId="{0F13FD42-FE8E-4F47-BA81-9DB8B80265DB}" destId="{5A9928DB-8E7D-40FA-BFE8-7FB9FA83CED9}" srcOrd="7" destOrd="0" presId="urn:microsoft.com/office/officeart/2005/8/layout/orgChart1"/>
    <dgm:cxn modelId="{344CEF35-60AF-4C84-AEDB-ED653C092545}" type="presParOf" srcId="{5A9928DB-8E7D-40FA-BFE8-7FB9FA83CED9}" destId="{D6E8E772-9B39-4C15-9B5A-31EC4133E304}" srcOrd="0" destOrd="0" presId="urn:microsoft.com/office/officeart/2005/8/layout/orgChart1"/>
    <dgm:cxn modelId="{CC493E70-2F72-44E3-96A8-3AF0D8061185}" type="presParOf" srcId="{D6E8E772-9B39-4C15-9B5A-31EC4133E304}" destId="{E469FB22-2E67-43E2-838A-F3B54AA75961}" srcOrd="0" destOrd="0" presId="urn:microsoft.com/office/officeart/2005/8/layout/orgChart1"/>
    <dgm:cxn modelId="{5D149EF0-2A89-433D-92DC-70186AF4A54B}" type="presParOf" srcId="{D6E8E772-9B39-4C15-9B5A-31EC4133E304}" destId="{FCD41E62-D324-4F2F-AEEA-21A593ABE9EF}" srcOrd="1" destOrd="0" presId="urn:microsoft.com/office/officeart/2005/8/layout/orgChart1"/>
    <dgm:cxn modelId="{3863523A-20B1-4308-86E2-0FC5E721A560}" type="presParOf" srcId="{5A9928DB-8E7D-40FA-BFE8-7FB9FA83CED9}" destId="{3FFB7608-222C-4A32-91C9-277D39D84BA4}" srcOrd="1" destOrd="0" presId="urn:microsoft.com/office/officeart/2005/8/layout/orgChart1"/>
    <dgm:cxn modelId="{6415EDAA-E88C-488D-BCE6-BFA0887DD4AD}" type="presParOf" srcId="{5A9928DB-8E7D-40FA-BFE8-7FB9FA83CED9}" destId="{76C00496-8E61-4B52-AB87-4BC51A3F76F2}" srcOrd="2" destOrd="0" presId="urn:microsoft.com/office/officeart/2005/8/layout/orgChart1"/>
    <dgm:cxn modelId="{2CFB24DC-BC6B-429C-B2C2-C6860DACDB80}" type="presParOf" srcId="{B309C02B-76FF-4027-AEB7-027A70B430C8}" destId="{0E1E9F3A-B5FE-4F9F-B23B-CB809CD6CE2D}" srcOrd="2" destOrd="0" presId="urn:microsoft.com/office/officeart/2005/8/layout/orgChart1"/>
    <dgm:cxn modelId="{E997F3B5-0266-4265-8ACA-79EB5FE78A41}" type="presParOf" srcId="{651BE961-4BA4-4E17-ABEE-0B19CB3467F1}" destId="{845C543C-96FA-42A6-9E63-AF6232E95F9C}" srcOrd="2" destOrd="0" presId="urn:microsoft.com/office/officeart/2005/8/layout/orgChart1"/>
    <dgm:cxn modelId="{C6227853-9673-4757-B1C7-666432726243}" type="presParOf" srcId="{845C543C-96FA-42A6-9E63-AF6232E95F9C}" destId="{046A7DE4-B404-4D05-8FAE-E473761D67A7}" srcOrd="0" destOrd="0" presId="urn:microsoft.com/office/officeart/2005/8/layout/orgChart1"/>
    <dgm:cxn modelId="{14B3DC65-EB36-4F0E-B56F-3371DBDB38A1}" type="presParOf" srcId="{845C543C-96FA-42A6-9E63-AF6232E95F9C}" destId="{26234DAE-99AF-4950-9EB7-8A9BD30F8846}" srcOrd="1" destOrd="0" presId="urn:microsoft.com/office/officeart/2005/8/layout/orgChart1"/>
    <dgm:cxn modelId="{89B47C1E-14AE-47BD-8DEF-FB05EA6E3EA8}" type="presParOf" srcId="{26234DAE-99AF-4950-9EB7-8A9BD30F8846}" destId="{C6D85A1F-C413-4AFC-BB51-A21E9CFBCC7E}" srcOrd="0" destOrd="0" presId="urn:microsoft.com/office/officeart/2005/8/layout/orgChart1"/>
    <dgm:cxn modelId="{733884EE-AAC5-42FA-A8DF-BC34B8A157C5}" type="presParOf" srcId="{C6D85A1F-C413-4AFC-BB51-A21E9CFBCC7E}" destId="{DC6A2AA0-096E-41CE-A389-57A4C3E130A8}" srcOrd="0" destOrd="0" presId="urn:microsoft.com/office/officeart/2005/8/layout/orgChart1"/>
    <dgm:cxn modelId="{02E3A7DE-CD5B-4FDE-A589-A31498A16930}" type="presParOf" srcId="{C6D85A1F-C413-4AFC-BB51-A21E9CFBCC7E}" destId="{855A6845-7291-4D8D-ACBF-44445F058410}" srcOrd="1" destOrd="0" presId="urn:microsoft.com/office/officeart/2005/8/layout/orgChart1"/>
    <dgm:cxn modelId="{AE3ECE8D-766E-4B16-9D4B-EA25F3E910D6}" type="presParOf" srcId="{26234DAE-99AF-4950-9EB7-8A9BD30F8846}" destId="{8CD53681-710F-4E8E-8ED6-D3E548A6220F}" srcOrd="1" destOrd="0" presId="urn:microsoft.com/office/officeart/2005/8/layout/orgChart1"/>
    <dgm:cxn modelId="{E996BB77-CC29-4B81-88FF-CB0B95058EE4}" type="presParOf" srcId="{26234DAE-99AF-4950-9EB7-8A9BD30F8846}" destId="{7F49086D-4E67-4C5B-B331-C8FA23563B6C}" srcOrd="2" destOrd="0" presId="urn:microsoft.com/office/officeart/2005/8/layout/orgChart1"/>
    <dgm:cxn modelId="{D97B381F-90EA-4915-A279-069A01F26251}" type="presParOf" srcId="{734F81B6-2847-4F6A-8BA7-BBE3541C36E9}" destId="{C1BCC219-0556-4A6B-B9AD-91EC19E1B2A8}" srcOrd="2" destOrd="0" presId="urn:microsoft.com/office/officeart/2005/8/layout/orgChart1"/>
    <dgm:cxn modelId="{B308A6F6-C94E-4027-8FA1-053D636D5134}" type="presParOf" srcId="{734F81B6-2847-4F6A-8BA7-BBE3541C36E9}" destId="{BC5BBFBE-EDA1-4165-AF50-8CE2E668BC7F}" srcOrd="3" destOrd="0" presId="urn:microsoft.com/office/officeart/2005/8/layout/orgChart1"/>
    <dgm:cxn modelId="{E9D1DDA9-1134-4DC9-8F8D-F5E6BC5CEE16}" type="presParOf" srcId="{BC5BBFBE-EDA1-4165-AF50-8CE2E668BC7F}" destId="{DD04C6D1-6D46-4682-A81A-C0DF51E98A7F}" srcOrd="0" destOrd="0" presId="urn:microsoft.com/office/officeart/2005/8/layout/orgChart1"/>
    <dgm:cxn modelId="{42B8FD2A-79ED-428A-A6A2-690ABB380691}" type="presParOf" srcId="{DD04C6D1-6D46-4682-A81A-C0DF51E98A7F}" destId="{18562376-A7EE-46F4-988A-E4A6FDF28809}" srcOrd="0" destOrd="0" presId="urn:microsoft.com/office/officeart/2005/8/layout/orgChart1"/>
    <dgm:cxn modelId="{65EB91FA-A07E-4CF9-A817-107EDE97DD2B}" type="presParOf" srcId="{DD04C6D1-6D46-4682-A81A-C0DF51E98A7F}" destId="{093123F8-9352-44A5-8D42-05722945F447}" srcOrd="1" destOrd="0" presId="urn:microsoft.com/office/officeart/2005/8/layout/orgChart1"/>
    <dgm:cxn modelId="{7EDE38FD-372C-48CE-94FB-35B4B3567FCB}" type="presParOf" srcId="{BC5BBFBE-EDA1-4165-AF50-8CE2E668BC7F}" destId="{10763FF2-EFE1-47E7-BE0D-A82D4A6D03F5}" srcOrd="1" destOrd="0" presId="urn:microsoft.com/office/officeart/2005/8/layout/orgChart1"/>
    <dgm:cxn modelId="{62D04A9E-D5DF-4E24-9FBF-DAFD8ABE2A9F}" type="presParOf" srcId="{BC5BBFBE-EDA1-4165-AF50-8CE2E668BC7F}" destId="{52A80DC5-8829-4ECA-A60E-8162995B3C6B}" srcOrd="2" destOrd="0" presId="urn:microsoft.com/office/officeart/2005/8/layout/orgChart1"/>
    <dgm:cxn modelId="{95C5B723-39B3-45D1-B3E5-2B5D7D99078D}" type="presParOf" srcId="{734F81B6-2847-4F6A-8BA7-BBE3541C36E9}" destId="{7DBC5506-1661-401A-A1F0-6D23068F69B5}" srcOrd="4" destOrd="0" presId="urn:microsoft.com/office/officeart/2005/8/layout/orgChart1"/>
    <dgm:cxn modelId="{2716EF3C-DBE8-47EC-A33B-3688235DA1D7}" type="presParOf" srcId="{734F81B6-2847-4F6A-8BA7-BBE3541C36E9}" destId="{64C5BB3A-30AA-4D9B-BD1F-7459EFD1E258}" srcOrd="5" destOrd="0" presId="urn:microsoft.com/office/officeart/2005/8/layout/orgChart1"/>
    <dgm:cxn modelId="{8517B961-4F03-419B-A710-A30925248877}" type="presParOf" srcId="{64C5BB3A-30AA-4D9B-BD1F-7459EFD1E258}" destId="{EA53A77C-7250-4E0C-BC14-E7DDE418AE73}" srcOrd="0" destOrd="0" presId="urn:microsoft.com/office/officeart/2005/8/layout/orgChart1"/>
    <dgm:cxn modelId="{2BE15828-9C98-4841-B109-713FCC109A9C}" type="presParOf" srcId="{EA53A77C-7250-4E0C-BC14-E7DDE418AE73}" destId="{A681044C-E175-4200-B4F3-9224F95E5360}" srcOrd="0" destOrd="0" presId="urn:microsoft.com/office/officeart/2005/8/layout/orgChart1"/>
    <dgm:cxn modelId="{8B647371-3734-4E69-996D-6E4EAFD2081C}" type="presParOf" srcId="{EA53A77C-7250-4E0C-BC14-E7DDE418AE73}" destId="{63845532-2289-47D5-833F-54C9BC0921D6}" srcOrd="1" destOrd="0" presId="urn:microsoft.com/office/officeart/2005/8/layout/orgChart1"/>
    <dgm:cxn modelId="{BCF86953-09DE-4E55-920D-04FC70C10A07}" type="presParOf" srcId="{64C5BB3A-30AA-4D9B-BD1F-7459EFD1E258}" destId="{47A493F0-9E15-40A7-A924-6571A95C6111}" srcOrd="1" destOrd="0" presId="urn:microsoft.com/office/officeart/2005/8/layout/orgChart1"/>
    <dgm:cxn modelId="{2CD29834-A7A7-4B0D-82E1-D8F625614CDC}" type="presParOf" srcId="{47A493F0-9E15-40A7-A924-6571A95C6111}" destId="{449F2A29-ABD5-4A10-AE9E-3BF6FF692FC5}" srcOrd="0" destOrd="0" presId="urn:microsoft.com/office/officeart/2005/8/layout/orgChart1"/>
    <dgm:cxn modelId="{B83963C1-27CC-483A-912F-87E0C1D6E7B0}" type="presParOf" srcId="{47A493F0-9E15-40A7-A924-6571A95C6111}" destId="{8DD315B2-E7C8-480D-B03B-60D8A135A091}" srcOrd="1" destOrd="0" presId="urn:microsoft.com/office/officeart/2005/8/layout/orgChart1"/>
    <dgm:cxn modelId="{624CDC08-C65A-4C98-9895-C57B25642BEF}" type="presParOf" srcId="{8DD315B2-E7C8-480D-B03B-60D8A135A091}" destId="{8DF701CE-5A95-45E6-A407-5562A15C8B87}" srcOrd="0" destOrd="0" presId="urn:microsoft.com/office/officeart/2005/8/layout/orgChart1"/>
    <dgm:cxn modelId="{9242BB59-FA58-4A02-A3FE-7FCB886068F5}" type="presParOf" srcId="{8DF701CE-5A95-45E6-A407-5562A15C8B87}" destId="{E503AA45-42B3-45DC-B6A5-F16FFA560A9F}" srcOrd="0" destOrd="0" presId="urn:microsoft.com/office/officeart/2005/8/layout/orgChart1"/>
    <dgm:cxn modelId="{B8E911EA-46B3-46F2-B40F-EDF9A871C62A}" type="presParOf" srcId="{8DF701CE-5A95-45E6-A407-5562A15C8B87}" destId="{CE2854A4-BB67-451C-9AF5-4380991C635D}" srcOrd="1" destOrd="0" presId="urn:microsoft.com/office/officeart/2005/8/layout/orgChart1"/>
    <dgm:cxn modelId="{D94DBC21-C1C1-49E7-A8EF-D9213B255C36}" type="presParOf" srcId="{8DD315B2-E7C8-480D-B03B-60D8A135A091}" destId="{B90BFD48-0193-4D52-937E-7FF8E4A67A2B}" srcOrd="1" destOrd="0" presId="urn:microsoft.com/office/officeart/2005/8/layout/orgChart1"/>
    <dgm:cxn modelId="{31E701DC-003E-4604-9DB6-76A3970BB375}" type="presParOf" srcId="{8DD315B2-E7C8-480D-B03B-60D8A135A091}" destId="{5FEC05E8-FA22-4170-BCEA-57821F48A01F}" srcOrd="2" destOrd="0" presId="urn:microsoft.com/office/officeart/2005/8/layout/orgChart1"/>
    <dgm:cxn modelId="{3E498E24-C8E4-4965-ADFB-F5FA992026FE}" type="presParOf" srcId="{47A493F0-9E15-40A7-A924-6571A95C6111}" destId="{F6320BEE-9259-4505-938F-28F44071F81F}" srcOrd="2" destOrd="0" presId="urn:microsoft.com/office/officeart/2005/8/layout/orgChart1"/>
    <dgm:cxn modelId="{417C3707-FA25-4CF1-87DF-ECFE24C49CE8}" type="presParOf" srcId="{47A493F0-9E15-40A7-A924-6571A95C6111}" destId="{7EB16DFD-26EA-4D1D-8D7F-ED6F9D115FB3}" srcOrd="3" destOrd="0" presId="urn:microsoft.com/office/officeart/2005/8/layout/orgChart1"/>
    <dgm:cxn modelId="{4FF4471C-B484-4D61-AB25-952791A4CDAD}" type="presParOf" srcId="{7EB16DFD-26EA-4D1D-8D7F-ED6F9D115FB3}" destId="{7D53A5CE-AE17-40AC-AFCB-AB8CD0ACE721}" srcOrd="0" destOrd="0" presId="urn:microsoft.com/office/officeart/2005/8/layout/orgChart1"/>
    <dgm:cxn modelId="{8A2D5C2F-7804-47B8-9AAE-DA8D57F320F9}" type="presParOf" srcId="{7D53A5CE-AE17-40AC-AFCB-AB8CD0ACE721}" destId="{FC9CC6AF-BBB5-4C45-9D4D-02C98C329FC2}" srcOrd="0" destOrd="0" presId="urn:microsoft.com/office/officeart/2005/8/layout/orgChart1"/>
    <dgm:cxn modelId="{18A03CC3-E506-446C-8725-9921EFC4EA28}" type="presParOf" srcId="{7D53A5CE-AE17-40AC-AFCB-AB8CD0ACE721}" destId="{92923563-370D-42D4-A879-32931A437951}" srcOrd="1" destOrd="0" presId="urn:microsoft.com/office/officeart/2005/8/layout/orgChart1"/>
    <dgm:cxn modelId="{1CBCFDA6-828F-46BB-B0C4-5CD3736498DB}" type="presParOf" srcId="{7EB16DFD-26EA-4D1D-8D7F-ED6F9D115FB3}" destId="{87B285E8-1687-4681-A4A4-A42C1928B5E4}" srcOrd="1" destOrd="0" presId="urn:microsoft.com/office/officeart/2005/8/layout/orgChart1"/>
    <dgm:cxn modelId="{2F7CE535-7BB5-42A2-AF5B-D444317A22FC}" type="presParOf" srcId="{7EB16DFD-26EA-4D1D-8D7F-ED6F9D115FB3}" destId="{168133BA-97EC-4535-A981-0C9477B62529}" srcOrd="2" destOrd="0" presId="urn:microsoft.com/office/officeart/2005/8/layout/orgChart1"/>
    <dgm:cxn modelId="{159D40FB-43DB-4D13-AF10-FD599967C0B3}" type="presParOf" srcId="{47A493F0-9E15-40A7-A924-6571A95C6111}" destId="{7287841C-8318-41B1-B90E-72F8520796B1}" srcOrd="4" destOrd="0" presId="urn:microsoft.com/office/officeart/2005/8/layout/orgChart1"/>
    <dgm:cxn modelId="{E07F3267-FD1F-4230-81AC-3EE54A1CDD47}" type="presParOf" srcId="{47A493F0-9E15-40A7-A924-6571A95C6111}" destId="{CFACE1A3-17D9-4A5B-ADEB-98CC3E44AF45}" srcOrd="5" destOrd="0" presId="urn:microsoft.com/office/officeart/2005/8/layout/orgChart1"/>
    <dgm:cxn modelId="{F408FB35-95AB-480C-8B84-9139F168D5EC}" type="presParOf" srcId="{CFACE1A3-17D9-4A5B-ADEB-98CC3E44AF45}" destId="{B5810EFB-37E9-49EF-8E60-C61F06359D4C}" srcOrd="0" destOrd="0" presId="urn:microsoft.com/office/officeart/2005/8/layout/orgChart1"/>
    <dgm:cxn modelId="{88DB2570-FF7A-41CA-ABD6-32433C7C6673}" type="presParOf" srcId="{B5810EFB-37E9-49EF-8E60-C61F06359D4C}" destId="{036D3960-EF9A-4767-B8E0-F4CEF82AE27D}" srcOrd="0" destOrd="0" presId="urn:microsoft.com/office/officeart/2005/8/layout/orgChart1"/>
    <dgm:cxn modelId="{494DAEDF-9D2E-4AC4-9DA7-357C07A93E56}" type="presParOf" srcId="{B5810EFB-37E9-49EF-8E60-C61F06359D4C}" destId="{2AE949EB-3D76-4BD7-B48A-E27D3AF516E7}" srcOrd="1" destOrd="0" presId="urn:microsoft.com/office/officeart/2005/8/layout/orgChart1"/>
    <dgm:cxn modelId="{8A9C1824-4C6F-4964-8DDA-D584E124D851}" type="presParOf" srcId="{CFACE1A3-17D9-4A5B-ADEB-98CC3E44AF45}" destId="{99BB85CE-F720-4866-B2E2-5B0560D1AD17}" srcOrd="1" destOrd="0" presId="urn:microsoft.com/office/officeart/2005/8/layout/orgChart1"/>
    <dgm:cxn modelId="{1755BAF6-FC94-4047-AA14-B73195007A64}" type="presParOf" srcId="{CFACE1A3-17D9-4A5B-ADEB-98CC3E44AF45}" destId="{21C7142E-FFD6-473A-96DA-0F11BC948B3D}" srcOrd="2" destOrd="0" presId="urn:microsoft.com/office/officeart/2005/8/layout/orgChart1"/>
    <dgm:cxn modelId="{4B5DB24D-9F52-4797-890F-8C1C671E03D5}" type="presParOf" srcId="{47A493F0-9E15-40A7-A924-6571A95C6111}" destId="{FD5D7AA2-DB51-44C4-858D-74E3B67C29F9}" srcOrd="6" destOrd="0" presId="urn:microsoft.com/office/officeart/2005/8/layout/orgChart1"/>
    <dgm:cxn modelId="{5FD1B28C-A8B9-4E27-9ADA-FCC4A9560F66}" type="presParOf" srcId="{47A493F0-9E15-40A7-A924-6571A95C6111}" destId="{92EA4AB3-901F-401C-A85A-81786D4AC979}" srcOrd="7" destOrd="0" presId="urn:microsoft.com/office/officeart/2005/8/layout/orgChart1"/>
    <dgm:cxn modelId="{EBBC618C-EF17-4678-8DA9-445866B246C2}" type="presParOf" srcId="{92EA4AB3-901F-401C-A85A-81786D4AC979}" destId="{F9120842-D7D2-4501-B4A9-50E5A94F7C5F}" srcOrd="0" destOrd="0" presId="urn:microsoft.com/office/officeart/2005/8/layout/orgChart1"/>
    <dgm:cxn modelId="{3F1B04A7-7748-4CA7-8E62-9E24029A1279}" type="presParOf" srcId="{F9120842-D7D2-4501-B4A9-50E5A94F7C5F}" destId="{E09550CE-C74C-4DDD-931D-A2CE5DFFDBC7}" srcOrd="0" destOrd="0" presId="urn:microsoft.com/office/officeart/2005/8/layout/orgChart1"/>
    <dgm:cxn modelId="{FE141896-A16C-4816-876D-DAE7CCB9152F}" type="presParOf" srcId="{F9120842-D7D2-4501-B4A9-50E5A94F7C5F}" destId="{11A6B399-5DB8-45F8-BB0F-7A1BDF29C296}" srcOrd="1" destOrd="0" presId="urn:microsoft.com/office/officeart/2005/8/layout/orgChart1"/>
    <dgm:cxn modelId="{28FE77CE-7C29-41EE-8AB4-66875BD13EB2}" type="presParOf" srcId="{92EA4AB3-901F-401C-A85A-81786D4AC979}" destId="{921A90C2-9D1D-4E00-B390-D61FEBA493BC}" srcOrd="1" destOrd="0" presId="urn:microsoft.com/office/officeart/2005/8/layout/orgChart1"/>
    <dgm:cxn modelId="{0D216315-8F6B-49CE-8344-34665EF9D27D}" type="presParOf" srcId="{92EA4AB3-901F-401C-A85A-81786D4AC979}" destId="{0728CBC8-13AE-42BA-A94B-25C45150EDB9}" srcOrd="2" destOrd="0" presId="urn:microsoft.com/office/officeart/2005/8/layout/orgChart1"/>
    <dgm:cxn modelId="{792EF39A-19E3-4363-AA49-7CEAE27352B3}" type="presParOf" srcId="{47A493F0-9E15-40A7-A924-6571A95C6111}" destId="{3CA21E8A-1428-4C8E-8E9E-E89367B19358}" srcOrd="8" destOrd="0" presId="urn:microsoft.com/office/officeart/2005/8/layout/orgChart1"/>
    <dgm:cxn modelId="{186AF921-DA85-4992-BE09-5C1572A5410A}" type="presParOf" srcId="{47A493F0-9E15-40A7-A924-6571A95C6111}" destId="{B8BF9719-CD84-49AB-9B04-173A7B0D1895}" srcOrd="9" destOrd="0" presId="urn:microsoft.com/office/officeart/2005/8/layout/orgChart1"/>
    <dgm:cxn modelId="{7BCBDA90-AAA0-4483-B9C5-90995BE9905F}" type="presParOf" srcId="{B8BF9719-CD84-49AB-9B04-173A7B0D1895}" destId="{B2E55815-74D2-4100-8E69-3A382E431EDC}" srcOrd="0" destOrd="0" presId="urn:microsoft.com/office/officeart/2005/8/layout/orgChart1"/>
    <dgm:cxn modelId="{5905DA59-807E-43E4-B1EE-39ADB30F1BEA}" type="presParOf" srcId="{B2E55815-74D2-4100-8E69-3A382E431EDC}" destId="{58E14BAB-035A-42CA-B052-BBDF447390F4}" srcOrd="0" destOrd="0" presId="urn:microsoft.com/office/officeart/2005/8/layout/orgChart1"/>
    <dgm:cxn modelId="{2696DAA1-8AE0-4D59-8A1F-4847675A5936}" type="presParOf" srcId="{B2E55815-74D2-4100-8E69-3A382E431EDC}" destId="{8E9A3B39-3CF2-4C32-91C2-053F00F9B3F7}" srcOrd="1" destOrd="0" presId="urn:microsoft.com/office/officeart/2005/8/layout/orgChart1"/>
    <dgm:cxn modelId="{860C7445-251C-4089-A867-68958004BE06}" type="presParOf" srcId="{B8BF9719-CD84-49AB-9B04-173A7B0D1895}" destId="{CD558706-39FC-4A30-BDFE-05A10176B759}" srcOrd="1" destOrd="0" presId="urn:microsoft.com/office/officeart/2005/8/layout/orgChart1"/>
    <dgm:cxn modelId="{0C5C3BC2-F619-4E1C-858B-F880093FA5CE}" type="presParOf" srcId="{B8BF9719-CD84-49AB-9B04-173A7B0D1895}" destId="{8481C996-CC79-41D6-ADA6-F65831EB5E79}" srcOrd="2" destOrd="0" presId="urn:microsoft.com/office/officeart/2005/8/layout/orgChart1"/>
    <dgm:cxn modelId="{F09CF459-C973-4098-A0E3-6F50AD85474C}" type="presParOf" srcId="{47A493F0-9E15-40A7-A924-6571A95C6111}" destId="{3AA5A45F-BFC7-44B7-ACAC-F357A6CD73B2}" srcOrd="10" destOrd="0" presId="urn:microsoft.com/office/officeart/2005/8/layout/orgChart1"/>
    <dgm:cxn modelId="{B87F062A-B326-40C1-9030-9FFE0BA032F9}" type="presParOf" srcId="{47A493F0-9E15-40A7-A924-6571A95C6111}" destId="{8CE49A42-E786-4306-A9EC-43ABFE8E54B1}" srcOrd="11" destOrd="0" presId="urn:microsoft.com/office/officeart/2005/8/layout/orgChart1"/>
    <dgm:cxn modelId="{FAC2A1F9-9061-46C7-8B8E-3CE0B0DE2E86}" type="presParOf" srcId="{8CE49A42-E786-4306-A9EC-43ABFE8E54B1}" destId="{DCA43319-DCA4-44B7-B351-95CF37DC39D3}" srcOrd="0" destOrd="0" presId="urn:microsoft.com/office/officeart/2005/8/layout/orgChart1"/>
    <dgm:cxn modelId="{4CA81A7B-35C3-4A97-ACD5-8E7877D00B11}" type="presParOf" srcId="{DCA43319-DCA4-44B7-B351-95CF37DC39D3}" destId="{42CE1273-3F27-4683-9415-D411A8FBFDCF}" srcOrd="0" destOrd="0" presId="urn:microsoft.com/office/officeart/2005/8/layout/orgChart1"/>
    <dgm:cxn modelId="{8AC8AD5C-40C9-47A9-BEF5-031BCF806E4A}" type="presParOf" srcId="{DCA43319-DCA4-44B7-B351-95CF37DC39D3}" destId="{6810614E-DB81-4E83-AE92-B15689F0A768}" srcOrd="1" destOrd="0" presId="urn:microsoft.com/office/officeart/2005/8/layout/orgChart1"/>
    <dgm:cxn modelId="{DD85067C-7BDE-4CAC-BCA8-BEC7B5A66B12}" type="presParOf" srcId="{8CE49A42-E786-4306-A9EC-43ABFE8E54B1}" destId="{24293FBC-48B3-4A31-8F5A-6FC048568182}" srcOrd="1" destOrd="0" presId="urn:microsoft.com/office/officeart/2005/8/layout/orgChart1"/>
    <dgm:cxn modelId="{F2E26FC0-2BCC-4136-A26E-8A3F29A4D1F9}" type="presParOf" srcId="{8CE49A42-E786-4306-A9EC-43ABFE8E54B1}" destId="{5BF9328F-7DF2-409E-8F03-60D255F18BAF}" srcOrd="2" destOrd="0" presId="urn:microsoft.com/office/officeart/2005/8/layout/orgChart1"/>
    <dgm:cxn modelId="{CF51575C-DD7C-4AE1-B89B-815D94E739CD}" type="presParOf" srcId="{47A493F0-9E15-40A7-A924-6571A95C6111}" destId="{C4D626FB-624E-42D3-A981-BD9509FDF885}" srcOrd="12" destOrd="0" presId="urn:microsoft.com/office/officeart/2005/8/layout/orgChart1"/>
    <dgm:cxn modelId="{ACCCD3B8-8C4B-40FF-A151-2D27B212F6FC}" type="presParOf" srcId="{47A493F0-9E15-40A7-A924-6571A95C6111}" destId="{1040FA59-1A00-4034-833F-7F19F2BDC9D8}" srcOrd="13" destOrd="0" presId="urn:microsoft.com/office/officeart/2005/8/layout/orgChart1"/>
    <dgm:cxn modelId="{19684E9E-90D3-4369-9737-EB515958FAE7}" type="presParOf" srcId="{1040FA59-1A00-4034-833F-7F19F2BDC9D8}" destId="{14D13987-C94E-4BCF-83E0-BBFEF770DAAF}" srcOrd="0" destOrd="0" presId="urn:microsoft.com/office/officeart/2005/8/layout/orgChart1"/>
    <dgm:cxn modelId="{228F66B2-2D30-4EC4-A8B3-B6F8117EA84C}" type="presParOf" srcId="{14D13987-C94E-4BCF-83E0-BBFEF770DAAF}" destId="{DF59BA2D-3C6C-4E74-B91B-C27F203CAD93}" srcOrd="0" destOrd="0" presId="urn:microsoft.com/office/officeart/2005/8/layout/orgChart1"/>
    <dgm:cxn modelId="{599D3A83-5D6B-4127-BCA7-65E2C887160C}" type="presParOf" srcId="{14D13987-C94E-4BCF-83E0-BBFEF770DAAF}" destId="{27DD3802-3CDA-42B9-B7A4-E794069947DF}" srcOrd="1" destOrd="0" presId="urn:microsoft.com/office/officeart/2005/8/layout/orgChart1"/>
    <dgm:cxn modelId="{FE7E413F-4B5D-4CF9-BCC7-57CA4FBD0258}" type="presParOf" srcId="{1040FA59-1A00-4034-833F-7F19F2BDC9D8}" destId="{A4D8A768-6210-430A-B932-EF9A4029F6BA}" srcOrd="1" destOrd="0" presId="urn:microsoft.com/office/officeart/2005/8/layout/orgChart1"/>
    <dgm:cxn modelId="{6F9B1ACB-FC54-4C68-8D92-65BF5ED9B228}" type="presParOf" srcId="{1040FA59-1A00-4034-833F-7F19F2BDC9D8}" destId="{3951BE22-2088-474C-80E5-AD39D4A3908B}" srcOrd="2" destOrd="0" presId="urn:microsoft.com/office/officeart/2005/8/layout/orgChart1"/>
    <dgm:cxn modelId="{AEBB5D2B-168A-4CE7-A70A-D89B330882D3}" type="presParOf" srcId="{64C5BB3A-30AA-4D9B-BD1F-7459EFD1E258}" destId="{4C5239E3-7DB7-4A45-8700-D92FF2A9FC36}" srcOrd="2" destOrd="0" presId="urn:microsoft.com/office/officeart/2005/8/layout/orgChart1"/>
    <dgm:cxn modelId="{6E90DCEA-B629-459B-A5CD-D5470A1BC9C9}" type="presParOf" srcId="{14906DD1-B27A-4724-98E4-F82CF1B0BF15}" destId="{1C123191-D7F4-4DC8-AC60-FD3AE36FFA77}" srcOrd="2" destOrd="0" presId="urn:microsoft.com/office/officeart/2005/8/layout/orgChart1"/>
    <dgm:cxn modelId="{BF15FAE1-F66B-4597-A85E-B694158CBB38}" type="presParOf" srcId="{020DCE76-73BD-4642-8D3F-BF500DCB06E0}" destId="{D6F06FD0-ABAB-49D7-9970-017A8FDB6091}" srcOrd="2" destOrd="0" presId="urn:microsoft.com/office/officeart/2005/8/layout/orgChart1"/>
    <dgm:cxn modelId="{FCD6D0E6-0A94-434E-AFC5-94DA17964C35}" type="presParOf" srcId="{878F64FA-EEB4-48AE-ACB9-AE579EBD6345}" destId="{1CDE1265-1274-44E5-8546-B37373D9DFA9}" srcOrd="2" destOrd="0" presId="urn:microsoft.com/office/officeart/2005/8/layout/orgChart1"/>
    <dgm:cxn modelId="{1EEFB4F6-EE20-4828-91B4-CF9E095C1C06}" type="presParOf" srcId="{C36E58E8-5345-4B62-B971-FA4A8FE54E7D}" destId="{90E70579-9187-40D9-AC68-15D8DA0B32FE}" srcOrd="1" destOrd="0" presId="urn:microsoft.com/office/officeart/2005/8/layout/orgChart1"/>
    <dgm:cxn modelId="{AD769F4F-F503-4F35-BD8D-08748D8B543F}" type="presParOf" srcId="{90E70579-9187-40D9-AC68-15D8DA0B32FE}" destId="{E76C6057-D119-4523-9634-05EB825B8D50}" srcOrd="0" destOrd="0" presId="urn:microsoft.com/office/officeart/2005/8/layout/orgChart1"/>
    <dgm:cxn modelId="{C010A308-BD35-48BD-B37B-160F5A6184FB}" type="presParOf" srcId="{E76C6057-D119-4523-9634-05EB825B8D50}" destId="{47A1EC3F-B8EB-4509-9DBD-86D9255B9C2A}" srcOrd="0" destOrd="0" presId="urn:microsoft.com/office/officeart/2005/8/layout/orgChart1"/>
    <dgm:cxn modelId="{80C4D685-F2DB-403D-B6A8-B335299FED74}" type="presParOf" srcId="{E76C6057-D119-4523-9634-05EB825B8D50}" destId="{E1EA0378-2DD0-4B89-9EE6-8C4017914198}" srcOrd="1" destOrd="0" presId="urn:microsoft.com/office/officeart/2005/8/layout/orgChart1"/>
    <dgm:cxn modelId="{8B7B5292-B6D2-4E2B-B375-95AA6E7AA4B8}" type="presParOf" srcId="{90E70579-9187-40D9-AC68-15D8DA0B32FE}" destId="{3905BBC9-1AE5-4024-95BD-9194432A37B3}" srcOrd="1" destOrd="0" presId="urn:microsoft.com/office/officeart/2005/8/layout/orgChart1"/>
    <dgm:cxn modelId="{A85B4E7F-D283-4E3E-8827-6212C0799937}" type="presParOf" srcId="{3905BBC9-1AE5-4024-95BD-9194432A37B3}" destId="{BA1CD7F7-B76C-44ED-B8B5-77036ADEA6FA}" srcOrd="0" destOrd="0" presId="urn:microsoft.com/office/officeart/2005/8/layout/orgChart1"/>
    <dgm:cxn modelId="{FA7F285F-DCB2-47FA-8EA7-6C2D1BEFC357}" type="presParOf" srcId="{3905BBC9-1AE5-4024-95BD-9194432A37B3}" destId="{42590DF4-348B-43C7-AF35-9D3B57F70C32}" srcOrd="1" destOrd="0" presId="urn:microsoft.com/office/officeart/2005/8/layout/orgChart1"/>
    <dgm:cxn modelId="{3F5C545B-7DA7-4B72-8268-6569AD157FF4}" type="presParOf" srcId="{42590DF4-348B-43C7-AF35-9D3B57F70C32}" destId="{FE259D30-0976-4234-B3EE-1C0C395BB592}" srcOrd="0" destOrd="0" presId="urn:microsoft.com/office/officeart/2005/8/layout/orgChart1"/>
    <dgm:cxn modelId="{0C8C822C-2B64-43AE-9DCF-6631AB626E59}" type="presParOf" srcId="{FE259D30-0976-4234-B3EE-1C0C395BB592}" destId="{E021F790-C9BB-484E-B782-F49C8F504C2E}" srcOrd="0" destOrd="0" presId="urn:microsoft.com/office/officeart/2005/8/layout/orgChart1"/>
    <dgm:cxn modelId="{63DB399F-6BEC-42E9-9F4A-C955C529527D}" type="presParOf" srcId="{FE259D30-0976-4234-B3EE-1C0C395BB592}" destId="{91EAA2C4-E7EE-4143-ADF2-F6F658B0268D}" srcOrd="1" destOrd="0" presId="urn:microsoft.com/office/officeart/2005/8/layout/orgChart1"/>
    <dgm:cxn modelId="{599B28C3-8913-4F45-AD5B-0BF544800F84}" type="presParOf" srcId="{42590DF4-348B-43C7-AF35-9D3B57F70C32}" destId="{D537CCC8-6062-41BB-972D-8AF4911AD82F}" srcOrd="1" destOrd="0" presId="urn:microsoft.com/office/officeart/2005/8/layout/orgChart1"/>
    <dgm:cxn modelId="{07D71C17-EFBE-4DB0-B528-A0F1E7739A88}" type="presParOf" srcId="{D537CCC8-6062-41BB-972D-8AF4911AD82F}" destId="{58E838F3-B642-441D-BFBE-68029CB76D4A}" srcOrd="0" destOrd="0" presId="urn:microsoft.com/office/officeart/2005/8/layout/orgChart1"/>
    <dgm:cxn modelId="{A8A6A283-3740-4924-863C-C2D7EB0B1EC5}" type="presParOf" srcId="{D537CCC8-6062-41BB-972D-8AF4911AD82F}" destId="{1299AD1A-0E4A-420B-9911-0EE32842B913}" srcOrd="1" destOrd="0" presId="urn:microsoft.com/office/officeart/2005/8/layout/orgChart1"/>
    <dgm:cxn modelId="{A2A95876-67F4-4EE3-AC8B-3940C48A700D}" type="presParOf" srcId="{1299AD1A-0E4A-420B-9911-0EE32842B913}" destId="{AC7449A2-7905-4788-BD1E-9130EAFE659C}" srcOrd="0" destOrd="0" presId="urn:microsoft.com/office/officeart/2005/8/layout/orgChart1"/>
    <dgm:cxn modelId="{1DB28420-B7A2-47E5-82EC-F9FDFEBCF2EA}" type="presParOf" srcId="{AC7449A2-7905-4788-BD1E-9130EAFE659C}" destId="{019E611A-753D-4647-8347-695754B51012}" srcOrd="0" destOrd="0" presId="urn:microsoft.com/office/officeart/2005/8/layout/orgChart1"/>
    <dgm:cxn modelId="{2FE6B8D3-E76B-4CD9-99F4-0453827C00F1}" type="presParOf" srcId="{AC7449A2-7905-4788-BD1E-9130EAFE659C}" destId="{4D7C3947-A065-4564-8723-7C11714600DD}" srcOrd="1" destOrd="0" presId="urn:microsoft.com/office/officeart/2005/8/layout/orgChart1"/>
    <dgm:cxn modelId="{40EF953C-F73B-4825-AF6B-758F07483DAF}" type="presParOf" srcId="{1299AD1A-0E4A-420B-9911-0EE32842B913}" destId="{6F53D7E9-B134-4898-8192-DAD534721926}" srcOrd="1" destOrd="0" presId="urn:microsoft.com/office/officeart/2005/8/layout/orgChart1"/>
    <dgm:cxn modelId="{A59106A4-0AF0-4861-921B-5693F700420F}" type="presParOf" srcId="{1299AD1A-0E4A-420B-9911-0EE32842B913}" destId="{87CD817E-364D-4D07-AAF4-EE039ADCD1C6}" srcOrd="2" destOrd="0" presId="urn:microsoft.com/office/officeart/2005/8/layout/orgChart1"/>
    <dgm:cxn modelId="{C9FEDDBB-6C35-4577-9254-1A785BCC00DA}" type="presParOf" srcId="{D537CCC8-6062-41BB-972D-8AF4911AD82F}" destId="{2D243671-342E-4532-9FDB-8AF89B39C1C8}" srcOrd="2" destOrd="0" presId="urn:microsoft.com/office/officeart/2005/8/layout/orgChart1"/>
    <dgm:cxn modelId="{1DB43356-E7ED-48EC-848F-68ED7443A4D2}" type="presParOf" srcId="{D537CCC8-6062-41BB-972D-8AF4911AD82F}" destId="{4BE72E94-2201-46F1-807B-EA9921DD8D26}" srcOrd="3" destOrd="0" presId="urn:microsoft.com/office/officeart/2005/8/layout/orgChart1"/>
    <dgm:cxn modelId="{AB57862D-D8C6-4F63-8748-C38A2AB30CE1}" type="presParOf" srcId="{4BE72E94-2201-46F1-807B-EA9921DD8D26}" destId="{C0492F3F-8C20-4EB8-827F-E5481AD79B61}" srcOrd="0" destOrd="0" presId="urn:microsoft.com/office/officeart/2005/8/layout/orgChart1"/>
    <dgm:cxn modelId="{A38BB913-2E6C-40CC-8334-6072864885BC}" type="presParOf" srcId="{C0492F3F-8C20-4EB8-827F-E5481AD79B61}" destId="{AE7752C7-55BE-4E17-AA2D-7E2844B7A5CC}" srcOrd="0" destOrd="0" presId="urn:microsoft.com/office/officeart/2005/8/layout/orgChart1"/>
    <dgm:cxn modelId="{467D2C90-FB59-4F2A-B4FB-4DB1D32C42B9}" type="presParOf" srcId="{C0492F3F-8C20-4EB8-827F-E5481AD79B61}" destId="{E1334C13-1777-4969-B57E-D2BB47632490}" srcOrd="1" destOrd="0" presId="urn:microsoft.com/office/officeart/2005/8/layout/orgChart1"/>
    <dgm:cxn modelId="{A3F883DA-8052-4764-A01E-A6A30C5088A1}" type="presParOf" srcId="{4BE72E94-2201-46F1-807B-EA9921DD8D26}" destId="{BC395949-34F8-49B5-A510-281D4E9DCD49}" srcOrd="1" destOrd="0" presId="urn:microsoft.com/office/officeart/2005/8/layout/orgChart1"/>
    <dgm:cxn modelId="{3E3AC300-3F67-4D39-8B5B-46429F3FFE48}" type="presParOf" srcId="{4BE72E94-2201-46F1-807B-EA9921DD8D26}" destId="{3DF6AC46-E506-4DC8-B8D1-4CB190394CAD}" srcOrd="2" destOrd="0" presId="urn:microsoft.com/office/officeart/2005/8/layout/orgChart1"/>
    <dgm:cxn modelId="{A5C3AA28-5D19-4297-9800-CC9C4FB5B14C}" type="presParOf" srcId="{42590DF4-348B-43C7-AF35-9D3B57F70C32}" destId="{DD0BBF6F-789E-4EA2-A3B5-3CE00245AAF8}" srcOrd="2" destOrd="0" presId="urn:microsoft.com/office/officeart/2005/8/layout/orgChart1"/>
    <dgm:cxn modelId="{35CBBDDD-9AE2-4783-ADD6-F8D6F138C1A0}" type="presParOf" srcId="{3905BBC9-1AE5-4024-95BD-9194432A37B3}" destId="{0D732A90-5F95-487F-9101-CFA95A2B804F}" srcOrd="2" destOrd="0" presId="urn:microsoft.com/office/officeart/2005/8/layout/orgChart1"/>
    <dgm:cxn modelId="{89B21B3C-43A3-4D7D-8CE0-3D6783A9B7B2}" type="presParOf" srcId="{3905BBC9-1AE5-4024-95BD-9194432A37B3}" destId="{0D178488-AA82-4EA3-AEB7-3D7A44756FA7}" srcOrd="3" destOrd="0" presId="urn:microsoft.com/office/officeart/2005/8/layout/orgChart1"/>
    <dgm:cxn modelId="{E67DA979-D6BF-4F01-9349-24CC97D544CF}" type="presParOf" srcId="{0D178488-AA82-4EA3-AEB7-3D7A44756FA7}" destId="{E3EA8C68-4E1E-4DA5-8167-9F9884AA06AD}" srcOrd="0" destOrd="0" presId="urn:microsoft.com/office/officeart/2005/8/layout/orgChart1"/>
    <dgm:cxn modelId="{8B1E3573-F9CE-4FDA-8903-BA058611FE8A}" type="presParOf" srcId="{E3EA8C68-4E1E-4DA5-8167-9F9884AA06AD}" destId="{0994B61A-A67A-4476-9727-B58DB8B8A060}" srcOrd="0" destOrd="0" presId="urn:microsoft.com/office/officeart/2005/8/layout/orgChart1"/>
    <dgm:cxn modelId="{4F62D3E7-4330-4F9E-B508-21BFF70AC01E}" type="presParOf" srcId="{E3EA8C68-4E1E-4DA5-8167-9F9884AA06AD}" destId="{6B81067C-06D2-478D-BCA8-5D9D80898AAB}" srcOrd="1" destOrd="0" presId="urn:microsoft.com/office/officeart/2005/8/layout/orgChart1"/>
    <dgm:cxn modelId="{4EC240BB-12F2-4104-9305-13DAA84915C7}" type="presParOf" srcId="{0D178488-AA82-4EA3-AEB7-3D7A44756FA7}" destId="{BB072822-C819-4D50-B3DA-0588858C465F}" srcOrd="1" destOrd="0" presId="urn:microsoft.com/office/officeart/2005/8/layout/orgChart1"/>
    <dgm:cxn modelId="{48A8A3BB-F4CD-4C78-8879-A3470BD35A7C}" type="presParOf" srcId="{0D178488-AA82-4EA3-AEB7-3D7A44756FA7}" destId="{2E043CEC-5F42-4764-8311-046915A3D1E2}" srcOrd="2" destOrd="0" presId="urn:microsoft.com/office/officeart/2005/8/layout/orgChart1"/>
    <dgm:cxn modelId="{4F4BC54D-9FF4-470F-97B4-0938C57352C4}" type="presParOf" srcId="{90E70579-9187-40D9-AC68-15D8DA0B32FE}" destId="{8F05A2E1-18F9-48CE-A4EB-9B9A921951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32A90-5F95-487F-9101-CFA95A2B804F}">
      <dsp:nvSpPr>
        <dsp:cNvPr id="0" name=""/>
        <dsp:cNvSpPr/>
      </dsp:nvSpPr>
      <dsp:spPr>
        <a:xfrm>
          <a:off x="8302539" y="244913"/>
          <a:ext cx="251336" cy="93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78"/>
              </a:lnTo>
              <a:lnTo>
                <a:pt x="251336" y="32178"/>
              </a:lnTo>
              <a:lnTo>
                <a:pt x="251336" y="9337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243671-342E-4532-9FDB-8AF89B39C1C8}">
      <dsp:nvSpPr>
        <dsp:cNvPr id="0" name=""/>
        <dsp:cNvSpPr/>
      </dsp:nvSpPr>
      <dsp:spPr>
        <a:xfrm>
          <a:off x="7481208" y="637312"/>
          <a:ext cx="91440" cy="5625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2521"/>
              </a:lnTo>
              <a:lnTo>
                <a:pt x="128863" y="56252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838F3-B642-441D-BFBE-68029CB76D4A}">
      <dsp:nvSpPr>
        <dsp:cNvPr id="0" name=""/>
        <dsp:cNvSpPr/>
      </dsp:nvSpPr>
      <dsp:spPr>
        <a:xfrm>
          <a:off x="7481208" y="637312"/>
          <a:ext cx="91440" cy="2021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112"/>
              </a:lnTo>
              <a:lnTo>
                <a:pt x="128863" y="20211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CD7F7-B76C-44ED-B8B5-77036ADEA6FA}">
      <dsp:nvSpPr>
        <dsp:cNvPr id="0" name=""/>
        <dsp:cNvSpPr/>
      </dsp:nvSpPr>
      <dsp:spPr>
        <a:xfrm>
          <a:off x="7760052" y="244913"/>
          <a:ext cx="542487" cy="100994"/>
        </a:xfrm>
        <a:custGeom>
          <a:avLst/>
          <a:gdLst/>
          <a:ahLst/>
          <a:cxnLst/>
          <a:rect l="0" t="0" r="0" b="0"/>
          <a:pathLst>
            <a:path>
              <a:moveTo>
                <a:pt x="542487" y="0"/>
              </a:moveTo>
              <a:lnTo>
                <a:pt x="542487" y="39799"/>
              </a:lnTo>
              <a:lnTo>
                <a:pt x="0" y="39799"/>
              </a:lnTo>
              <a:lnTo>
                <a:pt x="0" y="10099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626FB-624E-42D3-A981-BD9509FDF885}">
      <dsp:nvSpPr>
        <dsp:cNvPr id="0" name=""/>
        <dsp:cNvSpPr/>
      </dsp:nvSpPr>
      <dsp:spPr>
        <a:xfrm>
          <a:off x="6396080" y="1567632"/>
          <a:ext cx="159369" cy="2328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8761"/>
              </a:lnTo>
              <a:lnTo>
                <a:pt x="159369" y="232876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5A45F-BFC7-44B7-ACAC-F357A6CD73B2}">
      <dsp:nvSpPr>
        <dsp:cNvPr id="0" name=""/>
        <dsp:cNvSpPr/>
      </dsp:nvSpPr>
      <dsp:spPr>
        <a:xfrm>
          <a:off x="6396080" y="1567632"/>
          <a:ext cx="157807" cy="19667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6732"/>
              </a:lnTo>
              <a:lnTo>
                <a:pt x="157807" y="196673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21E8A-1428-4C8E-8E9E-E89367B19358}">
      <dsp:nvSpPr>
        <dsp:cNvPr id="0" name=""/>
        <dsp:cNvSpPr/>
      </dsp:nvSpPr>
      <dsp:spPr>
        <a:xfrm>
          <a:off x="6396080" y="1567632"/>
          <a:ext cx="157970" cy="1620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0949"/>
              </a:lnTo>
              <a:lnTo>
                <a:pt x="157970" y="162094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5D7AA2-DB51-44C4-858D-74E3B67C29F9}">
      <dsp:nvSpPr>
        <dsp:cNvPr id="0" name=""/>
        <dsp:cNvSpPr/>
      </dsp:nvSpPr>
      <dsp:spPr>
        <a:xfrm>
          <a:off x="6396080" y="1567632"/>
          <a:ext cx="152031" cy="1257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883"/>
              </a:lnTo>
              <a:lnTo>
                <a:pt x="152031" y="125788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7841C-8318-41B1-B90E-72F8520796B1}">
      <dsp:nvSpPr>
        <dsp:cNvPr id="0" name=""/>
        <dsp:cNvSpPr/>
      </dsp:nvSpPr>
      <dsp:spPr>
        <a:xfrm>
          <a:off x="6396080" y="1567632"/>
          <a:ext cx="152031" cy="884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4025"/>
              </a:lnTo>
              <a:lnTo>
                <a:pt x="152031" y="88402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320BEE-9259-4505-938F-28F44071F81F}">
      <dsp:nvSpPr>
        <dsp:cNvPr id="0" name=""/>
        <dsp:cNvSpPr/>
      </dsp:nvSpPr>
      <dsp:spPr>
        <a:xfrm>
          <a:off x="6396080" y="1567632"/>
          <a:ext cx="157970" cy="541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1435"/>
              </a:lnTo>
              <a:lnTo>
                <a:pt x="157970" y="54143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F2A29-ABD5-4A10-AE9E-3BF6FF692FC5}">
      <dsp:nvSpPr>
        <dsp:cNvPr id="0" name=""/>
        <dsp:cNvSpPr/>
      </dsp:nvSpPr>
      <dsp:spPr>
        <a:xfrm>
          <a:off x="6396080" y="1567632"/>
          <a:ext cx="144472" cy="194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079"/>
              </a:lnTo>
              <a:lnTo>
                <a:pt x="144472" y="19407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BC5506-1661-401A-A1F0-6D23068F69B5}">
      <dsp:nvSpPr>
        <dsp:cNvPr id="0" name=""/>
        <dsp:cNvSpPr/>
      </dsp:nvSpPr>
      <dsp:spPr>
        <a:xfrm>
          <a:off x="4614839" y="1156096"/>
          <a:ext cx="2014365" cy="120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936"/>
              </a:lnTo>
              <a:lnTo>
                <a:pt x="2014365" y="58936"/>
              </a:lnTo>
              <a:lnTo>
                <a:pt x="2014365" y="12013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BCC219-0556-4A6B-B9AD-91EC19E1B2A8}">
      <dsp:nvSpPr>
        <dsp:cNvPr id="0" name=""/>
        <dsp:cNvSpPr/>
      </dsp:nvSpPr>
      <dsp:spPr>
        <a:xfrm>
          <a:off x="4472893" y="1156096"/>
          <a:ext cx="141945" cy="114833"/>
        </a:xfrm>
        <a:custGeom>
          <a:avLst/>
          <a:gdLst/>
          <a:ahLst/>
          <a:cxnLst/>
          <a:rect l="0" t="0" r="0" b="0"/>
          <a:pathLst>
            <a:path>
              <a:moveTo>
                <a:pt x="141945" y="0"/>
              </a:moveTo>
              <a:lnTo>
                <a:pt x="141945" y="53638"/>
              </a:lnTo>
              <a:lnTo>
                <a:pt x="0" y="53638"/>
              </a:lnTo>
              <a:lnTo>
                <a:pt x="0" y="11483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A7DE4-B404-4D05-8FAE-E473761D67A7}">
      <dsp:nvSpPr>
        <dsp:cNvPr id="0" name=""/>
        <dsp:cNvSpPr/>
      </dsp:nvSpPr>
      <dsp:spPr>
        <a:xfrm>
          <a:off x="3030792" y="1569891"/>
          <a:ext cx="91440" cy="234494"/>
        </a:xfrm>
        <a:custGeom>
          <a:avLst/>
          <a:gdLst/>
          <a:ahLst/>
          <a:cxnLst/>
          <a:rect l="0" t="0" r="0" b="0"/>
          <a:pathLst>
            <a:path>
              <a:moveTo>
                <a:pt x="132284" y="0"/>
              </a:moveTo>
              <a:lnTo>
                <a:pt x="132284" y="234494"/>
              </a:lnTo>
              <a:lnTo>
                <a:pt x="45720" y="23449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C1388-52C4-48EA-82D4-E4454B013887}">
      <dsp:nvSpPr>
        <dsp:cNvPr id="0" name=""/>
        <dsp:cNvSpPr/>
      </dsp:nvSpPr>
      <dsp:spPr>
        <a:xfrm>
          <a:off x="4107783" y="2410459"/>
          <a:ext cx="112805" cy="1553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780"/>
              </a:lnTo>
              <a:lnTo>
                <a:pt x="112805" y="155378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36A83-80CE-41C6-93B3-D1E5CC363286}">
      <dsp:nvSpPr>
        <dsp:cNvPr id="0" name=""/>
        <dsp:cNvSpPr/>
      </dsp:nvSpPr>
      <dsp:spPr>
        <a:xfrm>
          <a:off x="4107783" y="2410459"/>
          <a:ext cx="104669" cy="1144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4747"/>
              </a:lnTo>
              <a:lnTo>
                <a:pt x="104669" y="114474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9D031A-05F2-4AAE-9789-E5D9658BCCD6}">
      <dsp:nvSpPr>
        <dsp:cNvPr id="0" name=""/>
        <dsp:cNvSpPr/>
      </dsp:nvSpPr>
      <dsp:spPr>
        <a:xfrm>
          <a:off x="4107783" y="2410459"/>
          <a:ext cx="104669" cy="710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213"/>
              </a:lnTo>
              <a:lnTo>
                <a:pt x="104669" y="71021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CF928-E41B-4906-A08B-EECEBB558F2E}">
      <dsp:nvSpPr>
        <dsp:cNvPr id="0" name=""/>
        <dsp:cNvSpPr/>
      </dsp:nvSpPr>
      <dsp:spPr>
        <a:xfrm>
          <a:off x="4107783" y="2410459"/>
          <a:ext cx="104669" cy="275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680"/>
              </a:lnTo>
              <a:lnTo>
                <a:pt x="104669" y="27568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8A674-0DCB-4FFE-A171-61417C520F82}">
      <dsp:nvSpPr>
        <dsp:cNvPr id="0" name=""/>
        <dsp:cNvSpPr/>
      </dsp:nvSpPr>
      <dsp:spPr>
        <a:xfrm>
          <a:off x="3163077" y="1569891"/>
          <a:ext cx="1215075" cy="549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968"/>
              </a:lnTo>
              <a:lnTo>
                <a:pt x="1215075" y="487968"/>
              </a:lnTo>
              <a:lnTo>
                <a:pt x="1215075" y="5491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AA2B34-B8D9-4231-A05E-70211E9DB70E}">
      <dsp:nvSpPr>
        <dsp:cNvPr id="0" name=""/>
        <dsp:cNvSpPr/>
      </dsp:nvSpPr>
      <dsp:spPr>
        <a:xfrm>
          <a:off x="3163077" y="1569891"/>
          <a:ext cx="308860" cy="549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968"/>
              </a:lnTo>
              <a:lnTo>
                <a:pt x="308860" y="487968"/>
              </a:lnTo>
              <a:lnTo>
                <a:pt x="308860" y="5491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D735D-6F13-47A3-BB48-1F2584DFE1F2}">
      <dsp:nvSpPr>
        <dsp:cNvPr id="0" name=""/>
        <dsp:cNvSpPr/>
      </dsp:nvSpPr>
      <dsp:spPr>
        <a:xfrm>
          <a:off x="2172620" y="2401317"/>
          <a:ext cx="139860" cy="2358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8126"/>
              </a:lnTo>
              <a:lnTo>
                <a:pt x="139860" y="235812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D603B-66F0-4230-9E52-575AFE36D072}">
      <dsp:nvSpPr>
        <dsp:cNvPr id="0" name=""/>
        <dsp:cNvSpPr/>
      </dsp:nvSpPr>
      <dsp:spPr>
        <a:xfrm>
          <a:off x="2172620" y="2401317"/>
          <a:ext cx="115143" cy="1945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5940"/>
              </a:lnTo>
              <a:lnTo>
                <a:pt x="115143" y="194594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715545-4038-4DF0-8323-714DB76DCA67}">
      <dsp:nvSpPr>
        <dsp:cNvPr id="0" name=""/>
        <dsp:cNvSpPr/>
      </dsp:nvSpPr>
      <dsp:spPr>
        <a:xfrm>
          <a:off x="2172620" y="2401317"/>
          <a:ext cx="115143" cy="1532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2146"/>
              </a:lnTo>
              <a:lnTo>
                <a:pt x="115143" y="153214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130EE-4C31-4292-A696-C73587F5AB5A}">
      <dsp:nvSpPr>
        <dsp:cNvPr id="0" name=""/>
        <dsp:cNvSpPr/>
      </dsp:nvSpPr>
      <dsp:spPr>
        <a:xfrm>
          <a:off x="2172620" y="2401317"/>
          <a:ext cx="115143" cy="1118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352"/>
              </a:lnTo>
              <a:lnTo>
                <a:pt x="115143" y="111835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828DD-8B1F-4ACD-9DAA-E89D66EB24E4}">
      <dsp:nvSpPr>
        <dsp:cNvPr id="0" name=""/>
        <dsp:cNvSpPr/>
      </dsp:nvSpPr>
      <dsp:spPr>
        <a:xfrm>
          <a:off x="2172620" y="2401317"/>
          <a:ext cx="115143" cy="704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557"/>
              </a:lnTo>
              <a:lnTo>
                <a:pt x="115143" y="70455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70C8D-83FB-4D04-8EE2-6E2F764382F2}">
      <dsp:nvSpPr>
        <dsp:cNvPr id="0" name=""/>
        <dsp:cNvSpPr/>
      </dsp:nvSpPr>
      <dsp:spPr>
        <a:xfrm>
          <a:off x="2172620" y="2401317"/>
          <a:ext cx="115143" cy="29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763"/>
              </a:lnTo>
              <a:lnTo>
                <a:pt x="115143" y="2907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5E05E-701A-4929-ACC0-B1385EA615BE}">
      <dsp:nvSpPr>
        <dsp:cNvPr id="0" name=""/>
        <dsp:cNvSpPr/>
      </dsp:nvSpPr>
      <dsp:spPr>
        <a:xfrm>
          <a:off x="2479670" y="1569891"/>
          <a:ext cx="683406" cy="540022"/>
        </a:xfrm>
        <a:custGeom>
          <a:avLst/>
          <a:gdLst/>
          <a:ahLst/>
          <a:cxnLst/>
          <a:rect l="0" t="0" r="0" b="0"/>
          <a:pathLst>
            <a:path>
              <a:moveTo>
                <a:pt x="683406" y="0"/>
              </a:moveTo>
              <a:lnTo>
                <a:pt x="683406" y="478827"/>
              </a:lnTo>
              <a:lnTo>
                <a:pt x="0" y="478827"/>
              </a:lnTo>
              <a:lnTo>
                <a:pt x="0" y="54002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18A0B-E1B3-4F95-9D10-57799B129C9C}">
      <dsp:nvSpPr>
        <dsp:cNvPr id="0" name=""/>
        <dsp:cNvSpPr/>
      </dsp:nvSpPr>
      <dsp:spPr>
        <a:xfrm>
          <a:off x="357517" y="2401317"/>
          <a:ext cx="120712" cy="2743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3302"/>
              </a:lnTo>
              <a:lnTo>
                <a:pt x="120712" y="274330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30386-FA76-459A-B163-5D8AB8C7571B}">
      <dsp:nvSpPr>
        <dsp:cNvPr id="0" name=""/>
        <dsp:cNvSpPr/>
      </dsp:nvSpPr>
      <dsp:spPr>
        <a:xfrm>
          <a:off x="357517" y="2401317"/>
          <a:ext cx="120712" cy="2329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9507"/>
              </a:lnTo>
              <a:lnTo>
                <a:pt x="120712" y="232950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217A2-DE7F-421F-8FDA-F46E02C7AD7F}">
      <dsp:nvSpPr>
        <dsp:cNvPr id="0" name=""/>
        <dsp:cNvSpPr/>
      </dsp:nvSpPr>
      <dsp:spPr>
        <a:xfrm>
          <a:off x="357517" y="2401317"/>
          <a:ext cx="120712" cy="1915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5713"/>
              </a:lnTo>
              <a:lnTo>
                <a:pt x="120712" y="191571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51374-41A9-41D9-9195-7718184BFDB6}">
      <dsp:nvSpPr>
        <dsp:cNvPr id="0" name=""/>
        <dsp:cNvSpPr/>
      </dsp:nvSpPr>
      <dsp:spPr>
        <a:xfrm>
          <a:off x="357517" y="2401317"/>
          <a:ext cx="120712" cy="1501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1919"/>
              </a:lnTo>
              <a:lnTo>
                <a:pt x="120712" y="150191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E57B8C-51AB-4057-B6AB-D8CC8AD6FEE1}">
      <dsp:nvSpPr>
        <dsp:cNvPr id="0" name=""/>
        <dsp:cNvSpPr/>
      </dsp:nvSpPr>
      <dsp:spPr>
        <a:xfrm>
          <a:off x="357517" y="2401317"/>
          <a:ext cx="120712" cy="1088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8124"/>
              </a:lnTo>
              <a:lnTo>
                <a:pt x="120712" y="108812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C9006-775E-4673-B51F-F9FD199D4AC0}">
      <dsp:nvSpPr>
        <dsp:cNvPr id="0" name=""/>
        <dsp:cNvSpPr/>
      </dsp:nvSpPr>
      <dsp:spPr>
        <a:xfrm>
          <a:off x="357517" y="2401317"/>
          <a:ext cx="120712" cy="674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330"/>
              </a:lnTo>
              <a:lnTo>
                <a:pt x="120712" y="67433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FB8B0-6EA5-4ADC-B783-96FA8705ECA3}">
      <dsp:nvSpPr>
        <dsp:cNvPr id="0" name=""/>
        <dsp:cNvSpPr/>
      </dsp:nvSpPr>
      <dsp:spPr>
        <a:xfrm>
          <a:off x="357517" y="2401317"/>
          <a:ext cx="120712" cy="260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536"/>
              </a:lnTo>
              <a:lnTo>
                <a:pt x="120712" y="2605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03BFD-FA96-4B21-B277-001B40C1E2E8}">
      <dsp:nvSpPr>
        <dsp:cNvPr id="0" name=""/>
        <dsp:cNvSpPr/>
      </dsp:nvSpPr>
      <dsp:spPr>
        <a:xfrm>
          <a:off x="837817" y="1569891"/>
          <a:ext cx="2325259" cy="540022"/>
        </a:xfrm>
        <a:custGeom>
          <a:avLst/>
          <a:gdLst/>
          <a:ahLst/>
          <a:cxnLst/>
          <a:rect l="0" t="0" r="0" b="0"/>
          <a:pathLst>
            <a:path>
              <a:moveTo>
                <a:pt x="2325259" y="0"/>
              </a:moveTo>
              <a:lnTo>
                <a:pt x="2325259" y="478827"/>
              </a:lnTo>
              <a:lnTo>
                <a:pt x="0" y="478827"/>
              </a:lnTo>
              <a:lnTo>
                <a:pt x="0" y="54002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CE04B-5122-472A-B6C0-725C46BC39D5}">
      <dsp:nvSpPr>
        <dsp:cNvPr id="0" name=""/>
        <dsp:cNvSpPr/>
      </dsp:nvSpPr>
      <dsp:spPr>
        <a:xfrm>
          <a:off x="3163077" y="1156096"/>
          <a:ext cx="1451762" cy="122389"/>
        </a:xfrm>
        <a:custGeom>
          <a:avLst/>
          <a:gdLst/>
          <a:ahLst/>
          <a:cxnLst/>
          <a:rect l="0" t="0" r="0" b="0"/>
          <a:pathLst>
            <a:path>
              <a:moveTo>
                <a:pt x="1451762" y="0"/>
              </a:moveTo>
              <a:lnTo>
                <a:pt x="1451762" y="61194"/>
              </a:lnTo>
              <a:lnTo>
                <a:pt x="0" y="61194"/>
              </a:lnTo>
              <a:lnTo>
                <a:pt x="0" y="1223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9FB4B-51AB-4A8B-B255-D8531AA0D69C}">
      <dsp:nvSpPr>
        <dsp:cNvPr id="0" name=""/>
        <dsp:cNvSpPr/>
      </dsp:nvSpPr>
      <dsp:spPr>
        <a:xfrm>
          <a:off x="4569119" y="742302"/>
          <a:ext cx="91440" cy="1223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3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9F3AD-B5F2-4EA9-AAD1-AF2C49138683}">
      <dsp:nvSpPr>
        <dsp:cNvPr id="0" name=""/>
        <dsp:cNvSpPr/>
      </dsp:nvSpPr>
      <dsp:spPr>
        <a:xfrm>
          <a:off x="4569119" y="293927"/>
          <a:ext cx="91440" cy="1223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38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538F34-A806-4FC3-98EC-19020EFA406A}">
      <dsp:nvSpPr>
        <dsp:cNvPr id="0" name=""/>
        <dsp:cNvSpPr/>
      </dsp:nvSpPr>
      <dsp:spPr>
        <a:xfrm>
          <a:off x="4017011" y="2522"/>
          <a:ext cx="1195655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RF systems and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crab cavities (WP4) </a:t>
          </a:r>
          <a:endParaRPr lang="en-GB" sz="800" kern="1200" dirty="0"/>
        </a:p>
      </dsp:txBody>
      <dsp:txXfrm>
        <a:off x="4017011" y="2522"/>
        <a:ext cx="1195655" cy="291404"/>
      </dsp:txXfrm>
    </dsp:sp>
    <dsp:sp modelId="{2CDC8CB5-2907-49D3-920D-16B3383A6563}">
      <dsp:nvSpPr>
        <dsp:cNvPr id="0" name=""/>
        <dsp:cNvSpPr/>
      </dsp:nvSpPr>
      <dsp:spPr>
        <a:xfrm>
          <a:off x="4017011" y="416316"/>
          <a:ext cx="1195655" cy="3259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RF superconducting crab cavities</a:t>
          </a:r>
          <a:endParaRPr lang="en-GB" sz="800" b="1" kern="1200" dirty="0"/>
        </a:p>
      </dsp:txBody>
      <dsp:txXfrm>
        <a:off x="4017011" y="416316"/>
        <a:ext cx="1195655" cy="325985"/>
      </dsp:txXfrm>
    </dsp:sp>
    <dsp:sp modelId="{3FC41AC0-3C82-4503-9D77-B7F85D0D054D}">
      <dsp:nvSpPr>
        <dsp:cNvPr id="0" name=""/>
        <dsp:cNvSpPr/>
      </dsp:nvSpPr>
      <dsp:spPr>
        <a:xfrm>
          <a:off x="4273214" y="864692"/>
          <a:ext cx="683250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LHC Cavities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ACF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4273214" y="864692"/>
        <a:ext cx="683250" cy="291404"/>
      </dsp:txXfrm>
    </dsp:sp>
    <dsp:sp modelId="{CFD9E1BA-8B14-46F5-B105-96C367B1F49F}">
      <dsp:nvSpPr>
        <dsp:cNvPr id="0" name=""/>
        <dsp:cNvSpPr/>
      </dsp:nvSpPr>
      <dsp:spPr>
        <a:xfrm>
          <a:off x="2871672" y="1278486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Cryomodule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(ACFGA)</a:t>
          </a:r>
          <a:endParaRPr lang="en-GB" sz="800" b="1" kern="1200" dirty="0"/>
        </a:p>
      </dsp:txBody>
      <dsp:txXfrm>
        <a:off x="2871672" y="1278486"/>
        <a:ext cx="582808" cy="291404"/>
      </dsp:txXfrm>
    </dsp:sp>
    <dsp:sp modelId="{8D705FDD-EA96-475F-9C0D-E085FE9DB219}">
      <dsp:nvSpPr>
        <dsp:cNvPr id="0" name=""/>
        <dsp:cNvSpPr/>
      </dsp:nvSpPr>
      <dsp:spPr>
        <a:xfrm>
          <a:off x="237442" y="2109913"/>
          <a:ext cx="1200749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>
              <a:solidFill>
                <a:schemeClr val="accent1">
                  <a:lumMod val="50000"/>
                </a:schemeClr>
              </a:solidFill>
            </a:rPr>
            <a:t>Cryomodule </a:t>
          </a:r>
          <a:r>
            <a:rPr lang="en-GB" sz="800" kern="1200" smtClean="0"/>
            <a:t>components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(</a:t>
          </a:r>
          <a:r>
            <a:rPr lang="en-GB" sz="800" b="1" kern="1200" smtClean="0"/>
            <a:t>ACFCC</a:t>
          </a:r>
          <a:r>
            <a:rPr lang="en-GB" sz="800" kern="1200" smtClean="0"/>
            <a:t>)</a:t>
          </a:r>
          <a:endParaRPr lang="en-GB" sz="800" b="1" kern="1200" dirty="0"/>
        </a:p>
      </dsp:txBody>
      <dsp:txXfrm>
        <a:off x="237442" y="2109913"/>
        <a:ext cx="1200749" cy="291404"/>
      </dsp:txXfrm>
    </dsp:sp>
    <dsp:sp modelId="{4D1B4AEF-A10C-454F-ABDA-DE75BEC4427A}">
      <dsp:nvSpPr>
        <dsp:cNvPr id="0" name=""/>
        <dsp:cNvSpPr/>
      </dsp:nvSpPr>
      <dsp:spPr>
        <a:xfrm>
          <a:off x="478229" y="2516151"/>
          <a:ext cx="928898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Cryogenic circuits</a:t>
          </a:r>
          <a:b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ACFQC)</a:t>
          </a:r>
          <a:endParaRPr lang="en-GB" sz="80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2516151"/>
        <a:ext cx="928898" cy="291404"/>
      </dsp:txXfrm>
    </dsp:sp>
    <dsp:sp modelId="{2806056A-97F0-4C2B-BE11-88122210C48F}">
      <dsp:nvSpPr>
        <dsp:cNvPr id="0" name=""/>
        <dsp:cNvSpPr/>
      </dsp:nvSpPr>
      <dsp:spPr>
        <a:xfrm>
          <a:off x="478229" y="2929945"/>
          <a:ext cx="1030656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Thermal shield &amp; MLI</a:t>
          </a:r>
          <a:b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ACFTS)</a:t>
          </a:r>
          <a:endParaRPr lang="en-GB" sz="80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2929945"/>
        <a:ext cx="1030656" cy="291404"/>
      </dsp:txXfrm>
    </dsp:sp>
    <dsp:sp modelId="{B4695E1E-728E-4864-B7FE-20A0048B684F}">
      <dsp:nvSpPr>
        <dsp:cNvPr id="0" name=""/>
        <dsp:cNvSpPr/>
      </dsp:nvSpPr>
      <dsp:spPr>
        <a:xfrm>
          <a:off x="478229" y="3343740"/>
          <a:ext cx="733331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kern="1200" smtClean="0">
              <a:solidFill>
                <a:schemeClr val="accent1">
                  <a:lumMod val="50000"/>
                </a:schemeClr>
              </a:solidFill>
            </a:rPr>
            <a:t>Vacuum Vessel 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(ACFVT)</a:t>
          </a:r>
          <a:endParaRPr lang="en-GB" sz="80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3343740"/>
        <a:ext cx="733331" cy="291404"/>
      </dsp:txXfrm>
    </dsp:sp>
    <dsp:sp modelId="{A27B175B-9474-4C93-80E1-58CD08F2A0CD}">
      <dsp:nvSpPr>
        <dsp:cNvPr id="0" name=""/>
        <dsp:cNvSpPr/>
      </dsp:nvSpPr>
      <dsp:spPr>
        <a:xfrm>
          <a:off x="478229" y="3757534"/>
          <a:ext cx="1070177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Warm Magnetic shield</a:t>
          </a:r>
          <a:b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ACFWM</a:t>
          </a: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1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3757534"/>
        <a:ext cx="1070177" cy="291404"/>
      </dsp:txXfrm>
    </dsp:sp>
    <dsp:sp modelId="{C3886496-2E30-4128-AACF-5311193265C3}">
      <dsp:nvSpPr>
        <dsp:cNvPr id="0" name=""/>
        <dsp:cNvSpPr/>
      </dsp:nvSpPr>
      <dsp:spPr>
        <a:xfrm>
          <a:off x="478229" y="4171329"/>
          <a:ext cx="1342267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  <a:t>Alignment Monitoring System</a:t>
          </a:r>
          <a:br>
            <a:rPr lang="en-GB" sz="800" i="0" kern="1200" smtClean="0">
              <a:solidFill>
                <a:schemeClr val="accent1">
                  <a:lumMod val="50000"/>
                </a:schemeClr>
              </a:solidFill>
            </a:rPr>
          </a:br>
          <a:r>
            <a:rPr lang="en-GB" sz="800" b="0" i="0" kern="120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ACFAM</a:t>
          </a:r>
          <a:r>
            <a:rPr lang="en-GB" sz="800" b="0" i="0" kern="120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1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4171329"/>
        <a:ext cx="1342267" cy="291404"/>
      </dsp:txXfrm>
    </dsp:sp>
    <dsp:sp modelId="{C81948F6-746C-414E-A196-631C4C439464}">
      <dsp:nvSpPr>
        <dsp:cNvPr id="0" name=""/>
        <dsp:cNvSpPr/>
      </dsp:nvSpPr>
      <dsp:spPr>
        <a:xfrm>
          <a:off x="478229" y="4585123"/>
          <a:ext cx="1490015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kern="1200" smtClean="0">
              <a:solidFill>
                <a:schemeClr val="accent1">
                  <a:lumMod val="50000"/>
                </a:schemeClr>
              </a:solidFill>
            </a:rPr>
            <a:t>Support and Alignment System 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(ACFAH)</a:t>
          </a:r>
          <a:endParaRPr lang="en-GB" sz="800" b="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4585123"/>
        <a:ext cx="1490015" cy="291404"/>
      </dsp:txXfrm>
    </dsp:sp>
    <dsp:sp modelId="{0133BD92-32DC-43A0-8283-F50DDCDF741C}">
      <dsp:nvSpPr>
        <dsp:cNvPr id="0" name=""/>
        <dsp:cNvSpPr/>
      </dsp:nvSpPr>
      <dsp:spPr>
        <a:xfrm>
          <a:off x="478229" y="4998917"/>
          <a:ext cx="881277" cy="2914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b="0" i="0" kern="1200" smtClean="0">
              <a:solidFill>
                <a:schemeClr val="accent1">
                  <a:lumMod val="50000"/>
                </a:schemeClr>
              </a:solidFill>
            </a:rPr>
            <a:t>RF internal lines </a:t>
          </a:r>
          <a:r>
            <a:rPr lang="it-IT" sz="800" b="1" i="0" kern="1200" smtClean="0">
              <a:solidFill>
                <a:schemeClr val="accent1">
                  <a:lumMod val="50000"/>
                </a:schemeClr>
              </a:solidFill>
            </a:rPr>
            <a:t>(ACFRL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)</a:t>
          </a:r>
          <a:endParaRPr lang="en-GB" sz="800" b="0" i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78229" y="4998917"/>
        <a:ext cx="881277" cy="291404"/>
      </dsp:txXfrm>
    </dsp:sp>
    <dsp:sp modelId="{5A44C7F0-5383-4369-99DC-1988C1865491}">
      <dsp:nvSpPr>
        <dsp:cNvPr id="0" name=""/>
        <dsp:cNvSpPr/>
      </dsp:nvSpPr>
      <dsp:spPr>
        <a:xfrm>
          <a:off x="2095858" y="2109913"/>
          <a:ext cx="767623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Dressed cavities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(ACFDC)</a:t>
          </a:r>
          <a:endParaRPr lang="en-GB" sz="800" b="1" kern="1200" dirty="0"/>
        </a:p>
      </dsp:txBody>
      <dsp:txXfrm>
        <a:off x="2095858" y="2109913"/>
        <a:ext cx="767623" cy="291404"/>
      </dsp:txXfrm>
    </dsp:sp>
    <dsp:sp modelId="{425680EC-E28F-4F1B-B575-8758E260FE10}">
      <dsp:nvSpPr>
        <dsp:cNvPr id="0" name=""/>
        <dsp:cNvSpPr/>
      </dsp:nvSpPr>
      <dsp:spPr>
        <a:xfrm>
          <a:off x="2287764" y="2546378"/>
          <a:ext cx="989440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Bare cavities </a:t>
          </a:r>
          <a:r>
            <a:rPr lang="en-GB" sz="800" b="1" kern="1200" dirty="0" smtClean="0"/>
            <a:t>(ACFCA)</a:t>
          </a:r>
          <a:endParaRPr lang="en-GB" sz="800" b="1" kern="1200" dirty="0"/>
        </a:p>
      </dsp:txBody>
      <dsp:txXfrm>
        <a:off x="2287764" y="2546378"/>
        <a:ext cx="989440" cy="291404"/>
      </dsp:txXfrm>
    </dsp:sp>
    <dsp:sp modelId="{160D7765-D14F-4E91-925E-D0B3CB9858FA}">
      <dsp:nvSpPr>
        <dsp:cNvPr id="0" name=""/>
        <dsp:cNvSpPr/>
      </dsp:nvSpPr>
      <dsp:spPr>
        <a:xfrm>
          <a:off x="2287764" y="2960173"/>
          <a:ext cx="744824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Helium vessel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(ACFHT)</a:t>
          </a:r>
          <a:endParaRPr lang="en-GB" sz="800" b="1" kern="1200" dirty="0"/>
        </a:p>
      </dsp:txBody>
      <dsp:txXfrm>
        <a:off x="2287764" y="2960173"/>
        <a:ext cx="744824" cy="291404"/>
      </dsp:txXfrm>
    </dsp:sp>
    <dsp:sp modelId="{6EBDBA5F-48E5-4504-A41A-9FF034692218}">
      <dsp:nvSpPr>
        <dsp:cNvPr id="0" name=""/>
        <dsp:cNvSpPr/>
      </dsp:nvSpPr>
      <dsp:spPr>
        <a:xfrm>
          <a:off x="2287764" y="3373967"/>
          <a:ext cx="744824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Tuning system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(ACFTU)</a:t>
          </a:r>
          <a:endParaRPr lang="en-GB" sz="800" b="1" kern="1200" dirty="0"/>
        </a:p>
      </dsp:txBody>
      <dsp:txXfrm>
        <a:off x="2287764" y="3373967"/>
        <a:ext cx="744824" cy="291404"/>
      </dsp:txXfrm>
    </dsp:sp>
    <dsp:sp modelId="{FA776052-6016-48DD-877D-A80194B7E81C}">
      <dsp:nvSpPr>
        <dsp:cNvPr id="0" name=""/>
        <dsp:cNvSpPr/>
      </dsp:nvSpPr>
      <dsp:spPr>
        <a:xfrm>
          <a:off x="2287764" y="3787762"/>
          <a:ext cx="744824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HOM couplers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(ACFHC)</a:t>
          </a:r>
          <a:endParaRPr lang="en-GB" sz="800" b="1" kern="1200" dirty="0"/>
        </a:p>
      </dsp:txBody>
      <dsp:txXfrm>
        <a:off x="2287764" y="3787762"/>
        <a:ext cx="744824" cy="291404"/>
      </dsp:txXfrm>
    </dsp:sp>
    <dsp:sp modelId="{F8DEFE79-B4E6-4C86-B158-037058FD85EA}">
      <dsp:nvSpPr>
        <dsp:cNvPr id="0" name=""/>
        <dsp:cNvSpPr/>
      </dsp:nvSpPr>
      <dsp:spPr>
        <a:xfrm>
          <a:off x="2287764" y="4201556"/>
          <a:ext cx="1045716" cy="291404"/>
        </a:xfrm>
        <a:prstGeom prst="rect">
          <a:avLst/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Cold magnetic shield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GB" sz="800" b="1" kern="1200" smtClean="0">
              <a:solidFill>
                <a:schemeClr val="accent1">
                  <a:lumMod val="50000"/>
                </a:schemeClr>
              </a:solidFill>
            </a:rPr>
            <a:t>ACFCM</a:t>
          </a:r>
          <a:r>
            <a:rPr lang="en-GB" sz="800" kern="1200" smtClean="0">
              <a:solidFill>
                <a:schemeClr val="accent1">
                  <a:lumMod val="75000"/>
                </a:schemeClr>
              </a:solidFill>
            </a:rPr>
            <a:t>)</a:t>
          </a:r>
          <a:endParaRPr lang="en-GB" sz="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287764" y="4201556"/>
        <a:ext cx="1045716" cy="291404"/>
      </dsp:txXfrm>
    </dsp:sp>
    <dsp:sp modelId="{39A59FF0-BF36-4DF3-96A5-5ECEA782BE31}">
      <dsp:nvSpPr>
        <dsp:cNvPr id="0" name=""/>
        <dsp:cNvSpPr/>
      </dsp:nvSpPr>
      <dsp:spPr>
        <a:xfrm>
          <a:off x="2312481" y="4596604"/>
          <a:ext cx="951796" cy="3256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Pick-up antenna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(</a:t>
          </a:r>
          <a:r>
            <a:rPr lang="en-GB" sz="800" b="1" kern="1200" dirty="0" smtClean="0">
              <a:solidFill>
                <a:schemeClr val="accent1">
                  <a:lumMod val="50000"/>
                </a:schemeClr>
              </a:solidFill>
            </a:rPr>
            <a:t>ACFPU</a:t>
          </a:r>
          <a:r>
            <a:rPr lang="en-GB" sz="900" kern="1200" dirty="0" smtClean="0"/>
            <a:t>)</a:t>
          </a:r>
          <a:endParaRPr lang="en-GB" sz="900" kern="1200" dirty="0"/>
        </a:p>
      </dsp:txBody>
      <dsp:txXfrm>
        <a:off x="2312481" y="4596604"/>
        <a:ext cx="951796" cy="325679"/>
      </dsp:txXfrm>
    </dsp:sp>
    <dsp:sp modelId="{8F48D5A6-03A6-4E9D-BB56-229BAFD872EA}">
      <dsp:nvSpPr>
        <dsp:cNvPr id="0" name=""/>
        <dsp:cNvSpPr/>
      </dsp:nvSpPr>
      <dsp:spPr>
        <a:xfrm>
          <a:off x="3104735" y="2119054"/>
          <a:ext cx="734403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Instrumentation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ACFIS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3104735" y="2119054"/>
        <a:ext cx="734403" cy="291404"/>
      </dsp:txXfrm>
    </dsp:sp>
    <dsp:sp modelId="{887820D3-034B-4E04-9D1C-1283902881A4}">
      <dsp:nvSpPr>
        <dsp:cNvPr id="0" name=""/>
        <dsp:cNvSpPr/>
      </dsp:nvSpPr>
      <dsp:spPr>
        <a:xfrm>
          <a:off x="4040190" y="2119054"/>
          <a:ext cx="675924" cy="29140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1" kern="1200" dirty="0" smtClean="0">
              <a:solidFill>
                <a:schemeClr val="tx1"/>
              </a:solidFill>
            </a:rPr>
            <a:t>Beam Axis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i="1" kern="1200" dirty="0" smtClean="0">
              <a:solidFill>
                <a:schemeClr val="tx1"/>
              </a:solidFill>
            </a:rPr>
            <a:t>(XYZ)</a:t>
          </a:r>
          <a:endParaRPr lang="en-GB" sz="800" i="1" kern="1200" dirty="0">
            <a:solidFill>
              <a:schemeClr val="tx1"/>
            </a:solidFill>
          </a:endParaRPr>
        </a:p>
      </dsp:txBody>
      <dsp:txXfrm>
        <a:off x="4040190" y="2119054"/>
        <a:ext cx="675924" cy="291404"/>
      </dsp:txXfrm>
    </dsp:sp>
    <dsp:sp modelId="{EDDFBF68-E7A1-4C3F-B373-4DFB66F28834}">
      <dsp:nvSpPr>
        <dsp:cNvPr id="0" name=""/>
        <dsp:cNvSpPr/>
      </dsp:nvSpPr>
      <dsp:spPr>
        <a:xfrm>
          <a:off x="4212453" y="2540437"/>
          <a:ext cx="710047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kern="1200" dirty="0" smtClean="0"/>
            <a:t>Vacuum valves </a:t>
          </a:r>
          <a:r>
            <a:rPr lang="en-GB" sz="800" b="1" kern="1200" dirty="0" smtClean="0"/>
            <a:t>(VVG)</a:t>
          </a:r>
        </a:p>
      </dsp:txBody>
      <dsp:txXfrm>
        <a:off x="4212453" y="2540437"/>
        <a:ext cx="710047" cy="291404"/>
      </dsp:txXfrm>
    </dsp:sp>
    <dsp:sp modelId="{11741076-0E73-4DDE-8099-EB8C1D6B93C5}">
      <dsp:nvSpPr>
        <dsp:cNvPr id="0" name=""/>
        <dsp:cNvSpPr/>
      </dsp:nvSpPr>
      <dsp:spPr>
        <a:xfrm>
          <a:off x="4212453" y="2954231"/>
          <a:ext cx="755780" cy="332883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kern="1200" smtClean="0">
              <a:solidFill>
                <a:schemeClr val="accent1">
                  <a:lumMod val="50000"/>
                </a:schemeClr>
              </a:solidFill>
            </a:rPr>
            <a:t>Cold –Warm Transitions </a:t>
          </a:r>
          <a:r>
            <a:rPr lang="en-GB" sz="800" b="1" i="0" kern="1200" smtClean="0">
              <a:solidFill>
                <a:schemeClr val="accent1">
                  <a:lumMod val="50000"/>
                </a:schemeClr>
              </a:solidFill>
            </a:rPr>
            <a:t>(ACFVW)</a:t>
          </a:r>
          <a:endParaRPr lang="en-GB" sz="800" b="1" i="0" kern="1200" dirty="0" smtClean="0">
            <a:solidFill>
              <a:schemeClr val="accent1">
                <a:lumMod val="50000"/>
              </a:schemeClr>
            </a:solidFill>
          </a:endParaRPr>
        </a:p>
      </dsp:txBody>
      <dsp:txXfrm>
        <a:off x="4212453" y="2954231"/>
        <a:ext cx="755780" cy="332883"/>
      </dsp:txXfrm>
    </dsp:sp>
    <dsp:sp modelId="{9C73AE37-7CFE-48F2-89A5-7AFA343944DF}">
      <dsp:nvSpPr>
        <dsp:cNvPr id="0" name=""/>
        <dsp:cNvSpPr/>
      </dsp:nvSpPr>
      <dsp:spPr>
        <a:xfrm>
          <a:off x="4212453" y="3409504"/>
          <a:ext cx="1070666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kern="1200" dirty="0" smtClean="0">
              <a:solidFill>
                <a:schemeClr val="accent1">
                  <a:lumMod val="50000"/>
                </a:schemeClr>
              </a:solidFill>
            </a:rPr>
            <a:t>Inter Cavity Chamber </a:t>
          </a:r>
          <a:r>
            <a:rPr lang="en-GB" sz="800" b="1" i="0" kern="1200" dirty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800" b="1" kern="1200" dirty="0" smtClean="0"/>
            <a:t>ACFVC</a:t>
          </a:r>
          <a:r>
            <a:rPr lang="en-GB" sz="800" b="1" i="0" kern="1200" dirty="0" smtClean="0">
              <a:solidFill>
                <a:schemeClr val="accent1">
                  <a:lumMod val="50000"/>
                </a:schemeClr>
              </a:solidFill>
            </a:rPr>
            <a:t>)</a:t>
          </a:r>
        </a:p>
      </dsp:txBody>
      <dsp:txXfrm>
        <a:off x="4212453" y="3409504"/>
        <a:ext cx="1070666" cy="291404"/>
      </dsp:txXfrm>
    </dsp:sp>
    <dsp:sp modelId="{E469FB22-2E67-43E2-838A-F3B54AA75961}">
      <dsp:nvSpPr>
        <dsp:cNvPr id="0" name=""/>
        <dsp:cNvSpPr/>
      </dsp:nvSpPr>
      <dsp:spPr>
        <a:xfrm>
          <a:off x="4220589" y="3818537"/>
          <a:ext cx="1008119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0" i="0" kern="1200" dirty="0" smtClean="0">
              <a:solidFill>
                <a:schemeClr val="accent1">
                  <a:lumMod val="50000"/>
                </a:schemeClr>
              </a:solidFill>
            </a:rPr>
            <a:t>Beam Screen </a:t>
          </a:r>
          <a:r>
            <a:rPr lang="en-GB" sz="900" b="1" i="0" kern="1200" dirty="0" smtClean="0">
              <a:solidFill>
                <a:schemeClr val="accent1">
                  <a:lumMod val="50000"/>
                </a:schemeClr>
              </a:solidFill>
            </a:rPr>
            <a:t>(</a:t>
          </a:r>
          <a:r>
            <a:rPr lang="en-GB" sz="900" b="1" kern="1200" dirty="0" smtClean="0"/>
            <a:t>ACFVS</a:t>
          </a:r>
          <a:r>
            <a:rPr lang="en-GB" sz="900" b="1" i="0" kern="1200" dirty="0" smtClean="0">
              <a:solidFill>
                <a:schemeClr val="accent1">
                  <a:lumMod val="50000"/>
                </a:schemeClr>
              </a:solidFill>
            </a:rPr>
            <a:t>)</a:t>
          </a:r>
        </a:p>
      </dsp:txBody>
      <dsp:txXfrm>
        <a:off x="4220589" y="3818537"/>
        <a:ext cx="1008119" cy="291404"/>
      </dsp:txXfrm>
    </dsp:sp>
    <dsp:sp modelId="{DC6A2AA0-096E-41CE-A389-57A4C3E130A8}">
      <dsp:nvSpPr>
        <dsp:cNvPr id="0" name=""/>
        <dsp:cNvSpPr/>
      </dsp:nvSpPr>
      <dsp:spPr>
        <a:xfrm>
          <a:off x="2035079" y="1656764"/>
          <a:ext cx="1041433" cy="2952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Cryomodule Assembly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kern="1200" dirty="0" smtClean="0"/>
            <a:t>(</a:t>
          </a:r>
          <a:r>
            <a:rPr lang="en-GB" sz="800" b="1" kern="1200" dirty="0" smtClean="0"/>
            <a:t>ACF_A</a:t>
          </a:r>
          <a:r>
            <a:rPr lang="en-GB" sz="800" b="0" kern="1200" dirty="0" smtClean="0"/>
            <a:t>)</a:t>
          </a:r>
          <a:endParaRPr lang="en-US" sz="800" b="0" kern="1200" dirty="0"/>
        </a:p>
      </dsp:txBody>
      <dsp:txXfrm>
        <a:off x="2035079" y="1656764"/>
        <a:ext cx="1041433" cy="295242"/>
      </dsp:txXfrm>
    </dsp:sp>
    <dsp:sp modelId="{18562376-A7EE-46F4-988A-E4A6FDF28809}">
      <dsp:nvSpPr>
        <dsp:cNvPr id="0" name=""/>
        <dsp:cNvSpPr/>
      </dsp:nvSpPr>
      <dsp:spPr>
        <a:xfrm>
          <a:off x="3984942" y="1270930"/>
          <a:ext cx="975901" cy="29140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External supports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HACF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3984942" y="1270930"/>
        <a:ext cx="975901" cy="291404"/>
      </dsp:txXfrm>
    </dsp:sp>
    <dsp:sp modelId="{A681044C-E175-4200-B4F3-9224F95E5360}">
      <dsp:nvSpPr>
        <dsp:cNvPr id="0" name=""/>
        <dsp:cNvSpPr/>
      </dsp:nvSpPr>
      <dsp:spPr>
        <a:xfrm>
          <a:off x="6337799" y="1276228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RF services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ACFSV</a:t>
          </a:r>
          <a:r>
            <a:rPr lang="en-GB" sz="800" kern="1200" dirty="0" smtClean="0"/>
            <a:t>)</a:t>
          </a:r>
        </a:p>
      </dsp:txBody>
      <dsp:txXfrm>
        <a:off x="6337799" y="1276228"/>
        <a:ext cx="582808" cy="291404"/>
      </dsp:txXfrm>
    </dsp:sp>
    <dsp:sp modelId="{E503AA45-42B3-45DC-B6A5-F16FFA560A9F}">
      <dsp:nvSpPr>
        <dsp:cNvPr id="0" name=""/>
        <dsp:cNvSpPr/>
      </dsp:nvSpPr>
      <dsp:spPr>
        <a:xfrm>
          <a:off x="6540553" y="1616011"/>
          <a:ext cx="1223514" cy="291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LLRF &amp; Fast Controls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ALL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6540553" y="1616011"/>
        <a:ext cx="1223514" cy="291401"/>
      </dsp:txXfrm>
    </dsp:sp>
    <dsp:sp modelId="{FC9CC6AF-BBB5-4C45-9D4D-02C98C329FC2}">
      <dsp:nvSpPr>
        <dsp:cNvPr id="0" name=""/>
        <dsp:cNvSpPr/>
      </dsp:nvSpPr>
      <dsp:spPr>
        <a:xfrm>
          <a:off x="6554051" y="1963365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RF racks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AY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6554051" y="1963365"/>
        <a:ext cx="582808" cy="291404"/>
      </dsp:txXfrm>
    </dsp:sp>
    <dsp:sp modelId="{036D3960-EF9A-4767-B8E0-F4CEF82AE27D}">
      <dsp:nvSpPr>
        <dsp:cNvPr id="0" name=""/>
        <dsp:cNvSpPr/>
      </dsp:nvSpPr>
      <dsp:spPr>
        <a:xfrm>
          <a:off x="6548112" y="2305955"/>
          <a:ext cx="752965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Slow controls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AS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6548112" y="2305955"/>
        <a:ext cx="752965" cy="291404"/>
      </dsp:txXfrm>
    </dsp:sp>
    <dsp:sp modelId="{E09550CE-C74C-4DDD-931D-A2CE5DFFDBC7}">
      <dsp:nvSpPr>
        <dsp:cNvPr id="0" name=""/>
        <dsp:cNvSpPr/>
      </dsp:nvSpPr>
      <dsp:spPr>
        <a:xfrm>
          <a:off x="6548112" y="2676027"/>
          <a:ext cx="896762" cy="2989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Transmission lines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</a:t>
          </a:r>
          <a:r>
            <a:rPr lang="en-GB" sz="800" b="1" kern="1200" dirty="0" smtClean="0"/>
            <a:t>ACFWG</a:t>
          </a:r>
          <a:r>
            <a:rPr lang="en-GB" sz="800" kern="1200" dirty="0" smtClean="0"/>
            <a:t>)</a:t>
          </a:r>
          <a:endParaRPr lang="en-GB" sz="800" kern="1200" dirty="0"/>
        </a:p>
      </dsp:txBody>
      <dsp:txXfrm>
        <a:off x="6548112" y="2676027"/>
        <a:ext cx="896762" cy="298978"/>
      </dsp:txXfrm>
    </dsp:sp>
    <dsp:sp modelId="{58E14BAB-035A-42CA-B052-BBDF447390F4}">
      <dsp:nvSpPr>
        <dsp:cNvPr id="0" name=""/>
        <dsp:cNvSpPr/>
      </dsp:nvSpPr>
      <dsp:spPr>
        <a:xfrm>
          <a:off x="6554051" y="3042879"/>
          <a:ext cx="965318" cy="29140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kern="1200" dirty="0" smtClean="0"/>
            <a:t>Main coupler - FPC </a:t>
          </a:r>
          <a:br>
            <a:rPr lang="en-GB" sz="800" b="0" kern="1200" dirty="0" smtClean="0"/>
          </a:br>
          <a:r>
            <a:rPr lang="en-GB" sz="800" b="0" kern="1200" dirty="0" smtClean="0"/>
            <a:t>(</a:t>
          </a:r>
          <a:r>
            <a:rPr lang="en-GB" sz="800" b="1" kern="1200" dirty="0" smtClean="0"/>
            <a:t>ACFMC</a:t>
          </a:r>
          <a:r>
            <a:rPr lang="en-GB" sz="800" b="0" kern="1200" dirty="0" smtClean="0"/>
            <a:t>)</a:t>
          </a:r>
          <a:endParaRPr lang="en-GB" sz="800" kern="1200" dirty="0"/>
        </a:p>
      </dsp:txBody>
      <dsp:txXfrm>
        <a:off x="6554051" y="3042879"/>
        <a:ext cx="965318" cy="291404"/>
      </dsp:txXfrm>
    </dsp:sp>
    <dsp:sp modelId="{42CE1273-3F27-4683-9415-D411A8FBFDCF}">
      <dsp:nvSpPr>
        <dsp:cNvPr id="0" name=""/>
        <dsp:cNvSpPr/>
      </dsp:nvSpPr>
      <dsp:spPr>
        <a:xfrm>
          <a:off x="6553888" y="3388663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RF </a:t>
          </a:r>
          <a:r>
            <a:rPr lang="en-GB" sz="800" kern="1200" dirty="0" smtClean="0"/>
            <a:t>Pick-ups </a:t>
          </a:r>
          <a:r>
            <a:rPr lang="en-US" sz="800" kern="1200" dirty="0" smtClean="0"/>
            <a:t>(</a:t>
          </a:r>
          <a:r>
            <a:rPr lang="en-US" sz="800" b="1" kern="1200" dirty="0" smtClean="0"/>
            <a:t>APW</a:t>
          </a:r>
          <a:r>
            <a:rPr lang="en-US" sz="800" kern="1200" dirty="0" smtClean="0"/>
            <a:t>)</a:t>
          </a:r>
          <a:endParaRPr lang="en-US" sz="800" kern="1200" dirty="0"/>
        </a:p>
      </dsp:txBody>
      <dsp:txXfrm>
        <a:off x="6553888" y="3388663"/>
        <a:ext cx="582808" cy="291404"/>
      </dsp:txXfrm>
    </dsp:sp>
    <dsp:sp modelId="{DF59BA2D-3C6C-4E74-B91B-C27F203CAD93}">
      <dsp:nvSpPr>
        <dsp:cNvPr id="0" name=""/>
        <dsp:cNvSpPr/>
      </dsp:nvSpPr>
      <dsp:spPr>
        <a:xfrm>
          <a:off x="6555450" y="3741999"/>
          <a:ext cx="986246" cy="3087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Amplifiers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(</a:t>
          </a:r>
          <a:r>
            <a:rPr lang="en-US" sz="800" b="1" kern="1200" dirty="0" smtClean="0"/>
            <a:t>ACFA</a:t>
          </a:r>
          <a:r>
            <a:rPr lang="en-US" sz="900" kern="1200" dirty="0" smtClean="0"/>
            <a:t>)</a:t>
          </a:r>
          <a:endParaRPr lang="en-US" sz="900" kern="1200" dirty="0"/>
        </a:p>
      </dsp:txBody>
      <dsp:txXfrm>
        <a:off x="6555450" y="3741999"/>
        <a:ext cx="986246" cy="308789"/>
      </dsp:txXfrm>
    </dsp:sp>
    <dsp:sp modelId="{47A1EC3F-B8EB-4509-9DBD-86D9255B9C2A}">
      <dsp:nvSpPr>
        <dsp:cNvPr id="0" name=""/>
        <dsp:cNvSpPr/>
      </dsp:nvSpPr>
      <dsp:spPr>
        <a:xfrm>
          <a:off x="7941401" y="0"/>
          <a:ext cx="722275" cy="244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LHC</a:t>
          </a:r>
          <a:endParaRPr lang="en-GB" sz="800" kern="1200" dirty="0"/>
        </a:p>
      </dsp:txBody>
      <dsp:txXfrm>
        <a:off x="7941401" y="0"/>
        <a:ext cx="722275" cy="244913"/>
      </dsp:txXfrm>
    </dsp:sp>
    <dsp:sp modelId="{E021F790-C9BB-484E-B782-F49C8F504C2E}">
      <dsp:nvSpPr>
        <dsp:cNvPr id="0" name=""/>
        <dsp:cNvSpPr/>
      </dsp:nvSpPr>
      <dsp:spPr>
        <a:xfrm>
          <a:off x="7468647" y="345907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Harmonic system</a:t>
          </a:r>
          <a:endParaRPr lang="en-GB" sz="800" kern="1200" dirty="0"/>
        </a:p>
      </dsp:txBody>
      <dsp:txXfrm>
        <a:off x="7468647" y="345907"/>
        <a:ext cx="582808" cy="291404"/>
      </dsp:txXfrm>
    </dsp:sp>
    <dsp:sp modelId="{019E611A-753D-4647-8347-695754B51012}">
      <dsp:nvSpPr>
        <dsp:cNvPr id="0" name=""/>
        <dsp:cNvSpPr/>
      </dsp:nvSpPr>
      <dsp:spPr>
        <a:xfrm>
          <a:off x="7610071" y="693722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200 MHz</a:t>
          </a:r>
          <a:endParaRPr lang="en-GB" sz="800" kern="1200" dirty="0"/>
        </a:p>
      </dsp:txBody>
      <dsp:txXfrm>
        <a:off x="7610071" y="693722"/>
        <a:ext cx="582808" cy="291404"/>
      </dsp:txXfrm>
    </dsp:sp>
    <dsp:sp modelId="{AE7752C7-55BE-4E17-AA2D-7E2844B7A5CC}">
      <dsp:nvSpPr>
        <dsp:cNvPr id="0" name=""/>
        <dsp:cNvSpPr/>
      </dsp:nvSpPr>
      <dsp:spPr>
        <a:xfrm>
          <a:off x="7610071" y="1054131"/>
          <a:ext cx="582808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800 MHz</a:t>
          </a:r>
          <a:endParaRPr lang="en-GB" sz="800" kern="1200" dirty="0"/>
        </a:p>
      </dsp:txBody>
      <dsp:txXfrm>
        <a:off x="7610071" y="1054131"/>
        <a:ext cx="582808" cy="291404"/>
      </dsp:txXfrm>
    </dsp:sp>
    <dsp:sp modelId="{0994B61A-A67A-4476-9727-B58DB8B8A060}">
      <dsp:nvSpPr>
        <dsp:cNvPr id="0" name=""/>
        <dsp:cNvSpPr/>
      </dsp:nvSpPr>
      <dsp:spPr>
        <a:xfrm>
          <a:off x="8131260" y="338287"/>
          <a:ext cx="845230" cy="291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Wide-band feedback system</a:t>
          </a:r>
          <a:endParaRPr lang="en-GB" sz="800" kern="1200" dirty="0"/>
        </a:p>
      </dsp:txBody>
      <dsp:txXfrm>
        <a:off x="8131260" y="338287"/>
        <a:ext cx="845230" cy="291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B8B28-207B-4AC6-B5F8-3F5A3D8DEFBA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D8F01-1DA8-416A-8F65-D634C88A6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3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6900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54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9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70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28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265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450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40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4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5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58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8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2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F96C2-DBF5-4D54-A85A-6CED2DE0879B}" type="datetimeFigureOut">
              <a:rPr lang="en-GB" smtClean="0"/>
              <a:t>21/06/2019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3F40F-7C62-4171-8894-6AEB5C854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95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50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O. Brüning, R. Calaga, O. Capatina; HL-LHC Crab Cavity Review ; 19th to 21st June 2019 at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209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7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HL-LHC AUP Director’s Review – June 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8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5792688" cy="1800000"/>
          </a:xfrm>
        </p:spPr>
        <p:txBody>
          <a:bodyPr/>
          <a:lstStyle/>
          <a:p>
            <a:r>
              <a:rPr lang="en-US" dirty="0"/>
              <a:t>Response to Reviewer Questions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Brüning, R. </a:t>
            </a:r>
            <a:r>
              <a:rPr lang="en-GB" dirty="0" err="1"/>
              <a:t>Calaga</a:t>
            </a:r>
            <a:r>
              <a:rPr lang="en-GB" dirty="0"/>
              <a:t>, O. </a:t>
            </a:r>
            <a:r>
              <a:rPr lang="en-GB" dirty="0" err="1"/>
              <a:t>Capatina</a:t>
            </a:r>
            <a:r>
              <a:rPr lang="en-GB" dirty="0"/>
              <a:t>, L. Rossi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HL-LHC Annual Meeting </a:t>
            </a:r>
            <a:r>
              <a:rPr lang="mr-IN" dirty="0"/>
              <a:t>–</a:t>
            </a:r>
            <a:r>
              <a:rPr lang="en-GB" dirty="0"/>
              <a:t> Collaboration Board </a:t>
            </a:r>
            <a:r>
              <a:rPr lang="mr-IN" dirty="0"/>
              <a:t>–</a:t>
            </a:r>
            <a:r>
              <a:rPr lang="en-GB" dirty="0"/>
              <a:t> Madrid </a:t>
            </a:r>
            <a:r>
              <a:rPr lang="mr-IN" dirty="0"/>
              <a:t>–</a:t>
            </a:r>
            <a:r>
              <a:rPr lang="en-GB" dirty="0"/>
              <a:t> 13 November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2963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Impact of SPS-RFD (even late)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64276"/>
                <a:ext cx="7920000" cy="516188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Collaboration is working towards this module as the next important milestone – important focal point well before LS3 (minimize risk for series)</a:t>
                </a:r>
                <a:endParaRPr lang="en-US" dirty="0"/>
              </a:p>
              <a:p>
                <a:r>
                  <a:rPr lang="en-US" dirty="0" smtClean="0"/>
                  <a:t>Technical validation of the strategic plan for sub-components assembled in different places and final test at to CERN</a:t>
                </a:r>
              </a:p>
              <a:p>
                <a:pPr lvl="1"/>
                <a:r>
                  <a:rPr lang="en-US" dirty="0" smtClean="0"/>
                  <a:t>Validate the procedures, QA/QC, transport, bottlenecks..</a:t>
                </a:r>
              </a:p>
              <a:p>
                <a:r>
                  <a:rPr lang="en-US" dirty="0" smtClean="0"/>
                  <a:t>Validate technical design choices for RFD (high power &amp; nominal voltage)</a:t>
                </a:r>
              </a:p>
              <a:p>
                <a:pPr lvl="1"/>
                <a:r>
                  <a:rPr lang="en-US" dirty="0"/>
                  <a:t>Validation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25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including higher HOM </a:t>
                </a:r>
                <a:r>
                  <a:rPr lang="en-US" dirty="0" smtClean="0"/>
                  <a:t>power</a:t>
                </a:r>
              </a:p>
              <a:p>
                <a:pPr lvl="1"/>
                <a:r>
                  <a:rPr lang="en-US" dirty="0" smtClean="0"/>
                  <a:t>Impact of even high Lorentz force detuning on cavity and LLRF setup</a:t>
                </a:r>
              </a:p>
              <a:p>
                <a:r>
                  <a:rPr lang="en-US" dirty="0" smtClean="0"/>
                  <a:t>If DQW tests are not continued, we need to identify any issues with 4x72 bunches 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 smtClean="0"/>
                  <a:t>p/b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64276"/>
                <a:ext cx="7920000" cy="5161887"/>
              </a:xfrm>
              <a:blipFill>
                <a:blip r:embed="rId2"/>
                <a:stretch>
                  <a:fillRect l="-2308" t="-3542" r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727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Q6-7: Reviews before 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RFD-SPS test (HL-LHC type)</a:t>
            </a:r>
            <a:endParaRPr lang="en-US" dirty="0" smtClean="0"/>
          </a:p>
          <a:p>
            <a:pPr lvl="1"/>
            <a:r>
              <a:rPr lang="en-US" dirty="0" smtClean="0"/>
              <a:t>In agreement with between HL-project &amp; UK, CM components will be finalized sequentially as they are ready between UK-STFC and WP4. Regular intermediate check point meetings already ongoing.</a:t>
            </a:r>
          </a:p>
          <a:p>
            <a:pPr lvl="1"/>
            <a:r>
              <a:rPr lang="en-US" dirty="0" smtClean="0"/>
              <a:t>A summing meeting with the main WPs involved at CERN and UK partners will take place end of year </a:t>
            </a:r>
          </a:p>
          <a:p>
            <a:r>
              <a:rPr lang="en-US" dirty="0" smtClean="0"/>
              <a:t>DQW Series Cavities</a:t>
            </a:r>
          </a:p>
          <a:p>
            <a:pPr lvl="1"/>
            <a:r>
              <a:rPr lang="en-US" dirty="0" smtClean="0"/>
              <a:t>Specification committee for series  (</a:t>
            </a:r>
            <a:r>
              <a:rPr lang="en-US" dirty="0" err="1" smtClean="0"/>
              <a:t>cavities+material</a:t>
            </a:r>
            <a:r>
              <a:rPr lang="en-US" dirty="0" smtClean="0"/>
              <a:t>) Apr 2019</a:t>
            </a:r>
          </a:p>
          <a:p>
            <a:pPr lvl="1"/>
            <a:r>
              <a:rPr lang="en-US" dirty="0" smtClean="0"/>
              <a:t>According to HL-LHC quality plan (N. </a:t>
            </a:r>
            <a:r>
              <a:rPr lang="en-US" dirty="0" err="1" smtClean="0"/>
              <a:t>Valverde’s</a:t>
            </a:r>
            <a:r>
              <a:rPr lang="en-US" dirty="0" smtClean="0"/>
              <a:t> talk). PRR meeting in Jul at RI by HL-project</a:t>
            </a:r>
          </a:p>
          <a:p>
            <a:r>
              <a:rPr lang="en-US" dirty="0" smtClean="0"/>
              <a:t>DQW Series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1"/>
            <a:r>
              <a:rPr lang="en-US" dirty="0" smtClean="0"/>
              <a:t>CM review (+ PRR, MR) after SPS-Proto assembly (not planned yet, ~2021)</a:t>
            </a:r>
          </a:p>
          <a:p>
            <a:r>
              <a:rPr lang="en-US" dirty="0" smtClean="0"/>
              <a:t>RFD Series Cavities*</a:t>
            </a:r>
          </a:p>
          <a:p>
            <a:pPr lvl="1"/>
            <a:r>
              <a:rPr lang="en-US" dirty="0" smtClean="0"/>
              <a:t>US-AUP at CD2, CD3b (end 2019), CD3c (end of 2020) &amp; PRR</a:t>
            </a:r>
          </a:p>
          <a:p>
            <a:pPr lvl="2"/>
            <a:r>
              <a:rPr lang="en-US" dirty="0" smtClean="0"/>
              <a:t>CD3c is preceded by independent Final Design Review </a:t>
            </a:r>
            <a:r>
              <a:rPr lang="en-US" dirty="0"/>
              <a:t>(</a:t>
            </a:r>
            <a:r>
              <a:rPr lang="en-US" dirty="0" smtClean="0"/>
              <a:t>US) to obtain DOE approval</a:t>
            </a:r>
          </a:p>
          <a:p>
            <a:pPr lvl="2"/>
            <a:r>
              <a:rPr lang="en-US" dirty="0" smtClean="0"/>
              <a:t>Once ready for Procurement/Production, AUP will run Production Readiness Review with CERN involvement</a:t>
            </a:r>
          </a:p>
          <a:p>
            <a:pPr lvl="2"/>
            <a:r>
              <a:rPr lang="en-US" dirty="0" smtClean="0"/>
              <a:t>Execution after MIP approvals/MTF agreements per HL-LHC Quality Plan</a:t>
            </a:r>
          </a:p>
          <a:p>
            <a:r>
              <a:rPr lang="en-US" dirty="0" smtClean="0"/>
              <a:t>RFD Series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1"/>
            <a:r>
              <a:rPr lang="en-US" dirty="0" smtClean="0"/>
              <a:t>In the MOU, the HL-LHC QA plan (</a:t>
            </a:r>
            <a:r>
              <a:rPr lang="en-US" dirty="0" err="1" smtClean="0"/>
              <a:t>eng.</a:t>
            </a:r>
            <a:r>
              <a:rPr lang="en-US" dirty="0" smtClean="0"/>
              <a:t> Spec + acceptance criteria + safety) will be pre-</a:t>
            </a:r>
            <a:r>
              <a:rPr lang="en-US" dirty="0" err="1" smtClean="0"/>
              <a:t>requiste</a:t>
            </a:r>
            <a:r>
              <a:rPr lang="en-US" dirty="0" smtClean="0"/>
              <a:t>. Respective procurement “reviews” to be discussed with TRIUMF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600306" y="6336838"/>
            <a:ext cx="1789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*Input from US-AUP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8356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 Series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4" t="15415"/>
          <a:stretch/>
        </p:blipFill>
        <p:spPr>
          <a:xfrm>
            <a:off x="215516" y="1499768"/>
            <a:ext cx="8712968" cy="341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09949" y="5500708"/>
            <a:ext cx="5609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 quality plan Production readiness reviews &amp; </a:t>
            </a:r>
          </a:p>
          <a:p>
            <a:r>
              <a:rPr lang="en-US" dirty="0"/>
              <a:t>m</a:t>
            </a:r>
            <a:r>
              <a:rPr lang="en-US" dirty="0" smtClean="0"/>
              <a:t>anufacturing reviews for each relevant equipment</a:t>
            </a:r>
          </a:p>
          <a:p>
            <a:endParaRPr lang="en-US" dirty="0"/>
          </a:p>
          <a:p>
            <a:r>
              <a:rPr lang="en-US" dirty="0" smtClean="0"/>
              <a:t>Installation readiness reviews before/during LS3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Q8: Doc for Knife Edge Modification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EDMS 2133865 – Special DN40 flange to accommodate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25 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 smtClean="0"/>
                  <a:t> feedthrough for field ANT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757" y="2230631"/>
            <a:ext cx="5423074" cy="383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49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689" y="1376102"/>
            <a:ext cx="3483206" cy="46320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694373" y="2710892"/>
            <a:ext cx="1566344" cy="733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60717" y="2532831"/>
            <a:ext cx="12449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filter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88865" y="3692112"/>
            <a:ext cx="173959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82050" y="3515182"/>
            <a:ext cx="10023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Cane tube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588866" y="4588395"/>
            <a:ext cx="1905850" cy="187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94716" y="4640384"/>
            <a:ext cx="13504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nozzle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44689" y="3217026"/>
            <a:ext cx="1390494" cy="332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6328" y="2784213"/>
            <a:ext cx="1779165" cy="73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Water </a:t>
            </a:r>
            <a:r>
              <a:rPr lang="en-GB" sz="1350" dirty="0" smtClean="0"/>
              <a:t>analysis, </a:t>
            </a:r>
            <a:r>
              <a:rPr lang="en-GB" sz="1400" dirty="0"/>
              <a:t>resistivity, particle counting and TOC</a:t>
            </a:r>
            <a:endParaRPr lang="en-GB" sz="135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HPR of HOMs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775" y="1606537"/>
            <a:ext cx="1837617" cy="24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96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086A-AF2A-DB44-AC40-EC49FC3F5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US-AUP Upcoming Design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CFC54-052E-9447-8F02-5E702E8BD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5518"/>
            <a:ext cx="87420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2000" u="sng" dirty="0"/>
              <a:t>PRR (Bare Cavity Raw Materials) – Oct 2019</a:t>
            </a:r>
          </a:p>
          <a:p>
            <a:pPr lvl="1"/>
            <a:r>
              <a:rPr lang="en-US" sz="1800" dirty="0"/>
              <a:t>Necessary for placing orders for long-lead materials for series bare cavities</a:t>
            </a:r>
          </a:p>
          <a:p>
            <a:r>
              <a:rPr lang="en-US" sz="2000" dirty="0"/>
              <a:t>Final Design Review (Dressed Cavities) – Feb 2020</a:t>
            </a:r>
          </a:p>
          <a:p>
            <a:pPr lvl="1"/>
            <a:r>
              <a:rPr lang="en-US" sz="1800" dirty="0"/>
              <a:t>Necessary for successful CD-3c review</a:t>
            </a:r>
          </a:p>
          <a:p>
            <a:r>
              <a:rPr lang="en-US" sz="2000" u="sng" dirty="0"/>
              <a:t>PRR (Bare Cavities) – Feb 2020</a:t>
            </a:r>
          </a:p>
          <a:p>
            <a:pPr lvl="1"/>
            <a:r>
              <a:rPr lang="en-US" sz="1800" dirty="0"/>
              <a:t>Necessary for launching 2 bare cavity pre-series in April 2020</a:t>
            </a:r>
          </a:p>
          <a:p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CD-3c – June 2020</a:t>
            </a:r>
          </a:p>
          <a:p>
            <a:pPr lvl="1"/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Approval for construction of series hardware</a:t>
            </a:r>
          </a:p>
          <a:p>
            <a:r>
              <a:rPr lang="en-US" sz="2000" u="sng" dirty="0"/>
              <a:t>PRR (HOM Dampers) – Sep 2020</a:t>
            </a:r>
          </a:p>
          <a:p>
            <a:r>
              <a:rPr lang="en-US" sz="2000" u="sng" dirty="0"/>
              <a:t>PRR (Mag Shields + He Tank) – Nov 2020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For all PRRs CERN will be reviewer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AUP Reference Documents:</a:t>
            </a:r>
          </a:p>
          <a:p>
            <a:r>
              <a:rPr lang="en-US" sz="2000" dirty="0"/>
              <a:t>Design Review Plan HiLumi-Docdb-170</a:t>
            </a:r>
          </a:p>
          <a:p>
            <a:r>
              <a:rPr lang="en-US" sz="2000" dirty="0"/>
              <a:t>Design Completion Definition HiLumi-Docdb-1738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20716-BF87-1E42-8536-AACC68EC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45931-FBB7-C647-931C-B0E408405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Ristori - International Review of the Crab Cavity System - 19-21 June 2019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25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888387" y="1214455"/>
            <a:ext cx="4464056" cy="540000"/>
          </a:xfrm>
        </p:spPr>
        <p:txBody>
          <a:bodyPr/>
          <a:lstStyle/>
          <a:p>
            <a:r>
              <a:rPr lang="fr-CH" sz="2400" dirty="0"/>
              <a:t>IN-KIND CONTRIBUTIONS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3186238" y="1643190"/>
            <a:ext cx="3456390" cy="4507511"/>
            <a:chOff x="1012147" y="664068"/>
            <a:chExt cx="4608629" cy="6010333"/>
          </a:xfrm>
        </p:grpSpPr>
        <p:sp>
          <p:nvSpPr>
            <p:cNvPr id="65" name="TextBox 2"/>
            <p:cNvSpPr txBox="1"/>
            <p:nvPr/>
          </p:nvSpPr>
          <p:spPr>
            <a:xfrm>
              <a:off x="2388374" y="2724530"/>
              <a:ext cx="1007745" cy="123117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EuCARD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HiField Dip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1156280" y="3040332"/>
              <a:ext cx="3312368" cy="1872208"/>
            </a:xfrm>
            <a:prstGeom prst="ellips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  <a:effectLst>
              <a:outerShdw blurRad="50800" dist="50800" dir="5400000" sx="71000" sy="7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67" name="Flowchart: Process 66"/>
            <p:cNvSpPr/>
            <p:nvPr/>
          </p:nvSpPr>
          <p:spPr>
            <a:xfrm>
              <a:off x="1012264" y="1600172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68" name="TextBox 5"/>
            <p:cNvSpPr txBox="1"/>
            <p:nvPr/>
          </p:nvSpPr>
          <p:spPr>
            <a:xfrm>
              <a:off x="1012264" y="1672180"/>
              <a:ext cx="936103" cy="6771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generic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9" name="Flowchart: Process 68"/>
            <p:cNvSpPr/>
            <p:nvPr/>
          </p:nvSpPr>
          <p:spPr>
            <a:xfrm>
              <a:off x="2380416" y="1600172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0" name="TextBox 7"/>
            <p:cNvSpPr txBox="1"/>
            <p:nvPr/>
          </p:nvSpPr>
          <p:spPr>
            <a:xfrm>
              <a:off x="2452390" y="1600122"/>
              <a:ext cx="935990" cy="95415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FP6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CARE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Nb3Sn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" name="Flowchart: Process 70"/>
            <p:cNvSpPr/>
            <p:nvPr/>
          </p:nvSpPr>
          <p:spPr>
            <a:xfrm>
              <a:off x="1012264" y="664068"/>
              <a:ext cx="914400" cy="90068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2" name="TextBox 9"/>
            <p:cNvSpPr txBox="1"/>
            <p:nvPr/>
          </p:nvSpPr>
          <p:spPr>
            <a:xfrm>
              <a:off x="1012264" y="664068"/>
              <a:ext cx="863600" cy="95415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DOE Nb3Sn R&amp;D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3" name="Flowchart: Process 72"/>
            <p:cNvSpPr/>
            <p:nvPr/>
          </p:nvSpPr>
          <p:spPr>
            <a:xfrm>
              <a:off x="1012264" y="2536276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4" name="TextBox 11"/>
            <p:cNvSpPr txBox="1"/>
            <p:nvPr/>
          </p:nvSpPr>
          <p:spPr>
            <a:xfrm>
              <a:off x="1012264" y="2536176"/>
              <a:ext cx="863600" cy="95415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HiField quads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5" name="Flowchart: Process 74"/>
            <p:cNvSpPr/>
            <p:nvPr/>
          </p:nvSpPr>
          <p:spPr>
            <a:xfrm>
              <a:off x="2350168" y="2805283"/>
              <a:ext cx="914400" cy="108012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6" name="Flowchart: Process 75"/>
            <p:cNvSpPr/>
            <p:nvPr/>
          </p:nvSpPr>
          <p:spPr>
            <a:xfrm>
              <a:off x="1012264" y="3472380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7" name="TextBox 14"/>
            <p:cNvSpPr txBox="1"/>
            <p:nvPr/>
          </p:nvSpPr>
          <p:spPr>
            <a:xfrm>
              <a:off x="1084271" y="3544390"/>
              <a:ext cx="792088" cy="6771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Demo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8" name="Flowchart: Process 77"/>
            <p:cNvSpPr/>
            <p:nvPr/>
          </p:nvSpPr>
          <p:spPr>
            <a:xfrm>
              <a:off x="3679855" y="2500272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9" name="TextBox 16"/>
            <p:cNvSpPr txBox="1"/>
            <p:nvPr/>
          </p:nvSpPr>
          <p:spPr>
            <a:xfrm>
              <a:off x="3722960" y="2466711"/>
              <a:ext cx="792480" cy="861820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2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</a:t>
              </a:r>
              <a:br>
                <a:rPr lang="fr-CH" sz="12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sz="12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sLHC PP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2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(INJ)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0" name="Flowchart: Process 79"/>
            <p:cNvSpPr/>
            <p:nvPr/>
          </p:nvSpPr>
          <p:spPr>
            <a:xfrm>
              <a:off x="3684117" y="3492921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1" name="TextBox 18"/>
            <p:cNvSpPr txBox="1"/>
            <p:nvPr/>
          </p:nvSpPr>
          <p:spPr>
            <a:xfrm>
              <a:off x="3676559" y="3472379"/>
              <a:ext cx="1008112" cy="6771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sLHC</a:t>
              </a:r>
              <a:r>
                <a:rPr lang="fr-CH" sz="135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INJ </a:t>
              </a:r>
              <a:r>
                <a:rPr lang="fr-CH" sz="135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implem</a:t>
              </a:r>
              <a:r>
                <a:rPr lang="fr-CH" sz="135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" name="TextBox 19"/>
            <p:cNvSpPr txBox="1"/>
            <p:nvPr/>
          </p:nvSpPr>
          <p:spPr>
            <a:xfrm>
              <a:off x="2020376" y="3820497"/>
              <a:ext cx="1512168" cy="6771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algn="ctr" defTabSz="457189"/>
              <a:r>
                <a:rPr lang="fr-CH" sz="135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 DS </a:t>
              </a:r>
              <a:br>
                <a:rPr lang="fr-CH" sz="135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sz="1350" b="1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Hi-Lumi</a:t>
              </a:r>
              <a:r>
                <a:rPr lang="fr-CH" sz="135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LHC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Left-Right-Up Arrow 82"/>
            <p:cNvSpPr/>
            <p:nvPr/>
          </p:nvSpPr>
          <p:spPr>
            <a:xfrm flipV="1">
              <a:off x="1588328" y="4408483"/>
              <a:ext cx="2448272" cy="1412204"/>
            </a:xfrm>
            <a:prstGeom prst="leftRightUpArrow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4" name="Right Triangle 83"/>
            <p:cNvSpPr>
              <a:spLocks noChangeAspect="1"/>
            </p:cNvSpPr>
            <p:nvPr/>
          </p:nvSpPr>
          <p:spPr>
            <a:xfrm>
              <a:off x="1012263" y="4336475"/>
              <a:ext cx="1566670" cy="1484212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5" name="TextBox 22"/>
            <p:cNvSpPr txBox="1"/>
            <p:nvPr/>
          </p:nvSpPr>
          <p:spPr>
            <a:xfrm>
              <a:off x="1012147" y="5186208"/>
              <a:ext cx="1440243" cy="6771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en-US" sz="135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HL-LHC Construction</a:t>
              </a:r>
              <a:endParaRPr lang="en-GB" sz="900" b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6" name="Right Triangle 85"/>
            <p:cNvSpPr>
              <a:spLocks noChangeAspect="1"/>
            </p:cNvSpPr>
            <p:nvPr/>
          </p:nvSpPr>
          <p:spPr>
            <a:xfrm flipH="1">
              <a:off x="3460618" y="4264469"/>
              <a:ext cx="1152045" cy="1152045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 defTabSz="457189"/>
              <a:r>
                <a:rPr lang="fr-CH" sz="1350">
                  <a:solidFill>
                    <a:srgbClr val="FFFFFF"/>
                  </a:solidFill>
                  <a:latin typeface="Arial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GB" sz="90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extBox 24"/>
            <p:cNvSpPr txBox="1"/>
            <p:nvPr/>
          </p:nvSpPr>
          <p:spPr>
            <a:xfrm>
              <a:off x="3751249" y="4838918"/>
              <a:ext cx="900696" cy="677144"/>
            </a:xfrm>
            <a:prstGeom prst="rect">
              <a:avLst/>
            </a:prstGeom>
            <a:noFill/>
          </p:spPr>
          <p:txBody>
            <a:bodyPr wrap="none" lIns="45720" rIns="45720" rtlCol="0">
              <a:spAutoFit/>
            </a:bodyPr>
            <a:lstStyle/>
            <a:p>
              <a:pPr defTabSz="457189"/>
              <a:r>
                <a:rPr lang="fr-CH" sz="135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Injector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upgrade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Flowchart: Terminator 87"/>
            <p:cNvSpPr/>
            <p:nvPr/>
          </p:nvSpPr>
          <p:spPr>
            <a:xfrm>
              <a:off x="1870323" y="5844460"/>
              <a:ext cx="2088232" cy="829941"/>
            </a:xfrm>
            <a:prstGeom prst="flowChartTerminator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9" name="TextBox 26"/>
            <p:cNvSpPr txBox="1"/>
            <p:nvPr/>
          </p:nvSpPr>
          <p:spPr>
            <a:xfrm>
              <a:off x="2014340" y="5882311"/>
              <a:ext cx="1872208" cy="71818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algn="ctr" defTabSz="457189"/>
              <a:r>
                <a:rPr lang="fr-CH" sz="150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HL-LHC </a:t>
              </a:r>
              <a:br>
                <a:rPr lang="fr-CH" sz="150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sz="1400" b="1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install</a:t>
              </a:r>
              <a:r>
                <a:rPr lang="fr-CH" sz="140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.&amp; </a:t>
              </a:r>
              <a:r>
                <a:rPr lang="fr-CH" sz="1400" b="1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comm</a:t>
              </a:r>
              <a:r>
                <a:rPr lang="fr-CH" sz="140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4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Pentagon 89"/>
            <p:cNvSpPr/>
            <p:nvPr/>
          </p:nvSpPr>
          <p:spPr>
            <a:xfrm rot="5400000">
              <a:off x="2369659" y="3339121"/>
              <a:ext cx="5854162" cy="648072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defTabSz="457189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91" name="TextBox 28"/>
            <p:cNvSpPr txBox="1"/>
            <p:nvPr/>
          </p:nvSpPr>
          <p:spPr>
            <a:xfrm>
              <a:off x="4972703" y="808084"/>
              <a:ext cx="648073" cy="4001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2000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extBox 29"/>
            <p:cNvSpPr txBox="1"/>
            <p:nvPr/>
          </p:nvSpPr>
          <p:spPr>
            <a:xfrm>
              <a:off x="4972703" y="1960211"/>
              <a:ext cx="648073" cy="4001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2005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3" name="TextBox 30"/>
            <p:cNvSpPr txBox="1"/>
            <p:nvPr/>
          </p:nvSpPr>
          <p:spPr>
            <a:xfrm>
              <a:off x="4972703" y="3040331"/>
              <a:ext cx="648073" cy="4001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2010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4" name="TextBox 31"/>
            <p:cNvSpPr txBox="1"/>
            <p:nvPr/>
          </p:nvSpPr>
          <p:spPr>
            <a:xfrm>
              <a:off x="4972703" y="4151810"/>
              <a:ext cx="648073" cy="4001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2015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5" name="TextBox 32"/>
            <p:cNvSpPr txBox="1"/>
            <p:nvPr/>
          </p:nvSpPr>
          <p:spPr>
            <a:xfrm>
              <a:off x="4972703" y="5983604"/>
              <a:ext cx="648073" cy="4001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defTabSz="457189"/>
              <a:r>
                <a:rPr lang="fr-CH" sz="1350" b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2024</a:t>
              </a:r>
              <a:endParaRPr lang="en-GB" sz="9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6" name="TextBox 33"/>
          <p:cNvSpPr txBox="1"/>
          <p:nvPr/>
        </p:nvSpPr>
        <p:spPr>
          <a:xfrm>
            <a:off x="2430197" y="3060158"/>
            <a:ext cx="647700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45720" rIns="45720" rtlCol="0">
            <a:spAutoFit/>
          </a:bodyPr>
          <a:lstStyle/>
          <a:p>
            <a:pPr defTabSz="457189"/>
            <a:r>
              <a:rPr lang="en-US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CERN-KEK R&amp;D</a:t>
            </a:r>
          </a:p>
          <a:p>
            <a:pPr defTabSz="457189"/>
            <a:endParaRPr lang="en-GB" sz="120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7" name="TextBox 34"/>
          <p:cNvSpPr txBox="1"/>
          <p:nvPr/>
        </p:nvSpPr>
        <p:spPr>
          <a:xfrm>
            <a:off x="2430197" y="3761675"/>
            <a:ext cx="647700" cy="1200329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45720" rIns="45720" rtlCol="0">
            <a:spAutoFit/>
          </a:bodyPr>
          <a:lstStyle/>
          <a:p>
            <a:pPr defTabSz="457189"/>
            <a:r>
              <a:rPr lang="en-US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KEK D1 </a:t>
            </a:r>
            <a:r>
              <a:rPr lang="en-US" sz="120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GB" sz="1200">
                <a:solidFill>
                  <a:prstClr val="black"/>
                </a:solidFill>
                <a:latin typeface="Arial"/>
                <a:ea typeface="Times New Roman" panose="02020603050405020304" pitchFamily="18" charset="0"/>
              </a:rPr>
              <a:t> and construction</a:t>
            </a:r>
          </a:p>
          <a:p>
            <a:pPr defTabSz="457189"/>
            <a:endParaRPr lang="en-US" sz="120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8" name="Picture 9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7342" y="2410553"/>
            <a:ext cx="589121" cy="5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98" descr="United States icon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379" y="1096595"/>
            <a:ext cx="756485" cy="63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9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385" y="1820457"/>
            <a:ext cx="109489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238" y="4003962"/>
            <a:ext cx="705986" cy="352993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1997" y="3997545"/>
            <a:ext cx="541481" cy="3612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9837" y="3984178"/>
            <a:ext cx="540783" cy="360833"/>
          </a:xfrm>
          <a:prstGeom prst="rect">
            <a:avLst/>
          </a:prstGeom>
        </p:spPr>
      </p:pic>
      <p:sp>
        <p:nvSpPr>
          <p:cNvPr id="104" name="TextBox 34"/>
          <p:cNvSpPr txBox="1"/>
          <p:nvPr/>
        </p:nvSpPr>
        <p:spPr>
          <a:xfrm>
            <a:off x="1681125" y="4385802"/>
            <a:ext cx="647700" cy="62324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45720" rIns="45720" rtlCol="0">
            <a:spAutoFit/>
          </a:bodyPr>
          <a:lstStyle/>
          <a:p>
            <a:pPr defTabSz="457189"/>
            <a:r>
              <a:rPr lang="en-US" sz="120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IHEP</a:t>
            </a:r>
          </a:p>
          <a:p>
            <a:pPr defTabSz="457189"/>
            <a:r>
              <a:rPr lang="en-US" sz="120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CCT </a:t>
            </a:r>
            <a:r>
              <a:rPr lang="en-US" sz="105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corrector</a:t>
            </a:r>
          </a:p>
        </p:txBody>
      </p:sp>
      <p:sp>
        <p:nvSpPr>
          <p:cNvPr id="105" name="TextBox 34"/>
          <p:cNvSpPr txBox="1"/>
          <p:nvPr/>
        </p:nvSpPr>
        <p:spPr>
          <a:xfrm>
            <a:off x="885238" y="4405259"/>
            <a:ext cx="720812" cy="830997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45720" rIns="45720" rtlCol="0">
            <a:spAutoFit/>
          </a:bodyPr>
          <a:lstStyle/>
          <a:p>
            <a:pPr defTabSz="457189"/>
            <a:r>
              <a:rPr lang="en-US" sz="120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TRIUMF CC cryostat </a:t>
            </a:r>
            <a:br>
              <a:rPr lang="en-US" sz="120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20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34"/>
          <p:cNvSpPr txBox="1"/>
          <p:nvPr/>
        </p:nvSpPr>
        <p:spPr>
          <a:xfrm>
            <a:off x="101531" y="4405260"/>
            <a:ext cx="705751" cy="761747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45720" rIns="45720" rtlCol="0">
            <a:spAutoFit/>
          </a:bodyPr>
          <a:lstStyle/>
          <a:p>
            <a:pPr defTabSz="457189"/>
            <a:r>
              <a:rPr lang="en-US" sz="1200" dirty="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BINP+...</a:t>
            </a:r>
          </a:p>
          <a:p>
            <a:pPr defTabSz="457189"/>
            <a:r>
              <a:rPr lang="en-US" sz="1050" dirty="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Absorbers CC </a:t>
            </a:r>
            <a:r>
              <a:rPr lang="en-US" sz="1050" dirty="0" err="1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ampli</a:t>
            </a:r>
            <a:r>
              <a:rPr lang="en-US" sz="1050" dirty="0">
                <a:solidFill>
                  <a:srgbClr val="000000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. e-lens?...</a:t>
            </a:r>
          </a:p>
        </p:txBody>
      </p:sp>
      <p:sp>
        <p:nvSpPr>
          <p:cNvPr id="112" name="Oval 111"/>
          <p:cNvSpPr/>
          <p:nvPr/>
        </p:nvSpPr>
        <p:spPr>
          <a:xfrm>
            <a:off x="439180" y="1675449"/>
            <a:ext cx="2016224" cy="1464507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fr-CH" sz="1600" b="1" dirty="0">
                <a:solidFill>
                  <a:srgbClr val="64BCD9">
                    <a:lumMod val="50000"/>
                  </a:srgbClr>
                </a:solidFill>
                <a:latin typeface="Arial"/>
              </a:rPr>
              <a:t>Personnel!</a:t>
            </a:r>
            <a:endParaRPr lang="fr-CH" sz="1600" dirty="0">
              <a:solidFill>
                <a:srgbClr val="64BCD9">
                  <a:lumMod val="50000"/>
                </a:srgbClr>
              </a:solidFill>
              <a:latin typeface="Arial"/>
            </a:endParaRPr>
          </a:p>
          <a:p>
            <a:pPr algn="ctr" defTabSz="457189"/>
            <a:endParaRPr lang="fr-CH" dirty="0">
              <a:solidFill>
                <a:srgbClr val="64BCD9">
                  <a:lumMod val="50000"/>
                </a:srgbClr>
              </a:solidFill>
              <a:latin typeface="Arial"/>
            </a:endParaRPr>
          </a:p>
          <a:p>
            <a:pPr algn="ctr" defTabSz="457189"/>
            <a:endParaRPr lang="fr-CH" dirty="0">
              <a:solidFill>
                <a:srgbClr val="64BCD9">
                  <a:lumMod val="50000"/>
                </a:srgbClr>
              </a:solidFill>
              <a:latin typeface="Arial"/>
            </a:endParaRPr>
          </a:p>
          <a:p>
            <a:pPr algn="ctr" defTabSz="457189"/>
            <a:endParaRPr lang="fr-CH" dirty="0">
              <a:solidFill>
                <a:srgbClr val="64BCD9">
                  <a:lumMod val="50000"/>
                </a:srgbClr>
              </a:solidFill>
              <a:latin typeface="Arial"/>
            </a:endParaRPr>
          </a:p>
          <a:p>
            <a:pPr algn="ctr" defTabSz="457189"/>
            <a:endParaRPr lang="en-GB" dirty="0">
              <a:solidFill>
                <a:srgbClr val="64BCD9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333" y="2048411"/>
            <a:ext cx="636045" cy="388207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178" y="2543402"/>
            <a:ext cx="581808" cy="388207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75337" y="2035186"/>
            <a:ext cx="653963" cy="409291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99000" y="2536646"/>
            <a:ext cx="606635" cy="404773"/>
          </a:xfrm>
          <a:prstGeom prst="rect">
            <a:avLst/>
          </a:prstGeom>
        </p:spPr>
      </p:pic>
      <p:cxnSp>
        <p:nvCxnSpPr>
          <p:cNvPr id="117" name="Straight Connector 116"/>
          <p:cNvCxnSpPr/>
          <p:nvPr/>
        </p:nvCxnSpPr>
        <p:spPr>
          <a:xfrm>
            <a:off x="3961528" y="3687813"/>
            <a:ext cx="2700236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438542" y="3432196"/>
            <a:ext cx="1749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fr-CH" sz="1400" b="1" dirty="0">
                <a:solidFill>
                  <a:srgbClr val="0093BE">
                    <a:lumMod val="50000"/>
                  </a:srgbClr>
                </a:solidFill>
                <a:latin typeface="Arial"/>
              </a:rPr>
              <a:t>Project DS </a:t>
            </a:r>
            <a:r>
              <a:rPr lang="fr-CH" sz="1400" b="1" dirty="0" err="1">
                <a:solidFill>
                  <a:srgbClr val="0093BE">
                    <a:lumMod val="50000"/>
                  </a:srgbClr>
                </a:solidFill>
                <a:latin typeface="Arial"/>
              </a:rPr>
              <a:t>started</a:t>
            </a:r>
            <a:r>
              <a:rPr lang="fr-CH" sz="1400" b="1" dirty="0">
                <a:solidFill>
                  <a:srgbClr val="0093BE">
                    <a:lumMod val="50000"/>
                  </a:srgbClr>
                </a:solidFill>
                <a:latin typeface="Arial"/>
              </a:rPr>
              <a:t> </a:t>
            </a:r>
            <a:endParaRPr lang="en-GB" sz="1400" b="1" dirty="0">
              <a:solidFill>
                <a:srgbClr val="0093BE">
                  <a:lumMod val="50000"/>
                </a:srgbClr>
              </a:solidFill>
              <a:latin typeface="Arial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472954" y="4551444"/>
            <a:ext cx="21602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0927" y="4295650"/>
            <a:ext cx="1587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fr-CH" sz="1400" b="1" dirty="0">
                <a:solidFill>
                  <a:prstClr val="black"/>
                </a:solidFill>
                <a:latin typeface="Arial"/>
              </a:rPr>
              <a:t>Project </a:t>
            </a:r>
            <a:r>
              <a:rPr lang="fr-CH" sz="1400" b="1" dirty="0" err="1">
                <a:solidFill>
                  <a:prstClr val="black"/>
                </a:solidFill>
                <a:latin typeface="Arial"/>
              </a:rPr>
              <a:t>approval</a:t>
            </a:r>
            <a:endParaRPr lang="en-GB" sz="14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904844" y="4878844"/>
            <a:ext cx="2756203" cy="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33880" y="4623052"/>
            <a:ext cx="697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fr-CH" sz="1400" b="1" dirty="0" err="1">
                <a:solidFill>
                  <a:srgbClr val="C00000"/>
                </a:solidFill>
                <a:latin typeface="Arial"/>
              </a:rPr>
              <a:t>Today</a:t>
            </a:r>
            <a:endParaRPr lang="en-GB" sz="1400" b="1" dirty="0">
              <a:solidFill>
                <a:srgbClr val="C00000"/>
              </a:solidFill>
              <a:latin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762664" y="3807600"/>
            <a:ext cx="2336853" cy="2149797"/>
            <a:chOff x="6762663" y="2609525"/>
            <a:chExt cx="2336853" cy="2149797"/>
          </a:xfrm>
        </p:grpSpPr>
        <p:sp>
          <p:nvSpPr>
            <p:cNvPr id="62" name="Oval 61"/>
            <p:cNvSpPr/>
            <p:nvPr/>
          </p:nvSpPr>
          <p:spPr>
            <a:xfrm>
              <a:off x="6762663" y="2853493"/>
              <a:ext cx="2336853" cy="190582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189"/>
              <a:endParaRPr lang="fr-CH" sz="1350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4831" y="2943444"/>
              <a:ext cx="545266" cy="545266"/>
            </a:xfrm>
            <a:prstGeom prst="rect">
              <a:avLst/>
            </a:prstGeom>
          </p:spPr>
        </p:pic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8958" y="3531275"/>
              <a:ext cx="537620" cy="358722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2899" y="3931057"/>
              <a:ext cx="537199" cy="358442"/>
            </a:xfrm>
            <a:prstGeom prst="rect">
              <a:avLst/>
            </a:prstGeom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014120" y="3932995"/>
              <a:ext cx="567722" cy="355316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400947" y="3931057"/>
              <a:ext cx="524051" cy="3496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9"/>
            <a:srcRect t="12388" b="12388"/>
            <a:stretch/>
          </p:blipFill>
          <p:spPr>
            <a:xfrm>
              <a:off x="7998111" y="3538361"/>
              <a:ext cx="598240" cy="36036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319750" y="2609525"/>
              <a:ext cx="1645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fr-CH" sz="1200" b="1" dirty="0">
                  <a:solidFill>
                    <a:prstClr val="black"/>
                  </a:solidFill>
                  <a:latin typeface="Arial"/>
                </a:rPr>
                <a:t>EU collaborations</a:t>
              </a:r>
              <a:endParaRPr lang="en-GB" sz="1200" b="1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58561" y="1886886"/>
            <a:ext cx="2240956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err="1"/>
              <a:t>Each</a:t>
            </a:r>
            <a:r>
              <a:rPr lang="fr-CH" sz="1200" b="1" dirty="0"/>
              <a:t> in-</a:t>
            </a:r>
            <a:r>
              <a:rPr lang="fr-CH" sz="1200" b="1" dirty="0" err="1"/>
              <a:t>kind</a:t>
            </a:r>
            <a:r>
              <a:rPr lang="fr-CH" sz="1200" b="1" dirty="0"/>
              <a:t> </a:t>
            </a:r>
            <a:r>
              <a:rPr lang="fr-CH" sz="1200" b="1" dirty="0" err="1"/>
              <a:t>is</a:t>
            </a:r>
            <a:r>
              <a:rPr lang="fr-CH" sz="1200" b="1" dirty="0"/>
              <a:t> </a:t>
            </a:r>
            <a:r>
              <a:rPr lang="fr-CH" sz="1200" b="1" dirty="0" err="1"/>
              <a:t>regulated</a:t>
            </a:r>
            <a:r>
              <a:rPr lang="fr-CH" sz="1200" b="1" dirty="0"/>
              <a:t> by a </a:t>
            </a:r>
            <a:r>
              <a:rPr lang="fr-CH" sz="1200" b="1" dirty="0" err="1"/>
              <a:t>formal</a:t>
            </a:r>
            <a:r>
              <a:rPr lang="fr-CH" sz="1200" b="1" dirty="0"/>
              <a:t> collaboration agreement </a:t>
            </a:r>
            <a:r>
              <a:rPr lang="fr-CH" sz="1200" b="1" dirty="0" err="1"/>
              <a:t>monitored</a:t>
            </a:r>
            <a:r>
              <a:rPr lang="fr-CH" sz="1200" b="1" dirty="0"/>
              <a:t> by a </a:t>
            </a:r>
            <a:r>
              <a:rPr lang="fr-CH" sz="1200" b="1" dirty="0" err="1"/>
              <a:t>Steering</a:t>
            </a:r>
            <a:r>
              <a:rPr lang="fr-CH" sz="1200" b="1" dirty="0"/>
              <a:t> </a:t>
            </a:r>
            <a:r>
              <a:rPr lang="fr-CH" sz="1200" b="1" dirty="0" err="1"/>
              <a:t>Committee</a:t>
            </a:r>
            <a:r>
              <a:rPr lang="fr-CH" sz="1200" b="1" dirty="0"/>
              <a:t> </a:t>
            </a:r>
            <a:r>
              <a:rPr lang="fr-CH" sz="1200" b="1" dirty="0" err="1"/>
              <a:t>composed</a:t>
            </a:r>
            <a:r>
              <a:rPr lang="fr-CH" sz="1200" b="1" dirty="0"/>
              <a:t> by the </a:t>
            </a:r>
            <a:r>
              <a:rPr lang="fr-CH" sz="1200" b="1" dirty="0" err="1"/>
              <a:t>Director</a:t>
            </a:r>
            <a:r>
              <a:rPr lang="fr-CH" sz="1200" b="1" dirty="0"/>
              <a:t> for Accelerator and Project Leader for </a:t>
            </a:r>
            <a:r>
              <a:rPr lang="fr-CH" sz="1200" b="1" dirty="0" err="1"/>
              <a:t>both</a:t>
            </a:r>
            <a:r>
              <a:rPr lang="fr-CH" sz="1200" b="1" dirty="0"/>
              <a:t> Parties</a:t>
            </a:r>
            <a:endParaRPr lang="en-GB" sz="1200" b="1" dirty="0"/>
          </a:p>
        </p:txBody>
      </p:sp>
      <p:sp>
        <p:nvSpPr>
          <p:cNvPr id="111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Q1: HL-LHC &amp; Collaborations: the long 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52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6FA1D2B-0EDB-6C4A-9AC4-5487A0EFD740}"/>
              </a:ext>
            </a:extLst>
          </p:cNvPr>
          <p:cNvCxnSpPr>
            <a:cxnSpLocks/>
          </p:cNvCxnSpPr>
          <p:nvPr/>
        </p:nvCxnSpPr>
        <p:spPr>
          <a:xfrm>
            <a:off x="899592" y="4221088"/>
            <a:ext cx="0" cy="21602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A089CD1-0C71-B842-98E8-26932C02752D}"/>
              </a:ext>
            </a:extLst>
          </p:cNvPr>
          <p:cNvCxnSpPr>
            <a:cxnSpLocks/>
          </p:cNvCxnSpPr>
          <p:nvPr/>
        </p:nvCxnSpPr>
        <p:spPr>
          <a:xfrm>
            <a:off x="4931919" y="5245176"/>
            <a:ext cx="0" cy="34406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8630FEA-41B8-CF46-9847-2995C8EF8C9C}"/>
              </a:ext>
            </a:extLst>
          </p:cNvPr>
          <p:cNvCxnSpPr>
            <a:cxnSpLocks/>
          </p:cNvCxnSpPr>
          <p:nvPr/>
        </p:nvCxnSpPr>
        <p:spPr>
          <a:xfrm>
            <a:off x="1835696" y="3501008"/>
            <a:ext cx="656456" cy="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1999" y="180000"/>
            <a:ext cx="8434801" cy="720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Q1: HL-LHC </a:t>
            </a:r>
            <a:r>
              <a:rPr lang="en-GB" dirty="0"/>
              <a:t>Project Governance: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F54885-0D59-E048-8CD2-3B8C382EC4A0}"/>
              </a:ext>
            </a:extLst>
          </p:cNvPr>
          <p:cNvSpPr/>
          <p:nvPr/>
        </p:nvSpPr>
        <p:spPr>
          <a:xfrm>
            <a:off x="3347864" y="4581128"/>
            <a:ext cx="936104" cy="64807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PSM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1-2 / year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E64C22-D9D7-0646-A565-A21D16886517}"/>
              </a:ext>
            </a:extLst>
          </p:cNvPr>
          <p:cNvSpPr/>
          <p:nvPr/>
        </p:nvSpPr>
        <p:spPr>
          <a:xfrm>
            <a:off x="2627784" y="5614992"/>
            <a:ext cx="2520280" cy="55031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Work Packages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Depending on WP: every week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2B4F26-78C1-9449-9C20-1714EBB12004}"/>
              </a:ext>
            </a:extLst>
          </p:cNvPr>
          <p:cNvSpPr/>
          <p:nvPr/>
        </p:nvSpPr>
        <p:spPr>
          <a:xfrm>
            <a:off x="1979712" y="4349128"/>
            <a:ext cx="1224136" cy="88007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Coordination Group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ca. 4 / year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4EABE1-1430-8942-8B54-CA74A0BCFDFB}"/>
              </a:ext>
            </a:extLst>
          </p:cNvPr>
          <p:cNvSpPr/>
          <p:nvPr/>
        </p:nvSpPr>
        <p:spPr>
          <a:xfrm>
            <a:off x="4427984" y="4349128"/>
            <a:ext cx="1368152" cy="101614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Technical Coordination Committee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Every other week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5F8102-051B-1D4F-80E0-5CA406F50ECD}"/>
              </a:ext>
            </a:extLst>
          </p:cNvPr>
          <p:cNvSpPr/>
          <p:nvPr/>
        </p:nvSpPr>
        <p:spPr>
          <a:xfrm>
            <a:off x="2483768" y="3068960"/>
            <a:ext cx="2664296" cy="90375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Project Management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Every week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60764C-DF45-E047-92F0-4A1C1055F618}"/>
              </a:ext>
            </a:extLst>
          </p:cNvPr>
          <p:cNvSpPr/>
          <p:nvPr/>
        </p:nvSpPr>
        <p:spPr>
          <a:xfrm>
            <a:off x="611560" y="2988964"/>
            <a:ext cx="1224136" cy="88007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Collaboration Board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once per year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87313D-375A-1E45-A036-6D358439DD68}"/>
              </a:ext>
            </a:extLst>
          </p:cNvPr>
          <p:cNvSpPr/>
          <p:nvPr/>
        </p:nvSpPr>
        <p:spPr>
          <a:xfrm>
            <a:off x="539552" y="2132856"/>
            <a:ext cx="1365448" cy="58405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Experiments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D57A5C-84CB-A749-8E0B-322D68ECBF0E}"/>
              </a:ext>
            </a:extLst>
          </p:cNvPr>
          <p:cNvSpPr/>
          <p:nvPr/>
        </p:nvSpPr>
        <p:spPr>
          <a:xfrm>
            <a:off x="539552" y="1406894"/>
            <a:ext cx="1365448" cy="58405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CMAC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Cost &amp; Schedule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88BBAA-4F06-804A-8730-33D183727FCF}"/>
              </a:ext>
            </a:extLst>
          </p:cNvPr>
          <p:cNvSpPr/>
          <p:nvPr/>
        </p:nvSpPr>
        <p:spPr>
          <a:xfrm>
            <a:off x="2339752" y="1137832"/>
            <a:ext cx="4032448" cy="70699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CERN Directorate and Accelerator &amp; Technology Sector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ATSMB and EATSMB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</a:rPr>
              <a:t>ca. 1 / month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4EC16C-BD37-BB45-A237-6891E4254683}"/>
              </a:ext>
            </a:extLst>
          </p:cNvPr>
          <p:cNvSpPr/>
          <p:nvPr/>
        </p:nvSpPr>
        <p:spPr>
          <a:xfrm>
            <a:off x="2339752" y="2073936"/>
            <a:ext cx="4032448" cy="70699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and LIU Executive Committee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</a:rPr>
              <a:t>ca. 4 / year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AC888A-3C76-6B4B-8C36-0045D3471E5B}"/>
              </a:ext>
            </a:extLst>
          </p:cNvPr>
          <p:cNvSpPr/>
          <p:nvPr/>
        </p:nvSpPr>
        <p:spPr>
          <a:xfrm>
            <a:off x="5508104" y="2988964"/>
            <a:ext cx="1224136" cy="880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LIU Project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074053-66AC-E44F-B6FA-D2331D16B6C3}"/>
              </a:ext>
            </a:extLst>
          </p:cNvPr>
          <p:cNvSpPr/>
          <p:nvPr/>
        </p:nvSpPr>
        <p:spPr>
          <a:xfrm>
            <a:off x="6948264" y="2988964"/>
            <a:ext cx="1008112" cy="88007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0F17AD-52B9-FD44-BF01-851C1C6E238F}"/>
              </a:ext>
            </a:extLst>
          </p:cNvPr>
          <p:cNvSpPr/>
          <p:nvPr/>
        </p:nvSpPr>
        <p:spPr>
          <a:xfrm>
            <a:off x="8028384" y="2996952"/>
            <a:ext cx="1008112" cy="88007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IEFC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87A66E-C3F2-664E-9CBC-200B8558D059}"/>
              </a:ext>
            </a:extLst>
          </p:cNvPr>
          <p:cNvSpPr/>
          <p:nvPr/>
        </p:nvSpPr>
        <p:spPr>
          <a:xfrm>
            <a:off x="6948264" y="4221088"/>
            <a:ext cx="1008112" cy="880072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DH &amp; GL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33394E-242F-2D48-B704-AB1DBD90F55A}"/>
              </a:ext>
            </a:extLst>
          </p:cNvPr>
          <p:cNvCxnSpPr>
            <a:stCxn id="18" idx="3"/>
          </p:cNvCxnSpPr>
          <p:nvPr/>
        </p:nvCxnSpPr>
        <p:spPr>
          <a:xfrm>
            <a:off x="1905000" y="1698920"/>
            <a:ext cx="434752" cy="1888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B48B6F-809E-BA46-9EE0-F41BDB0CC897}"/>
              </a:ext>
            </a:extLst>
          </p:cNvPr>
          <p:cNvCxnSpPr/>
          <p:nvPr/>
        </p:nvCxnSpPr>
        <p:spPr>
          <a:xfrm>
            <a:off x="1905000" y="2420888"/>
            <a:ext cx="434752" cy="1888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5B2E9F-504D-6449-801B-5568053A3B45}"/>
              </a:ext>
            </a:extLst>
          </p:cNvPr>
          <p:cNvCxnSpPr>
            <a:cxnSpLocks/>
          </p:cNvCxnSpPr>
          <p:nvPr/>
        </p:nvCxnSpPr>
        <p:spPr>
          <a:xfrm>
            <a:off x="6372200" y="2420888"/>
            <a:ext cx="2159800" cy="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B7F4B2-6376-5B47-83CA-5657B7690BD0}"/>
              </a:ext>
            </a:extLst>
          </p:cNvPr>
          <p:cNvCxnSpPr>
            <a:cxnSpLocks/>
          </p:cNvCxnSpPr>
          <p:nvPr/>
        </p:nvCxnSpPr>
        <p:spPr>
          <a:xfrm>
            <a:off x="8532000" y="2427432"/>
            <a:ext cx="440" cy="56952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8C62E56-DB95-9340-91A4-8C572D328B2D}"/>
              </a:ext>
            </a:extLst>
          </p:cNvPr>
          <p:cNvCxnSpPr>
            <a:cxnSpLocks/>
          </p:cNvCxnSpPr>
          <p:nvPr/>
        </p:nvCxnSpPr>
        <p:spPr>
          <a:xfrm>
            <a:off x="7452320" y="2420888"/>
            <a:ext cx="440" cy="56952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46245B8-A547-2B41-9204-07A25F57CE1E}"/>
              </a:ext>
            </a:extLst>
          </p:cNvPr>
          <p:cNvCxnSpPr>
            <a:cxnSpLocks/>
          </p:cNvCxnSpPr>
          <p:nvPr/>
        </p:nvCxnSpPr>
        <p:spPr>
          <a:xfrm>
            <a:off x="6156616" y="2780928"/>
            <a:ext cx="0" cy="20948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BDF554-A600-8B46-B824-F504E39892BD}"/>
              </a:ext>
            </a:extLst>
          </p:cNvPr>
          <p:cNvCxnSpPr>
            <a:cxnSpLocks/>
          </p:cNvCxnSpPr>
          <p:nvPr/>
        </p:nvCxnSpPr>
        <p:spPr>
          <a:xfrm>
            <a:off x="3851920" y="2780928"/>
            <a:ext cx="0" cy="288032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ACA70F3-0352-9A44-9889-463EB7DD7E1E}"/>
              </a:ext>
            </a:extLst>
          </p:cNvPr>
          <p:cNvCxnSpPr>
            <a:cxnSpLocks/>
          </p:cNvCxnSpPr>
          <p:nvPr/>
        </p:nvCxnSpPr>
        <p:spPr>
          <a:xfrm>
            <a:off x="4427984" y="1844824"/>
            <a:ext cx="0" cy="229112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EF713EF-95F1-474D-927A-9A5C657D54AB}"/>
              </a:ext>
            </a:extLst>
          </p:cNvPr>
          <p:cNvCxnSpPr>
            <a:cxnSpLocks/>
          </p:cNvCxnSpPr>
          <p:nvPr/>
        </p:nvCxnSpPr>
        <p:spPr>
          <a:xfrm>
            <a:off x="2771800" y="4005064"/>
            <a:ext cx="0" cy="34406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EDB1D3F-9948-0A45-9BF4-96A0AE751693}"/>
              </a:ext>
            </a:extLst>
          </p:cNvPr>
          <p:cNvCxnSpPr>
            <a:cxnSpLocks/>
          </p:cNvCxnSpPr>
          <p:nvPr/>
        </p:nvCxnSpPr>
        <p:spPr>
          <a:xfrm>
            <a:off x="4932040" y="4005064"/>
            <a:ext cx="0" cy="34406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F3F1EDD-DA46-7447-B69C-8F997C3BE373}"/>
              </a:ext>
            </a:extLst>
          </p:cNvPr>
          <p:cNvCxnSpPr>
            <a:cxnSpLocks/>
          </p:cNvCxnSpPr>
          <p:nvPr/>
        </p:nvCxnSpPr>
        <p:spPr>
          <a:xfrm>
            <a:off x="3851920" y="4005064"/>
            <a:ext cx="0" cy="57606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39D6328-D866-3149-9E3D-791EA7BAC961}"/>
              </a:ext>
            </a:extLst>
          </p:cNvPr>
          <p:cNvCxnSpPr>
            <a:cxnSpLocks/>
          </p:cNvCxnSpPr>
          <p:nvPr/>
        </p:nvCxnSpPr>
        <p:spPr>
          <a:xfrm>
            <a:off x="3851920" y="5245176"/>
            <a:ext cx="0" cy="34406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3858F1E-AD60-3F43-9668-EB1533B1FCF1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5796136" y="4653136"/>
            <a:ext cx="1152128" cy="7988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78ED7CB-5F04-F046-8D93-6B70D7A2C393}"/>
              </a:ext>
            </a:extLst>
          </p:cNvPr>
          <p:cNvCxnSpPr>
            <a:cxnSpLocks/>
          </p:cNvCxnSpPr>
          <p:nvPr/>
        </p:nvCxnSpPr>
        <p:spPr>
          <a:xfrm>
            <a:off x="1905000" y="2573288"/>
            <a:ext cx="217376" cy="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D7969EC-EB6F-EA42-9D06-AF4DEAE885E5}"/>
              </a:ext>
            </a:extLst>
          </p:cNvPr>
          <p:cNvCxnSpPr>
            <a:cxnSpLocks/>
          </p:cNvCxnSpPr>
          <p:nvPr/>
        </p:nvCxnSpPr>
        <p:spPr>
          <a:xfrm>
            <a:off x="2122376" y="2575034"/>
            <a:ext cx="0" cy="177409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3B5C6099-F7F0-7448-AE6B-4573CD81E5BE}"/>
              </a:ext>
            </a:extLst>
          </p:cNvPr>
          <p:cNvSpPr/>
          <p:nvPr/>
        </p:nvSpPr>
        <p:spPr>
          <a:xfrm>
            <a:off x="251520" y="4421136"/>
            <a:ext cx="1224136" cy="109609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HL-LHC Collaboration Steering Board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ca. once per year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D72CAA0-C989-C943-BF88-CF9A395EE4F9}"/>
              </a:ext>
            </a:extLst>
          </p:cNvPr>
          <p:cNvCxnSpPr>
            <a:cxnSpLocks/>
          </p:cNvCxnSpPr>
          <p:nvPr/>
        </p:nvCxnSpPr>
        <p:spPr>
          <a:xfrm>
            <a:off x="2555776" y="4005064"/>
            <a:ext cx="0" cy="216024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03CE027-EBED-7648-930D-F5EC84D3D3B8}"/>
              </a:ext>
            </a:extLst>
          </p:cNvPr>
          <p:cNvCxnSpPr>
            <a:cxnSpLocks/>
          </p:cNvCxnSpPr>
          <p:nvPr/>
        </p:nvCxnSpPr>
        <p:spPr>
          <a:xfrm>
            <a:off x="899592" y="4221088"/>
            <a:ext cx="1655744" cy="0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77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Q1: WBS Structure in EVM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Imagem 22"/>
          <p:cNvPicPr/>
          <p:nvPr/>
        </p:nvPicPr>
        <p:blipFill>
          <a:blip r:embed="rId2"/>
          <a:stretch>
            <a:fillRect/>
          </a:stretch>
        </p:blipFill>
        <p:spPr>
          <a:xfrm>
            <a:off x="169442" y="968596"/>
            <a:ext cx="5597599" cy="34828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294" y="4005578"/>
            <a:ext cx="4138897" cy="24458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50807" y="1301082"/>
            <a:ext cx="40959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Reviewed at project steering meetings</a:t>
            </a:r>
          </a:p>
          <a:p>
            <a:r>
              <a:rPr lang="en-US" dirty="0" smtClean="0"/>
              <a:t>Every 3-months</a:t>
            </a:r>
          </a:p>
          <a:p>
            <a:endParaRPr lang="en-US" dirty="0"/>
          </a:p>
          <a:p>
            <a:r>
              <a:rPr lang="en-US" dirty="0" smtClean="0"/>
              <a:t>Cost &amp; Schedule Review – </a:t>
            </a:r>
            <a:r>
              <a:rPr lang="en-US" smtClean="0"/>
              <a:t>18 months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125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/>
          </p:cNvGraphicFramePr>
          <p:nvPr>
            <p:extLst/>
          </p:nvPr>
        </p:nvGraphicFramePr>
        <p:xfrm>
          <a:off x="60005" y="904172"/>
          <a:ext cx="8976491" cy="530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Rectangle 46"/>
          <p:cNvSpPr/>
          <p:nvPr/>
        </p:nvSpPr>
        <p:spPr>
          <a:xfrm>
            <a:off x="5317168" y="3029878"/>
            <a:ext cx="919078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275842" y="3047338"/>
            <a:ext cx="1057196" cy="3539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>
                <a:solidFill>
                  <a:schemeClr val="tx2"/>
                </a:solidFill>
              </a:rPr>
              <a:t>Machining Tooling</a:t>
            </a:r>
            <a:endParaRPr lang="en-US" sz="8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(</a:t>
            </a:r>
            <a:r>
              <a:rPr lang="en-US" sz="900" b="1" dirty="0" smtClean="0">
                <a:solidFill>
                  <a:schemeClr val="tx2"/>
                </a:solidFill>
              </a:rPr>
              <a:t>ACFMT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Q1: </a:t>
            </a:r>
            <a:r>
              <a:rPr lang="en-GB" dirty="0" err="1" smtClean="0"/>
              <a:t>Workpackage</a:t>
            </a:r>
            <a:r>
              <a:rPr lang="en-GB" dirty="0" smtClean="0"/>
              <a:t>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99488" y="6310033"/>
            <a:ext cx="360000" cy="36000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36042" y="4954952"/>
            <a:ext cx="0" cy="166233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7175703" y="5004774"/>
            <a:ext cx="1017553" cy="29472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34323" y="6481191"/>
            <a:ext cx="1699505" cy="2947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68358" y="5364398"/>
            <a:ext cx="1061528" cy="29472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152850" y="5728036"/>
            <a:ext cx="1334407" cy="29472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153109" y="6093974"/>
            <a:ext cx="1513924" cy="2947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175703" y="4985885"/>
            <a:ext cx="1068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00" dirty="0" smtClean="0">
                <a:solidFill>
                  <a:schemeClr val="tx2"/>
                </a:solidFill>
              </a:rPr>
              <a:t>Amplifier Tetrode</a:t>
            </a:r>
            <a:endParaRPr lang="en-US" sz="9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  (</a:t>
            </a:r>
            <a:r>
              <a:rPr lang="en-US" sz="900" b="1" dirty="0" smtClean="0">
                <a:solidFill>
                  <a:schemeClr val="tx2"/>
                </a:solidFill>
              </a:rPr>
              <a:t>ACFAA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88663" y="5342630"/>
            <a:ext cx="104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Amplifier IOT</a:t>
            </a:r>
            <a:endParaRPr lang="en-US" sz="9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    (</a:t>
            </a:r>
            <a:r>
              <a:rPr lang="en-US" sz="900" b="1" dirty="0" smtClean="0">
                <a:solidFill>
                  <a:schemeClr val="tx2"/>
                </a:solidFill>
              </a:rPr>
              <a:t>ACFAB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16670" y="5699777"/>
            <a:ext cx="135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00" dirty="0" smtClean="0">
                <a:solidFill>
                  <a:schemeClr val="tx2"/>
                </a:solidFill>
              </a:rPr>
              <a:t>Amplifier Solid State</a:t>
            </a:r>
            <a:endParaRPr lang="en-US" sz="9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      (</a:t>
            </a:r>
            <a:r>
              <a:rPr lang="en-US" sz="900" b="1" dirty="0" smtClean="0">
                <a:solidFill>
                  <a:schemeClr val="tx2"/>
                </a:solidFill>
              </a:rPr>
              <a:t>ACFAC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1385" y="6058114"/>
            <a:ext cx="176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00" dirty="0" smtClean="0">
                <a:solidFill>
                  <a:schemeClr val="tx2"/>
                </a:solidFill>
              </a:rPr>
              <a:t>Amplifier 2</a:t>
            </a:r>
            <a:r>
              <a:rPr lang="en-US" sz="900" baseline="30000" dirty="0" smtClean="0">
                <a:solidFill>
                  <a:schemeClr val="tx2"/>
                </a:solidFill>
              </a:rPr>
              <a:t>nd</a:t>
            </a:r>
            <a:r>
              <a:rPr lang="en-US" sz="900" dirty="0" smtClean="0">
                <a:solidFill>
                  <a:schemeClr val="tx2"/>
                </a:solidFill>
              </a:rPr>
              <a:t> Generation IOT</a:t>
            </a:r>
            <a:endParaRPr lang="en-US" sz="9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               (</a:t>
            </a:r>
            <a:r>
              <a:rPr lang="en-US" sz="900" b="1" dirty="0" smtClean="0">
                <a:solidFill>
                  <a:schemeClr val="tx2"/>
                </a:solidFill>
              </a:rPr>
              <a:t>ACFAD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14512" y="6455292"/>
            <a:ext cx="180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00" dirty="0" smtClean="0">
                <a:solidFill>
                  <a:schemeClr val="tx2"/>
                </a:solidFill>
              </a:rPr>
              <a:t>Amplifier 2</a:t>
            </a:r>
            <a:r>
              <a:rPr lang="en-US" sz="900" baseline="30000" dirty="0" smtClean="0">
                <a:solidFill>
                  <a:schemeClr val="tx2"/>
                </a:solidFill>
              </a:rPr>
              <a:t>nd</a:t>
            </a:r>
            <a:r>
              <a:rPr lang="en-US" sz="900" dirty="0" smtClean="0">
                <a:solidFill>
                  <a:schemeClr val="tx2"/>
                </a:solidFill>
              </a:rPr>
              <a:t> Generation SSPA</a:t>
            </a:r>
            <a:endParaRPr lang="en-US" sz="9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               (</a:t>
            </a:r>
            <a:r>
              <a:rPr lang="en-US" sz="900" b="1" dirty="0" smtClean="0">
                <a:solidFill>
                  <a:schemeClr val="tx2"/>
                </a:solidFill>
              </a:rPr>
              <a:t>ACFAE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24750" y="5130115"/>
            <a:ext cx="342000" cy="285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835667" y="5483638"/>
            <a:ext cx="324000" cy="285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32980" y="5861048"/>
            <a:ext cx="308578" cy="285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824750" y="6239923"/>
            <a:ext cx="324000" cy="285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826402" y="6614569"/>
            <a:ext cx="306000" cy="285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09168" y="2120447"/>
            <a:ext cx="0" cy="198000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43716" y="2599393"/>
            <a:ext cx="9846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>
                <a:solidFill>
                  <a:schemeClr val="tx2"/>
                </a:solidFill>
              </a:rPr>
              <a:t>Forming Tooling</a:t>
            </a:r>
            <a:endParaRPr lang="en-US" sz="8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(</a:t>
            </a:r>
            <a:r>
              <a:rPr lang="en-US" sz="900" b="1" dirty="0" smtClean="0">
                <a:solidFill>
                  <a:schemeClr val="tx2"/>
                </a:solidFill>
              </a:rPr>
              <a:t>ACFFT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213172" y="2806619"/>
            <a:ext cx="108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17168" y="2584004"/>
            <a:ext cx="774510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251581" y="2170571"/>
            <a:ext cx="9846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>
                <a:solidFill>
                  <a:schemeClr val="tx2"/>
                </a:solidFill>
              </a:rPr>
              <a:t>General Tooling</a:t>
            </a:r>
            <a:endParaRPr lang="en-US" sz="8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(</a:t>
            </a:r>
            <a:r>
              <a:rPr lang="en-US" sz="900" b="1" dirty="0" smtClean="0">
                <a:solidFill>
                  <a:schemeClr val="tx2"/>
                </a:solidFill>
              </a:rPr>
              <a:t>ACF_T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317168" y="2160367"/>
            <a:ext cx="774510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5213172" y="2374571"/>
            <a:ext cx="108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317167" y="3466685"/>
            <a:ext cx="839729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317168" y="3882353"/>
            <a:ext cx="1015870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209168" y="3214544"/>
            <a:ext cx="108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3172" y="3651351"/>
            <a:ext cx="108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205552" y="4093090"/>
            <a:ext cx="1080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275842" y="3483049"/>
            <a:ext cx="960404" cy="3539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>
                <a:solidFill>
                  <a:schemeClr val="tx2"/>
                </a:solidFill>
              </a:rPr>
              <a:t>Welding Tooling</a:t>
            </a:r>
            <a:endParaRPr lang="en-US" sz="8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(</a:t>
            </a:r>
            <a:r>
              <a:rPr lang="en-US" sz="900" b="1" dirty="0" smtClean="0">
                <a:solidFill>
                  <a:schemeClr val="tx2"/>
                </a:solidFill>
              </a:rPr>
              <a:t>ACFWT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85841" y="3875973"/>
            <a:ext cx="11313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>
                <a:solidFill>
                  <a:schemeClr val="tx2"/>
                </a:solidFill>
              </a:rPr>
              <a:t>Clean Room Tooling</a:t>
            </a:r>
            <a:endParaRPr lang="en-US" sz="800" dirty="0">
              <a:solidFill>
                <a:schemeClr val="tx2"/>
              </a:solidFill>
            </a:endParaRPr>
          </a:p>
          <a:p>
            <a:pPr lvl="0"/>
            <a:r>
              <a:rPr lang="en-US" sz="900" dirty="0" smtClean="0">
                <a:solidFill>
                  <a:schemeClr val="tx2"/>
                </a:solidFill>
              </a:rPr>
              <a:t>     (</a:t>
            </a:r>
            <a:r>
              <a:rPr lang="en-US" sz="900" b="1" dirty="0" smtClean="0">
                <a:solidFill>
                  <a:schemeClr val="tx2"/>
                </a:solidFill>
              </a:rPr>
              <a:t>ACFCT</a:t>
            </a:r>
            <a:r>
              <a:rPr lang="en-US" sz="900" dirty="0" smtClean="0">
                <a:solidFill>
                  <a:schemeClr val="tx2"/>
                </a:solidFill>
              </a:rPr>
              <a:t>)</a:t>
            </a:r>
            <a:endParaRPr lang="en-US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Q1: Organization &amp;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44383"/>
            <a:ext cx="79200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CERN Internal WP4-Coordination</a:t>
            </a:r>
          </a:p>
          <a:p>
            <a:pPr lvl="1"/>
            <a:r>
              <a:rPr lang="en-US" dirty="0" smtClean="0"/>
              <a:t>General coordination – 1/month</a:t>
            </a:r>
          </a:p>
          <a:p>
            <a:pPr lvl="1"/>
            <a:r>
              <a:rPr lang="en-US" dirty="0" smtClean="0"/>
              <a:t>Cavities/Cryomodule (EN-MME, BE-RF-SRF, in-kind)</a:t>
            </a:r>
          </a:p>
          <a:p>
            <a:pPr lvl="1"/>
            <a:r>
              <a:rPr lang="en-US" dirty="0" smtClean="0"/>
              <a:t>RF </a:t>
            </a:r>
            <a:r>
              <a:rPr lang="en-US" dirty="0"/>
              <a:t>couplers </a:t>
            </a:r>
            <a:r>
              <a:rPr lang="en-US" dirty="0" smtClean="0"/>
              <a:t>(BE-RF-PM + in-kind)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Power RF </a:t>
            </a:r>
            <a:r>
              <a:rPr lang="en-US" dirty="0" smtClean="0"/>
              <a:t>(BE-RF-PM)</a:t>
            </a:r>
          </a:p>
          <a:p>
            <a:pPr lvl="1"/>
            <a:r>
              <a:rPr lang="en-US" dirty="0" smtClean="0"/>
              <a:t>LLRF </a:t>
            </a:r>
            <a:r>
              <a:rPr lang="en-US" dirty="0"/>
              <a:t>&amp; Controls </a:t>
            </a:r>
            <a:r>
              <a:rPr lang="en-US" dirty="0" smtClean="0"/>
              <a:t>(BE-RF-FB) 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(WP15/17, </a:t>
            </a:r>
            <a:r>
              <a:rPr lang="en-US" dirty="0" smtClean="0"/>
              <a:t>WP4) </a:t>
            </a:r>
            <a:r>
              <a:rPr lang="en-US" dirty="0"/>
              <a:t>– two weekly </a:t>
            </a:r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Cryogenics (WP9/TE-CRG), Vacuum (WP12/TE-VSC), Alignment (WP15.4/EN-SMM-SU)</a:t>
            </a:r>
          </a:p>
          <a:p>
            <a:endParaRPr lang="en-US" dirty="0" smtClean="0"/>
          </a:p>
          <a:p>
            <a:r>
              <a:rPr lang="en-US" dirty="0" smtClean="0"/>
              <a:t>CERN WP4-External Coordination</a:t>
            </a:r>
          </a:p>
          <a:p>
            <a:pPr lvl="1"/>
            <a:r>
              <a:rPr lang="en-US" dirty="0" smtClean="0"/>
              <a:t>General coordination meetings – 1/month</a:t>
            </a:r>
          </a:p>
          <a:p>
            <a:pPr lvl="1"/>
            <a:r>
              <a:rPr lang="en-US" dirty="0" smtClean="0"/>
              <a:t>Cavities/CM (in-kind) – Bi-weekly +</a:t>
            </a:r>
            <a:r>
              <a:rPr lang="en-US" dirty="0" err="1" smtClean="0"/>
              <a:t>Adhoc</a:t>
            </a:r>
            <a:r>
              <a:rPr lang="en-US" dirty="0" smtClean="0"/>
              <a:t> meetings</a:t>
            </a:r>
          </a:p>
          <a:p>
            <a:pPr lvl="1"/>
            <a:r>
              <a:rPr lang="en-US" dirty="0" smtClean="0"/>
              <a:t>RF Couplers (in-kind) – Weekly meetings or as needed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42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Q2: Masterplan WP4-CC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3074" name="Picture 2" descr="WP_4_4th_review_201905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"/>
          <a:stretch>
            <a:fillRect/>
          </a:stretch>
        </p:blipFill>
        <p:spPr bwMode="auto">
          <a:xfrm>
            <a:off x="5991" y="900000"/>
            <a:ext cx="9116793" cy="543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30707" y="206084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SPS-test CMs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24328" y="28529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 CMs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96336" y="480587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7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Q2: Strategic Plan for DQW/RFD-SPS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1" t="20487"/>
          <a:stretch/>
        </p:blipFill>
        <p:spPr>
          <a:xfrm>
            <a:off x="125760" y="1762855"/>
            <a:ext cx="889248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37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Q3: Gain for SPS-DQW Test2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72590"/>
                <a:ext cx="7920000" cy="538376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After LIU 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2.3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 smtClean="0"/>
                  <a:t> first validation of HL-LHC type beams</a:t>
                </a:r>
              </a:p>
              <a:p>
                <a:pPr lvl="1"/>
                <a:r>
                  <a:rPr lang="en-US" dirty="0" smtClean="0"/>
                  <a:t>Impedance, heat loads, e-cloud, beam loading etc..</a:t>
                </a:r>
              </a:p>
              <a:p>
                <a:pPr lvl="1"/>
                <a:r>
                  <a:rPr lang="en-US" dirty="0" smtClean="0"/>
                  <a:t>We need to reach maximum beam current ~500 mA and long-term stability </a:t>
                </a:r>
              </a:p>
              <a:p>
                <a:r>
                  <a:rPr lang="en-US" dirty="0" smtClean="0"/>
                  <a:t>Maximum </a:t>
                </a:r>
                <a:r>
                  <a:rPr lang="en-US" dirty="0"/>
                  <a:t>voltage </a:t>
                </a:r>
                <a:r>
                  <a:rPr lang="en-US" dirty="0" smtClean="0"/>
                  <a:t>reach and quench behavior with beam - quantitate understanding of dynamic </a:t>
                </a:r>
                <a:r>
                  <a:rPr lang="en-US" dirty="0" err="1" smtClean="0"/>
                  <a:t>cryo</a:t>
                </a:r>
                <a:r>
                  <a:rPr lang="en-US" dirty="0" smtClean="0"/>
                  <a:t>-load &amp; validation of machine protection</a:t>
                </a:r>
              </a:p>
              <a:p>
                <a:r>
                  <a:rPr lang="en-US" dirty="0" smtClean="0"/>
                  <a:t>Tuner </a:t>
                </a:r>
                <a:r>
                  <a:rPr lang="en-US" dirty="0"/>
                  <a:t>failure </a:t>
                </a:r>
                <a:r>
                  <a:rPr lang="en-US" dirty="0" smtClean="0"/>
                  <a:t>mitigation &amp; reliability</a:t>
                </a:r>
              </a:p>
              <a:p>
                <a:r>
                  <a:rPr lang="en-US" dirty="0" smtClean="0"/>
                  <a:t>Understand the emittance growth discrepancies </a:t>
                </a:r>
                <a:r>
                  <a:rPr lang="en-US" dirty="0" smtClean="0">
                    <a:sym typeface="Wingdings" panose="05000000000000000000" pitchFamily="2" charset="2"/>
                  </a:rPr>
                  <a:t> impact on the LLRF spec for HL-LHC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Improved IOT non-linearity + RF-feedback, FPC processing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Installation ready and functional with dedicated cryogenics – some tests could be partially done in SM18 but requires resources, also conflict with SPS-RFD in SM18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72590"/>
                <a:ext cx="7920000" cy="5383760"/>
              </a:xfrm>
              <a:blipFill>
                <a:blip r:embed="rId2"/>
                <a:stretch>
                  <a:fillRect l="-2154" t="-3058" b="-2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114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S-AUP Upcoming Design Reviews" id="{5CB75D06-65D0-4E45-AAE8-9DDC075BBE15}" vid="{D679F652-6476-A149-B524-227D0E94D5E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1329</TotalTime>
  <Words>1140</Words>
  <Application>Microsoft Office PowerPoint</Application>
  <PresentationFormat>On-screen Show (4:3)</PresentationFormat>
  <Paragraphs>260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Mangal</vt:lpstr>
      <vt:lpstr>Times New Roman</vt:lpstr>
      <vt:lpstr>Wingdings</vt:lpstr>
      <vt:lpstr>Thème Office</vt:lpstr>
      <vt:lpstr>1_Thème Office</vt:lpstr>
      <vt:lpstr>Response to Reviewer Questions</vt:lpstr>
      <vt:lpstr>IN-KIND CONTRIBUTIONS</vt:lpstr>
      <vt:lpstr>Q1: HL-LHC Project Governance:</vt:lpstr>
      <vt:lpstr>Q1: WBS Structure in EVM</vt:lpstr>
      <vt:lpstr>Q1: Workpackage Structure</vt:lpstr>
      <vt:lpstr>Q1: Organization &amp; Communication</vt:lpstr>
      <vt:lpstr>Q2: Masterplan WP4-CC</vt:lpstr>
      <vt:lpstr>Q2: Strategic Plan for DQW/RFD-SPS</vt:lpstr>
      <vt:lpstr>Q3: Gain for SPS-DQW Test2</vt:lpstr>
      <vt:lpstr>Q4: Impact of SPS-RFD (even late)</vt:lpstr>
      <vt:lpstr>Q6-7: Reviews before Procurement</vt:lpstr>
      <vt:lpstr>CM Series Schedule</vt:lpstr>
      <vt:lpstr>Q8: Doc for Knife Edge Modification</vt:lpstr>
      <vt:lpstr>HPR of HOMs</vt:lpstr>
      <vt:lpstr>US-AUP Upcoming Design Reviews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WBS Structure in EVM</dc:title>
  <dc:creator>Rama Calaga</dc:creator>
  <cp:lastModifiedBy>Rama Calaga</cp:lastModifiedBy>
  <cp:revision>90</cp:revision>
  <dcterms:created xsi:type="dcterms:W3CDTF">2019-06-20T11:34:28Z</dcterms:created>
  <dcterms:modified xsi:type="dcterms:W3CDTF">2019-06-21T10:22:46Z</dcterms:modified>
</cp:coreProperties>
</file>