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2"/>
    <p:restoredTop sz="94690"/>
  </p:normalViewPr>
  <p:slideViewPr>
    <p:cSldViewPr snapToGrid="0" snapToObjects="1">
      <p:cViewPr varScale="1">
        <p:scale>
          <a:sx n="91" d="100"/>
          <a:sy n="91" d="100"/>
        </p:scale>
        <p:origin x="11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7C80B1-A9D3-6049-8147-FEA4EF2CB0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9F92746-E037-8545-912F-538AF311A8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0D6CA15-95DA-9842-BFB4-88F865F45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7EE1B-E617-A649-9A06-CA01F14F9A8C}" type="datetimeFigureOut">
              <a:rPr lang="fr-FR" smtClean="0"/>
              <a:t>15/01/2019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AB1EDB4-0253-7448-9DA7-3B46D1CEE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EA0D2BA-72E7-7944-8C1D-31D6C6601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793E-024C-9048-97A9-ACDEDA5802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1517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EC5884-F384-9E47-A653-641DFD179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E51793A-2E36-C44A-BBC0-7F811CAFA1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7883176-A991-6E47-9449-F524D210F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7EE1B-E617-A649-9A06-CA01F14F9A8C}" type="datetimeFigureOut">
              <a:rPr lang="fr-FR" smtClean="0"/>
              <a:t>15/01/2019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3AB4C9-CD9C-BC41-9583-72A2DC377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AB33BB1-C89B-164A-A863-E24CF3226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793E-024C-9048-97A9-ACDEDA5802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2482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FDC7EEA-56F0-6540-8F5E-7CE0410182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64328A9-08B0-A243-9A0F-E762B6C969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DD1A782-1A28-2A40-BD68-74A15590B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7EE1B-E617-A649-9A06-CA01F14F9A8C}" type="datetimeFigureOut">
              <a:rPr lang="fr-FR" smtClean="0"/>
              <a:t>15/01/2019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8A9072D-8770-464E-895E-777BA4A7E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ED02575-5A21-6B43-9BC5-DDA323894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793E-024C-9048-97A9-ACDEDA5802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0646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98A1B6-7A6B-614A-96D8-39D9F5E3A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7CDACF-97D4-4F48-A5BE-BFD6AB52B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11F77B-9E58-634B-9F34-34CB0A92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7EE1B-E617-A649-9A06-CA01F14F9A8C}" type="datetimeFigureOut">
              <a:rPr lang="fr-FR" smtClean="0"/>
              <a:t>15/01/2019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BC38228-AFDA-864A-85B8-6F0795E83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07CF6F-08BE-694E-9DAE-B2572EDB5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793E-024C-9048-97A9-ACDEDA5802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5233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C4F1E8-2B7A-F54C-B62D-4B47F4871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BA62B85-36CE-2549-B332-E49F8259F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848FF3F-4203-5B43-A96C-26DB1AA39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7EE1B-E617-A649-9A06-CA01F14F9A8C}" type="datetimeFigureOut">
              <a:rPr lang="fr-FR" smtClean="0"/>
              <a:t>15/01/2019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BBEFC0D-7113-A246-BA9D-595C08ADE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833C293-4A90-7944-9DFC-878A7365C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793E-024C-9048-97A9-ACDEDA5802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490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909F49-50EF-FB44-8B2C-21BB7865A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1906239-F4C5-834C-B9D9-398A7812CF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36CF45-378E-DC42-B8E9-6463C9FEED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2ED4723-4923-054E-AC1B-9A062265E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7EE1B-E617-A649-9A06-CA01F14F9A8C}" type="datetimeFigureOut">
              <a:rPr lang="fr-FR" smtClean="0"/>
              <a:t>15/01/2019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3384DD9-46B6-3B4A-819A-520B23A04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7408411-7030-2B46-9530-24B96FC08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793E-024C-9048-97A9-ACDEDA5802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356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A371ED-52DD-4B43-B85A-9FE9936FA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F8A5AFF-CAD0-FB4E-ABFB-A5350340D9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AF6294D-760B-204C-AC07-947106A0EA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632D986-F419-5E41-A294-675E1BC5C1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7CBA8ED-C834-1945-B4CE-C1F8F8B8B3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0ECF51D-BE6A-4646-B706-F76104171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7EE1B-E617-A649-9A06-CA01F14F9A8C}" type="datetimeFigureOut">
              <a:rPr lang="fr-FR" smtClean="0"/>
              <a:t>15/01/2019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5969E88-9181-8C4F-98C1-AF3946611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6E64272-9929-EA48-8D44-C0010834D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793E-024C-9048-97A9-ACDEDA5802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283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CBF039-4020-1A43-8232-D6DF24BC2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FDA56EE-FBD6-8840-B657-087577B5D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7EE1B-E617-A649-9A06-CA01F14F9A8C}" type="datetimeFigureOut">
              <a:rPr lang="fr-FR" smtClean="0"/>
              <a:t>15/01/2019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DB428FB-0EDD-5946-B976-B0ED959C2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D783E4D-7164-3C4A-8DD5-367139592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793E-024C-9048-97A9-ACDEDA5802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2933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F7DA4C1-6A81-CF45-B7B7-9DDFE7883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7EE1B-E617-A649-9A06-CA01F14F9A8C}" type="datetimeFigureOut">
              <a:rPr lang="fr-FR" smtClean="0"/>
              <a:t>15/01/2019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1E84608-6F43-CB44-BEA6-2FD97DF20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E93FBFA-5F23-554D-BF92-64A95269E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793E-024C-9048-97A9-ACDEDA5802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9797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7355A8-7B43-FD4E-B04B-9636547F6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6920811-E953-1445-8BE0-6F9DA9EBF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875B03E-DA27-4545-9FB6-304186B271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63C84A8-D87C-9149-9890-43DA4A9BB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7EE1B-E617-A649-9A06-CA01F14F9A8C}" type="datetimeFigureOut">
              <a:rPr lang="fr-FR" smtClean="0"/>
              <a:t>15/01/2019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94CEA2D-C7F4-854A-B6D6-5A6203917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1AC01C2-CCEE-2745-9B6E-4BA84E1DA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793E-024C-9048-97A9-ACDEDA5802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3104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4AEE91-FF89-2248-B8E0-E4E5EA217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F8C2892-A798-DF49-AD56-DB2A5A1C92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BE0F4A4-BB16-2D47-BB75-DE3A5B2FDE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DE5761-FDBC-AD4A-8B58-48F8A2B9A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7EE1B-E617-A649-9A06-CA01F14F9A8C}" type="datetimeFigureOut">
              <a:rPr lang="fr-FR" smtClean="0"/>
              <a:t>15/01/2019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E309385-7C3F-3843-A205-2CF68A0D9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AB9E16-FC51-4847-A42B-CDB2475E9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793E-024C-9048-97A9-ACDEDA5802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6945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A8D63EE-FF24-4342-A026-8BF6367D9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1075066-25B0-1240-841B-B7078B44C4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A24A12E-57C6-D84A-B3A9-7AB15E8E27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7EE1B-E617-A649-9A06-CA01F14F9A8C}" type="datetimeFigureOut">
              <a:rPr lang="fr-FR" smtClean="0"/>
              <a:t>15/01/2019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A90AAA-599C-9E49-98A0-383405DBD2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5FB0823-12E6-DE44-832A-F2A7CDF278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3793E-024C-9048-97A9-ACDEDA5802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2515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EC22E972-626C-9942-AA19-684C7DE5F42E}"/>
              </a:ext>
            </a:extLst>
          </p:cNvPr>
          <p:cNvCxnSpPr>
            <a:cxnSpLocks/>
          </p:cNvCxnSpPr>
          <p:nvPr/>
        </p:nvCxnSpPr>
        <p:spPr>
          <a:xfrm>
            <a:off x="1174595" y="4222594"/>
            <a:ext cx="1038550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D29081E7-0E43-E54D-A8F2-480CCC04D333}"/>
              </a:ext>
            </a:extLst>
          </p:cNvPr>
          <p:cNvSpPr txBox="1"/>
          <p:nvPr/>
        </p:nvSpPr>
        <p:spPr>
          <a:xfrm>
            <a:off x="2374244" y="3645107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7h00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42F4ED-2827-9B44-A67D-6710FBA53C4A}"/>
              </a:ext>
            </a:extLst>
          </p:cNvPr>
          <p:cNvSpPr txBox="1"/>
          <p:nvPr/>
        </p:nvSpPr>
        <p:spPr>
          <a:xfrm>
            <a:off x="3504744" y="3645107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8h30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E9831AE-D386-364E-82AB-07951BEAE8FE}"/>
              </a:ext>
            </a:extLst>
          </p:cNvPr>
          <p:cNvSpPr txBox="1"/>
          <p:nvPr/>
        </p:nvSpPr>
        <p:spPr>
          <a:xfrm>
            <a:off x="5084955" y="3645107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12h00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75007C9-B49B-5146-8515-FF8467B8BE02}"/>
              </a:ext>
            </a:extLst>
          </p:cNvPr>
          <p:cNvSpPr txBox="1"/>
          <p:nvPr/>
        </p:nvSpPr>
        <p:spPr>
          <a:xfrm>
            <a:off x="6332476" y="3645107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13h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6E1BAE0-C5B2-154F-B95D-C1FEE47480DB}"/>
              </a:ext>
            </a:extLst>
          </p:cNvPr>
          <p:cNvSpPr txBox="1"/>
          <p:nvPr/>
        </p:nvSpPr>
        <p:spPr>
          <a:xfrm>
            <a:off x="8199864" y="3640047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17h00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ADE7C32C-9941-1B46-A4C2-982B945C6E19}"/>
              </a:ext>
            </a:extLst>
          </p:cNvPr>
          <p:cNvCxnSpPr>
            <a:cxnSpLocks/>
          </p:cNvCxnSpPr>
          <p:nvPr/>
        </p:nvCxnSpPr>
        <p:spPr>
          <a:xfrm>
            <a:off x="999893" y="1691267"/>
            <a:ext cx="1038550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7F403A6C-53C2-F042-980D-6DDBE1EC4697}"/>
              </a:ext>
            </a:extLst>
          </p:cNvPr>
          <p:cNvSpPr txBox="1"/>
          <p:nvPr/>
        </p:nvSpPr>
        <p:spPr>
          <a:xfrm>
            <a:off x="2199542" y="1113780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7h00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325E5FF-41C0-9A45-A37C-78A1D71D0C80}"/>
              </a:ext>
            </a:extLst>
          </p:cNvPr>
          <p:cNvSpPr txBox="1"/>
          <p:nvPr/>
        </p:nvSpPr>
        <p:spPr>
          <a:xfrm>
            <a:off x="4449336" y="1110579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12h00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19401514-D67E-2B4A-9AA3-65D9A6D54B76}"/>
              </a:ext>
            </a:extLst>
          </p:cNvPr>
          <p:cNvSpPr txBox="1"/>
          <p:nvPr/>
        </p:nvSpPr>
        <p:spPr>
          <a:xfrm>
            <a:off x="6157774" y="1113780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13h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B4A4F744-BBDE-0346-B449-95E75D9BB65D}"/>
              </a:ext>
            </a:extLst>
          </p:cNvPr>
          <p:cNvSpPr txBox="1"/>
          <p:nvPr/>
        </p:nvSpPr>
        <p:spPr>
          <a:xfrm>
            <a:off x="8850349" y="112090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19h00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480356F-A86D-2049-8AEF-E9D4F1F0F2FD}"/>
              </a:ext>
            </a:extLst>
          </p:cNvPr>
          <p:cNvSpPr txBox="1"/>
          <p:nvPr/>
        </p:nvSpPr>
        <p:spPr>
          <a:xfrm>
            <a:off x="4866971" y="238407"/>
            <a:ext cx="1290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Aujourd’hui</a:t>
            </a: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FF730EFE-B77E-C040-88EB-F4F36162ACFF}"/>
              </a:ext>
            </a:extLst>
          </p:cNvPr>
          <p:cNvCxnSpPr/>
          <p:nvPr/>
        </p:nvCxnSpPr>
        <p:spPr>
          <a:xfrm>
            <a:off x="2528318" y="1583473"/>
            <a:ext cx="0" cy="21559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AB235365-F7BC-5D46-99AF-AD1E2A2374FC}"/>
              </a:ext>
            </a:extLst>
          </p:cNvPr>
          <p:cNvCxnSpPr/>
          <p:nvPr/>
        </p:nvCxnSpPr>
        <p:spPr>
          <a:xfrm>
            <a:off x="4836621" y="1583472"/>
            <a:ext cx="0" cy="21559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8B47880E-4B1F-6A43-A70D-59FD5F334184}"/>
              </a:ext>
            </a:extLst>
          </p:cNvPr>
          <p:cNvCxnSpPr/>
          <p:nvPr/>
        </p:nvCxnSpPr>
        <p:spPr>
          <a:xfrm>
            <a:off x="6428040" y="1583472"/>
            <a:ext cx="0" cy="21559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8FBF6DB4-1A80-B84A-B1C9-B47F81368286}"/>
              </a:ext>
            </a:extLst>
          </p:cNvPr>
          <p:cNvCxnSpPr/>
          <p:nvPr/>
        </p:nvCxnSpPr>
        <p:spPr>
          <a:xfrm>
            <a:off x="9237635" y="1583472"/>
            <a:ext cx="0" cy="21559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C8D568B3-DA20-C940-8021-8E691817CC9C}"/>
              </a:ext>
            </a:extLst>
          </p:cNvPr>
          <p:cNvCxnSpPr/>
          <p:nvPr/>
        </p:nvCxnSpPr>
        <p:spPr>
          <a:xfrm>
            <a:off x="6622036" y="4088779"/>
            <a:ext cx="0" cy="21559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A8EC18FD-856C-2346-84AB-8E1412E1D2FB}"/>
              </a:ext>
            </a:extLst>
          </p:cNvPr>
          <p:cNvCxnSpPr/>
          <p:nvPr/>
        </p:nvCxnSpPr>
        <p:spPr>
          <a:xfrm>
            <a:off x="5472240" y="4096213"/>
            <a:ext cx="0" cy="21559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5075EBC5-6664-9648-8200-7DE6A37B8A54}"/>
              </a:ext>
            </a:extLst>
          </p:cNvPr>
          <p:cNvCxnSpPr/>
          <p:nvPr/>
        </p:nvCxnSpPr>
        <p:spPr>
          <a:xfrm>
            <a:off x="2621245" y="4114799"/>
            <a:ext cx="0" cy="21559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8347BBD2-C99E-EA4F-B872-FE43BB0E7889}"/>
              </a:ext>
            </a:extLst>
          </p:cNvPr>
          <p:cNvCxnSpPr/>
          <p:nvPr/>
        </p:nvCxnSpPr>
        <p:spPr>
          <a:xfrm>
            <a:off x="3819360" y="4114799"/>
            <a:ext cx="0" cy="21559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50875120-2659-304B-B249-BBF4E15ADA6F}"/>
              </a:ext>
            </a:extLst>
          </p:cNvPr>
          <p:cNvCxnSpPr/>
          <p:nvPr/>
        </p:nvCxnSpPr>
        <p:spPr>
          <a:xfrm>
            <a:off x="8650337" y="4124607"/>
            <a:ext cx="0" cy="21559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4E80D43E-3294-0548-8FD0-3B4D5D77CF36}"/>
              </a:ext>
            </a:extLst>
          </p:cNvPr>
          <p:cNvSpPr txBox="1"/>
          <p:nvPr/>
        </p:nvSpPr>
        <p:spPr>
          <a:xfrm>
            <a:off x="9624920" y="3640047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19h00</a:t>
            </a:r>
          </a:p>
        </p:txBody>
      </p: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C48C0E6D-777E-1141-8CE4-69F0840B76B1}"/>
              </a:ext>
            </a:extLst>
          </p:cNvPr>
          <p:cNvCxnSpPr/>
          <p:nvPr/>
        </p:nvCxnSpPr>
        <p:spPr>
          <a:xfrm>
            <a:off x="10012206" y="4102615"/>
            <a:ext cx="0" cy="21559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6" name="ZoneTexte 35">
            <a:extLst>
              <a:ext uri="{FF2B5EF4-FFF2-40B4-BE49-F238E27FC236}">
                <a16:creationId xmlns:a16="http://schemas.microsoft.com/office/drawing/2014/main" id="{335D7C7A-439C-E546-A6C6-549FC2FA78EA}"/>
              </a:ext>
            </a:extLst>
          </p:cNvPr>
          <p:cNvSpPr txBox="1"/>
          <p:nvPr/>
        </p:nvSpPr>
        <p:spPr>
          <a:xfrm>
            <a:off x="4043776" y="4330388"/>
            <a:ext cx="118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CERN PRIV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68AB5E59-27C4-2842-9F1D-C8823BA99EC0}"/>
              </a:ext>
            </a:extLst>
          </p:cNvPr>
          <p:cNvSpPr txBox="1"/>
          <p:nvPr/>
        </p:nvSpPr>
        <p:spPr>
          <a:xfrm>
            <a:off x="7087039" y="4329199"/>
            <a:ext cx="118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CERN PRIV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08D5DB0F-B8D5-8F49-A0CB-7B66A84E7159}"/>
              </a:ext>
            </a:extLst>
          </p:cNvPr>
          <p:cNvSpPr txBox="1"/>
          <p:nvPr/>
        </p:nvSpPr>
        <p:spPr>
          <a:xfrm>
            <a:off x="2914678" y="1789255"/>
            <a:ext cx="118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CERN PRIV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7F089576-28FE-E249-AC2E-B29E89E2FCD8}"/>
              </a:ext>
            </a:extLst>
          </p:cNvPr>
          <p:cNvSpPr txBox="1"/>
          <p:nvPr/>
        </p:nvSpPr>
        <p:spPr>
          <a:xfrm>
            <a:off x="7389781" y="1789255"/>
            <a:ext cx="118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CERN PRIV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0B630472-CD59-9A47-93D4-C3F4456514CC}"/>
              </a:ext>
            </a:extLst>
          </p:cNvPr>
          <p:cNvSpPr txBox="1"/>
          <p:nvPr/>
        </p:nvSpPr>
        <p:spPr>
          <a:xfrm>
            <a:off x="4773192" y="1789255"/>
            <a:ext cx="1726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0107-JURA-MIDI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0BF5174-EF41-1149-B812-9C39F75E4DCA}"/>
              </a:ext>
            </a:extLst>
          </p:cNvPr>
          <p:cNvSpPr txBox="1"/>
          <p:nvPr/>
        </p:nvSpPr>
        <p:spPr>
          <a:xfrm>
            <a:off x="5502138" y="4328009"/>
            <a:ext cx="120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0107-JURA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6D611384-44EB-034D-9406-5BB13B0F43A1}"/>
              </a:ext>
            </a:extLst>
          </p:cNvPr>
          <p:cNvSpPr txBox="1"/>
          <p:nvPr/>
        </p:nvSpPr>
        <p:spPr>
          <a:xfrm>
            <a:off x="2565273" y="4328009"/>
            <a:ext cx="120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0107-JURA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F6FFC91B-88AB-F84B-B882-B574DF667961}"/>
              </a:ext>
            </a:extLst>
          </p:cNvPr>
          <p:cNvSpPr txBox="1"/>
          <p:nvPr/>
        </p:nvSpPr>
        <p:spPr>
          <a:xfrm>
            <a:off x="8650337" y="4340197"/>
            <a:ext cx="120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0107-JURA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B2EEAD3F-D2AE-4D4A-A12A-B3277834F06E}"/>
              </a:ext>
            </a:extLst>
          </p:cNvPr>
          <p:cNvSpPr txBox="1"/>
          <p:nvPr/>
        </p:nvSpPr>
        <p:spPr>
          <a:xfrm>
            <a:off x="4841554" y="2984502"/>
            <a:ext cx="1261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Proposition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767881AD-4E22-4347-9EA2-CFDBF83B73E0}"/>
              </a:ext>
            </a:extLst>
          </p:cNvPr>
          <p:cNvSpPr txBox="1"/>
          <p:nvPr/>
        </p:nvSpPr>
        <p:spPr>
          <a:xfrm>
            <a:off x="822207" y="1789255"/>
            <a:ext cx="120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0107-JURA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5A3F533D-7BB1-0947-AD1A-E82460704F21}"/>
              </a:ext>
            </a:extLst>
          </p:cNvPr>
          <p:cNvSpPr txBox="1"/>
          <p:nvPr/>
        </p:nvSpPr>
        <p:spPr>
          <a:xfrm>
            <a:off x="9546178" y="1791628"/>
            <a:ext cx="120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0107-JURA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CB8503B8-3641-1B4C-9F1A-08FCB911F14F}"/>
              </a:ext>
            </a:extLst>
          </p:cNvPr>
          <p:cNvSpPr txBox="1"/>
          <p:nvPr/>
        </p:nvSpPr>
        <p:spPr>
          <a:xfrm>
            <a:off x="10212796" y="4337970"/>
            <a:ext cx="120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0107-JURA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C408DE58-09EA-9640-8E37-CFDB044FD555}"/>
              </a:ext>
            </a:extLst>
          </p:cNvPr>
          <p:cNvSpPr txBox="1"/>
          <p:nvPr/>
        </p:nvSpPr>
        <p:spPr>
          <a:xfrm>
            <a:off x="1027002" y="4320581"/>
            <a:ext cx="120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0107-JURA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12D5F31F-DCE4-4349-BB26-FA763E6F6C5B}"/>
              </a:ext>
            </a:extLst>
          </p:cNvPr>
          <p:cNvSpPr txBox="1"/>
          <p:nvPr/>
        </p:nvSpPr>
        <p:spPr>
          <a:xfrm>
            <a:off x="981307" y="5449229"/>
            <a:ext cx="76583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8h30 -&gt; 17h30 lundi -&gt; vendredi activité maintenance, installation, nettoyage … </a:t>
            </a:r>
          </a:p>
          <a:p>
            <a:r>
              <a:rPr lang="fr-FR" dirty="0"/>
              <a:t>Sinon pas d’accès sauf avec les pompiers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FA78FE19-FB2A-9942-A7AB-D24515E9E251}"/>
              </a:ext>
            </a:extLst>
          </p:cNvPr>
          <p:cNvSpPr txBox="1"/>
          <p:nvPr/>
        </p:nvSpPr>
        <p:spPr>
          <a:xfrm>
            <a:off x="5469786" y="4720372"/>
            <a:ext cx="1726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0107-JURA-MIDI</a:t>
            </a:r>
          </a:p>
        </p:txBody>
      </p:sp>
    </p:spTree>
    <p:extLst>
      <p:ext uri="{BB962C8B-B14F-4D97-AF65-F5344CB8AC3E}">
        <p14:creationId xmlns:p14="http://schemas.microsoft.com/office/powerpoint/2010/main" val="12505592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49</Words>
  <Application>Microsoft Macintosh PowerPoint</Application>
  <PresentationFormat>Grand écran</PresentationFormat>
  <Paragraphs>27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Alexandre Desmarest</dc:creator>
  <cp:lastModifiedBy>Alexandre Desmarest</cp:lastModifiedBy>
  <cp:revision>13</cp:revision>
  <dcterms:created xsi:type="dcterms:W3CDTF">2019-01-14T15:43:05Z</dcterms:created>
  <dcterms:modified xsi:type="dcterms:W3CDTF">2019-01-15T08:27:54Z</dcterms:modified>
</cp:coreProperties>
</file>