
<file path=[Content_Types].xml><?xml version="1.0" encoding="utf-8"?>
<Types xmlns="http://schemas.openxmlformats.org/package/2006/content-types">
  <Default Extension="emf" ContentType="image/x-emf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handoutMasterIdLst>
    <p:handoutMasterId r:id="rId5"/>
  </p:handoutMasterIdLst>
  <p:sldIdLst>
    <p:sldId id="267" r:id="rId2"/>
    <p:sldId id="703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913" userDrawn="1">
          <p15:clr>
            <a:srgbClr val="A4A3A4"/>
          </p15:clr>
        </p15:guide>
        <p15:guide id="2" pos="249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432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88" autoAdjust="0"/>
    <p:restoredTop sz="94660"/>
  </p:normalViewPr>
  <p:slideViewPr>
    <p:cSldViewPr showGuides="1">
      <p:cViewPr varScale="1">
        <p:scale>
          <a:sx n="128" d="100"/>
          <a:sy n="128" d="100"/>
        </p:scale>
        <p:origin x="528" y="176"/>
      </p:cViewPr>
      <p:guideLst>
        <p:guide orient="horz" pos="913"/>
        <p:guide pos="249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howGuides="1">
      <p:cViewPr>
        <p:scale>
          <a:sx n="100" d="100"/>
          <a:sy n="100" d="100"/>
        </p:scale>
        <p:origin x="480" y="72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C75E6C4-5F43-4FF9-96D4-21B8157BE639}" type="datetimeFigureOut">
              <a:rPr lang="de-DE" smtClean="0"/>
              <a:t>23.07.19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3E8B182-0F75-451D-B88B-ABD1C205B431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180968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01BD367-6A7A-405A-BFB1-15817186491F}" type="datetimeFigureOut">
              <a:rPr lang="de-DE" smtClean="0"/>
              <a:t>23.07.19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413189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dirty="0"/>
              <a:t>Formatvorlagen des Textmasters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E7B5255-5329-45F9-87F3-A2F9FB4734DF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276767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177800" indent="-177800" algn="l" defTabSz="914400" rtl="0" eaLnBrk="1" latinLnBrk="0" hangingPunct="1">
      <a:buFont typeface="Arial" panose="020B0604020202020204" pitchFamily="34" charset="0"/>
      <a:buChar char="•"/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355600" indent="-177800" algn="l" defTabSz="914400" rtl="0" eaLnBrk="1" latinLnBrk="0" hangingPunct="1">
      <a:buFont typeface="Arial" panose="020B0604020202020204" pitchFamily="34" charset="0"/>
      <a:buChar char="•"/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542925" indent="-187325" algn="l" defTabSz="914400" rtl="0" eaLnBrk="1" latinLnBrk="0" hangingPunct="1">
      <a:buFont typeface="Arial" panose="020B0604020202020204" pitchFamily="34" charset="0"/>
      <a:buChar char="•"/>
      <a:tabLst/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720725" indent="-177800" algn="l" defTabSz="914400" rtl="0" eaLnBrk="1" latinLnBrk="0" hangingPunct="1">
      <a:buFont typeface="Arial" panose="020B0604020202020204" pitchFamily="34" charset="0"/>
      <a:buChar char="•"/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898525" indent="-177800" algn="l" defTabSz="914400" rtl="0" eaLnBrk="1" latinLnBrk="0" hangingPunct="1">
      <a:buFont typeface="Arial" panose="020B0604020202020204" pitchFamily="34" charset="0"/>
      <a:buChar char="•"/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97800" y="5669842"/>
            <a:ext cx="793750" cy="79419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5288" y="349611"/>
            <a:ext cx="8353425" cy="1855254"/>
          </a:xfrm>
        </p:spPr>
        <p:txBody>
          <a:bodyPr anchor="t"/>
          <a:lstStyle>
            <a:lvl1pPr algn="l">
              <a:lnSpc>
                <a:spcPct val="100000"/>
              </a:lnSpc>
              <a:defRPr sz="6000"/>
            </a:lvl1pPr>
          </a:lstStyle>
          <a:p>
            <a:r>
              <a:rPr lang="en-US" noProof="0"/>
              <a:t>Click to edit Master title style</a:t>
            </a:r>
            <a:endParaRPr lang="en-US" noProof="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5287" y="2335013"/>
            <a:ext cx="8353425" cy="1525787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accent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noProof="0"/>
              <a:t>Click to edit Master subtitle style</a:t>
            </a:r>
            <a:endParaRPr lang="en-US" noProof="0" dirty="0"/>
          </a:p>
        </p:txBody>
      </p:sp>
      <p:sp>
        <p:nvSpPr>
          <p:cNvPr id="12" name="Textplatzhalter 11"/>
          <p:cNvSpPr>
            <a:spLocks noGrp="1"/>
          </p:cNvSpPr>
          <p:nvPr>
            <p:ph type="body" sz="quarter" idx="10"/>
          </p:nvPr>
        </p:nvSpPr>
        <p:spPr>
          <a:xfrm>
            <a:off x="400043" y="4096779"/>
            <a:ext cx="8348669" cy="700373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sz="1800"/>
            </a:lvl1pPr>
          </a:lstStyle>
          <a:p>
            <a:pPr lvl="0"/>
            <a:r>
              <a:rPr lang="en-US" noProof="0"/>
              <a:t>Edit Master text styles</a:t>
            </a:r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FA66228A-40CC-4875-B5B2-E0DA77FB35CF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7" y="6261914"/>
            <a:ext cx="2168482" cy="1606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94195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en-US" noProof="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| HASCO 2019 | Federico Meloni, 23/07/2019</a:t>
            </a:r>
            <a:endParaRPr lang="en-US" noProof="0" dirty="0"/>
          </a:p>
        </p:txBody>
      </p:sp>
      <p:sp>
        <p:nvSpPr>
          <p:cNvPr id="6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395287" y="817500"/>
            <a:ext cx="8364699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en-US" noProof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4722976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| HASCO 2019 | Federico Meloni, 23/07/2019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75989467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nta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>
            <a:extLst>
              <a:ext uri="{FF2B5EF4-FFF2-40B4-BE49-F238E27FC236}">
                <a16:creationId xmlns:a16="http://schemas.microsoft.com/office/drawing/2014/main" id="{E704B3C6-C432-42C5-94A1-8321298516F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8779" y="4587296"/>
            <a:ext cx="598825" cy="185118"/>
          </a:xfrm>
          <a:prstGeom prst="rect">
            <a:avLst/>
          </a:prstGeom>
        </p:spPr>
      </p:pic>
      <p:sp>
        <p:nvSpPr>
          <p:cNvPr id="5" name="Rechteck 4">
            <a:extLst>
              <a:ext uri="{FF2B5EF4-FFF2-40B4-BE49-F238E27FC236}">
                <a16:creationId xmlns:a16="http://schemas.microsoft.com/office/drawing/2014/main" id="{2E82049A-6019-4056-8638-0E7938261DF0}"/>
              </a:ext>
            </a:extLst>
          </p:cNvPr>
          <p:cNvSpPr/>
          <p:nvPr userDrawn="1"/>
        </p:nvSpPr>
        <p:spPr>
          <a:xfrm>
            <a:off x="395288" y="3980131"/>
            <a:ext cx="4572000" cy="373107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pPr>
              <a:lnSpc>
                <a:spcPct val="110000"/>
              </a:lnSpc>
            </a:pPr>
            <a:r>
              <a:rPr lang="de-DE" b="1" dirty="0"/>
              <a:t>Contact</a:t>
            </a:r>
          </a:p>
        </p:txBody>
      </p:sp>
      <p:sp>
        <p:nvSpPr>
          <p:cNvPr id="6" name="Rechteck 5">
            <a:extLst>
              <a:ext uri="{FF2B5EF4-FFF2-40B4-BE49-F238E27FC236}">
                <a16:creationId xmlns:a16="http://schemas.microsoft.com/office/drawing/2014/main" id="{8E7668B4-E772-45DD-8F6B-23E9883B6073}"/>
              </a:ext>
            </a:extLst>
          </p:cNvPr>
          <p:cNvSpPr/>
          <p:nvPr userDrawn="1"/>
        </p:nvSpPr>
        <p:spPr>
          <a:xfrm>
            <a:off x="395288" y="4516739"/>
            <a:ext cx="2700548" cy="1899935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pPr>
              <a:lnSpc>
                <a:spcPct val="120000"/>
              </a:lnSpc>
              <a:tabLst>
                <a:tab pos="715963" algn="l"/>
              </a:tabLst>
            </a:pPr>
            <a:r>
              <a:rPr lang="de-DE" dirty="0"/>
              <a:t>	Deutsches </a:t>
            </a:r>
          </a:p>
          <a:p>
            <a:pPr>
              <a:lnSpc>
                <a:spcPct val="120000"/>
              </a:lnSpc>
            </a:pPr>
            <a:r>
              <a:rPr lang="de-DE" dirty="0"/>
              <a:t>Elektronen-Synchrotron</a:t>
            </a:r>
          </a:p>
          <a:p>
            <a:pPr>
              <a:lnSpc>
                <a:spcPct val="120000"/>
              </a:lnSpc>
            </a:pPr>
            <a:endParaRPr lang="de-DE" dirty="0"/>
          </a:p>
          <a:p>
            <a:pPr>
              <a:lnSpc>
                <a:spcPct val="120000"/>
              </a:lnSpc>
            </a:pPr>
            <a:r>
              <a:rPr lang="de-DE" dirty="0"/>
              <a:t>www.desy.de</a:t>
            </a:r>
          </a:p>
        </p:txBody>
      </p:sp>
      <p:sp>
        <p:nvSpPr>
          <p:cNvPr id="7" name="Textplatzhalter 7">
            <a:extLst>
              <a:ext uri="{FF2B5EF4-FFF2-40B4-BE49-F238E27FC236}">
                <a16:creationId xmlns:a16="http://schemas.microsoft.com/office/drawing/2014/main" id="{1383398B-695A-4C6B-980D-9B67FB512D7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599891" y="4516739"/>
            <a:ext cx="5148821" cy="1899936"/>
          </a:xfrm>
        </p:spPr>
        <p:txBody>
          <a:bodyPr/>
          <a:lstStyle>
            <a:lvl1pPr marL="0" indent="0">
              <a:lnSpc>
                <a:spcPct val="120000"/>
              </a:lnSpc>
              <a:spcAft>
                <a:spcPts val="0"/>
              </a:spcAft>
              <a:buNone/>
              <a:defRPr/>
            </a:lvl1pPr>
            <a:lvl2pPr marL="361950" indent="0">
              <a:buNone/>
              <a:defRPr/>
            </a:lvl2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1050092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Click to edit Master text styles</a:t>
            </a:r>
          </a:p>
          <a:p>
            <a:pPr lvl="1"/>
            <a:r>
              <a:rPr lang="it-IT"/>
              <a:t>Second level</a:t>
            </a:r>
          </a:p>
          <a:p>
            <a:pPr lvl="2"/>
            <a:r>
              <a:rPr lang="it-IT"/>
              <a:t>Third level</a:t>
            </a:r>
          </a:p>
          <a:p>
            <a:pPr lvl="3"/>
            <a:r>
              <a:rPr lang="it-IT"/>
              <a:t>Fourth level</a:t>
            </a:r>
          </a:p>
          <a:p>
            <a:pPr lvl="4"/>
            <a:r>
              <a:rPr lang="it-IT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6C7F97-E8D5-0442-AE2C-BE0587D6A92F}" type="datetime1">
              <a:rPr lang="de-DE" smtClean="0"/>
              <a:t>23.07.19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| HASCO 2019 | Federico Meloni, 23/07/2019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43CF3-31D8-CA44-84CB-4A4702BCB1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38396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(with Pictur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Bildplatzhalter 6"/>
          <p:cNvSpPr>
            <a:spLocks noGrp="1"/>
          </p:cNvSpPr>
          <p:nvPr>
            <p:ph type="pic" sz="quarter" idx="14"/>
          </p:nvPr>
        </p:nvSpPr>
        <p:spPr>
          <a:xfrm>
            <a:off x="1" y="0"/>
            <a:ext cx="9143998" cy="3429001"/>
          </a:xfrm>
          <a:solidFill>
            <a:schemeClr val="tx2"/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US" noProof="0"/>
              <a:t>Click icon to add picture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5288" y="349611"/>
            <a:ext cx="8353425" cy="1099777"/>
          </a:xfrm>
        </p:spPr>
        <p:txBody>
          <a:bodyPr anchor="t"/>
          <a:lstStyle>
            <a:lvl1pPr algn="l">
              <a:lnSpc>
                <a:spcPct val="100000"/>
              </a:lnSpc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Click to edit Master title style</a:t>
            </a:r>
            <a:endParaRPr lang="en-US" noProof="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5287" y="2335013"/>
            <a:ext cx="8353425" cy="889339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accent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noProof="0"/>
              <a:t>Click to edit Master subtitle style</a:t>
            </a:r>
            <a:endParaRPr lang="en-US" noProof="0" dirty="0"/>
          </a:p>
        </p:txBody>
      </p:sp>
      <p:sp>
        <p:nvSpPr>
          <p:cNvPr id="12" name="Textplatzhalter 11"/>
          <p:cNvSpPr>
            <a:spLocks noGrp="1"/>
          </p:cNvSpPr>
          <p:nvPr>
            <p:ph type="body" sz="quarter" idx="10"/>
          </p:nvPr>
        </p:nvSpPr>
        <p:spPr>
          <a:xfrm>
            <a:off x="400043" y="4096779"/>
            <a:ext cx="8348669" cy="700373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sz="1800"/>
            </a:lvl1pPr>
          </a:lstStyle>
          <a:p>
            <a:pPr lvl="0"/>
            <a:r>
              <a:rPr lang="en-US" noProof="0"/>
              <a:t>Edit Master text styles</a:t>
            </a:r>
          </a:p>
        </p:txBody>
      </p:sp>
      <p:pic>
        <p:nvPicPr>
          <p:cNvPr id="10" name="Grafik 9">
            <a:extLst>
              <a:ext uri="{FF2B5EF4-FFF2-40B4-BE49-F238E27FC236}">
                <a16:creationId xmlns:a16="http://schemas.microsoft.com/office/drawing/2014/main" id="{DC059C8A-4E30-4CF7-8596-8085B43DF34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7" y="6261914"/>
            <a:ext cx="2168482" cy="160615"/>
          </a:xfrm>
          <a:prstGeom prst="rect">
            <a:avLst/>
          </a:prstGeom>
        </p:spPr>
      </p:pic>
      <p:pic>
        <p:nvPicPr>
          <p:cNvPr id="11" name="Grafik 10">
            <a:extLst>
              <a:ext uri="{FF2B5EF4-FFF2-40B4-BE49-F238E27FC236}">
                <a16:creationId xmlns:a16="http://schemas.microsoft.com/office/drawing/2014/main" id="{AD71804E-76B6-4901-BC63-91145FE90091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97800" y="5669842"/>
            <a:ext cx="793750" cy="7941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08561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vider cyan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5288" y="349610"/>
            <a:ext cx="8353425" cy="3511190"/>
          </a:xfrm>
        </p:spPr>
        <p:txBody>
          <a:bodyPr anchor="t"/>
          <a:lstStyle>
            <a:lvl1pPr algn="l">
              <a:lnSpc>
                <a:spcPct val="100000"/>
              </a:lnSpc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Click to edit Master title style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4575798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vider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5288" y="349610"/>
            <a:ext cx="8353425" cy="3511190"/>
          </a:xfrm>
        </p:spPr>
        <p:txBody>
          <a:bodyPr anchor="t"/>
          <a:lstStyle>
            <a:lvl1pPr algn="l">
              <a:lnSpc>
                <a:spcPct val="100000"/>
              </a:lnSpc>
              <a:defRPr sz="6000">
                <a:solidFill>
                  <a:schemeClr val="accent1"/>
                </a:solidFill>
              </a:defRPr>
            </a:lvl1pPr>
          </a:lstStyle>
          <a:p>
            <a:r>
              <a:rPr lang="en-US" noProof="0"/>
              <a:t>Click to edit Master title style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2271513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en-US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| HASCO 2019 | Federico Meloni, 23/07/2019</a:t>
            </a:r>
            <a:endParaRPr lang="en-US" noProof="0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395287" y="817500"/>
            <a:ext cx="8364699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en-US" noProof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334084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en-US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288" y="1406426"/>
            <a:ext cx="4105276" cy="5010249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| HASCO 2019 | Federico Meloni, 23/07/2019</a:t>
            </a:r>
            <a:endParaRPr lang="en-US" noProof="0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395287" y="817500"/>
            <a:ext cx="8364699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4"/>
          </p:nvPr>
        </p:nvSpPr>
        <p:spPr>
          <a:xfrm>
            <a:off x="4643438" y="1406426"/>
            <a:ext cx="4116548" cy="5010249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487154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Text and 2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en-US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| HASCO 2019 | Federico Meloni, 23/07/2019</a:t>
            </a:r>
            <a:endParaRPr lang="en-US" noProof="0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395287" y="817500"/>
            <a:ext cx="8364699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5"/>
          </p:nvPr>
        </p:nvSpPr>
        <p:spPr>
          <a:xfrm>
            <a:off x="395289" y="1406427"/>
            <a:ext cx="4105276" cy="2454374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9" name="Textplatzhalter 6"/>
          <p:cNvSpPr>
            <a:spLocks noGrp="1"/>
          </p:cNvSpPr>
          <p:nvPr>
            <p:ph type="body" sz="quarter" idx="16"/>
          </p:nvPr>
        </p:nvSpPr>
        <p:spPr>
          <a:xfrm>
            <a:off x="395289" y="3963533"/>
            <a:ext cx="4105276" cy="2454374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10" name="Bildplatzhalter 6"/>
          <p:cNvSpPr>
            <a:spLocks noGrp="1"/>
          </p:cNvSpPr>
          <p:nvPr>
            <p:ph type="pic" sz="quarter" idx="14"/>
          </p:nvPr>
        </p:nvSpPr>
        <p:spPr>
          <a:xfrm>
            <a:off x="4643438" y="1449389"/>
            <a:ext cx="4105274" cy="2411412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US" noProof="0"/>
              <a:t>Click icon to add picture</a:t>
            </a:r>
          </a:p>
        </p:txBody>
      </p:sp>
      <p:sp>
        <p:nvSpPr>
          <p:cNvPr id="11" name="Bildplatzhalter 6"/>
          <p:cNvSpPr>
            <a:spLocks noGrp="1"/>
          </p:cNvSpPr>
          <p:nvPr>
            <p:ph type="pic" sz="quarter" idx="17"/>
          </p:nvPr>
        </p:nvSpPr>
        <p:spPr>
          <a:xfrm>
            <a:off x="4643439" y="4005263"/>
            <a:ext cx="4105274" cy="2412644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US" noProof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4711603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Text and 2 Objec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en-US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| HASCO 2019 | Federico Meloni, 23/07/2019</a:t>
            </a:r>
            <a:endParaRPr lang="en-US" noProof="0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395287" y="817500"/>
            <a:ext cx="8364699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5"/>
          </p:nvPr>
        </p:nvSpPr>
        <p:spPr>
          <a:xfrm>
            <a:off x="395289" y="1406427"/>
            <a:ext cx="4105276" cy="2454374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9" name="Textplatzhalter 6"/>
          <p:cNvSpPr>
            <a:spLocks noGrp="1"/>
          </p:cNvSpPr>
          <p:nvPr>
            <p:ph type="body" sz="quarter" idx="16"/>
          </p:nvPr>
        </p:nvSpPr>
        <p:spPr>
          <a:xfrm>
            <a:off x="395289" y="3963533"/>
            <a:ext cx="4105276" cy="2454374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12" name="Inhaltsplatzhalter 10">
            <a:extLst>
              <a:ext uri="{FF2B5EF4-FFF2-40B4-BE49-F238E27FC236}">
                <a16:creationId xmlns:a16="http://schemas.microsoft.com/office/drawing/2014/main" id="{3940162A-D75D-4335-9E40-1D7B2D50CB14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4643438" y="1449389"/>
            <a:ext cx="4105274" cy="2411411"/>
          </a:xfrm>
          <a:solidFill>
            <a:schemeClr val="bg1">
              <a:lumMod val="95000"/>
            </a:schemeClr>
          </a:solidFill>
        </p:spPr>
        <p:txBody>
          <a:bodyPr lIns="72000" tIns="36000" rIns="72000" bIns="36000"/>
          <a:lstStyle>
            <a:lvl1pPr marL="0" indent="0">
              <a:buNone/>
              <a:defRPr/>
            </a:lvl1pPr>
          </a:lstStyle>
          <a:p>
            <a:r>
              <a:rPr lang="de-DE" dirty="0" err="1"/>
              <a:t>Object</a:t>
            </a:r>
            <a:endParaRPr lang="de-DE" dirty="0"/>
          </a:p>
        </p:txBody>
      </p:sp>
      <p:sp>
        <p:nvSpPr>
          <p:cNvPr id="13" name="Inhaltsplatzhalter 11">
            <a:extLst>
              <a:ext uri="{FF2B5EF4-FFF2-40B4-BE49-F238E27FC236}">
                <a16:creationId xmlns:a16="http://schemas.microsoft.com/office/drawing/2014/main" id="{383D9EF4-C943-4128-A189-76FB47C215CE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4643438" y="4005263"/>
            <a:ext cx="4105274" cy="2412644"/>
          </a:xfrm>
          <a:solidFill>
            <a:schemeClr val="bg1">
              <a:lumMod val="95000"/>
            </a:schemeClr>
          </a:solidFill>
        </p:spPr>
        <p:txBody>
          <a:bodyPr lIns="72000" tIns="36000" rIns="72000" bIns="36000"/>
          <a:lstStyle>
            <a:lvl1pPr marL="0" indent="0">
              <a:buNone/>
              <a:defRPr/>
            </a:lvl1pPr>
          </a:lstStyle>
          <a:p>
            <a:r>
              <a:rPr lang="de-DE" dirty="0" err="1"/>
              <a:t>Object</a:t>
            </a:r>
            <a:r>
              <a:rPr lang="de-DE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8608048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en-US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| HASCO 2019 | Federico Meloni, 23/07/2019</a:t>
            </a:r>
            <a:endParaRPr lang="en-US" noProof="0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395287" y="817500"/>
            <a:ext cx="8364699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7" name="Bildplatzhalter 6"/>
          <p:cNvSpPr>
            <a:spLocks noGrp="1"/>
          </p:cNvSpPr>
          <p:nvPr>
            <p:ph type="pic" sz="quarter" idx="14"/>
          </p:nvPr>
        </p:nvSpPr>
        <p:spPr>
          <a:xfrm>
            <a:off x="395288" y="1449388"/>
            <a:ext cx="8353424" cy="4967287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US" noProof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38969432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95287" y="349611"/>
            <a:ext cx="8353425" cy="451098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endParaRPr lang="en-US" noProof="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5287" y="1406426"/>
            <a:ext cx="8353425" cy="5010249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endParaRPr lang="en-US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91579" y="6580800"/>
            <a:ext cx="7272810" cy="186841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/>
              <a:t>| HASCO 2019 | Federico Meloni, 23/07/2019</a:t>
            </a:r>
            <a:endParaRPr lang="en-US" dirty="0"/>
          </a:p>
        </p:txBody>
      </p:sp>
      <p:sp>
        <p:nvSpPr>
          <p:cNvPr id="14" name="Textfeld 13"/>
          <p:cNvSpPr txBox="1"/>
          <p:nvPr userDrawn="1"/>
        </p:nvSpPr>
        <p:spPr>
          <a:xfrm>
            <a:off x="8136396" y="6580800"/>
            <a:ext cx="612316" cy="186841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r"/>
            <a:r>
              <a:rPr lang="en-US" sz="1000" b="1" noProof="0" dirty="0"/>
              <a:t>Page </a:t>
            </a:r>
            <a:fld id="{0427E4B2-AC28-443E-BE04-5CD55098A90B}" type="slidenum">
              <a:rPr lang="en-US" sz="1000" b="1" noProof="0" smtClean="0"/>
              <a:pPr algn="r"/>
              <a:t>‹#›</a:t>
            </a:fld>
            <a:endParaRPr lang="en-US" sz="1000" b="1" noProof="0" dirty="0"/>
          </a:p>
        </p:txBody>
      </p:sp>
      <p:pic>
        <p:nvPicPr>
          <p:cNvPr id="10" name="Grafik 9">
            <a:extLst>
              <a:ext uri="{FF2B5EF4-FFF2-40B4-BE49-F238E27FC236}">
                <a16:creationId xmlns:a16="http://schemas.microsoft.com/office/drawing/2014/main" id="{91A9E512-39DB-45FA-95C7-CE8C891DDC68}"/>
              </a:ext>
            </a:extLst>
          </p:cNvPr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112" y="6614019"/>
            <a:ext cx="325552" cy="1006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52993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1" r:id="rId2"/>
    <p:sldLayoutId id="2147483672" r:id="rId3"/>
    <p:sldLayoutId id="2147483674" r:id="rId4"/>
    <p:sldLayoutId id="2147483662" r:id="rId5"/>
    <p:sldLayoutId id="2147483668" r:id="rId6"/>
    <p:sldLayoutId id="2147483670" r:id="rId7"/>
    <p:sldLayoutId id="2147483673" r:id="rId8"/>
    <p:sldLayoutId id="2147483669" r:id="rId9"/>
    <p:sldLayoutId id="2147483666" r:id="rId10"/>
    <p:sldLayoutId id="2147483667" r:id="rId11"/>
    <p:sldLayoutId id="2147483675" r:id="rId12"/>
    <p:sldLayoutId id="2147483677" r:id="rId13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000" b="1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61950" indent="-361950" algn="l" defTabSz="914400" rtl="0" eaLnBrk="1" latinLnBrk="0" hangingPunct="1">
        <a:lnSpc>
          <a:spcPct val="110000"/>
        </a:lnSpc>
        <a:spcBef>
          <a:spcPts val="0"/>
        </a:spcBef>
        <a:spcAft>
          <a:spcPts val="1200"/>
        </a:spcAft>
        <a:buFont typeface="Arial" panose="020B0604020202020204" pitchFamily="34" charset="0"/>
        <a:buChar char="•"/>
        <a:tabLst>
          <a:tab pos="361950" algn="l"/>
        </a:tabLst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628650" indent="-266700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95350" indent="-266700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162050" indent="-266700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438275" indent="-276225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913" userDrawn="1">
          <p15:clr>
            <a:srgbClr val="F26B43"/>
          </p15:clr>
        </p15:guide>
        <p15:guide id="2" pos="2925" userDrawn="1">
          <p15:clr>
            <a:srgbClr val="F26B43"/>
          </p15:clr>
        </p15:guide>
        <p15:guide id="3" pos="2835" userDrawn="1">
          <p15:clr>
            <a:srgbClr val="F26B43"/>
          </p15:clr>
        </p15:guide>
        <p15:guide id="4" pos="5511" userDrawn="1">
          <p15:clr>
            <a:srgbClr val="F26B43"/>
          </p15:clr>
        </p15:guide>
        <p15:guide id="5" pos="249" userDrawn="1">
          <p15:clr>
            <a:srgbClr val="F26B43"/>
          </p15:clr>
        </p15:guide>
        <p15:guide id="6" orient="horz" pos="4042" userDrawn="1">
          <p15:clr>
            <a:srgbClr val="F26B43"/>
          </p15:clr>
        </p15:guide>
        <p15:guide id="7" orient="horz" pos="2432" userDrawn="1">
          <p15:clr>
            <a:srgbClr val="F26B43"/>
          </p15:clr>
        </p15:guide>
        <p15:guide id="8" orient="horz" pos="2523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colab.research.google.com/drive/1Q1NX7H0_-yLrfnznf-_T-jbAWKgUhD5P" TargetMode="External"/><Relationship Id="rId2" Type="http://schemas.openxmlformats.org/officeDocument/2006/relationships/hyperlink" Target="https://colab.research.google.com/drive/12mBH1XUX5sCf76scfkXvzTKuOrDjOL9q" TargetMode="External"/><Relationship Id="rId1" Type="http://schemas.openxmlformats.org/officeDocument/2006/relationships/slideLayout" Target="../slideLayouts/slideLayout13.xml"/><Relationship Id="rId5" Type="http://schemas.openxmlformats.org/officeDocument/2006/relationships/hyperlink" Target="https://colab.research.google.com/drive/1k41J9pVyDCHfMy1v7LefBihMCIEp8CJG" TargetMode="External"/><Relationship Id="rId4" Type="http://schemas.openxmlformats.org/officeDocument/2006/relationships/hyperlink" Target="https://colab.research.google.com/drive/1PKxyCarj97CB3WQIDsNjU8wPDKGQeEgr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close up of a sign&#10;&#10;Description automatically generated">
            <a:extLst>
              <a:ext uri="{FF2B5EF4-FFF2-40B4-BE49-F238E27FC236}">
                <a16:creationId xmlns:a16="http://schemas.microsoft.com/office/drawing/2014/main" id="{53070DBE-3A19-E341-8641-AC57C01E295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53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2172" y="1700807"/>
            <a:ext cx="3614823" cy="3614823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Machine Learning</a:t>
            </a:r>
            <a:br>
              <a:rPr lang="en-US" dirty="0"/>
            </a:br>
            <a:r>
              <a:rPr lang="en-US" dirty="0"/>
              <a:t>hands-on</a:t>
            </a:r>
          </a:p>
        </p:txBody>
      </p:sp>
      <p:sp>
        <p:nvSpPr>
          <p:cNvPr id="8" name="Subtitle 6">
            <a:extLst>
              <a:ext uri="{FF2B5EF4-FFF2-40B4-BE49-F238E27FC236}">
                <a16:creationId xmlns:a16="http://schemas.microsoft.com/office/drawing/2014/main" id="{C1FDF685-6A81-5A4C-B675-93A676204ABC}"/>
              </a:ext>
            </a:extLst>
          </p:cNvPr>
          <p:cNvSpPr txBox="1">
            <a:spLocks/>
          </p:cNvSpPr>
          <p:nvPr/>
        </p:nvSpPr>
        <p:spPr>
          <a:xfrm>
            <a:off x="422264" y="2204865"/>
            <a:ext cx="2709898" cy="827967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None/>
              <a:tabLst>
                <a:tab pos="361950" algn="l"/>
              </a:tabLst>
              <a:defRPr sz="1800" b="1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Hadron Collider School</a:t>
            </a:r>
          </a:p>
          <a:p>
            <a:r>
              <a:rPr lang="en-GB" dirty="0"/>
              <a:t>HASCO 2019</a:t>
            </a:r>
          </a:p>
        </p:txBody>
      </p:sp>
      <p:sp>
        <p:nvSpPr>
          <p:cNvPr id="10" name="Textplatzhalter 3">
            <a:extLst>
              <a:ext uri="{FF2B5EF4-FFF2-40B4-BE49-F238E27FC236}">
                <a16:creationId xmlns:a16="http://schemas.microsoft.com/office/drawing/2014/main" id="{2AA90791-3D02-2742-BEF0-B723BAA28D2F}"/>
              </a:ext>
            </a:extLst>
          </p:cNvPr>
          <p:cNvSpPr txBox="1">
            <a:spLocks/>
          </p:cNvSpPr>
          <p:nvPr/>
        </p:nvSpPr>
        <p:spPr>
          <a:xfrm>
            <a:off x="400043" y="3284985"/>
            <a:ext cx="4604005" cy="955276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tabLst>
                <a:tab pos="361950" algn="l"/>
              </a:tabLst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8650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95350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62050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38275" indent="-276225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  <a:p>
            <a:r>
              <a:rPr lang="en-US" dirty="0"/>
              <a:t>Federico Meloni</a:t>
            </a:r>
          </a:p>
          <a:p>
            <a:r>
              <a:rPr lang="en-US" dirty="0"/>
              <a:t>(</a:t>
            </a:r>
            <a:r>
              <a:rPr lang="en-US" dirty="0" err="1"/>
              <a:t>Deutsches</a:t>
            </a:r>
            <a:r>
              <a:rPr lang="en-US" dirty="0"/>
              <a:t> </a:t>
            </a:r>
            <a:r>
              <a:rPr lang="en-US" dirty="0" err="1"/>
              <a:t>Elektronen</a:t>
            </a:r>
            <a:r>
              <a:rPr lang="en-US" dirty="0"/>
              <a:t>-Synchrotron DESY)</a:t>
            </a:r>
          </a:p>
          <a:p>
            <a:endParaRPr lang="en-US" dirty="0"/>
          </a:p>
          <a:p>
            <a:r>
              <a:rPr lang="en-US" dirty="0"/>
              <a:t>24/07/2019</a:t>
            </a:r>
          </a:p>
        </p:txBody>
      </p:sp>
    </p:spTree>
    <p:extLst>
      <p:ext uri="{BB962C8B-B14F-4D97-AF65-F5344CB8AC3E}">
        <p14:creationId xmlns:p14="http://schemas.microsoft.com/office/powerpoint/2010/main" val="38612346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Where to go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Today we’ll look at a few NN examples.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Please go to the following four pages:</a:t>
            </a:r>
          </a:p>
          <a:p>
            <a:r>
              <a:rPr lang="en-US" dirty="0">
                <a:hlinkClick r:id="rId2"/>
              </a:rPr>
              <a:t>ML Exercise 1 (MLP, BDT)</a:t>
            </a:r>
            <a:endParaRPr lang="en-US" dirty="0"/>
          </a:p>
          <a:p>
            <a:r>
              <a:rPr lang="en-US" dirty="0">
                <a:hlinkClick r:id="rId3"/>
              </a:rPr>
              <a:t>ML Exercise 2 (CNN)</a:t>
            </a:r>
            <a:endParaRPr lang="en-US" dirty="0"/>
          </a:p>
          <a:p>
            <a:r>
              <a:rPr lang="en-US" dirty="0">
                <a:hlinkClick r:id="rId4"/>
              </a:rPr>
              <a:t>ML Exercise 3 (RNN)</a:t>
            </a:r>
            <a:endParaRPr lang="en-US" dirty="0"/>
          </a:p>
          <a:p>
            <a:r>
              <a:rPr lang="en-US" dirty="0">
                <a:hlinkClick r:id="rId5"/>
              </a:rPr>
              <a:t>ML Exercise 4 (find the Higgs)</a:t>
            </a: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Go to File -&gt; Save a Copy </a:t>
            </a:r>
            <a:r>
              <a:rPr lang="en-US"/>
              <a:t>in Drive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And we can start!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6003C6F-46A4-4849-9AAF-D9382A627E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| HASCO 2019 | Federico Meloni, 24/07/2019</a:t>
            </a:r>
          </a:p>
        </p:txBody>
      </p:sp>
    </p:spTree>
    <p:extLst>
      <p:ext uri="{BB962C8B-B14F-4D97-AF65-F5344CB8AC3E}">
        <p14:creationId xmlns:p14="http://schemas.microsoft.com/office/powerpoint/2010/main" val="2755532620"/>
      </p:ext>
    </p:extLst>
  </p:cSld>
  <p:clrMapOvr>
    <a:masterClrMapping/>
  </p:clrMapOvr>
</p:sld>
</file>

<file path=ppt/theme/theme1.xml><?xml version="1.0" encoding="utf-8"?>
<a:theme xmlns:a="http://schemas.openxmlformats.org/drawingml/2006/main" name="DESY">
  <a:themeElements>
    <a:clrScheme name="DESY">
      <a:dk1>
        <a:sysClr val="windowText" lastClr="000000"/>
      </a:dk1>
      <a:lt1>
        <a:sysClr val="window" lastClr="FFFFFF"/>
      </a:lt1>
      <a:dk2>
        <a:srgbClr val="898D8D"/>
      </a:dk2>
      <a:lt2>
        <a:srgbClr val="B2B4B2"/>
      </a:lt2>
      <a:accent1>
        <a:srgbClr val="009FDF"/>
      </a:accent1>
      <a:accent2>
        <a:srgbClr val="F18F1F"/>
      </a:accent2>
      <a:accent3>
        <a:srgbClr val="004B7D"/>
      </a:accent3>
      <a:accent4>
        <a:srgbClr val="898D8D"/>
      </a:accent4>
      <a:accent5>
        <a:srgbClr val="B2B4B2"/>
      </a:accent5>
      <a:accent6>
        <a:srgbClr val="375E77"/>
      </a:accent6>
      <a:hlink>
        <a:srgbClr val="000000"/>
      </a:hlink>
      <a:folHlink>
        <a:srgbClr val="000000"/>
      </a:folHlink>
    </a:clrScheme>
    <a:fontScheme name="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bg1"/>
        </a:solidFill>
        <a:ln w="9525">
          <a:solidFill>
            <a:schemeClr val="tx1"/>
          </a:solidFill>
        </a:ln>
      </a:spPr>
      <a:bodyPr rtlCol="0" anchor="ctr"/>
      <a:lstStyle>
        <a:defPPr algn="ctr">
          <a:defRPr sz="1600" dirty="0" err="1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9525"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>
          <a:defRPr sz="1600" dirty="0" err="1" smtClean="0"/>
        </a:defPPr>
      </a:lstStyle>
    </a:txDef>
  </a:objectDefaults>
  <a:extraClrSchemeLst/>
  <a:custClrLst>
    <a:custClr>
      <a:srgbClr val="8B6EC9"/>
    </a:custClr>
    <a:custClr>
      <a:srgbClr val="E35D50"/>
    </a:custClr>
    <a:custClr>
      <a:srgbClr val="5BC5F1"/>
    </a:custClr>
    <a:custClr>
      <a:srgbClr val="00AA92"/>
    </a:custClr>
  </a:custClrLst>
  <a:extLst>
    <a:ext uri="{05A4C25C-085E-4340-85A3-A5531E510DB2}">
      <thm15:themeFamily xmlns:thm15="http://schemas.microsoft.com/office/thememl/2012/main" name="DESY_PowerPoint_4x3_en" id="{3CF89BDB-0659-E849-8D13-D70D8CFA5BCD}" vid="{CC185F4F-326D-3949-A293-BD8B2AFA8F49}"/>
    </a:ext>
  </a:extLst>
</a:theme>
</file>

<file path=ppt/theme/theme2.xml><?xml version="1.0" encoding="utf-8"?>
<a:theme xmlns:a="http://schemas.openxmlformats.org/drawingml/2006/main" name="Office">
  <a:themeElements>
    <a:clrScheme name="Benutzerdefiniert 104">
      <a:dk1>
        <a:sysClr val="windowText" lastClr="000000"/>
      </a:dk1>
      <a:lt1>
        <a:sysClr val="window" lastClr="FFFFFF"/>
      </a:lt1>
      <a:dk2>
        <a:srgbClr val="898D8D"/>
      </a:dk2>
      <a:lt2>
        <a:srgbClr val="B2B4B2"/>
      </a:lt2>
      <a:accent1>
        <a:srgbClr val="009FDF"/>
      </a:accent1>
      <a:accent2>
        <a:srgbClr val="FF9E1B"/>
      </a:accent2>
      <a:accent3>
        <a:srgbClr val="020A0A"/>
      </a:accent3>
      <a:accent4>
        <a:srgbClr val="898D8D"/>
      </a:accent4>
      <a:accent5>
        <a:srgbClr val="B2B4B2"/>
      </a:accent5>
      <a:accent6>
        <a:srgbClr val="375E77"/>
      </a:accent6>
      <a:hlink>
        <a:srgbClr val="000000"/>
      </a:hlink>
      <a:folHlink>
        <a:srgbClr val="000000"/>
      </a:folHlink>
    </a:clrScheme>
    <a:fontScheme name="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">
  <a:themeElements>
    <a:clrScheme name="Benutzerdefiniert 104">
      <a:dk1>
        <a:sysClr val="windowText" lastClr="000000"/>
      </a:dk1>
      <a:lt1>
        <a:sysClr val="window" lastClr="FFFFFF"/>
      </a:lt1>
      <a:dk2>
        <a:srgbClr val="898D8D"/>
      </a:dk2>
      <a:lt2>
        <a:srgbClr val="B2B4B2"/>
      </a:lt2>
      <a:accent1>
        <a:srgbClr val="009FDF"/>
      </a:accent1>
      <a:accent2>
        <a:srgbClr val="FF9E1B"/>
      </a:accent2>
      <a:accent3>
        <a:srgbClr val="020A0A"/>
      </a:accent3>
      <a:accent4>
        <a:srgbClr val="898D8D"/>
      </a:accent4>
      <a:accent5>
        <a:srgbClr val="B2B4B2"/>
      </a:accent5>
      <a:accent6>
        <a:srgbClr val="375E77"/>
      </a:accent6>
      <a:hlink>
        <a:srgbClr val="000000"/>
      </a:hlink>
      <a:folHlink>
        <a:srgbClr val="000000"/>
      </a:folHlink>
    </a:clrScheme>
    <a:fontScheme name="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93</TotalTime>
  <Words>85</Words>
  <Application>Microsoft Macintosh PowerPoint</Application>
  <PresentationFormat>On-screen Show (4:3)</PresentationFormat>
  <Paragraphs>21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4" baseType="lpstr">
      <vt:lpstr>Arial</vt:lpstr>
      <vt:lpstr>DESY</vt:lpstr>
      <vt:lpstr>Machine Learning hands-on</vt:lpstr>
      <vt:lpstr>Where to go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Statistics and Machine Learning</dc:title>
  <dc:creator>Federico Meloni</dc:creator>
  <cp:lastModifiedBy>Federico Meloni</cp:lastModifiedBy>
  <cp:revision>10</cp:revision>
  <dcterms:created xsi:type="dcterms:W3CDTF">2019-07-20T10:43:47Z</dcterms:created>
  <dcterms:modified xsi:type="dcterms:W3CDTF">2019-07-23T19:52:25Z</dcterms:modified>
</cp:coreProperties>
</file>