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5" autoAdjust="0"/>
    <p:restoredTop sz="94660"/>
  </p:normalViewPr>
  <p:slideViewPr>
    <p:cSldViewPr snapToGrid="0" showGuides="1">
      <p:cViewPr varScale="1">
        <p:scale>
          <a:sx n="94" d="100"/>
          <a:sy n="94" d="100"/>
        </p:scale>
        <p:origin x="232" y="4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7805-900C-4A3F-9CAD-45A83E5A37DC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B60A-3B4E-4A16-9387-C4C4CA3A28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019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7805-900C-4A3F-9CAD-45A83E5A37DC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B60A-3B4E-4A16-9387-C4C4CA3A28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891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7805-900C-4A3F-9CAD-45A83E5A37DC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B60A-3B4E-4A16-9387-C4C4CA3A28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22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7805-900C-4A3F-9CAD-45A83E5A37DC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B60A-3B4E-4A16-9387-C4C4CA3A28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030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7805-900C-4A3F-9CAD-45A83E5A37DC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B60A-3B4E-4A16-9387-C4C4CA3A28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263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7805-900C-4A3F-9CAD-45A83E5A37DC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B60A-3B4E-4A16-9387-C4C4CA3A28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8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7805-900C-4A3F-9CAD-45A83E5A37DC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B60A-3B4E-4A16-9387-C4C4CA3A28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15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7805-900C-4A3F-9CAD-45A83E5A37DC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B60A-3B4E-4A16-9387-C4C4CA3A28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371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7805-900C-4A3F-9CAD-45A83E5A37DC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B60A-3B4E-4A16-9387-C4C4CA3A28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102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7805-900C-4A3F-9CAD-45A83E5A37DC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B60A-3B4E-4A16-9387-C4C4CA3A28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513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7805-900C-4A3F-9CAD-45A83E5A37DC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B60A-3B4E-4A16-9387-C4C4CA3A28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396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87805-900C-4A3F-9CAD-45A83E5A37DC}" type="datetimeFigureOut">
              <a:rPr lang="en-GB" smtClean="0"/>
              <a:t>06/10/2019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1B60A-3B4E-4A16-9387-C4C4CA3A28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184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10.0.0.10/WebApp/GetStatus" TargetMode="External"/><Relationship Id="rId2" Type="http://schemas.openxmlformats.org/officeDocument/2006/relationships/hyperlink" Target="http://10.0.0.10/WebApp/SetThreshol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Service URLs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Connect to </a:t>
            </a:r>
            <a:r>
              <a:rPr lang="en-US" dirty="0" err="1"/>
              <a:t>Wifi</a:t>
            </a:r>
            <a:r>
              <a:rPr lang="en-US" dirty="0"/>
              <a:t> network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FPGA-Demo</a:t>
            </a:r>
          </a:p>
          <a:p>
            <a:pPr marL="0" indent="0">
              <a:buNone/>
            </a:pPr>
            <a:r>
              <a:rPr lang="en-US" dirty="0"/>
              <a:t>(you may need to disable cellular data connection)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myRIO</a:t>
            </a:r>
            <a:r>
              <a:rPr lang="en-US" dirty="0"/>
              <a:t>: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10.0.0.10</a:t>
            </a:r>
          </a:p>
          <a:p>
            <a:pPr marL="0" indent="0">
              <a:buNone/>
            </a:pPr>
            <a:endParaRPr lang="en-US" dirty="0">
              <a:hlinkClick r:id="rId2"/>
            </a:endParaRPr>
          </a:p>
          <a:p>
            <a:pPr marL="0" indent="0">
              <a:buNone/>
            </a:pPr>
            <a:r>
              <a:rPr lang="en-US" dirty="0">
                <a:hlinkClick r:id="rId2"/>
              </a:rPr>
              <a:t>http://10.0.0.10/WebAPI/SetThreshold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http://10.0.0.10/WebAPI/GetStatus</a:t>
            </a: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7916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Service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3512634" y="2003502"/>
            <a:ext cx="2174488" cy="40293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Web Server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838200" y="1773044"/>
            <a:ext cx="1838093" cy="45050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Web Client</a:t>
            </a:r>
          </a:p>
          <a:p>
            <a:pPr algn="ctr"/>
            <a:r>
              <a:rPr lang="en-US" dirty="0"/>
              <a:t>(browser…)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Firefox</a:t>
            </a:r>
          </a:p>
          <a:p>
            <a:pPr algn="ctr"/>
            <a:r>
              <a:rPr lang="en-US" dirty="0"/>
              <a:t>Chrome</a:t>
            </a:r>
          </a:p>
          <a:p>
            <a:pPr algn="ctr"/>
            <a:r>
              <a:rPr lang="en-US" dirty="0"/>
              <a:t>Edge</a:t>
            </a:r>
          </a:p>
          <a:p>
            <a:pPr algn="ctr"/>
            <a:r>
              <a:rPr lang="en-US" dirty="0"/>
              <a:t>Safari</a:t>
            </a:r>
          </a:p>
          <a:p>
            <a:pPr algn="ctr"/>
            <a:r>
              <a:rPr lang="en-US" dirty="0"/>
              <a:t>…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No plugins</a:t>
            </a:r>
          </a:p>
          <a:p>
            <a:pPr algn="ctr"/>
            <a:r>
              <a:rPr lang="en-US" dirty="0"/>
              <a:t>required</a:t>
            </a:r>
          </a:p>
          <a:p>
            <a:pPr algn="ctr"/>
            <a:endParaRPr lang="en-US" dirty="0"/>
          </a:p>
          <a:p>
            <a:pPr algn="ctr"/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6244684" y="2754351"/>
            <a:ext cx="2274850" cy="9032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Web Service VI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6244683" y="3958682"/>
            <a:ext cx="2274850" cy="9032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Web Service VI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9077096" y="2003503"/>
            <a:ext cx="2587080" cy="40293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Application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GB" dirty="0"/>
          </a:p>
        </p:txBody>
      </p:sp>
      <p:sp>
        <p:nvSpPr>
          <p:cNvPr id="11" name="Curved Down Arrow 10"/>
          <p:cNvSpPr/>
          <p:nvPr/>
        </p:nvSpPr>
        <p:spPr>
          <a:xfrm>
            <a:off x="9966993" y="2999679"/>
            <a:ext cx="869795" cy="468351"/>
          </a:xfrm>
          <a:prstGeom prst="curved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Curved Down Arrow 11"/>
          <p:cNvSpPr/>
          <p:nvPr/>
        </p:nvSpPr>
        <p:spPr>
          <a:xfrm rot="11021767">
            <a:off x="9918669" y="3546669"/>
            <a:ext cx="869795" cy="468351"/>
          </a:xfrm>
          <a:prstGeom prst="curved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Curved Down Arrow 12"/>
          <p:cNvSpPr/>
          <p:nvPr/>
        </p:nvSpPr>
        <p:spPr>
          <a:xfrm>
            <a:off x="4190156" y="3312407"/>
            <a:ext cx="869795" cy="468351"/>
          </a:xfrm>
          <a:prstGeom prst="curved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Curved Down Arrow 13"/>
          <p:cNvSpPr/>
          <p:nvPr/>
        </p:nvSpPr>
        <p:spPr>
          <a:xfrm rot="11021767">
            <a:off x="4141832" y="3859397"/>
            <a:ext cx="869795" cy="468351"/>
          </a:xfrm>
          <a:prstGeom prst="curved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2676293" y="2754351"/>
            <a:ext cx="836341" cy="5299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5687122" y="2999678"/>
            <a:ext cx="557561" cy="284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>
            <a:off x="8519533" y="2932771"/>
            <a:ext cx="557563" cy="2676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 rot="10800000">
            <a:off x="8519532" y="3289612"/>
            <a:ext cx="557563" cy="2787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 rot="10800000">
            <a:off x="5687121" y="3317736"/>
            <a:ext cx="557563" cy="2787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 rot="10800000">
            <a:off x="2676293" y="3312407"/>
            <a:ext cx="858642" cy="4678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/>
          <p:cNvSpPr/>
          <p:nvPr/>
        </p:nvSpPr>
        <p:spPr>
          <a:xfrm>
            <a:off x="3066585" y="1773044"/>
            <a:ext cx="9021337" cy="450509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002965" y="1403712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myRIO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0171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60</Words>
  <Application>Microsoft Macintosh PowerPoint</Application>
  <PresentationFormat>Widescreen</PresentationFormat>
  <Paragraphs>44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Web Service URLs</vt:lpstr>
      <vt:lpstr>Web Service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Service URLs</dc:title>
  <dc:creator>Joseph Tagg</dc:creator>
  <cp:lastModifiedBy>Adriaan Rijllart</cp:lastModifiedBy>
  <cp:revision>7</cp:revision>
  <dcterms:created xsi:type="dcterms:W3CDTF">2019-10-04T05:37:34Z</dcterms:created>
  <dcterms:modified xsi:type="dcterms:W3CDTF">2019-10-06T10:34:17Z</dcterms:modified>
</cp:coreProperties>
</file>