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 showSpecialPlsOnTitleSld="0">
  <p:sldMasterIdLst>
    <p:sldMasterId id="214748365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9144000"/>
  <p:notesSz cx="6858000" cy="9144000"/>
  <p:embeddedFontLst>
    <p:embeddedFont>
      <p:font typeface="Roboto Slab"/>
      <p:regular r:id="rId12"/>
      <p:bold r:id="rId13"/>
    </p:embeddedFont>
    <p:embeddedFont>
      <p:font typeface="Source Sans Pro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RobotoSlab-bold.fntdata"/><Relationship Id="rId12" Type="http://schemas.openxmlformats.org/officeDocument/2006/relationships/font" Target="fonts/RobotoSlab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SourceSansPro-bold.fntdata"/><Relationship Id="rId14" Type="http://schemas.openxmlformats.org/officeDocument/2006/relationships/font" Target="fonts/SourceSansPro-regular.fntdata"/><Relationship Id="rId17" Type="http://schemas.openxmlformats.org/officeDocument/2006/relationships/font" Target="fonts/SourceSansPro-boldItalic.fntdata"/><Relationship Id="rId16" Type="http://schemas.openxmlformats.org/officeDocument/2006/relationships/font" Target="fonts/SourceSansPro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f391192_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f391192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5cec56a864_0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5cec56a864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5cec56a864_0_4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5cec56a864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4a8794d46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4a8794d46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64a8794d46_0_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64a8794d46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64a8794d46_0_4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64a8794d46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4a8794d46_0_5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64a8794d46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700185" y="1360350"/>
            <a:ext cx="5807400" cy="154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6000"/>
              <a:buNone/>
              <a:defRPr b="1" sz="6000">
                <a:solidFill>
                  <a:srgbClr val="0091EA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6000"/>
              <a:buNone/>
              <a:defRPr b="1" sz="6000">
                <a:solidFill>
                  <a:srgbClr val="0091EA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6000"/>
              <a:buNone/>
              <a:defRPr b="1" sz="6000">
                <a:solidFill>
                  <a:srgbClr val="0091EA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6000"/>
              <a:buNone/>
              <a:defRPr b="1" sz="6000">
                <a:solidFill>
                  <a:srgbClr val="0091EA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6000"/>
              <a:buNone/>
              <a:defRPr b="1" sz="6000">
                <a:solidFill>
                  <a:srgbClr val="0091EA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6000"/>
              <a:buNone/>
              <a:defRPr b="1" sz="6000">
                <a:solidFill>
                  <a:srgbClr val="0091EA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6000"/>
              <a:buNone/>
              <a:defRPr b="1" sz="6000">
                <a:solidFill>
                  <a:srgbClr val="0091EA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6000"/>
              <a:buNone/>
              <a:defRPr b="1" sz="6000">
                <a:solidFill>
                  <a:srgbClr val="0091EA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6000"/>
              <a:buNone/>
              <a:defRPr b="1" sz="6000">
                <a:solidFill>
                  <a:srgbClr val="0091EA"/>
                </a:solidFill>
              </a:defRPr>
            </a:lvl9pPr>
          </a:lstStyle>
          <a:p/>
        </p:txBody>
      </p:sp>
      <p:sp>
        <p:nvSpPr>
          <p:cNvPr id="11" name="Google Shape;11;p2"/>
          <p:cNvSpPr/>
          <p:nvPr/>
        </p:nvSpPr>
        <p:spPr>
          <a:xfrm>
            <a:off x="6897625" y="6199950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7454375" y="5638800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8827727" y="4597554"/>
            <a:ext cx="75900" cy="75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8677050" y="6577875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2972225" y="633400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579635" y="3373479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311843" y="791518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626322" y="1339872"/>
            <a:ext cx="253800" cy="253800"/>
          </a:xfrm>
          <a:prstGeom prst="ellipse">
            <a:avLst/>
          </a:prstGeom>
          <a:noFill/>
          <a:ln cap="flat" cmpd="sng" w="19050">
            <a:solidFill>
              <a:srgbClr val="0091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8104500" y="4963100"/>
            <a:ext cx="190200" cy="190500"/>
          </a:xfrm>
          <a:prstGeom prst="ellipse">
            <a:avLst/>
          </a:prstGeom>
          <a:noFill/>
          <a:ln cap="flat" cmpd="sng" w="19050">
            <a:solidFill>
              <a:srgbClr val="0091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8803950" y="5654657"/>
            <a:ext cx="190200" cy="190500"/>
          </a:xfrm>
          <a:prstGeom prst="ellipse">
            <a:avLst/>
          </a:prstGeom>
          <a:noFill/>
          <a:ln cap="flat" cmpd="sng" w="19050">
            <a:solidFill>
              <a:srgbClr val="0091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196310" y="1990890"/>
            <a:ext cx="75900" cy="75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1738050" y="271322"/>
            <a:ext cx="253800" cy="253800"/>
          </a:xfrm>
          <a:prstGeom prst="ellipse">
            <a:avLst/>
          </a:prstGeom>
          <a:noFill/>
          <a:ln cap="flat" cmpd="sng" w="19050">
            <a:solidFill>
              <a:srgbClr val="0091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771659" y="2504485"/>
            <a:ext cx="75900" cy="75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2"/>
          <p:cNvSpPr/>
          <p:nvPr/>
        </p:nvSpPr>
        <p:spPr>
          <a:xfrm>
            <a:off x="4271584" y="474825"/>
            <a:ext cx="75900" cy="75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2"/>
          <p:cNvSpPr/>
          <p:nvPr/>
        </p:nvSpPr>
        <p:spPr>
          <a:xfrm>
            <a:off x="7729213" y="6127438"/>
            <a:ext cx="253800" cy="254100"/>
          </a:xfrm>
          <a:prstGeom prst="ellipse">
            <a:avLst/>
          </a:prstGeom>
          <a:noFill/>
          <a:ln cap="flat" cmpd="sng" w="19050">
            <a:solidFill>
              <a:srgbClr val="0091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complete pattern">
  <p:cSld name="BLANK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/>
          <p:nvPr/>
        </p:nvSpPr>
        <p:spPr>
          <a:xfrm>
            <a:off x="-26550" y="-19800"/>
            <a:ext cx="9197100" cy="6897600"/>
          </a:xfrm>
          <a:prstGeom prst="rect">
            <a:avLst/>
          </a:prstGeom>
          <a:solidFill>
            <a:srgbClr val="CFD8DC">
              <a:alpha val="492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04384" y="6333134"/>
            <a:ext cx="548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ubtitle">
  <p:cSld name="TITLE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"/>
          <p:cNvSpPr txBox="1"/>
          <p:nvPr>
            <p:ph type="ctrTitle"/>
          </p:nvPr>
        </p:nvSpPr>
        <p:spPr>
          <a:xfrm>
            <a:off x="1546025" y="2034925"/>
            <a:ext cx="5832600" cy="154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9pPr>
          </a:lstStyle>
          <a:p/>
        </p:txBody>
      </p:sp>
      <p:sp>
        <p:nvSpPr>
          <p:cNvPr id="28" name="Google Shape;28;p3"/>
          <p:cNvSpPr txBox="1"/>
          <p:nvPr>
            <p:ph idx="1" type="subTitle"/>
          </p:nvPr>
        </p:nvSpPr>
        <p:spPr>
          <a:xfrm>
            <a:off x="1546025" y="3710548"/>
            <a:ext cx="5832600" cy="104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ts val="3000"/>
              <a:buNone/>
              <a:defRPr>
                <a:solidFill>
                  <a:srgbClr val="607D8B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ts val="3000"/>
              <a:buNone/>
              <a:defRPr sz="3000">
                <a:solidFill>
                  <a:srgbClr val="607D8B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ts val="3000"/>
              <a:buNone/>
              <a:defRPr sz="3000">
                <a:solidFill>
                  <a:srgbClr val="607D8B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ts val="3000"/>
              <a:buNone/>
              <a:defRPr sz="3000">
                <a:solidFill>
                  <a:srgbClr val="607D8B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ts val="3000"/>
              <a:buNone/>
              <a:defRPr sz="3000">
                <a:solidFill>
                  <a:srgbClr val="607D8B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ts val="3000"/>
              <a:buNone/>
              <a:defRPr sz="3000">
                <a:solidFill>
                  <a:srgbClr val="607D8B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ts val="3000"/>
              <a:buNone/>
              <a:defRPr sz="3000">
                <a:solidFill>
                  <a:srgbClr val="607D8B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ts val="3000"/>
              <a:buNone/>
              <a:defRPr sz="3000">
                <a:solidFill>
                  <a:srgbClr val="607D8B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07D8B"/>
              </a:buClr>
              <a:buSzPts val="3000"/>
              <a:buNone/>
              <a:defRPr sz="3000">
                <a:solidFill>
                  <a:srgbClr val="607D8B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TITLE_1_1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onnections-05.png" id="30" name="Google Shape;30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5945" y="0"/>
            <a:ext cx="913210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4"/>
          <p:cNvSpPr txBox="1"/>
          <p:nvPr>
            <p:ph idx="1" type="body"/>
          </p:nvPr>
        </p:nvSpPr>
        <p:spPr>
          <a:xfrm>
            <a:off x="1215300" y="2501400"/>
            <a:ext cx="6713400" cy="10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57200" lvl="0" marL="457200" rtl="0" algn="ctr">
              <a:spcBef>
                <a:spcPts val="600"/>
              </a:spcBef>
              <a:spcAft>
                <a:spcPts val="0"/>
              </a:spcAft>
              <a:buClr>
                <a:srgbClr val="263238"/>
              </a:buClr>
              <a:buSzPts val="3600"/>
              <a:buChar char="◎"/>
              <a:defRPr i="1" sz="3600"/>
            </a:lvl1pPr>
            <a:lvl2pPr indent="-457200" lvl="1" marL="914400" rtl="0" algn="ctr">
              <a:spcBef>
                <a:spcPts val="0"/>
              </a:spcBef>
              <a:spcAft>
                <a:spcPts val="0"/>
              </a:spcAft>
              <a:buClr>
                <a:srgbClr val="263238"/>
              </a:buClr>
              <a:buSzPts val="3600"/>
              <a:buChar char="○"/>
              <a:defRPr i="1" sz="3600"/>
            </a:lvl2pPr>
            <a:lvl3pPr indent="-457200" lvl="2" marL="1371600" rtl="0" algn="ctr">
              <a:spcBef>
                <a:spcPts val="0"/>
              </a:spcBef>
              <a:spcAft>
                <a:spcPts val="0"/>
              </a:spcAft>
              <a:buClr>
                <a:srgbClr val="263238"/>
              </a:buClr>
              <a:buSzPts val="3600"/>
              <a:buChar char="◉"/>
              <a:defRPr i="1" sz="3600"/>
            </a:lvl3pPr>
            <a:lvl4pPr indent="-457200" lvl="3" marL="1828800" rtl="0" algn="ctr">
              <a:spcBef>
                <a:spcPts val="0"/>
              </a:spcBef>
              <a:spcAft>
                <a:spcPts val="0"/>
              </a:spcAft>
              <a:buClr>
                <a:srgbClr val="263238"/>
              </a:buClr>
              <a:buSzPts val="3600"/>
              <a:buChar char="●"/>
              <a:defRPr i="1" sz="3600"/>
            </a:lvl4pPr>
            <a:lvl5pPr indent="-457200" lvl="4" marL="2286000" rtl="0" algn="ctr">
              <a:spcBef>
                <a:spcPts val="0"/>
              </a:spcBef>
              <a:spcAft>
                <a:spcPts val="0"/>
              </a:spcAft>
              <a:buClr>
                <a:srgbClr val="263238"/>
              </a:buClr>
              <a:buSzPts val="3600"/>
              <a:buChar char="○"/>
              <a:defRPr i="1" sz="3600"/>
            </a:lvl5pPr>
            <a:lvl6pPr indent="-457200" lvl="5" marL="2743200" rtl="0" algn="ctr">
              <a:spcBef>
                <a:spcPts val="0"/>
              </a:spcBef>
              <a:spcAft>
                <a:spcPts val="0"/>
              </a:spcAft>
              <a:buClr>
                <a:srgbClr val="263238"/>
              </a:buClr>
              <a:buSzPts val="3600"/>
              <a:buChar char="■"/>
              <a:defRPr i="1" sz="3600"/>
            </a:lvl6pPr>
            <a:lvl7pPr indent="-457200" lvl="6" marL="3200400" rtl="0" algn="ctr">
              <a:spcBef>
                <a:spcPts val="0"/>
              </a:spcBef>
              <a:spcAft>
                <a:spcPts val="0"/>
              </a:spcAft>
              <a:buClr>
                <a:srgbClr val="263238"/>
              </a:buClr>
              <a:buSzPts val="3600"/>
              <a:buChar char="●"/>
              <a:defRPr i="1" sz="3600"/>
            </a:lvl7pPr>
            <a:lvl8pPr indent="-457200" lvl="7" marL="3657600" rtl="0" algn="ctr">
              <a:spcBef>
                <a:spcPts val="0"/>
              </a:spcBef>
              <a:spcAft>
                <a:spcPts val="0"/>
              </a:spcAft>
              <a:buClr>
                <a:srgbClr val="263238"/>
              </a:buClr>
              <a:buSzPts val="3600"/>
              <a:buChar char="○"/>
              <a:defRPr i="1" sz="3600"/>
            </a:lvl8pPr>
            <a:lvl9pPr indent="-457200" lvl="8" marL="4114800" rtl="0" algn="ctr">
              <a:spcBef>
                <a:spcPts val="0"/>
              </a:spcBef>
              <a:spcAft>
                <a:spcPts val="0"/>
              </a:spcAft>
              <a:buClr>
                <a:srgbClr val="263238"/>
              </a:buClr>
              <a:buSzPts val="3600"/>
              <a:buChar char="■"/>
              <a:defRPr i="1" sz="3600"/>
            </a:lvl9pPr>
          </a:lstStyle>
          <a:p/>
        </p:txBody>
      </p:sp>
      <p:grpSp>
        <p:nvGrpSpPr>
          <p:cNvPr id="32" name="Google Shape;32;p4"/>
          <p:cNvGrpSpPr/>
          <p:nvPr/>
        </p:nvGrpSpPr>
        <p:grpSpPr>
          <a:xfrm>
            <a:off x="3593400" y="1074285"/>
            <a:ext cx="1957200" cy="1093200"/>
            <a:chOff x="3593400" y="1760085"/>
            <a:chExt cx="1957200" cy="1093200"/>
          </a:xfrm>
        </p:grpSpPr>
        <p:sp>
          <p:nvSpPr>
            <p:cNvPr id="33" name="Google Shape;33;p4"/>
            <p:cNvSpPr txBox="1"/>
            <p:nvPr/>
          </p:nvSpPr>
          <p:spPr>
            <a:xfrm>
              <a:off x="3593400" y="1872097"/>
              <a:ext cx="1957200" cy="8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6000">
                  <a:solidFill>
                    <a:srgbClr val="0091EA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“</a:t>
              </a:r>
              <a:endParaRPr b="1" sz="6000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4025400" y="1760085"/>
              <a:ext cx="1093200" cy="1093200"/>
            </a:xfrm>
            <a:prstGeom prst="ellipse">
              <a:avLst/>
            </a:prstGeom>
            <a:noFill/>
            <a:ln cap="flat" cmpd="sng" w="9525">
              <a:solidFill>
                <a:srgbClr val="CFD8DC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4"/>
            <p:cNvSpPr/>
            <p:nvPr/>
          </p:nvSpPr>
          <p:spPr>
            <a:xfrm>
              <a:off x="4190700" y="1925385"/>
              <a:ext cx="762600" cy="762600"/>
            </a:xfrm>
            <a:prstGeom prst="ellipse">
              <a:avLst/>
            </a:prstGeom>
            <a:noFill/>
            <a:ln cap="flat" cmpd="sng" w="19050">
              <a:solidFill>
                <a:srgbClr val="CFD8D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6" name="Google Shape;36;p4"/>
          <p:cNvCxnSpPr>
            <a:endCxn id="34" idx="1"/>
          </p:cNvCxnSpPr>
          <p:nvPr/>
        </p:nvCxnSpPr>
        <p:spPr>
          <a:xfrm>
            <a:off x="3742095" y="871980"/>
            <a:ext cx="443400" cy="362400"/>
          </a:xfrm>
          <a:prstGeom prst="straightConnector1">
            <a:avLst/>
          </a:prstGeom>
          <a:noFill/>
          <a:ln cap="flat" cmpd="sng" w="9525">
            <a:solidFill>
              <a:srgbClr val="CFD8D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" name="Google Shape;37;p4"/>
          <p:cNvCxnSpPr/>
          <p:nvPr/>
        </p:nvCxnSpPr>
        <p:spPr>
          <a:xfrm rot="10800000">
            <a:off x="4114800" y="269685"/>
            <a:ext cx="457200" cy="804600"/>
          </a:xfrm>
          <a:prstGeom prst="straightConnector1">
            <a:avLst/>
          </a:prstGeom>
          <a:noFill/>
          <a:ln cap="flat" cmpd="sng" w="9525">
            <a:solidFill>
              <a:srgbClr val="CFD8D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" name="Google Shape;38;p4"/>
          <p:cNvCxnSpPr/>
          <p:nvPr/>
        </p:nvCxnSpPr>
        <p:spPr>
          <a:xfrm flipH="1" rot="10800000">
            <a:off x="4749075" y="753125"/>
            <a:ext cx="95100" cy="348900"/>
          </a:xfrm>
          <a:prstGeom prst="straightConnector1">
            <a:avLst/>
          </a:prstGeom>
          <a:noFill/>
          <a:ln cap="flat" cmpd="sng" w="9525">
            <a:solidFill>
              <a:srgbClr val="CFD8D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9" name="Google Shape;39;p4"/>
          <p:cNvSpPr txBox="1"/>
          <p:nvPr>
            <p:ph idx="12" type="sldNum"/>
          </p:nvPr>
        </p:nvSpPr>
        <p:spPr>
          <a:xfrm>
            <a:off x="-87" y="6333125"/>
            <a:ext cx="91440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/>
            </a:lvl1pPr>
            <a:lvl2pPr lvl="1" rtl="0" algn="ctr">
              <a:buNone/>
              <a:defRPr/>
            </a:lvl2pPr>
            <a:lvl3pPr lvl="2" rtl="0" algn="ctr">
              <a:buNone/>
              <a:defRPr/>
            </a:lvl3pPr>
            <a:lvl4pPr lvl="3" rtl="0" algn="ctr">
              <a:buNone/>
              <a:defRPr/>
            </a:lvl4pPr>
            <a:lvl5pPr lvl="4" rtl="0" algn="ctr">
              <a:buNone/>
              <a:defRPr/>
            </a:lvl5pPr>
            <a:lvl6pPr lvl="5" rtl="0" algn="ctr">
              <a:buNone/>
              <a:defRPr/>
            </a:lvl6pPr>
            <a:lvl7pPr lvl="6" rtl="0" algn="ctr">
              <a:buNone/>
              <a:defRPr/>
            </a:lvl7pPr>
            <a:lvl8pPr lvl="7" rtl="0" algn="ctr">
              <a:buNone/>
              <a:defRPr/>
            </a:lvl8pPr>
            <a:lvl9pPr lvl="8" rtl="0" algn="ctr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1 column" type="tx">
  <p:cSld name="TITLE_AND_BOD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/>
          <p:nvPr>
            <p:ph type="title"/>
          </p:nvPr>
        </p:nvSpPr>
        <p:spPr>
          <a:xfrm>
            <a:off x="786150" y="410826"/>
            <a:ext cx="75717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" type="body"/>
          </p:nvPr>
        </p:nvSpPr>
        <p:spPr>
          <a:xfrm>
            <a:off x="786150" y="1682267"/>
            <a:ext cx="7571700" cy="476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◎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◉"/>
              <a:defRPr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12" type="sldNum"/>
          </p:nvPr>
        </p:nvSpPr>
        <p:spPr>
          <a:xfrm>
            <a:off x="8404384" y="6333134"/>
            <a:ext cx="548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2 columns" type="twoColTx">
  <p:cSld name="TITLE_AND_TWO_COLUMNS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/>
          <p:nvPr>
            <p:ph type="title"/>
          </p:nvPr>
        </p:nvSpPr>
        <p:spPr>
          <a:xfrm>
            <a:off x="786150" y="410826"/>
            <a:ext cx="75717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" type="body"/>
          </p:nvPr>
        </p:nvSpPr>
        <p:spPr>
          <a:xfrm>
            <a:off x="786137" y="1600200"/>
            <a:ext cx="36753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93700" lvl="0" marL="457200" rtl="0">
              <a:spcBef>
                <a:spcPts val="600"/>
              </a:spcBef>
              <a:spcAft>
                <a:spcPts val="0"/>
              </a:spcAft>
              <a:buSzPts val="2600"/>
              <a:buChar char="◎"/>
              <a:defRPr sz="2600"/>
            </a:lvl1pPr>
            <a:lvl2pPr indent="-393700" lvl="1" marL="914400" rtl="0"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2pPr>
            <a:lvl3pPr indent="-393700" lvl="2" marL="1371600" rtl="0">
              <a:spcBef>
                <a:spcPts val="0"/>
              </a:spcBef>
              <a:spcAft>
                <a:spcPts val="0"/>
              </a:spcAft>
              <a:buSzPts val="2600"/>
              <a:buChar char="◉"/>
              <a:defRPr sz="2600"/>
            </a:lvl3pPr>
            <a:lvl4pPr indent="-393700" lvl="3" marL="1828800" rtl="0"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4pPr>
            <a:lvl5pPr indent="-393700" lvl="4" marL="2286000" rtl="0"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5pPr>
            <a:lvl6pPr indent="-393700" lvl="5" marL="2743200" rtl="0"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6pPr>
            <a:lvl7pPr indent="-393700" lvl="6" marL="3200400" rtl="0"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7pPr>
            <a:lvl8pPr indent="-393700" lvl="7" marL="3657600" rtl="0"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8pPr>
            <a:lvl9pPr indent="-393700" lvl="8" marL="4114800" rtl="0"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9pPr>
          </a:lstStyle>
          <a:p/>
        </p:txBody>
      </p:sp>
      <p:sp>
        <p:nvSpPr>
          <p:cNvPr id="47" name="Google Shape;47;p6"/>
          <p:cNvSpPr txBox="1"/>
          <p:nvPr>
            <p:ph idx="2" type="body"/>
          </p:nvPr>
        </p:nvSpPr>
        <p:spPr>
          <a:xfrm>
            <a:off x="4682659" y="1600200"/>
            <a:ext cx="36753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93700" lvl="0" marL="457200" rtl="0">
              <a:spcBef>
                <a:spcPts val="600"/>
              </a:spcBef>
              <a:spcAft>
                <a:spcPts val="0"/>
              </a:spcAft>
              <a:buSzPts val="2600"/>
              <a:buChar char="◎"/>
              <a:defRPr sz="2600"/>
            </a:lvl1pPr>
            <a:lvl2pPr indent="-393700" lvl="1" marL="914400" rtl="0"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2pPr>
            <a:lvl3pPr indent="-393700" lvl="2" marL="1371600" rtl="0">
              <a:spcBef>
                <a:spcPts val="0"/>
              </a:spcBef>
              <a:spcAft>
                <a:spcPts val="0"/>
              </a:spcAft>
              <a:buSzPts val="2600"/>
              <a:buChar char="◉"/>
              <a:defRPr sz="2600"/>
            </a:lvl3pPr>
            <a:lvl4pPr indent="-393700" lvl="3" marL="1828800" rtl="0"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4pPr>
            <a:lvl5pPr indent="-393700" lvl="4" marL="2286000" rtl="0"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5pPr>
            <a:lvl6pPr indent="-393700" lvl="5" marL="2743200" rtl="0"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6pPr>
            <a:lvl7pPr indent="-393700" lvl="6" marL="3200400" rtl="0"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7pPr>
            <a:lvl8pPr indent="-393700" lvl="7" marL="3657600" rtl="0"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8pPr>
            <a:lvl9pPr indent="-393700" lvl="8" marL="4114800" rtl="0"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404384" y="6333134"/>
            <a:ext cx="548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3 columns">
  <p:cSld name="TITLE_AND_TWO_COLUMNS_1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786150" y="410826"/>
            <a:ext cx="75717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" type="body"/>
          </p:nvPr>
        </p:nvSpPr>
        <p:spPr>
          <a:xfrm>
            <a:off x="786150" y="1600200"/>
            <a:ext cx="24198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 rtl="0">
              <a:spcBef>
                <a:spcPts val="600"/>
              </a:spcBef>
              <a:spcAft>
                <a:spcPts val="0"/>
              </a:spcAft>
              <a:buSzPts val="2000"/>
              <a:buChar char="◎"/>
              <a:defRPr sz="2000"/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SzPts val="2000"/>
              <a:buChar char="◉"/>
              <a:defRPr sz="2000"/>
            </a:lvl3pPr>
            <a:lvl4pPr indent="-355600" lvl="3" marL="18288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52" name="Google Shape;52;p7"/>
          <p:cNvSpPr txBox="1"/>
          <p:nvPr>
            <p:ph idx="2" type="body"/>
          </p:nvPr>
        </p:nvSpPr>
        <p:spPr>
          <a:xfrm>
            <a:off x="3329992" y="1600200"/>
            <a:ext cx="24198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 rtl="0">
              <a:spcBef>
                <a:spcPts val="600"/>
              </a:spcBef>
              <a:spcAft>
                <a:spcPts val="0"/>
              </a:spcAft>
              <a:buSzPts val="2000"/>
              <a:buChar char="◎"/>
              <a:defRPr sz="2000"/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SzPts val="2000"/>
              <a:buChar char="◉"/>
              <a:defRPr sz="2000"/>
            </a:lvl3pPr>
            <a:lvl4pPr indent="-355600" lvl="3" marL="18288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53" name="Google Shape;53;p7"/>
          <p:cNvSpPr txBox="1"/>
          <p:nvPr>
            <p:ph idx="3" type="body"/>
          </p:nvPr>
        </p:nvSpPr>
        <p:spPr>
          <a:xfrm>
            <a:off x="5873834" y="1600200"/>
            <a:ext cx="24198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 rtl="0">
              <a:spcBef>
                <a:spcPts val="600"/>
              </a:spcBef>
              <a:spcAft>
                <a:spcPts val="0"/>
              </a:spcAft>
              <a:buSzPts val="2000"/>
              <a:buChar char="◎"/>
              <a:defRPr sz="2000"/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SzPts val="2000"/>
              <a:buChar char="◉"/>
              <a:defRPr sz="2000"/>
            </a:lvl3pPr>
            <a:lvl4pPr indent="-355600" lvl="3" marL="18288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404384" y="6333134"/>
            <a:ext cx="548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"/>
          <p:cNvSpPr txBox="1"/>
          <p:nvPr>
            <p:ph type="title"/>
          </p:nvPr>
        </p:nvSpPr>
        <p:spPr>
          <a:xfrm>
            <a:off x="786150" y="410826"/>
            <a:ext cx="75717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8404384" y="6333134"/>
            <a:ext cx="548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idx="1" type="body"/>
          </p:nvPr>
        </p:nvSpPr>
        <p:spPr>
          <a:xfrm>
            <a:off x="457200" y="5407123"/>
            <a:ext cx="8229600" cy="49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rtl="0" algn="ctr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-92" y="6333125"/>
            <a:ext cx="91440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/>
            </a:lvl1pPr>
            <a:lvl2pPr lvl="1" rtl="0" algn="ctr">
              <a:buNone/>
              <a:defRPr/>
            </a:lvl2pPr>
            <a:lvl3pPr lvl="2" rtl="0" algn="ctr">
              <a:buNone/>
              <a:defRPr/>
            </a:lvl3pPr>
            <a:lvl4pPr lvl="3" rtl="0" algn="ctr">
              <a:buNone/>
              <a:defRPr/>
            </a:lvl4pPr>
            <a:lvl5pPr lvl="4" rtl="0" algn="ctr">
              <a:buNone/>
              <a:defRPr/>
            </a:lvl5pPr>
            <a:lvl6pPr lvl="5" rtl="0" algn="ctr">
              <a:buNone/>
              <a:defRPr/>
            </a:lvl6pPr>
            <a:lvl7pPr lvl="6" rtl="0" algn="ctr">
              <a:buNone/>
              <a:defRPr/>
            </a:lvl7pPr>
            <a:lvl8pPr lvl="7" rtl="0" algn="ctr">
              <a:buNone/>
              <a:defRPr/>
            </a:lvl8pPr>
            <a:lvl9pPr lvl="8" rtl="0" algn="ctr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idx="12" type="sldNum"/>
          </p:nvPr>
        </p:nvSpPr>
        <p:spPr>
          <a:xfrm>
            <a:off x="8404384" y="6333134"/>
            <a:ext cx="548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86150" y="410826"/>
            <a:ext cx="7571700" cy="936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2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2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2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2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2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2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2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2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ts val="2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86150" y="1682267"/>
            <a:ext cx="7571700" cy="47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Clr>
                <a:srgbClr val="CFD8DC"/>
              </a:buClr>
              <a:buSzPts val="3000"/>
              <a:buFont typeface="Source Sans Pro"/>
              <a:buChar char="◎"/>
              <a:defRPr sz="30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Clr>
                <a:srgbClr val="CFD8DC"/>
              </a:buClr>
              <a:buSzPts val="2400"/>
              <a:buFont typeface="Source Sans Pro"/>
              <a:buChar char="○"/>
              <a:defRPr sz="24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Clr>
                <a:srgbClr val="CFD8DC"/>
              </a:buClr>
              <a:buSzPts val="2400"/>
              <a:buFont typeface="Source Sans Pro"/>
              <a:buChar char="◉"/>
              <a:defRPr sz="24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Clr>
                <a:srgbClr val="CFD8DC"/>
              </a:buClr>
              <a:buSzPts val="1800"/>
              <a:buFont typeface="Source Sans Pro"/>
              <a:buChar char="●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Clr>
                <a:srgbClr val="CFD8DC"/>
              </a:buClr>
              <a:buSzPts val="1800"/>
              <a:buFont typeface="Source Sans Pro"/>
              <a:buChar char="○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Clr>
                <a:srgbClr val="CFD8DC"/>
              </a:buClr>
              <a:buSzPts val="1800"/>
              <a:buFont typeface="Source Sans Pro"/>
              <a:buChar char="■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Clr>
                <a:srgbClr val="CFD8DC"/>
              </a:buClr>
              <a:buSzPts val="1800"/>
              <a:buFont typeface="Source Sans Pro"/>
              <a:buChar char="●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Clr>
                <a:srgbClr val="CFD8DC"/>
              </a:buClr>
              <a:buSzPts val="1800"/>
              <a:buFont typeface="Source Sans Pro"/>
              <a:buChar char="○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Clr>
                <a:srgbClr val="CFD8DC"/>
              </a:buClr>
              <a:buSzPts val="1800"/>
              <a:buFont typeface="Source Sans Pro"/>
              <a:buChar char="■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04384" y="6333134"/>
            <a:ext cx="548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buNone/>
              <a:defRPr b="1" sz="1300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rtl="0" algn="r">
              <a:buNone/>
              <a:defRPr b="1" sz="1300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rtl="0" algn="r">
              <a:buNone/>
              <a:defRPr b="1" sz="1300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rtl="0" algn="r">
              <a:buNone/>
              <a:defRPr b="1" sz="1300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rtl="0" algn="r">
              <a:buNone/>
              <a:defRPr b="1" sz="1300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rtl="0" algn="r">
              <a:buNone/>
              <a:defRPr b="1" sz="1300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rtl="0" algn="r">
              <a:buNone/>
              <a:defRPr b="1" sz="1300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rtl="0" algn="r">
              <a:buNone/>
              <a:defRPr b="1" sz="1300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rtl="0" algn="r">
              <a:buNone/>
              <a:defRPr b="1" sz="1300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gif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/>
          <p:nvPr>
            <p:ph type="ctrTitle"/>
          </p:nvPr>
        </p:nvSpPr>
        <p:spPr>
          <a:xfrm>
            <a:off x="1807975" y="1964375"/>
            <a:ext cx="6947700" cy="323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1st EPS TIG Hands-on Event for Science, Technology and Interfaces</a:t>
            </a:r>
            <a:endParaRPr sz="4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>
            <a:off x="918825" y="425276"/>
            <a:ext cx="75717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/>
              <a:t>Session 2</a:t>
            </a:r>
            <a:r>
              <a:rPr b="1" lang="en" sz="3600"/>
              <a:t> Project</a:t>
            </a:r>
            <a:endParaRPr b="1" sz="3600"/>
          </a:p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>
            <a:off x="918825" y="1423050"/>
            <a:ext cx="67755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600"/>
              <a:t>Build a modern interferometer to measure the shift along the X, Y and Z axis of a piezo sta</a:t>
            </a:r>
            <a:r>
              <a:rPr lang="en" sz="2600"/>
              <a:t>c</a:t>
            </a:r>
            <a:r>
              <a:rPr lang="en" sz="2600"/>
              <a:t>k.</a:t>
            </a:r>
            <a:endParaRPr sz="2600"/>
          </a:p>
        </p:txBody>
      </p:sp>
      <p:sp>
        <p:nvSpPr>
          <p:cNvPr id="77" name="Google Shape;77;p13"/>
          <p:cNvSpPr txBox="1"/>
          <p:nvPr>
            <p:ph idx="12" type="sldNum"/>
          </p:nvPr>
        </p:nvSpPr>
        <p:spPr>
          <a:xfrm>
            <a:off x="8404384" y="6333134"/>
            <a:ext cx="548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8" name="Google Shape;7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5738" y="3534877"/>
            <a:ext cx="2039076" cy="200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08420" y="3157625"/>
            <a:ext cx="3758104" cy="289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4"/>
          <p:cNvSpPr txBox="1"/>
          <p:nvPr/>
        </p:nvSpPr>
        <p:spPr>
          <a:xfrm>
            <a:off x="906025" y="2172050"/>
            <a:ext cx="7691700" cy="28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Source Sans Pro"/>
              <a:buChar char="◎"/>
            </a:pPr>
            <a:r>
              <a:rPr lang="en" sz="30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A) Communication and coordination</a:t>
            </a:r>
            <a:endParaRPr sz="30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Source Sans Pro"/>
              <a:buChar char="◎"/>
            </a:pPr>
            <a:r>
              <a:rPr lang="en" sz="30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B) Opto-mechanics hardware</a:t>
            </a:r>
            <a:endParaRPr sz="30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Source Sans Pro"/>
              <a:buChar char="◎"/>
            </a:pPr>
            <a:r>
              <a:rPr lang="en" sz="30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C) </a:t>
            </a:r>
            <a:r>
              <a:rPr lang="en" sz="30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Electrical hardware</a:t>
            </a:r>
            <a:endParaRPr sz="30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Source Sans Pro"/>
              <a:buChar char="◎"/>
            </a:pPr>
            <a:r>
              <a:rPr lang="en" sz="30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D) Interferometer software</a:t>
            </a:r>
            <a:endParaRPr sz="30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Source Sans Pro"/>
              <a:buChar char="◎"/>
            </a:pPr>
            <a:r>
              <a:rPr lang="en" sz="30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E) Data Analysis</a:t>
            </a:r>
            <a:endParaRPr sz="30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5" name="Google Shape;85;p14"/>
          <p:cNvSpPr txBox="1"/>
          <p:nvPr>
            <p:ph type="title"/>
          </p:nvPr>
        </p:nvSpPr>
        <p:spPr>
          <a:xfrm>
            <a:off x="786150" y="422151"/>
            <a:ext cx="75717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Working groups</a:t>
            </a:r>
            <a:endParaRPr sz="3600"/>
          </a:p>
        </p:txBody>
      </p:sp>
      <p:sp>
        <p:nvSpPr>
          <p:cNvPr id="86" name="Google Shape;86;p14"/>
          <p:cNvSpPr txBox="1"/>
          <p:nvPr>
            <p:ph idx="12" type="sldNum"/>
          </p:nvPr>
        </p:nvSpPr>
        <p:spPr>
          <a:xfrm>
            <a:off x="8404384" y="6333134"/>
            <a:ext cx="548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7" name="Google Shape;87;p14"/>
          <p:cNvSpPr txBox="1"/>
          <p:nvPr/>
        </p:nvSpPr>
        <p:spPr>
          <a:xfrm>
            <a:off x="786150" y="1537025"/>
            <a:ext cx="50430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List of the groups:</a:t>
            </a:r>
            <a:endParaRPr sz="30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 txBox="1"/>
          <p:nvPr>
            <p:ph type="title"/>
          </p:nvPr>
        </p:nvSpPr>
        <p:spPr>
          <a:xfrm>
            <a:off x="918825" y="425276"/>
            <a:ext cx="75717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Problems</a:t>
            </a:r>
            <a:endParaRPr sz="3600"/>
          </a:p>
        </p:txBody>
      </p:sp>
      <p:sp>
        <p:nvSpPr>
          <p:cNvPr id="93" name="Google Shape;93;p15"/>
          <p:cNvSpPr txBox="1"/>
          <p:nvPr>
            <p:ph idx="12" type="sldNum"/>
          </p:nvPr>
        </p:nvSpPr>
        <p:spPr>
          <a:xfrm>
            <a:off x="8404384" y="6333134"/>
            <a:ext cx="548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4" name="Google Shape;94;p15"/>
          <p:cNvSpPr txBox="1"/>
          <p:nvPr/>
        </p:nvSpPr>
        <p:spPr>
          <a:xfrm>
            <a:off x="1015775" y="1965975"/>
            <a:ext cx="6812400" cy="32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Source Sans Pro"/>
              <a:buChar char="◎"/>
            </a:pPr>
            <a:r>
              <a:rPr lang="en" sz="30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Prism shape ⇒ two</a:t>
            </a:r>
            <a:r>
              <a:rPr lang="en" sz="30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channels are highly correlated ⇒ difficult calibration</a:t>
            </a:r>
            <a:endParaRPr sz="30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Source Sans Pro"/>
              <a:buChar char="◎"/>
            </a:pPr>
            <a:r>
              <a:rPr lang="en" sz="30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Drift compensation during acquisition</a:t>
            </a:r>
            <a:endParaRPr sz="30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Source Sans Pro"/>
              <a:buChar char="◎"/>
            </a:pPr>
            <a:r>
              <a:rPr lang="en" sz="30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Alignment of the lasers and the faces of the piezo-stack</a:t>
            </a:r>
            <a:endParaRPr sz="30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6"/>
          <p:cNvSpPr txBox="1"/>
          <p:nvPr>
            <p:ph type="title"/>
          </p:nvPr>
        </p:nvSpPr>
        <p:spPr>
          <a:xfrm>
            <a:off x="918825" y="425276"/>
            <a:ext cx="75717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Final Acquisition</a:t>
            </a:r>
            <a:endParaRPr sz="3600"/>
          </a:p>
        </p:txBody>
      </p:sp>
      <p:sp>
        <p:nvSpPr>
          <p:cNvPr id="100" name="Google Shape;100;p16"/>
          <p:cNvSpPr txBox="1"/>
          <p:nvPr>
            <p:ph idx="12" type="sldNum"/>
          </p:nvPr>
        </p:nvSpPr>
        <p:spPr>
          <a:xfrm>
            <a:off x="8404384" y="6333134"/>
            <a:ext cx="548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1" name="Google Shape;101;p16"/>
          <p:cNvPicPr preferRelativeResize="0"/>
          <p:nvPr/>
        </p:nvPicPr>
        <p:blipFill rotWithShape="1">
          <a:blip r:embed="rId3">
            <a:alphaModFix/>
          </a:blip>
          <a:srcRect b="0" l="29293" r="0" t="0"/>
          <a:stretch/>
        </p:blipFill>
        <p:spPr>
          <a:xfrm>
            <a:off x="4952475" y="2915000"/>
            <a:ext cx="3799875" cy="3023024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6"/>
          <p:cNvSpPr txBox="1"/>
          <p:nvPr/>
        </p:nvSpPr>
        <p:spPr>
          <a:xfrm>
            <a:off x="918825" y="1578825"/>
            <a:ext cx="6214200" cy="21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600"/>
              </a:spcBef>
              <a:spcAft>
                <a:spcPts val="0"/>
              </a:spcAft>
              <a:buClr>
                <a:srgbClr val="CFD8DC"/>
              </a:buClr>
              <a:buSzPts val="3000"/>
              <a:buFont typeface="Source Sans Pro"/>
              <a:buChar char="◎"/>
            </a:pPr>
            <a:r>
              <a:rPr lang="en" sz="30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Acquisition only from one channel</a:t>
            </a:r>
            <a:r>
              <a:rPr lang="en" sz="30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(Z axis)</a:t>
            </a:r>
            <a:endParaRPr sz="24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Acquisitions:</a:t>
            </a:r>
            <a:endParaRPr sz="30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3" name="Google Shape;103;p16"/>
          <p:cNvSpPr txBox="1"/>
          <p:nvPr/>
        </p:nvSpPr>
        <p:spPr>
          <a:xfrm>
            <a:off x="918825" y="3611850"/>
            <a:ext cx="4500600" cy="28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Source Sans Pro"/>
              <a:buChar char="◎"/>
            </a:pPr>
            <a:r>
              <a:rPr lang="en" sz="30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Drift signal</a:t>
            </a:r>
            <a:endParaRPr sz="30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Source Sans Pro"/>
              <a:buChar char="◎"/>
            </a:pPr>
            <a:r>
              <a:rPr lang="en" sz="30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Piezo displacement changing the tension</a:t>
            </a:r>
            <a:endParaRPr sz="3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/>
          <p:nvPr>
            <p:ph type="title"/>
          </p:nvPr>
        </p:nvSpPr>
        <p:spPr>
          <a:xfrm>
            <a:off x="786150" y="422151"/>
            <a:ext cx="75717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/>
              <a:t>Results</a:t>
            </a:r>
            <a:r>
              <a:rPr lang="en" sz="3600"/>
              <a:t>: Drift Measure</a:t>
            </a:r>
            <a:endParaRPr sz="3600"/>
          </a:p>
        </p:txBody>
      </p:sp>
      <p:sp>
        <p:nvSpPr>
          <p:cNvPr id="109" name="Google Shape;109;p17"/>
          <p:cNvSpPr txBox="1"/>
          <p:nvPr>
            <p:ph idx="12" type="sldNum"/>
          </p:nvPr>
        </p:nvSpPr>
        <p:spPr>
          <a:xfrm>
            <a:off x="8404384" y="6333134"/>
            <a:ext cx="548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0" name="Google Shape;11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225" y="1359050"/>
            <a:ext cx="8103550" cy="460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/>
          <p:nvPr>
            <p:ph type="title"/>
          </p:nvPr>
        </p:nvSpPr>
        <p:spPr>
          <a:xfrm>
            <a:off x="786150" y="422151"/>
            <a:ext cx="7571700" cy="9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/>
              <a:t>Results</a:t>
            </a:r>
            <a:r>
              <a:rPr lang="en" sz="3600"/>
              <a:t>: Piezo-stack behaviour</a:t>
            </a:r>
            <a:endParaRPr sz="3600"/>
          </a:p>
        </p:txBody>
      </p:sp>
      <p:sp>
        <p:nvSpPr>
          <p:cNvPr id="116" name="Google Shape;116;p18"/>
          <p:cNvSpPr txBox="1"/>
          <p:nvPr>
            <p:ph idx="12" type="sldNum"/>
          </p:nvPr>
        </p:nvSpPr>
        <p:spPr>
          <a:xfrm>
            <a:off x="8404384" y="6333134"/>
            <a:ext cx="5487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7" name="Google Shape;11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300" y="1941475"/>
            <a:ext cx="4499650" cy="328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53425" y="2022435"/>
            <a:ext cx="4499650" cy="33658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ordeli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