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94" r:id="rId2"/>
  </p:sldIdLst>
  <p:sldSz cx="12192000" cy="6858000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5" autoAdjust="0"/>
    <p:restoredTop sz="94286" autoAdjust="0"/>
  </p:normalViewPr>
  <p:slideViewPr>
    <p:cSldViewPr>
      <p:cViewPr varScale="1">
        <p:scale>
          <a:sx n="88" d="100"/>
          <a:sy n="88" d="100"/>
        </p:scale>
        <p:origin x="643" y="67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CA87A62A-1CFF-4302-97A3-B74D0BF369A5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B1E165DD-8507-4387-B21C-6FE5F52287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1386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DA9E1AE4-F71E-48F0-9DC1-35497B22E7C6}" type="datetimeFigureOut">
              <a:rPr lang="fr-FR" smtClean="0"/>
              <a:t>04/02/2019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666837B-DC1D-4067-8641-B49425C06A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65024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C7497-9E2A-4996-82E2-238D5A4D7F91}" type="datetime1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BWS - electroncis - status - 04.02.2019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6F0BE-ED91-4EFC-8DD5-5FF29FEA32B7}" type="datetime1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BWS - electroncis - status - 04.02.2019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A0643-A378-46FA-BF3B-73CCD6C2CAB8}" type="datetime1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BWS - electroncis - status - 04.02.2019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92DA-607F-44B8-8A08-676A99A23582}" type="datetime1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BWS - electroncis - status - 04.02.2019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69BDE-0678-43C2-BFCD-794F4C0F50BF}" type="datetime1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BWS - electroncis - status - 04.02.2019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C3032-FAEE-4F48-854B-5528FF43574D}" type="datetime1">
              <a:rPr lang="en-US" smtClean="0"/>
              <a:t>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BWS - electroncis - status - 04.02.2019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E08D-C33E-421B-908D-69C1BE5F21B0}" type="datetime1">
              <a:rPr lang="en-US" smtClean="0"/>
              <a:t>2/4/2019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BWS - electroncis - status - 04.02.2019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32387-3C62-466A-A34F-C178E157873B}" type="datetime1">
              <a:rPr lang="en-US" smtClean="0"/>
              <a:t>2/4/2019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BWS - electroncis - status - 04.02.2019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A8516-A15C-4465-A3EF-3B02794DE2F5}" type="datetime1">
              <a:rPr lang="en-US" smtClean="0"/>
              <a:t>2/4/2019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BWS - electroncis - status - 04.02.2019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B4F1F-8E43-4DA4-AB19-E0E5CCB9D4D6}" type="datetime1">
              <a:rPr lang="en-US" smtClean="0"/>
              <a:t>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BWS - electroncis - status - 04.02.2019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D24C-FD10-4CBF-B5BD-CB1D678B6E1F}" type="datetime1">
              <a:rPr lang="en-US" smtClean="0"/>
              <a:t>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BWS - electroncis - status - 04.02.2019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800F4-C173-4037-9BFF-440AAAE9883E}" type="datetime1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BWS - electroncis - status - 04.02.2019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ogo-presentation-small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71395"/>
            <a:ext cx="958636" cy="9478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Electronics hardware items</a:t>
            </a:r>
            <a:endParaRPr lang="fr-CH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7786045"/>
              </p:ext>
            </p:extLst>
          </p:nvPr>
        </p:nvGraphicFramePr>
        <p:xfrm>
          <a:off x="838200" y="1417638"/>
          <a:ext cx="105156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2719">
                  <a:extLst>
                    <a:ext uri="{9D8B030D-6E8A-4147-A177-3AD203B41FA5}">
                      <a16:colId xmlns:a16="http://schemas.microsoft.com/office/drawing/2014/main" val="1078859324"/>
                    </a:ext>
                  </a:extLst>
                </a:gridCol>
                <a:gridCol w="1577981">
                  <a:extLst>
                    <a:ext uri="{9D8B030D-6E8A-4147-A177-3AD203B41FA5}">
                      <a16:colId xmlns:a16="http://schemas.microsoft.com/office/drawing/2014/main" val="3545842682"/>
                    </a:ext>
                  </a:extLst>
                </a:gridCol>
                <a:gridCol w="3975895">
                  <a:extLst>
                    <a:ext uri="{9D8B030D-6E8A-4147-A177-3AD203B41FA5}">
                      <a16:colId xmlns:a16="http://schemas.microsoft.com/office/drawing/2014/main" val="394553071"/>
                    </a:ext>
                  </a:extLst>
                </a:gridCol>
                <a:gridCol w="1425655">
                  <a:extLst>
                    <a:ext uri="{9D8B030D-6E8A-4147-A177-3AD203B41FA5}">
                      <a16:colId xmlns:a16="http://schemas.microsoft.com/office/drawing/2014/main" val="2295791744"/>
                    </a:ext>
                  </a:extLst>
                </a:gridCol>
                <a:gridCol w="2103350">
                  <a:extLst>
                    <a:ext uri="{9D8B030D-6E8A-4147-A177-3AD203B41FA5}">
                      <a16:colId xmlns:a16="http://schemas.microsoft.com/office/drawing/2014/main" val="38484326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EDA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Designation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Last revision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315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EDA-03592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BWSCPC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BWS – Capacitor Power Charger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 tested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7524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EDA-03519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BWSMIB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BWS – Motor Inverter Board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V2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 under tests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7037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EDA-03096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BWSAIF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BWS – Analog Interface FMC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 ready</a:t>
                      </a:r>
                      <a:r>
                        <a:rPr lang="en-US" baseline="0" dirty="0" smtClean="0"/>
                        <a:t> for tests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124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EDA-03624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BWSFHE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BWS – FMC Height Extender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</a:t>
                      </a:r>
                      <a:r>
                        <a:rPr lang="en-US" baseline="0" dirty="0" smtClean="0"/>
                        <a:t> ready for tests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320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EDA-03698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BWSVPA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BWS – VME Power Adapter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023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EDA-03764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BWSPSA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BWS – Particle Shower</a:t>
                      </a:r>
                      <a:r>
                        <a:rPr lang="en-US" baseline="0" dirty="0" smtClean="0"/>
                        <a:t> Acquisition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V1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Tested with beam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47070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EDA-03634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BWSIDC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BWS – Intelligent Drive Crate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V2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Ready for prototype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8416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BWSIDC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Mechanics with EN/MME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V2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Ready</a:t>
                      </a:r>
                      <a:r>
                        <a:rPr lang="en-GB" baseline="0" dirty="0" smtClean="0"/>
                        <a:t> for prototype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4437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BWSIDC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Cablings with</a:t>
                      </a:r>
                      <a:r>
                        <a:rPr lang="en-GB" baseline="0" dirty="0" smtClean="0"/>
                        <a:t> EN/EA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V1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Ready</a:t>
                      </a:r>
                      <a:r>
                        <a:rPr lang="en-GB" baseline="0" dirty="0" smtClean="0"/>
                        <a:t> for prototype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222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EDA-03697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BWSMCU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BWS – Motion Control Unit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V2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Ready for prototype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2877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BWSMCU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Mechanics with EN/MME and PENTAIR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V2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Ready</a:t>
                      </a:r>
                      <a:r>
                        <a:rPr lang="en-GB" baseline="0" dirty="0" smtClean="0"/>
                        <a:t> for prototype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9137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BWSMCU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Cablings with EN/EA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V1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Ready</a:t>
                      </a:r>
                      <a:r>
                        <a:rPr lang="en-GB" baseline="0" dirty="0" smtClean="0"/>
                        <a:t> for prototype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3001868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BWS - electroncis - status - 04.02.2019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34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8372</TotalTime>
  <Words>137</Words>
  <Application>Microsoft Office PowerPoint</Application>
  <PresentationFormat>Widescreen</PresentationFormat>
  <Paragraphs>63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Electronics hardware items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Emery</dc:creator>
  <cp:lastModifiedBy>Jonathan Emery</cp:lastModifiedBy>
  <cp:revision>1972</cp:revision>
  <dcterms:created xsi:type="dcterms:W3CDTF">2006-08-16T00:00:00Z</dcterms:created>
  <dcterms:modified xsi:type="dcterms:W3CDTF">2019-02-04T13:17:39Z</dcterms:modified>
</cp:coreProperties>
</file>