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7538" autoAdjust="0"/>
  </p:normalViewPr>
  <p:slideViewPr>
    <p:cSldViewPr snapToGrid="0">
      <p:cViewPr varScale="1">
        <p:scale>
          <a:sx n="161" d="100"/>
          <a:sy n="161" d="100"/>
        </p:scale>
        <p:origin x="150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EA811-ED04-4628-946B-6633B92C9BA2}" type="datetimeFigureOut">
              <a:rPr lang="en-GB" smtClean="0"/>
              <a:t>04/02/2019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664C-F3CB-4614-89CC-01A6FAC840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0282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EA811-ED04-4628-946B-6633B92C9BA2}" type="datetimeFigureOut">
              <a:rPr lang="en-GB" smtClean="0"/>
              <a:t>04/02/2019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664C-F3CB-4614-89CC-01A6FAC840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8706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EA811-ED04-4628-946B-6633B92C9BA2}" type="datetimeFigureOut">
              <a:rPr lang="en-GB" smtClean="0"/>
              <a:t>04/02/2019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664C-F3CB-4614-89CC-01A6FAC840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051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EA811-ED04-4628-946B-6633B92C9BA2}" type="datetimeFigureOut">
              <a:rPr lang="en-GB" smtClean="0"/>
              <a:t>04/02/2019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664C-F3CB-4614-89CC-01A6FAC840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717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EA811-ED04-4628-946B-6633B92C9BA2}" type="datetimeFigureOut">
              <a:rPr lang="en-GB" smtClean="0"/>
              <a:t>04/02/2019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664C-F3CB-4614-89CC-01A6FAC840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2498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EA811-ED04-4628-946B-6633B92C9BA2}" type="datetimeFigureOut">
              <a:rPr lang="en-GB" smtClean="0"/>
              <a:t>04/02/2019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664C-F3CB-4614-89CC-01A6FAC840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5123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EA811-ED04-4628-946B-6633B92C9BA2}" type="datetimeFigureOut">
              <a:rPr lang="en-GB" smtClean="0"/>
              <a:t>04/02/2019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664C-F3CB-4614-89CC-01A6FAC840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180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EA811-ED04-4628-946B-6633B92C9BA2}" type="datetimeFigureOut">
              <a:rPr lang="en-GB" smtClean="0"/>
              <a:t>04/02/2019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664C-F3CB-4614-89CC-01A6FAC840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9718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EA811-ED04-4628-946B-6633B92C9BA2}" type="datetimeFigureOut">
              <a:rPr lang="en-GB" smtClean="0"/>
              <a:t>04/02/2019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664C-F3CB-4614-89CC-01A6FAC840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2562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EA811-ED04-4628-946B-6633B92C9BA2}" type="datetimeFigureOut">
              <a:rPr lang="en-GB" smtClean="0"/>
              <a:t>04/02/2019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664C-F3CB-4614-89CC-01A6FAC840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822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EA811-ED04-4628-946B-6633B92C9BA2}" type="datetimeFigureOut">
              <a:rPr lang="en-GB" smtClean="0"/>
              <a:t>04/02/2019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664C-F3CB-4614-89CC-01A6FAC840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9162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EA811-ED04-4628-946B-6633B92C9BA2}" type="datetimeFigureOut">
              <a:rPr lang="en-GB" smtClean="0"/>
              <a:t>04/02/2019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C664C-F3CB-4614-89CC-01A6FAC840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3838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ssues.cern.ch/secure/Dashboard.jspa?selectPageId=17732" TargetMode="External"/><Relationship Id="rId2" Type="http://schemas.openxmlformats.org/officeDocument/2006/relationships/hyperlink" Target="https://issues.cern.ch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ssues.cern.ch/browse/BIBWSLIU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JIRA for LIU BWS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Overview and tips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5475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ready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15334"/>
            <a:ext cx="10515600" cy="2574183"/>
          </a:xfrm>
        </p:spPr>
        <p:txBody>
          <a:bodyPr/>
          <a:lstStyle/>
          <a:p>
            <a:r>
              <a:rPr lang="en-US" dirty="0" smtClean="0"/>
              <a:t>Connect to</a:t>
            </a:r>
            <a:r>
              <a:rPr lang="en-GB" dirty="0"/>
              <a:t> </a:t>
            </a:r>
            <a:r>
              <a:rPr lang="en-GB" dirty="0" smtClean="0">
                <a:hlinkClick r:id="rId2"/>
              </a:rPr>
              <a:t>https://issues.cern.ch</a:t>
            </a:r>
            <a:endParaRPr lang="en-GB" dirty="0" smtClean="0"/>
          </a:p>
          <a:p>
            <a:r>
              <a:rPr lang="en-US" dirty="0" smtClean="0"/>
              <a:t>Create your own dashboard, or use a shared one. For starters, you can subscribe to </a:t>
            </a:r>
            <a:r>
              <a:rPr lang="en-GB" dirty="0" smtClean="0">
                <a:hlinkClick r:id="rId3"/>
              </a:rPr>
              <a:t>BWS-LIU User Dashboard</a:t>
            </a:r>
            <a:r>
              <a:rPr lang="en-GB" dirty="0" smtClean="0"/>
              <a:t>.</a:t>
            </a:r>
          </a:p>
          <a:p>
            <a:r>
              <a:rPr lang="en-US" dirty="0" smtClean="0"/>
              <a:t>Have a look at </a:t>
            </a:r>
            <a:r>
              <a:rPr lang="en-US" dirty="0" smtClean="0">
                <a:hlinkClick r:id="rId4"/>
              </a:rPr>
              <a:t>BI-BWS-LIU board</a:t>
            </a:r>
            <a:r>
              <a:rPr lang="en-US" dirty="0" smtClean="0"/>
              <a:t>.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0228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an issue</a:t>
            </a:r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905" y="1365662"/>
            <a:ext cx="3681350" cy="5355772"/>
          </a:xfrm>
        </p:spPr>
      </p:pic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5106390" y="1825625"/>
            <a:ext cx="6247410" cy="4351338"/>
          </a:xfrm>
        </p:spPr>
        <p:txBody>
          <a:bodyPr/>
          <a:lstStyle/>
          <a:p>
            <a:r>
              <a:rPr lang="en-US" dirty="0" smtClean="0"/>
              <a:t>Check Project.</a:t>
            </a:r>
          </a:p>
          <a:p>
            <a:r>
              <a:rPr lang="en-US" dirty="0" smtClean="0"/>
              <a:t>Set issue type.</a:t>
            </a:r>
          </a:p>
          <a:p>
            <a:r>
              <a:rPr lang="en-US" dirty="0" smtClean="0"/>
              <a:t>Add a summary and a description.</a:t>
            </a:r>
          </a:p>
          <a:p>
            <a:r>
              <a:rPr lang="en-US" dirty="0" smtClean="0"/>
              <a:t>Set accelerator / TS is relevant.</a:t>
            </a:r>
          </a:p>
          <a:p>
            <a:r>
              <a:rPr lang="en-US" dirty="0" smtClean="0"/>
              <a:t>Set responsible. It can stay unassigned.</a:t>
            </a:r>
          </a:p>
          <a:p>
            <a:r>
              <a:rPr lang="en-US" dirty="0" smtClean="0"/>
              <a:t>Don’t forget the Epic Link.</a:t>
            </a:r>
          </a:p>
          <a:p>
            <a:endParaRPr lang="en-US" dirty="0"/>
          </a:p>
          <a:p>
            <a:pPr marL="0" indent="0" algn="ctr">
              <a:buNone/>
            </a:pPr>
            <a:r>
              <a:rPr lang="en-GB" dirty="0" smtClean="0">
                <a:solidFill>
                  <a:srgbClr val="FF0000"/>
                </a:solidFill>
              </a:rPr>
              <a:t>All fields can be corrected afterwards !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206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an issue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6904" y="3191287"/>
            <a:ext cx="10533413" cy="32332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Some fields are only available once the issue is created:</a:t>
            </a:r>
          </a:p>
          <a:p>
            <a:r>
              <a:rPr lang="en-US" dirty="0" smtClean="0"/>
              <a:t>Priority</a:t>
            </a:r>
          </a:p>
          <a:p>
            <a:r>
              <a:rPr lang="en-US" dirty="0" smtClean="0"/>
              <a:t>Proper due date/</a:t>
            </a:r>
            <a:r>
              <a:rPr lang="en-US" dirty="0" smtClean="0"/>
              <a:t>time estimation</a:t>
            </a:r>
            <a:r>
              <a:rPr lang="en-US" dirty="0" smtClean="0"/>
              <a:t>*</a:t>
            </a:r>
          </a:p>
          <a:p>
            <a:r>
              <a:rPr lang="en-US" dirty="0" smtClean="0"/>
              <a:t>Etc.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Current status can be changed with dedicated buttons. Don’t hesitate to start – stop – start again an issue.</a:t>
            </a:r>
          </a:p>
          <a:p>
            <a:endParaRPr lang="en-US" dirty="0" smtClean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1954" y="1642271"/>
            <a:ext cx="5181600" cy="1262325"/>
          </a:xfrm>
        </p:spPr>
      </p:pic>
    </p:spTree>
    <p:extLst>
      <p:ext uri="{BB962C8B-B14F-4D97-AF65-F5344CB8AC3E}">
        <p14:creationId xmlns:p14="http://schemas.microsoft.com/office/powerpoint/2010/main" val="3510745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Good practices and suggestions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Don’t hesitate to create your own tasks, and to split your issues in smaller ones.</a:t>
            </a:r>
            <a:r>
              <a:rPr lang="en-GB" dirty="0" smtClean="0"/>
              <a:t> All tasks &gt; 0.5 day are relevant in JIRA (</a:t>
            </a:r>
            <a:r>
              <a:rPr lang="en-GB" dirty="0" err="1" smtClean="0"/>
              <a:t>imho</a:t>
            </a:r>
            <a:r>
              <a:rPr lang="en-GB" dirty="0" smtClean="0"/>
              <a:t>).</a:t>
            </a:r>
          </a:p>
          <a:p>
            <a:r>
              <a:rPr lang="en-US" dirty="0" smtClean="0"/>
              <a:t>Create and watch all issues you need. An issue can stay unassigned for a while.</a:t>
            </a:r>
          </a:p>
          <a:p>
            <a:r>
              <a:rPr lang="en-US" dirty="0" smtClean="0"/>
              <a:t>Link issues when necessary.</a:t>
            </a:r>
          </a:p>
          <a:p>
            <a:r>
              <a:rPr lang="en-US" dirty="0" smtClean="0"/>
              <a:t>Don’t forget to update status.</a:t>
            </a:r>
          </a:p>
          <a:p>
            <a:r>
              <a:rPr lang="en-US" dirty="0" smtClean="0"/>
              <a:t>All relevant information to an issue should be attached to it.</a:t>
            </a:r>
            <a:endParaRPr lang="en-US" dirty="0" smtClean="0"/>
          </a:p>
          <a:p>
            <a:r>
              <a:rPr lang="en-US" dirty="0" smtClean="0"/>
              <a:t>Favor comments instead of emails to discuss an issue. Comments are sent by email to all watchers !</a:t>
            </a:r>
          </a:p>
        </p:txBody>
      </p:sp>
    </p:spTree>
    <p:extLst>
      <p:ext uri="{BB962C8B-B14F-4D97-AF65-F5344CB8AC3E}">
        <p14:creationId xmlns:p14="http://schemas.microsoft.com/office/powerpoint/2010/main" val="11104186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JIRA improvements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cross-section components</a:t>
            </a:r>
          </a:p>
          <a:p>
            <a:r>
              <a:rPr lang="en-US" dirty="0" smtClean="0"/>
              <a:t>Ask for more visualization widgets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5507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233</Words>
  <Application>Microsoft Office PowerPoint</Application>
  <PresentationFormat>Widescreen</PresentationFormat>
  <Paragraphs>32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JIRA for LIU BWS</vt:lpstr>
      <vt:lpstr>Getting ready</vt:lpstr>
      <vt:lpstr>Create an issue</vt:lpstr>
      <vt:lpstr>Update an issue</vt:lpstr>
      <vt:lpstr>Good practices and suggestions</vt:lpstr>
      <vt:lpstr>JIRA improvements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JIRA for LIU BWS</dc:title>
  <dc:creator>Loic Pierre Fosse</dc:creator>
  <cp:lastModifiedBy>Loic Pierre Fosse</cp:lastModifiedBy>
  <cp:revision>11</cp:revision>
  <dcterms:created xsi:type="dcterms:W3CDTF">2019-02-04T08:30:56Z</dcterms:created>
  <dcterms:modified xsi:type="dcterms:W3CDTF">2019-02-04T11:18:28Z</dcterms:modified>
</cp:coreProperties>
</file>