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00" r:id="rId1"/>
  </p:sldMasterIdLst>
  <p:notesMasterIdLst>
    <p:notesMasterId r:id="rId3"/>
  </p:notesMasterIdLst>
  <p:handoutMasterIdLst>
    <p:handoutMasterId r:id="rId4"/>
  </p:handoutMasterIdLst>
  <p:sldIdLst>
    <p:sldId id="1305" r:id="rId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7" orient="horz" pos="336" userDrawn="1">
          <p15:clr>
            <a:srgbClr val="A4A3A4"/>
          </p15:clr>
        </p15:guide>
        <p15:guide id="10" pos="336" userDrawn="1">
          <p15:clr>
            <a:srgbClr val="A4A3A4"/>
          </p15:clr>
        </p15:guide>
        <p15:guide id="12" pos="5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FF"/>
    <a:srgbClr val="C0504D"/>
    <a:srgbClr val="D2DEEF"/>
    <a:srgbClr val="00F0F0"/>
    <a:srgbClr val="F000F0"/>
    <a:srgbClr val="2020F0"/>
    <a:srgbClr val="0055A0"/>
    <a:srgbClr val="D0D8E8"/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4" autoAdjust="0"/>
    <p:restoredTop sz="95948" autoAdjust="0"/>
  </p:normalViewPr>
  <p:slideViewPr>
    <p:cSldViewPr>
      <p:cViewPr varScale="1">
        <p:scale>
          <a:sx n="107" d="100"/>
          <a:sy n="107" d="100"/>
        </p:scale>
        <p:origin x="594" y="126"/>
      </p:cViewPr>
      <p:guideLst>
        <p:guide orient="horz"/>
        <p:guide orient="horz" pos="3936"/>
        <p:guide orient="horz" pos="336"/>
        <p:guide pos="336"/>
        <p:guide pos="5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766763"/>
            <a:ext cx="554355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3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9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5631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3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84480" y="376238"/>
            <a:ext cx="8628940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143001"/>
            <a:ext cx="9493287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6" y="274638"/>
            <a:ext cx="670690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9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6000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1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77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76199"/>
            <a:ext cx="89154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7511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ummary discussion</a:t>
            </a:r>
            <a:endParaRPr lang="en-GB" sz="3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906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 to justify a new, dedicated RF </a:t>
            </a: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system?</a:t>
            </a:r>
            <a:endParaRPr lang="en-GB" sz="1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4875" lvl="1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baseline parameters reached</a:t>
            </a:r>
          </a:p>
          <a:p>
            <a:pPr marL="904875" lvl="1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40 MHz (with new anode power converters) usable as</a:t>
            </a:r>
            <a:b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Landau RF system from ~150 </a:t>
            </a:r>
            <a:r>
              <a:rPr lang="en-GB" sz="18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 transition</a:t>
            </a: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follow-up? Stop, freeze, continue?</a:t>
            </a: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studies on hold to reuse later, if need be</a:t>
            </a:r>
          </a:p>
          <a:p>
            <a:pPr marL="914400" lvl="1" indent="-4572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Exception: 	Send </a:t>
            </a:r>
            <a:r>
              <a:rPr lang="en-GB" sz="18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 set-up to KEK for 			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measurements </a:t>
            </a:r>
            <a:r>
              <a:rPr lang="en-GB" sz="1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improved material</a:t>
            </a: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Write-up results in summary </a:t>
            </a:r>
            <a:r>
              <a:rPr lang="en-GB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447675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Modifications (e.g. interlocks, amplitude control)</a:t>
            </a:r>
            <a:b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 existing 40 MHz as Landau RF system?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lvl="1" indent="-3556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1200" lvl="1" indent="-254000" algn="l" defTabSz="812800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83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76954</TotalTime>
  <Words>29</Words>
  <Application>Microsoft Office PowerPoint</Application>
  <PresentationFormat>A4 Paper (210x297 mm)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Lucida Grande</vt:lpstr>
      <vt:lpstr>Symbol</vt:lpstr>
      <vt:lpstr>Times New Roman</vt:lpstr>
      <vt:lpstr>Wingdings</vt:lpstr>
      <vt:lpstr>LIU_PowerPoint_Template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2421</cp:revision>
  <cp:lastPrinted>2018-03-01T08:29:03Z</cp:lastPrinted>
  <dcterms:created xsi:type="dcterms:W3CDTF">2004-02-08T17:46:25Z</dcterms:created>
  <dcterms:modified xsi:type="dcterms:W3CDTF">2019-01-21T08:41:47Z</dcterms:modified>
</cp:coreProperties>
</file>