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D3E7D8-EABC-4128-9E63-4020720CB48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A0E1F17-9443-45D4-A449-B863BAD81638}">
      <dgm:prSet phldrT="[Text]"/>
      <dgm:spPr/>
      <dgm:t>
        <a:bodyPr/>
        <a:lstStyle/>
        <a:p>
          <a:r>
            <a:rPr lang="en-US" dirty="0" smtClean="0"/>
            <a:t>Production of </a:t>
          </a:r>
          <a:r>
            <a:rPr lang="en-US" dirty="0" err="1" smtClean="0"/>
            <a:t>MoGr</a:t>
          </a:r>
          <a:r>
            <a:rPr lang="en-US" dirty="0" smtClean="0"/>
            <a:t> blocks</a:t>
          </a:r>
          <a:endParaRPr lang="en-US" dirty="0"/>
        </a:p>
      </dgm:t>
    </dgm:pt>
    <dgm:pt modelId="{EB6D4FDF-41F1-425B-9263-C8E84CA5DE1D}" type="parTrans" cxnId="{BFB2DFDA-D7FA-4FEC-B543-C884844A3F08}">
      <dgm:prSet/>
      <dgm:spPr/>
      <dgm:t>
        <a:bodyPr/>
        <a:lstStyle/>
        <a:p>
          <a:endParaRPr lang="en-US"/>
        </a:p>
      </dgm:t>
    </dgm:pt>
    <dgm:pt modelId="{1003A548-6E32-492A-B336-038A8904E9F8}" type="sibTrans" cxnId="{BFB2DFDA-D7FA-4FEC-B543-C884844A3F08}">
      <dgm:prSet/>
      <dgm:spPr/>
      <dgm:t>
        <a:bodyPr/>
        <a:lstStyle/>
        <a:p>
          <a:endParaRPr lang="en-US"/>
        </a:p>
      </dgm:t>
    </dgm:pt>
    <dgm:pt modelId="{EC23FD49-2A3A-4ECA-A599-FE881E40B858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Validation at CERN</a:t>
          </a:r>
          <a:endParaRPr lang="en-US" dirty="0"/>
        </a:p>
      </dgm:t>
    </dgm:pt>
    <dgm:pt modelId="{03BC3898-096E-4789-87E2-4AC21D38DCD9}" type="parTrans" cxnId="{CE034D79-F9D5-4339-9E3F-F64BC3CEE613}">
      <dgm:prSet/>
      <dgm:spPr/>
      <dgm:t>
        <a:bodyPr/>
        <a:lstStyle/>
        <a:p>
          <a:endParaRPr lang="en-US"/>
        </a:p>
      </dgm:t>
    </dgm:pt>
    <dgm:pt modelId="{A764E42E-E1BF-48BC-9F94-04DF0660DE67}" type="sibTrans" cxnId="{CE034D79-F9D5-4339-9E3F-F64BC3CEE613}">
      <dgm:prSet/>
      <dgm:spPr/>
      <dgm:t>
        <a:bodyPr/>
        <a:lstStyle/>
        <a:p>
          <a:endParaRPr lang="en-US"/>
        </a:p>
      </dgm:t>
    </dgm:pt>
    <dgm:pt modelId="{7680A890-9E40-4DC3-BE04-74A6444BFCBC}">
      <dgm:prSet phldrT="[Text]"/>
      <dgm:spPr/>
      <dgm:t>
        <a:bodyPr/>
        <a:lstStyle/>
        <a:p>
          <a:r>
            <a:rPr lang="en-US" dirty="0" smtClean="0"/>
            <a:t>Coating at DTI</a:t>
          </a:r>
          <a:endParaRPr lang="en-US" dirty="0"/>
        </a:p>
      </dgm:t>
    </dgm:pt>
    <dgm:pt modelId="{275C01FB-319C-4AA9-85EE-0391215BDFD5}" type="parTrans" cxnId="{37EA4E1D-CCEF-4D2A-84C1-07218899B4ED}">
      <dgm:prSet/>
      <dgm:spPr/>
      <dgm:t>
        <a:bodyPr/>
        <a:lstStyle/>
        <a:p>
          <a:endParaRPr lang="en-US"/>
        </a:p>
      </dgm:t>
    </dgm:pt>
    <dgm:pt modelId="{8E69F736-53C0-47DB-8D18-8F3F3BA2ECC1}" type="sibTrans" cxnId="{37EA4E1D-CCEF-4D2A-84C1-07218899B4ED}">
      <dgm:prSet/>
      <dgm:spPr/>
      <dgm:t>
        <a:bodyPr/>
        <a:lstStyle/>
        <a:p>
          <a:endParaRPr lang="en-US"/>
        </a:p>
      </dgm:t>
    </dgm:pt>
    <dgm:pt modelId="{AAFA430D-1498-4CAE-990D-E8451F6B791A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Validation at CERN</a:t>
          </a:r>
          <a:endParaRPr lang="en-US" dirty="0"/>
        </a:p>
      </dgm:t>
    </dgm:pt>
    <dgm:pt modelId="{EC33E025-D235-41EF-ACA1-89F672380AC7}" type="parTrans" cxnId="{DEFBC5D3-7ED4-4066-ABA8-EF6612FDD445}">
      <dgm:prSet/>
      <dgm:spPr/>
      <dgm:t>
        <a:bodyPr/>
        <a:lstStyle/>
        <a:p>
          <a:endParaRPr lang="en-US"/>
        </a:p>
      </dgm:t>
    </dgm:pt>
    <dgm:pt modelId="{F27A6B4E-CFE7-4A95-966B-5524173BD1B0}" type="sibTrans" cxnId="{DEFBC5D3-7ED4-4066-ABA8-EF6612FDD445}">
      <dgm:prSet/>
      <dgm:spPr/>
      <dgm:t>
        <a:bodyPr/>
        <a:lstStyle/>
        <a:p>
          <a:endParaRPr lang="en-US"/>
        </a:p>
      </dgm:t>
    </dgm:pt>
    <dgm:pt modelId="{740B96CD-8604-46A6-B8F3-D6CB2DFA24C1}">
      <dgm:prSet phldrT="[Text]"/>
      <dgm:spPr/>
      <dgm:t>
        <a:bodyPr/>
        <a:lstStyle/>
        <a:p>
          <a:r>
            <a:rPr lang="en-US" dirty="0" err="1" smtClean="0"/>
            <a:t>Asssembly</a:t>
          </a:r>
          <a:r>
            <a:rPr lang="en-US" dirty="0" smtClean="0"/>
            <a:t> at CINEL</a:t>
          </a:r>
          <a:endParaRPr lang="en-US" dirty="0"/>
        </a:p>
      </dgm:t>
    </dgm:pt>
    <dgm:pt modelId="{0DE6CF5F-3AF4-4B3F-A58F-089CC60305F6}" type="parTrans" cxnId="{30CBC4B5-ECFB-4A62-92D8-68064FC4B873}">
      <dgm:prSet/>
      <dgm:spPr/>
      <dgm:t>
        <a:bodyPr/>
        <a:lstStyle/>
        <a:p>
          <a:endParaRPr lang="en-US"/>
        </a:p>
      </dgm:t>
    </dgm:pt>
    <dgm:pt modelId="{49E5B2C9-469B-483B-BBB2-96112E18E84E}" type="sibTrans" cxnId="{30CBC4B5-ECFB-4A62-92D8-68064FC4B873}">
      <dgm:prSet/>
      <dgm:spPr/>
      <dgm:t>
        <a:bodyPr/>
        <a:lstStyle/>
        <a:p>
          <a:endParaRPr lang="en-US"/>
        </a:p>
      </dgm:t>
    </dgm:pt>
    <dgm:pt modelId="{99BA897F-BE5E-4820-AB78-22C4C58684E8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Validation at CERN</a:t>
          </a:r>
          <a:endParaRPr lang="en-US" dirty="0"/>
        </a:p>
      </dgm:t>
    </dgm:pt>
    <dgm:pt modelId="{8ABF5DAF-6387-4C62-9396-C580D60E24D5}" type="parTrans" cxnId="{47D01C92-82BD-4A7B-8516-2407EFD8F7D1}">
      <dgm:prSet/>
      <dgm:spPr/>
      <dgm:t>
        <a:bodyPr/>
        <a:lstStyle/>
        <a:p>
          <a:endParaRPr lang="en-US"/>
        </a:p>
      </dgm:t>
    </dgm:pt>
    <dgm:pt modelId="{D4EE78CB-1F16-487C-8E37-7E6FBA89375F}" type="sibTrans" cxnId="{47D01C92-82BD-4A7B-8516-2407EFD8F7D1}">
      <dgm:prSet/>
      <dgm:spPr/>
      <dgm:t>
        <a:bodyPr/>
        <a:lstStyle/>
        <a:p>
          <a:endParaRPr lang="en-US"/>
        </a:p>
      </dgm:t>
    </dgm:pt>
    <dgm:pt modelId="{FF50B53C-A921-4983-B23B-5D5A2977D5BD}" type="pres">
      <dgm:prSet presAssocID="{19D3E7D8-EABC-4128-9E63-4020720CB48A}" presName="Name0" presStyleCnt="0">
        <dgm:presLayoutVars>
          <dgm:dir/>
          <dgm:animLvl val="lvl"/>
          <dgm:resizeHandles val="exact"/>
        </dgm:presLayoutVars>
      </dgm:prSet>
      <dgm:spPr/>
    </dgm:pt>
    <dgm:pt modelId="{C45ED892-707D-4A10-B90A-55A95E9BBF74}" type="pres">
      <dgm:prSet presAssocID="{DA0E1F17-9443-45D4-A449-B863BAD81638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7E3819-2A5F-4AC5-AB66-F5B75F1395A8}" type="pres">
      <dgm:prSet presAssocID="{1003A548-6E32-492A-B336-038A8904E9F8}" presName="parTxOnlySpace" presStyleCnt="0"/>
      <dgm:spPr/>
    </dgm:pt>
    <dgm:pt modelId="{E3B05DE8-9174-44F5-A0FB-F1A08C5A5685}" type="pres">
      <dgm:prSet presAssocID="{EC23FD49-2A3A-4ECA-A599-FE881E40B858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AC33ED-0C2D-43BB-8A1F-E340E585A1FF}" type="pres">
      <dgm:prSet presAssocID="{A764E42E-E1BF-48BC-9F94-04DF0660DE67}" presName="parTxOnlySpace" presStyleCnt="0"/>
      <dgm:spPr/>
    </dgm:pt>
    <dgm:pt modelId="{32BBA295-424C-4CA5-B3FC-A552F6C9D306}" type="pres">
      <dgm:prSet presAssocID="{7680A890-9E40-4DC3-BE04-74A6444BFCB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155595-7882-44F7-853A-15354B911E63}" type="pres">
      <dgm:prSet presAssocID="{8E69F736-53C0-47DB-8D18-8F3F3BA2ECC1}" presName="parTxOnlySpace" presStyleCnt="0"/>
      <dgm:spPr/>
    </dgm:pt>
    <dgm:pt modelId="{773C37F2-2196-425E-A163-4DFC3165ECE9}" type="pres">
      <dgm:prSet presAssocID="{AAFA430D-1498-4CAE-990D-E8451F6B791A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A850D824-96B9-4B82-84EF-E62C3628483B}" type="pres">
      <dgm:prSet presAssocID="{F27A6B4E-CFE7-4A95-966B-5524173BD1B0}" presName="parTxOnlySpace" presStyleCnt="0"/>
      <dgm:spPr/>
    </dgm:pt>
    <dgm:pt modelId="{CEF2E90F-FC86-40FE-8BC8-71540CAD36E6}" type="pres">
      <dgm:prSet presAssocID="{740B96CD-8604-46A6-B8F3-D6CB2DFA24C1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38F03-F189-441E-A080-31465087B477}" type="pres">
      <dgm:prSet presAssocID="{49E5B2C9-469B-483B-BBB2-96112E18E84E}" presName="parTxOnlySpace" presStyleCnt="0"/>
      <dgm:spPr/>
    </dgm:pt>
    <dgm:pt modelId="{A412E49F-CDF5-4CB7-8791-B0C7882C4DE3}" type="pres">
      <dgm:prSet presAssocID="{99BA897F-BE5E-4820-AB78-22C4C58684E8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30CBC4B5-ECFB-4A62-92D8-68064FC4B873}" srcId="{19D3E7D8-EABC-4128-9E63-4020720CB48A}" destId="{740B96CD-8604-46A6-B8F3-D6CB2DFA24C1}" srcOrd="4" destOrd="0" parTransId="{0DE6CF5F-3AF4-4B3F-A58F-089CC60305F6}" sibTransId="{49E5B2C9-469B-483B-BBB2-96112E18E84E}"/>
    <dgm:cxn modelId="{CE034D79-F9D5-4339-9E3F-F64BC3CEE613}" srcId="{19D3E7D8-EABC-4128-9E63-4020720CB48A}" destId="{EC23FD49-2A3A-4ECA-A599-FE881E40B858}" srcOrd="1" destOrd="0" parTransId="{03BC3898-096E-4789-87E2-4AC21D38DCD9}" sibTransId="{A764E42E-E1BF-48BC-9F94-04DF0660DE67}"/>
    <dgm:cxn modelId="{47D01C92-82BD-4A7B-8516-2407EFD8F7D1}" srcId="{19D3E7D8-EABC-4128-9E63-4020720CB48A}" destId="{99BA897F-BE5E-4820-AB78-22C4C58684E8}" srcOrd="5" destOrd="0" parTransId="{8ABF5DAF-6387-4C62-9396-C580D60E24D5}" sibTransId="{D4EE78CB-1F16-487C-8E37-7E6FBA89375F}"/>
    <dgm:cxn modelId="{807F204D-6985-456B-8A63-81570CE8BD90}" type="presOf" srcId="{7680A890-9E40-4DC3-BE04-74A6444BFCBC}" destId="{32BBA295-424C-4CA5-B3FC-A552F6C9D306}" srcOrd="0" destOrd="0" presId="urn:microsoft.com/office/officeart/2005/8/layout/chevron1"/>
    <dgm:cxn modelId="{1FA95CA0-D5CA-4603-93F9-377CDE7F6F54}" type="presOf" srcId="{99BA897F-BE5E-4820-AB78-22C4C58684E8}" destId="{A412E49F-CDF5-4CB7-8791-B0C7882C4DE3}" srcOrd="0" destOrd="0" presId="urn:microsoft.com/office/officeart/2005/8/layout/chevron1"/>
    <dgm:cxn modelId="{6698502A-73C8-4CF4-B8E1-44DD2FD4960C}" type="presOf" srcId="{19D3E7D8-EABC-4128-9E63-4020720CB48A}" destId="{FF50B53C-A921-4983-B23B-5D5A2977D5BD}" srcOrd="0" destOrd="0" presId="urn:microsoft.com/office/officeart/2005/8/layout/chevron1"/>
    <dgm:cxn modelId="{B14FEEB1-72D6-4255-A5A5-F7DA8AE3695F}" type="presOf" srcId="{EC23FD49-2A3A-4ECA-A599-FE881E40B858}" destId="{E3B05DE8-9174-44F5-A0FB-F1A08C5A5685}" srcOrd="0" destOrd="0" presId="urn:microsoft.com/office/officeart/2005/8/layout/chevron1"/>
    <dgm:cxn modelId="{37EA4E1D-CCEF-4D2A-84C1-07218899B4ED}" srcId="{19D3E7D8-EABC-4128-9E63-4020720CB48A}" destId="{7680A890-9E40-4DC3-BE04-74A6444BFCBC}" srcOrd="2" destOrd="0" parTransId="{275C01FB-319C-4AA9-85EE-0391215BDFD5}" sibTransId="{8E69F736-53C0-47DB-8D18-8F3F3BA2ECC1}"/>
    <dgm:cxn modelId="{892DCC6A-6701-4090-AEE5-714509B9DC39}" type="presOf" srcId="{740B96CD-8604-46A6-B8F3-D6CB2DFA24C1}" destId="{CEF2E90F-FC86-40FE-8BC8-71540CAD36E6}" srcOrd="0" destOrd="0" presId="urn:microsoft.com/office/officeart/2005/8/layout/chevron1"/>
    <dgm:cxn modelId="{BFB2DFDA-D7FA-4FEC-B543-C884844A3F08}" srcId="{19D3E7D8-EABC-4128-9E63-4020720CB48A}" destId="{DA0E1F17-9443-45D4-A449-B863BAD81638}" srcOrd="0" destOrd="0" parTransId="{EB6D4FDF-41F1-425B-9263-C8E84CA5DE1D}" sibTransId="{1003A548-6E32-492A-B336-038A8904E9F8}"/>
    <dgm:cxn modelId="{520B9A5D-4AE0-488B-870C-BE3224040A82}" type="presOf" srcId="{AAFA430D-1498-4CAE-990D-E8451F6B791A}" destId="{773C37F2-2196-425E-A163-4DFC3165ECE9}" srcOrd="0" destOrd="0" presId="urn:microsoft.com/office/officeart/2005/8/layout/chevron1"/>
    <dgm:cxn modelId="{DEFBC5D3-7ED4-4066-ABA8-EF6612FDD445}" srcId="{19D3E7D8-EABC-4128-9E63-4020720CB48A}" destId="{AAFA430D-1498-4CAE-990D-E8451F6B791A}" srcOrd="3" destOrd="0" parTransId="{EC33E025-D235-41EF-ACA1-89F672380AC7}" sibTransId="{F27A6B4E-CFE7-4A95-966B-5524173BD1B0}"/>
    <dgm:cxn modelId="{24922FB6-A9E6-410E-B76F-509FEDB8478B}" type="presOf" srcId="{DA0E1F17-9443-45D4-A449-B863BAD81638}" destId="{C45ED892-707D-4A10-B90A-55A95E9BBF74}" srcOrd="0" destOrd="0" presId="urn:microsoft.com/office/officeart/2005/8/layout/chevron1"/>
    <dgm:cxn modelId="{5EE4F834-4BDE-4BB2-910C-670EF6DCA980}" type="presParOf" srcId="{FF50B53C-A921-4983-B23B-5D5A2977D5BD}" destId="{C45ED892-707D-4A10-B90A-55A95E9BBF74}" srcOrd="0" destOrd="0" presId="urn:microsoft.com/office/officeart/2005/8/layout/chevron1"/>
    <dgm:cxn modelId="{D6E1BE27-9A0D-4161-9A70-E7AFB8BE24E9}" type="presParOf" srcId="{FF50B53C-A921-4983-B23B-5D5A2977D5BD}" destId="{667E3819-2A5F-4AC5-AB66-F5B75F1395A8}" srcOrd="1" destOrd="0" presId="urn:microsoft.com/office/officeart/2005/8/layout/chevron1"/>
    <dgm:cxn modelId="{44511DA1-96CD-40F9-BE14-E11E0FDAFBC9}" type="presParOf" srcId="{FF50B53C-A921-4983-B23B-5D5A2977D5BD}" destId="{E3B05DE8-9174-44F5-A0FB-F1A08C5A5685}" srcOrd="2" destOrd="0" presId="urn:microsoft.com/office/officeart/2005/8/layout/chevron1"/>
    <dgm:cxn modelId="{05F4A364-4348-421C-BFE1-7FFB2D024727}" type="presParOf" srcId="{FF50B53C-A921-4983-B23B-5D5A2977D5BD}" destId="{17AC33ED-0C2D-43BB-8A1F-E340E585A1FF}" srcOrd="3" destOrd="0" presId="urn:microsoft.com/office/officeart/2005/8/layout/chevron1"/>
    <dgm:cxn modelId="{1DF70059-584E-4E2F-85AB-D0DD985354F2}" type="presParOf" srcId="{FF50B53C-A921-4983-B23B-5D5A2977D5BD}" destId="{32BBA295-424C-4CA5-B3FC-A552F6C9D306}" srcOrd="4" destOrd="0" presId="urn:microsoft.com/office/officeart/2005/8/layout/chevron1"/>
    <dgm:cxn modelId="{93C05849-F631-47A0-90EC-07E5475EA275}" type="presParOf" srcId="{FF50B53C-A921-4983-B23B-5D5A2977D5BD}" destId="{DD155595-7882-44F7-853A-15354B911E63}" srcOrd="5" destOrd="0" presId="urn:microsoft.com/office/officeart/2005/8/layout/chevron1"/>
    <dgm:cxn modelId="{13F2B7ED-2AA5-47F8-82DF-455F87A96D44}" type="presParOf" srcId="{FF50B53C-A921-4983-B23B-5D5A2977D5BD}" destId="{773C37F2-2196-425E-A163-4DFC3165ECE9}" srcOrd="6" destOrd="0" presId="urn:microsoft.com/office/officeart/2005/8/layout/chevron1"/>
    <dgm:cxn modelId="{74195657-5626-4149-AC80-8812D6F723A2}" type="presParOf" srcId="{FF50B53C-A921-4983-B23B-5D5A2977D5BD}" destId="{A850D824-96B9-4B82-84EF-E62C3628483B}" srcOrd="7" destOrd="0" presId="urn:microsoft.com/office/officeart/2005/8/layout/chevron1"/>
    <dgm:cxn modelId="{9D3CAE6C-8F1E-4960-8EB3-772ABBEE3CB1}" type="presParOf" srcId="{FF50B53C-A921-4983-B23B-5D5A2977D5BD}" destId="{CEF2E90F-FC86-40FE-8BC8-71540CAD36E6}" srcOrd="8" destOrd="0" presId="urn:microsoft.com/office/officeart/2005/8/layout/chevron1"/>
    <dgm:cxn modelId="{00017FC2-745F-4DB6-817C-61A8FBAD5BB7}" type="presParOf" srcId="{FF50B53C-A921-4983-B23B-5D5A2977D5BD}" destId="{F2438F03-F189-441E-A080-31465087B477}" srcOrd="9" destOrd="0" presId="urn:microsoft.com/office/officeart/2005/8/layout/chevron1"/>
    <dgm:cxn modelId="{EFA8BF75-FF08-4A3A-9AB5-3853C955961B}" type="presParOf" srcId="{FF50B53C-A921-4983-B23B-5D5A2977D5BD}" destId="{A412E49F-CDF5-4CB7-8791-B0C7882C4DE3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D3E7D8-EABC-4128-9E63-4020720CB48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A0E1F17-9443-45D4-A449-B863BAD81638}">
      <dgm:prSet phldrT="[Text]"/>
      <dgm:spPr/>
      <dgm:t>
        <a:bodyPr/>
        <a:lstStyle/>
        <a:p>
          <a:r>
            <a:rPr lang="en-US" dirty="0" smtClean="0"/>
            <a:t>Production of </a:t>
          </a:r>
          <a:r>
            <a:rPr lang="en-US" dirty="0" err="1" smtClean="0"/>
            <a:t>MoGr</a:t>
          </a:r>
          <a:r>
            <a:rPr lang="en-US" dirty="0" smtClean="0"/>
            <a:t> blocks</a:t>
          </a:r>
          <a:endParaRPr lang="en-US" dirty="0"/>
        </a:p>
      </dgm:t>
    </dgm:pt>
    <dgm:pt modelId="{EB6D4FDF-41F1-425B-9263-C8E84CA5DE1D}" type="parTrans" cxnId="{BFB2DFDA-D7FA-4FEC-B543-C884844A3F08}">
      <dgm:prSet/>
      <dgm:spPr/>
      <dgm:t>
        <a:bodyPr/>
        <a:lstStyle/>
        <a:p>
          <a:endParaRPr lang="en-US"/>
        </a:p>
      </dgm:t>
    </dgm:pt>
    <dgm:pt modelId="{1003A548-6E32-492A-B336-038A8904E9F8}" type="sibTrans" cxnId="{BFB2DFDA-D7FA-4FEC-B543-C884844A3F08}">
      <dgm:prSet/>
      <dgm:spPr/>
      <dgm:t>
        <a:bodyPr/>
        <a:lstStyle/>
        <a:p>
          <a:endParaRPr lang="en-US"/>
        </a:p>
      </dgm:t>
    </dgm:pt>
    <dgm:pt modelId="{EC23FD49-2A3A-4ECA-A599-FE881E40B858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Validation at CERN</a:t>
          </a:r>
          <a:endParaRPr lang="en-US" dirty="0"/>
        </a:p>
      </dgm:t>
    </dgm:pt>
    <dgm:pt modelId="{03BC3898-096E-4789-87E2-4AC21D38DCD9}" type="parTrans" cxnId="{CE034D79-F9D5-4339-9E3F-F64BC3CEE613}">
      <dgm:prSet/>
      <dgm:spPr/>
      <dgm:t>
        <a:bodyPr/>
        <a:lstStyle/>
        <a:p>
          <a:endParaRPr lang="en-US"/>
        </a:p>
      </dgm:t>
    </dgm:pt>
    <dgm:pt modelId="{A764E42E-E1BF-48BC-9F94-04DF0660DE67}" type="sibTrans" cxnId="{CE034D79-F9D5-4339-9E3F-F64BC3CEE613}">
      <dgm:prSet/>
      <dgm:spPr/>
      <dgm:t>
        <a:bodyPr/>
        <a:lstStyle/>
        <a:p>
          <a:endParaRPr lang="en-US"/>
        </a:p>
      </dgm:t>
    </dgm:pt>
    <dgm:pt modelId="{7680A890-9E40-4DC3-BE04-74A6444BFCBC}">
      <dgm:prSet phldrT="[Text]"/>
      <dgm:spPr/>
      <dgm:t>
        <a:bodyPr/>
        <a:lstStyle/>
        <a:p>
          <a:r>
            <a:rPr lang="en-US" dirty="0" smtClean="0"/>
            <a:t>Coating at DTI</a:t>
          </a:r>
          <a:endParaRPr lang="en-US" dirty="0"/>
        </a:p>
      </dgm:t>
    </dgm:pt>
    <dgm:pt modelId="{275C01FB-319C-4AA9-85EE-0391215BDFD5}" type="parTrans" cxnId="{37EA4E1D-CCEF-4D2A-84C1-07218899B4ED}">
      <dgm:prSet/>
      <dgm:spPr/>
      <dgm:t>
        <a:bodyPr/>
        <a:lstStyle/>
        <a:p>
          <a:endParaRPr lang="en-US"/>
        </a:p>
      </dgm:t>
    </dgm:pt>
    <dgm:pt modelId="{8E69F736-53C0-47DB-8D18-8F3F3BA2ECC1}" type="sibTrans" cxnId="{37EA4E1D-CCEF-4D2A-84C1-07218899B4ED}">
      <dgm:prSet/>
      <dgm:spPr/>
      <dgm:t>
        <a:bodyPr/>
        <a:lstStyle/>
        <a:p>
          <a:endParaRPr lang="en-US"/>
        </a:p>
      </dgm:t>
    </dgm:pt>
    <dgm:pt modelId="{AAFA430D-1498-4CAE-990D-E8451F6B791A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Validation at CERN</a:t>
          </a:r>
          <a:endParaRPr lang="en-US" dirty="0"/>
        </a:p>
      </dgm:t>
    </dgm:pt>
    <dgm:pt modelId="{EC33E025-D235-41EF-ACA1-89F672380AC7}" type="parTrans" cxnId="{DEFBC5D3-7ED4-4066-ABA8-EF6612FDD445}">
      <dgm:prSet/>
      <dgm:spPr/>
      <dgm:t>
        <a:bodyPr/>
        <a:lstStyle/>
        <a:p>
          <a:endParaRPr lang="en-US"/>
        </a:p>
      </dgm:t>
    </dgm:pt>
    <dgm:pt modelId="{F27A6B4E-CFE7-4A95-966B-5524173BD1B0}" type="sibTrans" cxnId="{DEFBC5D3-7ED4-4066-ABA8-EF6612FDD445}">
      <dgm:prSet/>
      <dgm:spPr/>
      <dgm:t>
        <a:bodyPr/>
        <a:lstStyle/>
        <a:p>
          <a:endParaRPr lang="en-US"/>
        </a:p>
      </dgm:t>
    </dgm:pt>
    <dgm:pt modelId="{740B96CD-8604-46A6-B8F3-D6CB2DFA24C1}">
      <dgm:prSet phldrT="[Text]"/>
      <dgm:spPr/>
      <dgm:t>
        <a:bodyPr/>
        <a:lstStyle/>
        <a:p>
          <a:r>
            <a:rPr lang="en-US" dirty="0" err="1" smtClean="0"/>
            <a:t>Asssembly</a:t>
          </a:r>
          <a:r>
            <a:rPr lang="en-US" dirty="0" smtClean="0"/>
            <a:t> at CINEL</a:t>
          </a:r>
          <a:endParaRPr lang="en-US" dirty="0"/>
        </a:p>
      </dgm:t>
    </dgm:pt>
    <dgm:pt modelId="{0DE6CF5F-3AF4-4B3F-A58F-089CC60305F6}" type="parTrans" cxnId="{30CBC4B5-ECFB-4A62-92D8-68064FC4B873}">
      <dgm:prSet/>
      <dgm:spPr/>
      <dgm:t>
        <a:bodyPr/>
        <a:lstStyle/>
        <a:p>
          <a:endParaRPr lang="en-US"/>
        </a:p>
      </dgm:t>
    </dgm:pt>
    <dgm:pt modelId="{49E5B2C9-469B-483B-BBB2-96112E18E84E}" type="sibTrans" cxnId="{30CBC4B5-ECFB-4A62-92D8-68064FC4B873}">
      <dgm:prSet/>
      <dgm:spPr/>
      <dgm:t>
        <a:bodyPr/>
        <a:lstStyle/>
        <a:p>
          <a:endParaRPr lang="en-US"/>
        </a:p>
      </dgm:t>
    </dgm:pt>
    <dgm:pt modelId="{99BA897F-BE5E-4820-AB78-22C4C58684E8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Validation at CERN</a:t>
          </a:r>
          <a:endParaRPr lang="en-US" dirty="0"/>
        </a:p>
      </dgm:t>
    </dgm:pt>
    <dgm:pt modelId="{8ABF5DAF-6387-4C62-9396-C580D60E24D5}" type="parTrans" cxnId="{47D01C92-82BD-4A7B-8516-2407EFD8F7D1}">
      <dgm:prSet/>
      <dgm:spPr/>
      <dgm:t>
        <a:bodyPr/>
        <a:lstStyle/>
        <a:p>
          <a:endParaRPr lang="en-US"/>
        </a:p>
      </dgm:t>
    </dgm:pt>
    <dgm:pt modelId="{D4EE78CB-1F16-487C-8E37-7E6FBA89375F}" type="sibTrans" cxnId="{47D01C92-82BD-4A7B-8516-2407EFD8F7D1}">
      <dgm:prSet/>
      <dgm:spPr/>
      <dgm:t>
        <a:bodyPr/>
        <a:lstStyle/>
        <a:p>
          <a:endParaRPr lang="en-US"/>
        </a:p>
      </dgm:t>
    </dgm:pt>
    <dgm:pt modelId="{FF50B53C-A921-4983-B23B-5D5A2977D5BD}" type="pres">
      <dgm:prSet presAssocID="{19D3E7D8-EABC-4128-9E63-4020720CB48A}" presName="Name0" presStyleCnt="0">
        <dgm:presLayoutVars>
          <dgm:dir/>
          <dgm:animLvl val="lvl"/>
          <dgm:resizeHandles val="exact"/>
        </dgm:presLayoutVars>
      </dgm:prSet>
      <dgm:spPr/>
    </dgm:pt>
    <dgm:pt modelId="{C45ED892-707D-4A10-B90A-55A95E9BBF74}" type="pres">
      <dgm:prSet presAssocID="{DA0E1F17-9443-45D4-A449-B863BAD81638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7E3819-2A5F-4AC5-AB66-F5B75F1395A8}" type="pres">
      <dgm:prSet presAssocID="{1003A548-6E32-492A-B336-038A8904E9F8}" presName="parTxOnlySpace" presStyleCnt="0"/>
      <dgm:spPr/>
    </dgm:pt>
    <dgm:pt modelId="{E3B05DE8-9174-44F5-A0FB-F1A08C5A5685}" type="pres">
      <dgm:prSet presAssocID="{EC23FD49-2A3A-4ECA-A599-FE881E40B858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AC33ED-0C2D-43BB-8A1F-E340E585A1FF}" type="pres">
      <dgm:prSet presAssocID="{A764E42E-E1BF-48BC-9F94-04DF0660DE67}" presName="parTxOnlySpace" presStyleCnt="0"/>
      <dgm:spPr/>
    </dgm:pt>
    <dgm:pt modelId="{32BBA295-424C-4CA5-B3FC-A552F6C9D306}" type="pres">
      <dgm:prSet presAssocID="{7680A890-9E40-4DC3-BE04-74A6444BFCB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155595-7882-44F7-853A-15354B911E63}" type="pres">
      <dgm:prSet presAssocID="{8E69F736-53C0-47DB-8D18-8F3F3BA2ECC1}" presName="parTxOnlySpace" presStyleCnt="0"/>
      <dgm:spPr/>
    </dgm:pt>
    <dgm:pt modelId="{773C37F2-2196-425E-A163-4DFC3165ECE9}" type="pres">
      <dgm:prSet presAssocID="{AAFA430D-1498-4CAE-990D-E8451F6B791A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A850D824-96B9-4B82-84EF-E62C3628483B}" type="pres">
      <dgm:prSet presAssocID="{F27A6B4E-CFE7-4A95-966B-5524173BD1B0}" presName="parTxOnlySpace" presStyleCnt="0"/>
      <dgm:spPr/>
    </dgm:pt>
    <dgm:pt modelId="{CEF2E90F-FC86-40FE-8BC8-71540CAD36E6}" type="pres">
      <dgm:prSet presAssocID="{740B96CD-8604-46A6-B8F3-D6CB2DFA24C1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38F03-F189-441E-A080-31465087B477}" type="pres">
      <dgm:prSet presAssocID="{49E5B2C9-469B-483B-BBB2-96112E18E84E}" presName="parTxOnlySpace" presStyleCnt="0"/>
      <dgm:spPr/>
    </dgm:pt>
    <dgm:pt modelId="{A412E49F-CDF5-4CB7-8791-B0C7882C4DE3}" type="pres">
      <dgm:prSet presAssocID="{99BA897F-BE5E-4820-AB78-22C4C58684E8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30CBC4B5-ECFB-4A62-92D8-68064FC4B873}" srcId="{19D3E7D8-EABC-4128-9E63-4020720CB48A}" destId="{740B96CD-8604-46A6-B8F3-D6CB2DFA24C1}" srcOrd="4" destOrd="0" parTransId="{0DE6CF5F-3AF4-4B3F-A58F-089CC60305F6}" sibTransId="{49E5B2C9-469B-483B-BBB2-96112E18E84E}"/>
    <dgm:cxn modelId="{CE034D79-F9D5-4339-9E3F-F64BC3CEE613}" srcId="{19D3E7D8-EABC-4128-9E63-4020720CB48A}" destId="{EC23FD49-2A3A-4ECA-A599-FE881E40B858}" srcOrd="1" destOrd="0" parTransId="{03BC3898-096E-4789-87E2-4AC21D38DCD9}" sibTransId="{A764E42E-E1BF-48BC-9F94-04DF0660DE67}"/>
    <dgm:cxn modelId="{47D01C92-82BD-4A7B-8516-2407EFD8F7D1}" srcId="{19D3E7D8-EABC-4128-9E63-4020720CB48A}" destId="{99BA897F-BE5E-4820-AB78-22C4C58684E8}" srcOrd="5" destOrd="0" parTransId="{8ABF5DAF-6387-4C62-9396-C580D60E24D5}" sibTransId="{D4EE78CB-1F16-487C-8E37-7E6FBA89375F}"/>
    <dgm:cxn modelId="{807F204D-6985-456B-8A63-81570CE8BD90}" type="presOf" srcId="{7680A890-9E40-4DC3-BE04-74A6444BFCBC}" destId="{32BBA295-424C-4CA5-B3FC-A552F6C9D306}" srcOrd="0" destOrd="0" presId="urn:microsoft.com/office/officeart/2005/8/layout/chevron1"/>
    <dgm:cxn modelId="{1FA95CA0-D5CA-4603-93F9-377CDE7F6F54}" type="presOf" srcId="{99BA897F-BE5E-4820-AB78-22C4C58684E8}" destId="{A412E49F-CDF5-4CB7-8791-B0C7882C4DE3}" srcOrd="0" destOrd="0" presId="urn:microsoft.com/office/officeart/2005/8/layout/chevron1"/>
    <dgm:cxn modelId="{6698502A-73C8-4CF4-B8E1-44DD2FD4960C}" type="presOf" srcId="{19D3E7D8-EABC-4128-9E63-4020720CB48A}" destId="{FF50B53C-A921-4983-B23B-5D5A2977D5BD}" srcOrd="0" destOrd="0" presId="urn:microsoft.com/office/officeart/2005/8/layout/chevron1"/>
    <dgm:cxn modelId="{B14FEEB1-72D6-4255-A5A5-F7DA8AE3695F}" type="presOf" srcId="{EC23FD49-2A3A-4ECA-A599-FE881E40B858}" destId="{E3B05DE8-9174-44F5-A0FB-F1A08C5A5685}" srcOrd="0" destOrd="0" presId="urn:microsoft.com/office/officeart/2005/8/layout/chevron1"/>
    <dgm:cxn modelId="{37EA4E1D-CCEF-4D2A-84C1-07218899B4ED}" srcId="{19D3E7D8-EABC-4128-9E63-4020720CB48A}" destId="{7680A890-9E40-4DC3-BE04-74A6444BFCBC}" srcOrd="2" destOrd="0" parTransId="{275C01FB-319C-4AA9-85EE-0391215BDFD5}" sibTransId="{8E69F736-53C0-47DB-8D18-8F3F3BA2ECC1}"/>
    <dgm:cxn modelId="{892DCC6A-6701-4090-AEE5-714509B9DC39}" type="presOf" srcId="{740B96CD-8604-46A6-B8F3-D6CB2DFA24C1}" destId="{CEF2E90F-FC86-40FE-8BC8-71540CAD36E6}" srcOrd="0" destOrd="0" presId="urn:microsoft.com/office/officeart/2005/8/layout/chevron1"/>
    <dgm:cxn modelId="{BFB2DFDA-D7FA-4FEC-B543-C884844A3F08}" srcId="{19D3E7D8-EABC-4128-9E63-4020720CB48A}" destId="{DA0E1F17-9443-45D4-A449-B863BAD81638}" srcOrd="0" destOrd="0" parTransId="{EB6D4FDF-41F1-425B-9263-C8E84CA5DE1D}" sibTransId="{1003A548-6E32-492A-B336-038A8904E9F8}"/>
    <dgm:cxn modelId="{520B9A5D-4AE0-488B-870C-BE3224040A82}" type="presOf" srcId="{AAFA430D-1498-4CAE-990D-E8451F6B791A}" destId="{773C37F2-2196-425E-A163-4DFC3165ECE9}" srcOrd="0" destOrd="0" presId="urn:microsoft.com/office/officeart/2005/8/layout/chevron1"/>
    <dgm:cxn modelId="{DEFBC5D3-7ED4-4066-ABA8-EF6612FDD445}" srcId="{19D3E7D8-EABC-4128-9E63-4020720CB48A}" destId="{AAFA430D-1498-4CAE-990D-E8451F6B791A}" srcOrd="3" destOrd="0" parTransId="{EC33E025-D235-41EF-ACA1-89F672380AC7}" sibTransId="{F27A6B4E-CFE7-4A95-966B-5524173BD1B0}"/>
    <dgm:cxn modelId="{24922FB6-A9E6-410E-B76F-509FEDB8478B}" type="presOf" srcId="{DA0E1F17-9443-45D4-A449-B863BAD81638}" destId="{C45ED892-707D-4A10-B90A-55A95E9BBF74}" srcOrd="0" destOrd="0" presId="urn:microsoft.com/office/officeart/2005/8/layout/chevron1"/>
    <dgm:cxn modelId="{5EE4F834-4BDE-4BB2-910C-670EF6DCA980}" type="presParOf" srcId="{FF50B53C-A921-4983-B23B-5D5A2977D5BD}" destId="{C45ED892-707D-4A10-B90A-55A95E9BBF74}" srcOrd="0" destOrd="0" presId="urn:microsoft.com/office/officeart/2005/8/layout/chevron1"/>
    <dgm:cxn modelId="{D6E1BE27-9A0D-4161-9A70-E7AFB8BE24E9}" type="presParOf" srcId="{FF50B53C-A921-4983-B23B-5D5A2977D5BD}" destId="{667E3819-2A5F-4AC5-AB66-F5B75F1395A8}" srcOrd="1" destOrd="0" presId="urn:microsoft.com/office/officeart/2005/8/layout/chevron1"/>
    <dgm:cxn modelId="{44511DA1-96CD-40F9-BE14-E11E0FDAFBC9}" type="presParOf" srcId="{FF50B53C-A921-4983-B23B-5D5A2977D5BD}" destId="{E3B05DE8-9174-44F5-A0FB-F1A08C5A5685}" srcOrd="2" destOrd="0" presId="urn:microsoft.com/office/officeart/2005/8/layout/chevron1"/>
    <dgm:cxn modelId="{05F4A364-4348-421C-BFE1-7FFB2D024727}" type="presParOf" srcId="{FF50B53C-A921-4983-B23B-5D5A2977D5BD}" destId="{17AC33ED-0C2D-43BB-8A1F-E340E585A1FF}" srcOrd="3" destOrd="0" presId="urn:microsoft.com/office/officeart/2005/8/layout/chevron1"/>
    <dgm:cxn modelId="{1DF70059-584E-4E2F-85AB-D0DD985354F2}" type="presParOf" srcId="{FF50B53C-A921-4983-B23B-5D5A2977D5BD}" destId="{32BBA295-424C-4CA5-B3FC-A552F6C9D306}" srcOrd="4" destOrd="0" presId="urn:microsoft.com/office/officeart/2005/8/layout/chevron1"/>
    <dgm:cxn modelId="{93C05849-F631-47A0-90EC-07E5475EA275}" type="presParOf" srcId="{FF50B53C-A921-4983-B23B-5D5A2977D5BD}" destId="{DD155595-7882-44F7-853A-15354B911E63}" srcOrd="5" destOrd="0" presId="urn:microsoft.com/office/officeart/2005/8/layout/chevron1"/>
    <dgm:cxn modelId="{13F2B7ED-2AA5-47F8-82DF-455F87A96D44}" type="presParOf" srcId="{FF50B53C-A921-4983-B23B-5D5A2977D5BD}" destId="{773C37F2-2196-425E-A163-4DFC3165ECE9}" srcOrd="6" destOrd="0" presId="urn:microsoft.com/office/officeart/2005/8/layout/chevron1"/>
    <dgm:cxn modelId="{74195657-5626-4149-AC80-8812D6F723A2}" type="presParOf" srcId="{FF50B53C-A921-4983-B23B-5D5A2977D5BD}" destId="{A850D824-96B9-4B82-84EF-E62C3628483B}" srcOrd="7" destOrd="0" presId="urn:microsoft.com/office/officeart/2005/8/layout/chevron1"/>
    <dgm:cxn modelId="{9D3CAE6C-8F1E-4960-8EB3-772ABBEE3CB1}" type="presParOf" srcId="{FF50B53C-A921-4983-B23B-5D5A2977D5BD}" destId="{CEF2E90F-FC86-40FE-8BC8-71540CAD36E6}" srcOrd="8" destOrd="0" presId="urn:microsoft.com/office/officeart/2005/8/layout/chevron1"/>
    <dgm:cxn modelId="{00017FC2-745F-4DB6-817C-61A8FBAD5BB7}" type="presParOf" srcId="{FF50B53C-A921-4983-B23B-5D5A2977D5BD}" destId="{F2438F03-F189-441E-A080-31465087B477}" srcOrd="9" destOrd="0" presId="urn:microsoft.com/office/officeart/2005/8/layout/chevron1"/>
    <dgm:cxn modelId="{EFA8BF75-FF08-4A3A-9AB5-3853C955961B}" type="presParOf" srcId="{FF50B53C-A921-4983-B23B-5D5A2977D5BD}" destId="{A412E49F-CDF5-4CB7-8791-B0C7882C4DE3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5ED892-707D-4A10-B90A-55A95E9BBF74}">
      <dsp:nvSpPr>
        <dsp:cNvPr id="0" name=""/>
        <dsp:cNvSpPr/>
      </dsp:nvSpPr>
      <dsp:spPr>
        <a:xfrm>
          <a:off x="4374" y="677034"/>
          <a:ext cx="1627254" cy="6509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Production of </a:t>
          </a:r>
          <a:r>
            <a:rPr lang="en-US" sz="1400" kern="1200" dirty="0" err="1" smtClean="0"/>
            <a:t>MoGr</a:t>
          </a:r>
          <a:r>
            <a:rPr lang="en-US" sz="1400" kern="1200" dirty="0" smtClean="0"/>
            <a:t> blocks</a:t>
          </a:r>
          <a:endParaRPr lang="en-US" sz="1400" kern="1200" dirty="0"/>
        </a:p>
      </dsp:txBody>
      <dsp:txXfrm>
        <a:off x="329825" y="677034"/>
        <a:ext cx="976353" cy="650901"/>
      </dsp:txXfrm>
    </dsp:sp>
    <dsp:sp modelId="{E3B05DE8-9174-44F5-A0FB-F1A08C5A5685}">
      <dsp:nvSpPr>
        <dsp:cNvPr id="0" name=""/>
        <dsp:cNvSpPr/>
      </dsp:nvSpPr>
      <dsp:spPr>
        <a:xfrm>
          <a:off x="1468903" y="677034"/>
          <a:ext cx="1627254" cy="650901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Validation at CERN</a:t>
          </a:r>
          <a:endParaRPr lang="en-US" sz="1400" kern="1200" dirty="0"/>
        </a:p>
      </dsp:txBody>
      <dsp:txXfrm>
        <a:off x="1794354" y="677034"/>
        <a:ext cx="976353" cy="650901"/>
      </dsp:txXfrm>
    </dsp:sp>
    <dsp:sp modelId="{32BBA295-424C-4CA5-B3FC-A552F6C9D306}">
      <dsp:nvSpPr>
        <dsp:cNvPr id="0" name=""/>
        <dsp:cNvSpPr/>
      </dsp:nvSpPr>
      <dsp:spPr>
        <a:xfrm>
          <a:off x="2933432" y="677034"/>
          <a:ext cx="1627254" cy="6509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Coating at DTI</a:t>
          </a:r>
          <a:endParaRPr lang="en-US" sz="1400" kern="1200" dirty="0"/>
        </a:p>
      </dsp:txBody>
      <dsp:txXfrm>
        <a:off x="3258883" y="677034"/>
        <a:ext cx="976353" cy="650901"/>
      </dsp:txXfrm>
    </dsp:sp>
    <dsp:sp modelId="{773C37F2-2196-425E-A163-4DFC3165ECE9}">
      <dsp:nvSpPr>
        <dsp:cNvPr id="0" name=""/>
        <dsp:cNvSpPr/>
      </dsp:nvSpPr>
      <dsp:spPr>
        <a:xfrm>
          <a:off x="4397961" y="677034"/>
          <a:ext cx="1627254" cy="650901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Validation at CERN</a:t>
          </a:r>
          <a:endParaRPr lang="en-US" sz="1400" kern="1200" dirty="0"/>
        </a:p>
      </dsp:txBody>
      <dsp:txXfrm>
        <a:off x="4723412" y="677034"/>
        <a:ext cx="976353" cy="650901"/>
      </dsp:txXfrm>
    </dsp:sp>
    <dsp:sp modelId="{CEF2E90F-FC86-40FE-8BC8-71540CAD36E6}">
      <dsp:nvSpPr>
        <dsp:cNvPr id="0" name=""/>
        <dsp:cNvSpPr/>
      </dsp:nvSpPr>
      <dsp:spPr>
        <a:xfrm>
          <a:off x="5862490" y="677034"/>
          <a:ext cx="1627254" cy="6509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Asssembly</a:t>
          </a:r>
          <a:r>
            <a:rPr lang="en-US" sz="1400" kern="1200" dirty="0" smtClean="0"/>
            <a:t> at CINEL</a:t>
          </a:r>
          <a:endParaRPr lang="en-US" sz="1400" kern="1200" dirty="0"/>
        </a:p>
      </dsp:txBody>
      <dsp:txXfrm>
        <a:off x="6187941" y="677034"/>
        <a:ext cx="976353" cy="650901"/>
      </dsp:txXfrm>
    </dsp:sp>
    <dsp:sp modelId="{A412E49F-CDF5-4CB7-8791-B0C7882C4DE3}">
      <dsp:nvSpPr>
        <dsp:cNvPr id="0" name=""/>
        <dsp:cNvSpPr/>
      </dsp:nvSpPr>
      <dsp:spPr>
        <a:xfrm>
          <a:off x="7327020" y="677034"/>
          <a:ext cx="1627254" cy="650901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Validation at CERN</a:t>
          </a:r>
          <a:endParaRPr lang="en-US" sz="1400" kern="1200" dirty="0"/>
        </a:p>
      </dsp:txBody>
      <dsp:txXfrm>
        <a:off x="7652471" y="677034"/>
        <a:ext cx="976353" cy="6509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5ED892-707D-4A10-B90A-55A95E9BBF74}">
      <dsp:nvSpPr>
        <dsp:cNvPr id="0" name=""/>
        <dsp:cNvSpPr/>
      </dsp:nvSpPr>
      <dsp:spPr>
        <a:xfrm>
          <a:off x="4374" y="677034"/>
          <a:ext cx="1627254" cy="6509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Production of </a:t>
          </a:r>
          <a:r>
            <a:rPr lang="en-US" sz="1400" kern="1200" dirty="0" err="1" smtClean="0"/>
            <a:t>MoGr</a:t>
          </a:r>
          <a:r>
            <a:rPr lang="en-US" sz="1400" kern="1200" dirty="0" smtClean="0"/>
            <a:t> blocks</a:t>
          </a:r>
          <a:endParaRPr lang="en-US" sz="1400" kern="1200" dirty="0"/>
        </a:p>
      </dsp:txBody>
      <dsp:txXfrm>
        <a:off x="329825" y="677034"/>
        <a:ext cx="976353" cy="650901"/>
      </dsp:txXfrm>
    </dsp:sp>
    <dsp:sp modelId="{E3B05DE8-9174-44F5-A0FB-F1A08C5A5685}">
      <dsp:nvSpPr>
        <dsp:cNvPr id="0" name=""/>
        <dsp:cNvSpPr/>
      </dsp:nvSpPr>
      <dsp:spPr>
        <a:xfrm>
          <a:off x="1468903" y="677034"/>
          <a:ext cx="1627254" cy="650901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Validation at CERN</a:t>
          </a:r>
          <a:endParaRPr lang="en-US" sz="1400" kern="1200" dirty="0"/>
        </a:p>
      </dsp:txBody>
      <dsp:txXfrm>
        <a:off x="1794354" y="677034"/>
        <a:ext cx="976353" cy="650901"/>
      </dsp:txXfrm>
    </dsp:sp>
    <dsp:sp modelId="{32BBA295-424C-4CA5-B3FC-A552F6C9D306}">
      <dsp:nvSpPr>
        <dsp:cNvPr id="0" name=""/>
        <dsp:cNvSpPr/>
      </dsp:nvSpPr>
      <dsp:spPr>
        <a:xfrm>
          <a:off x="2933432" y="677034"/>
          <a:ext cx="1627254" cy="6509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Coating at DTI</a:t>
          </a:r>
          <a:endParaRPr lang="en-US" sz="1400" kern="1200" dirty="0"/>
        </a:p>
      </dsp:txBody>
      <dsp:txXfrm>
        <a:off x="3258883" y="677034"/>
        <a:ext cx="976353" cy="650901"/>
      </dsp:txXfrm>
    </dsp:sp>
    <dsp:sp modelId="{773C37F2-2196-425E-A163-4DFC3165ECE9}">
      <dsp:nvSpPr>
        <dsp:cNvPr id="0" name=""/>
        <dsp:cNvSpPr/>
      </dsp:nvSpPr>
      <dsp:spPr>
        <a:xfrm>
          <a:off x="4397961" y="677034"/>
          <a:ext cx="1627254" cy="650901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Validation at CERN</a:t>
          </a:r>
          <a:endParaRPr lang="en-US" sz="1400" kern="1200" dirty="0"/>
        </a:p>
      </dsp:txBody>
      <dsp:txXfrm>
        <a:off x="4723412" y="677034"/>
        <a:ext cx="976353" cy="650901"/>
      </dsp:txXfrm>
    </dsp:sp>
    <dsp:sp modelId="{CEF2E90F-FC86-40FE-8BC8-71540CAD36E6}">
      <dsp:nvSpPr>
        <dsp:cNvPr id="0" name=""/>
        <dsp:cNvSpPr/>
      </dsp:nvSpPr>
      <dsp:spPr>
        <a:xfrm>
          <a:off x="5862490" y="677034"/>
          <a:ext cx="1627254" cy="6509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Asssembly</a:t>
          </a:r>
          <a:r>
            <a:rPr lang="en-US" sz="1400" kern="1200" dirty="0" smtClean="0"/>
            <a:t> at CINEL</a:t>
          </a:r>
          <a:endParaRPr lang="en-US" sz="1400" kern="1200" dirty="0"/>
        </a:p>
      </dsp:txBody>
      <dsp:txXfrm>
        <a:off x="6187941" y="677034"/>
        <a:ext cx="976353" cy="650901"/>
      </dsp:txXfrm>
    </dsp:sp>
    <dsp:sp modelId="{A412E49F-CDF5-4CB7-8791-B0C7882C4DE3}">
      <dsp:nvSpPr>
        <dsp:cNvPr id="0" name=""/>
        <dsp:cNvSpPr/>
      </dsp:nvSpPr>
      <dsp:spPr>
        <a:xfrm>
          <a:off x="7327020" y="677034"/>
          <a:ext cx="1627254" cy="650901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Validation at CERN</a:t>
          </a:r>
          <a:endParaRPr lang="en-US" sz="1400" kern="1200" dirty="0"/>
        </a:p>
      </dsp:txBody>
      <dsp:txXfrm>
        <a:off x="7652471" y="677034"/>
        <a:ext cx="976353" cy="650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15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252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99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69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03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35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936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34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229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65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52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69C7F-6F6E-4A38-A5DE-B29797FA8A01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9F531-8C75-4377-964A-7F74B1555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74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for measurements of Mo coating for collimators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036147"/>
            <a:ext cx="7848600" cy="1655762"/>
          </a:xfrm>
        </p:spPr>
        <p:txBody>
          <a:bodyPr/>
          <a:lstStyle/>
          <a:p>
            <a:r>
              <a:rPr lang="en-US" dirty="0" smtClean="0"/>
              <a:t>Adnan, Nicolo and Benoit for the Impedance team and IWG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3213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life of a </a:t>
            </a:r>
            <a:r>
              <a:rPr lang="en-US" dirty="0" err="1" smtClean="0"/>
              <a:t>MoGr</a:t>
            </a:r>
            <a:r>
              <a:rPr lang="en-US" dirty="0" smtClean="0"/>
              <a:t> block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0752529"/>
              </p:ext>
            </p:extLst>
          </p:nvPr>
        </p:nvGraphicFramePr>
        <p:xfrm>
          <a:off x="0" y="1825625"/>
          <a:ext cx="8958649" cy="2004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0455" y="3510690"/>
            <a:ext cx="14828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Possibility </a:t>
            </a:r>
            <a:br>
              <a:rPr lang="en-US" dirty="0" smtClean="0"/>
            </a:br>
            <a:r>
              <a:rPr lang="en-US" dirty="0" smtClean="0"/>
              <a:t>to measure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uncoated</a:t>
            </a:r>
            <a:r>
              <a:rPr lang="en-US" dirty="0" smtClean="0"/>
              <a:t> blocks </a:t>
            </a:r>
            <a:br>
              <a:rPr lang="en-US" dirty="0" smtClean="0"/>
            </a:br>
            <a:r>
              <a:rPr lang="en-US" dirty="0" smtClean="0"/>
              <a:t>and samples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3510690"/>
            <a:ext cx="1482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Possibility </a:t>
            </a:r>
            <a:br>
              <a:rPr lang="en-US" dirty="0" smtClean="0"/>
            </a:br>
            <a:r>
              <a:rPr lang="en-US" dirty="0" smtClean="0"/>
              <a:t>to measure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coated</a:t>
            </a:r>
            <a:r>
              <a:rPr lang="en-US" dirty="0" smtClean="0"/>
              <a:t> blocks </a:t>
            </a:r>
            <a:br>
              <a:rPr lang="en-US" dirty="0" smtClean="0"/>
            </a:br>
            <a:r>
              <a:rPr lang="en-US" dirty="0" smtClean="0"/>
              <a:t>and samples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475839" y="3510690"/>
            <a:ext cx="1482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Possibility </a:t>
            </a:r>
            <a:br>
              <a:rPr lang="en-US" dirty="0" smtClean="0"/>
            </a:br>
            <a:r>
              <a:rPr lang="en-US" dirty="0" smtClean="0"/>
              <a:t>to measure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collimator assembly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t="35175"/>
          <a:stretch/>
        </p:blipFill>
        <p:spPr>
          <a:xfrm>
            <a:off x="1383957" y="5177481"/>
            <a:ext cx="1422571" cy="13700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/>
          <a:srcRect t="35175"/>
          <a:stretch/>
        </p:blipFill>
        <p:spPr>
          <a:xfrm>
            <a:off x="4479324" y="5177481"/>
            <a:ext cx="1422571" cy="13700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17152" y="4927605"/>
            <a:ext cx="2530182" cy="175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415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91549"/>
          </a:xfrm>
        </p:spPr>
        <p:txBody>
          <a:bodyPr/>
          <a:lstStyle/>
          <a:p>
            <a:r>
              <a:rPr lang="en-US" dirty="0" smtClean="0"/>
              <a:t>Main facts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650" y="3683622"/>
            <a:ext cx="5534025" cy="2933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630" y="1256675"/>
            <a:ext cx="815672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batch: 20 </a:t>
            </a:r>
            <a:r>
              <a:rPr lang="en-US" dirty="0" err="1" smtClean="0"/>
              <a:t>MoGr</a:t>
            </a:r>
            <a:r>
              <a:rPr lang="en-US" dirty="0" smtClean="0"/>
              <a:t> blocks (2 jaws + spares) and 2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 batches in total (200 blocks including 20 spares)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uncoated batch sent to CERN per month from mid February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Batch sent to DTI for coating 2 weeks after reception (see planning in table below)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Coating performed and batch sent back to CERN after 2 weeks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Assembly at CINEL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Final validation at CERN (see planning on the right)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701" y="2640310"/>
            <a:ext cx="2818894" cy="421769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17701" y="4950691"/>
            <a:ext cx="2818894" cy="1828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039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life of a </a:t>
            </a:r>
            <a:r>
              <a:rPr lang="en-US" dirty="0" err="1" smtClean="0"/>
              <a:t>MoGr</a:t>
            </a:r>
            <a:r>
              <a:rPr lang="en-US" dirty="0" smtClean="0"/>
              <a:t> block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825625"/>
          <a:ext cx="8958649" cy="2004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0455" y="3510690"/>
            <a:ext cx="14828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Possibility </a:t>
            </a:r>
            <a:br>
              <a:rPr lang="en-US" dirty="0" smtClean="0"/>
            </a:br>
            <a:r>
              <a:rPr lang="en-US" dirty="0" smtClean="0"/>
              <a:t>to measure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uncoated</a:t>
            </a:r>
            <a:r>
              <a:rPr lang="en-US" dirty="0" smtClean="0"/>
              <a:t> blocks </a:t>
            </a:r>
            <a:br>
              <a:rPr lang="en-US" dirty="0" smtClean="0"/>
            </a:br>
            <a:r>
              <a:rPr lang="en-US" dirty="0" smtClean="0"/>
              <a:t>and samples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473147" y="3626754"/>
            <a:ext cx="1482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Possibility </a:t>
            </a:r>
            <a:br>
              <a:rPr lang="en-US" dirty="0" smtClean="0"/>
            </a:br>
            <a:r>
              <a:rPr lang="en-US" dirty="0" smtClean="0"/>
              <a:t>to measure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coated</a:t>
            </a:r>
            <a:r>
              <a:rPr lang="en-US" dirty="0" smtClean="0"/>
              <a:t> blocks </a:t>
            </a:r>
            <a:br>
              <a:rPr lang="en-US" dirty="0" smtClean="0"/>
            </a:br>
            <a:r>
              <a:rPr lang="en-US" dirty="0" smtClean="0"/>
              <a:t>and samples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475839" y="3510690"/>
            <a:ext cx="1482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Possibility </a:t>
            </a:r>
            <a:br>
              <a:rPr lang="en-US" dirty="0" smtClean="0"/>
            </a:br>
            <a:r>
              <a:rPr lang="en-US" dirty="0" smtClean="0"/>
              <a:t>to measure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collimator assembly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t="35175"/>
          <a:stretch/>
        </p:blipFill>
        <p:spPr>
          <a:xfrm>
            <a:off x="1383957" y="5177481"/>
            <a:ext cx="1422571" cy="13700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/>
          <a:srcRect t="35175"/>
          <a:stretch/>
        </p:blipFill>
        <p:spPr>
          <a:xfrm>
            <a:off x="4479324" y="5177481"/>
            <a:ext cx="1422571" cy="13700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17152" y="4927605"/>
            <a:ext cx="2530182" cy="17582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41699" y="1946235"/>
            <a:ext cx="940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weeks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21276" y="1810134"/>
            <a:ext cx="11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 batch </a:t>
            </a:r>
            <a:br>
              <a:rPr lang="en-US" dirty="0" smtClean="0"/>
            </a:br>
            <a:r>
              <a:rPr lang="en-US" dirty="0" smtClean="0"/>
              <a:t>per month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228725" y="1946235"/>
            <a:ext cx="940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weeks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475839" y="1288788"/>
            <a:ext cx="14297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collimators</a:t>
            </a:r>
          </a:p>
          <a:p>
            <a:r>
              <a:rPr lang="en-US" dirty="0" smtClean="0"/>
              <a:t>per month</a:t>
            </a:r>
          </a:p>
          <a:p>
            <a:r>
              <a:rPr lang="en-US" dirty="0"/>
              <a:t>s</a:t>
            </a:r>
            <a:r>
              <a:rPr lang="en-US" dirty="0" smtClean="0"/>
              <a:t>tarting </a:t>
            </a:r>
            <a:br>
              <a:rPr lang="en-US" dirty="0" smtClean="0"/>
            </a:br>
            <a:r>
              <a:rPr lang="en-US" dirty="0" smtClean="0"/>
              <a:t>January 2020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044575" y="194623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493210" y="194623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019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451" y="250681"/>
            <a:ext cx="8422986" cy="85768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Baseline and questions concerning measurements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44" y="1089893"/>
            <a:ext cx="9070109" cy="540327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Proposed baseline: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We measure the uncoated samples before coating 	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/>
              <a:t>check of </a:t>
            </a:r>
            <a:r>
              <a:rPr lang="en-US" sz="1600" dirty="0" err="1" smtClean="0"/>
              <a:t>MoGr</a:t>
            </a:r>
            <a:r>
              <a:rPr lang="en-US" sz="1600" dirty="0" smtClean="0"/>
              <a:t> bulk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We measure the coated samples 			</a:t>
            </a:r>
            <a:r>
              <a:rPr lang="en-US" sz="1600" dirty="0" smtClean="0">
                <a:sym typeface="Wingdings" panose="05000000000000000000" pitchFamily="2" charset="2"/>
              </a:rPr>
              <a:t> check of coated </a:t>
            </a:r>
            <a:r>
              <a:rPr lang="en-US" sz="1600" dirty="0" err="1" smtClean="0">
                <a:sym typeface="Wingdings" panose="05000000000000000000" pitchFamily="2" charset="2"/>
              </a:rPr>
              <a:t>MoGr</a:t>
            </a:r>
            <a:r>
              <a:rPr lang="en-US" sz="1600" dirty="0" smtClean="0"/>
              <a:t>	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Probe measurements on the full assembly collimator	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>
                <a:sym typeface="Wingdings" panose="05000000000000000000" pitchFamily="2" charset="2"/>
              </a:rPr>
              <a:t>check of </a:t>
            </a:r>
            <a:r>
              <a:rPr lang="en-US" sz="1600" dirty="0" smtClean="0">
                <a:sym typeface="Wingdings" panose="05000000000000000000" pitchFamily="2" charset="2"/>
              </a:rPr>
              <a:t>non conformities (RF fingers)</a:t>
            </a:r>
            <a:endParaRPr lang="en-US" sz="1600" dirty="0" smtClean="0"/>
          </a:p>
          <a:p>
            <a:pPr marL="457200" lvl="1" indent="0">
              <a:buNone/>
            </a:pPr>
            <a:r>
              <a:rPr lang="en-US" sz="1600" dirty="0" smtClean="0"/>
              <a:t>	(with stringent limits on insertion and collimator gap)</a:t>
            </a:r>
            <a:endParaRPr lang="en-US" sz="1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risk minimized:	- no pollution or damage to blocks, only to samples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rgbClr val="00B050"/>
                </a:solidFill>
                <a:sym typeface="Wingdings" panose="05000000000000000000" pitchFamily="2" charset="2"/>
              </a:rPr>
              <a:t>	</a:t>
            </a:r>
            <a:r>
              <a:rPr lang="en-US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		- less invasive check of collimator (probes only)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but: 		- no check of variability of production (</a:t>
            </a:r>
            <a:r>
              <a:rPr lang="en-US" sz="1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MoGr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and coated </a:t>
            </a:r>
            <a:r>
              <a:rPr lang="en-US" sz="1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MoGr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		- no check of difference between coating of samples and blocks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		- no check of resistive wall impedance of full assembly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Questions: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Should we measure a sampling of the uncoated blocks?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Should we measure a sampling of the coated blocks?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Should we push for wire measurements of the full assembly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19420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560" y="208107"/>
            <a:ext cx="7886700" cy="918729"/>
          </a:xfrm>
        </p:spPr>
        <p:txBody>
          <a:bodyPr/>
          <a:lstStyle/>
          <a:p>
            <a:r>
              <a:rPr lang="en-US" dirty="0" smtClean="0"/>
              <a:t>Questions/options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54" y="1126836"/>
            <a:ext cx="8765309" cy="5615709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Should </a:t>
            </a:r>
            <a:r>
              <a:rPr lang="en-US" sz="2000" dirty="0"/>
              <a:t>we measure a sampling of the uncoated blocks</a:t>
            </a:r>
            <a:r>
              <a:rPr lang="en-US" sz="2000" dirty="0" smtClean="0"/>
              <a:t>?</a:t>
            </a:r>
          </a:p>
          <a:p>
            <a:pPr lvl="1"/>
            <a:r>
              <a:rPr lang="en-US" sz="1600" dirty="0" smtClean="0"/>
              <a:t>Pros: too many losses to be very sensitive with the cavity measurement, </a:t>
            </a:r>
          </a:p>
          <a:p>
            <a:pPr lvl="1"/>
            <a:r>
              <a:rPr lang="en-US" sz="1600" dirty="0" smtClean="0"/>
              <a:t>Cons: pollution, damage of the blocks, </a:t>
            </a:r>
            <a:r>
              <a:rPr lang="en-US" sz="1600" dirty="0"/>
              <a:t>the DC measurement could be enough</a:t>
            </a:r>
            <a:endParaRPr lang="en-US" sz="1600" dirty="0" smtClean="0"/>
          </a:p>
          <a:p>
            <a:pPr marL="914400" lvl="2" indent="0">
              <a:buNone/>
            </a:pPr>
            <a:endParaRPr lang="en-US" sz="1400" dirty="0" smtClean="0"/>
          </a:p>
          <a:p>
            <a:pPr marL="914400" lvl="2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Proposal: one should measure a subset of one batch with cavities (10), only if sample measurement prove useful. In case of issues, only a subset should be used to check that the impact was or not coming from impedance. Procedure should be checked by TE-VSC colleagues (done), and written up. TE-VSC colleague should be present.</a:t>
            </a:r>
          </a:p>
          <a:p>
            <a:pPr marL="914400" lvl="2" indent="0">
              <a:buNone/>
            </a:pPr>
            <a:endParaRPr lang="en-US" sz="12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Should we measure a sampling of the coated blocks</a:t>
            </a:r>
            <a:r>
              <a:rPr lang="en-US" sz="2000" dirty="0" smtClean="0"/>
              <a:t>?</a:t>
            </a:r>
          </a:p>
          <a:p>
            <a:pPr lvl="1"/>
            <a:r>
              <a:rPr lang="en-US" sz="1600" dirty="0"/>
              <a:t>Pros: too many losses to be very sensitive with the cavity measurement, the DC measurement could be enough</a:t>
            </a:r>
          </a:p>
          <a:p>
            <a:pPr lvl="1"/>
            <a:r>
              <a:rPr lang="en-US" sz="1600" dirty="0"/>
              <a:t>Cons: pollution, damage of the </a:t>
            </a:r>
            <a:r>
              <a:rPr lang="en-US" sz="1600" dirty="0" smtClean="0"/>
              <a:t>blocks</a:t>
            </a:r>
          </a:p>
          <a:p>
            <a:pPr marL="914400" lvl="2" indent="0">
              <a:buNone/>
            </a:pPr>
            <a:endParaRPr lang="en-US" sz="1400" dirty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Proposal</a:t>
            </a:r>
            <a:r>
              <a:rPr lang="en-US" sz="1400" dirty="0">
                <a:solidFill>
                  <a:srgbClr val="FF0000"/>
                </a:solidFill>
              </a:rPr>
              <a:t>: one should only measure a subset of </a:t>
            </a:r>
            <a:r>
              <a:rPr lang="en-US" sz="1400" dirty="0" smtClean="0">
                <a:solidFill>
                  <a:srgbClr val="FF0000"/>
                </a:solidFill>
              </a:rPr>
              <a:t>one batch </a:t>
            </a:r>
            <a:r>
              <a:rPr lang="en-US" sz="1400" dirty="0">
                <a:solidFill>
                  <a:srgbClr val="FF0000"/>
                </a:solidFill>
              </a:rPr>
              <a:t>with cavities (10</a:t>
            </a:r>
            <a:r>
              <a:rPr lang="en-US" sz="1400" dirty="0" smtClean="0">
                <a:solidFill>
                  <a:srgbClr val="FF0000"/>
                </a:solidFill>
              </a:rPr>
              <a:t>). In </a:t>
            </a:r>
            <a:r>
              <a:rPr lang="en-US" sz="1400" dirty="0">
                <a:solidFill>
                  <a:srgbClr val="FF0000"/>
                </a:solidFill>
              </a:rPr>
              <a:t>case of issues, only a subset should be used to </a:t>
            </a:r>
            <a:r>
              <a:rPr lang="en-US" sz="1400" dirty="0" smtClean="0">
                <a:solidFill>
                  <a:srgbClr val="FF0000"/>
                </a:solidFill>
              </a:rPr>
              <a:t>check that </a:t>
            </a:r>
            <a:r>
              <a:rPr lang="en-US" sz="1400" dirty="0">
                <a:solidFill>
                  <a:srgbClr val="FF0000"/>
                </a:solidFill>
              </a:rPr>
              <a:t>the impact was or not coming from impedance</a:t>
            </a:r>
            <a:r>
              <a:rPr lang="en-US" sz="1400" dirty="0" smtClean="0">
                <a:solidFill>
                  <a:srgbClr val="FF0000"/>
                </a:solidFill>
              </a:rPr>
              <a:t>. </a:t>
            </a:r>
            <a:r>
              <a:rPr lang="en-US" sz="1400" dirty="0">
                <a:solidFill>
                  <a:srgbClr val="FF0000"/>
                </a:solidFill>
              </a:rPr>
              <a:t>Procedure should be checked by TE-VSC colleagues (done), and written up. TE-VSC colleague should be present</a:t>
            </a:r>
            <a:r>
              <a:rPr lang="en-US" sz="1400" dirty="0" smtClean="0">
                <a:solidFill>
                  <a:srgbClr val="FF0000"/>
                </a:solidFill>
              </a:rPr>
              <a:t>.</a:t>
            </a:r>
          </a:p>
          <a:p>
            <a:pPr marL="914400" lvl="2" indent="0">
              <a:buNone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Should we push for wire measurements of the full </a:t>
            </a:r>
            <a:r>
              <a:rPr lang="en-US" sz="2000" dirty="0" smtClean="0"/>
              <a:t>assembly?</a:t>
            </a:r>
          </a:p>
          <a:p>
            <a:pPr lvl="1"/>
            <a:r>
              <a:rPr lang="en-US" sz="1600" dirty="0" smtClean="0"/>
              <a:t>Pros: clearer identification of modes </a:t>
            </a:r>
            <a:r>
              <a:rPr lang="en-US" sz="1600" dirty="0" smtClean="0">
                <a:sym typeface="Wingdings" panose="05000000000000000000" pitchFamily="2" charset="2"/>
              </a:rPr>
              <a:t> better understanding of non conformities; access to resistive wall if gap can be very small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Cons: large risk of pollution and coating damage by manipulation or wire breakage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None/>
            </a:pPr>
            <a:r>
              <a:rPr lang="en-US" sz="1600" dirty="0" smtClean="0"/>
              <a:t>	</a:t>
            </a:r>
            <a:r>
              <a:rPr lang="en-US" sz="1600" dirty="0" smtClean="0">
                <a:solidFill>
                  <a:srgbClr val="FF0000"/>
                </a:solidFill>
              </a:rPr>
              <a:t>Proposal: no wire measurement.</a:t>
            </a:r>
            <a:endParaRPr lang="en-GB" sz="160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975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435</Words>
  <Application>Microsoft Office PowerPoint</Application>
  <PresentationFormat>On-screen Show (4:3)</PresentationFormat>
  <Paragraphs>72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Strategy for measurements of Mo coating for collimators</vt:lpstr>
      <vt:lpstr>The life of a MoGr block</vt:lpstr>
      <vt:lpstr>Main facts</vt:lpstr>
      <vt:lpstr>The life of a MoGr block</vt:lpstr>
      <vt:lpstr>Baseline and questions concerning measurements</vt:lpstr>
      <vt:lpstr>Questions/options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 for meaurements of Mo coating for collimators</dc:title>
  <dc:creator>Benoit Salvant</dc:creator>
  <cp:lastModifiedBy>Benoit Salvant</cp:lastModifiedBy>
  <cp:revision>24</cp:revision>
  <dcterms:created xsi:type="dcterms:W3CDTF">2019-02-05T09:17:40Z</dcterms:created>
  <dcterms:modified xsi:type="dcterms:W3CDTF">2019-02-05T10:18:34Z</dcterms:modified>
</cp:coreProperties>
</file>