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24" y="1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50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6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05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90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1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10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9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39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28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4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17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5187A-2665-1A41-992B-872F090B8530}" type="datetimeFigureOut">
              <a:rPr kumimoji="1" lang="ja-JP" altLang="en-US" smtClean="0"/>
              <a:t>19/04/08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88595-7C27-D34A-8F2B-23CA7FA6D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5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015" y="4398026"/>
            <a:ext cx="6411383" cy="194267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17520" y="664562"/>
            <a:ext cx="733145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International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Workshop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Future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Linear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Colliders</a:t>
            </a:r>
            <a:r>
              <a:rPr kumimoji="1"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1"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2019</a:t>
            </a:r>
          </a:p>
          <a:p>
            <a:pPr algn="ctr"/>
            <a:r>
              <a:rPr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Oct 28 </a:t>
            </a:r>
            <a:r>
              <a:rPr lang="mr-IN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</a:t>
            </a:r>
            <a:r>
              <a:rPr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Nov 1, 2019, Sendai, Japan</a:t>
            </a:r>
          </a:p>
          <a:p>
            <a:pPr algn="ctr"/>
            <a:r>
              <a:rPr lang="ja-JP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</a:t>
            </a:r>
            <a:r>
              <a:rPr lang="en-US" altLang="ja-JP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osted</a:t>
            </a:r>
            <a:r>
              <a:rPr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by</a:t>
            </a:r>
            <a:r>
              <a:rPr lang="ja-JP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altLang="ja-JP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LCC </a:t>
            </a:r>
            <a:endParaRPr kumimoji="1" lang="ja-JP" alt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13550" y="2090309"/>
            <a:ext cx="763542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Timing:</a:t>
            </a:r>
          </a:p>
          <a:p>
            <a:pPr marL="342900" indent="-342900">
              <a:buFont typeface="Wingdings" charset="2"/>
              <a:buChar char="l"/>
            </a:pPr>
            <a:r>
              <a:rPr kumimoji="1" lang="en-US" altLang="ja-JP" sz="2400" dirty="0" smtClean="0"/>
              <a:t>Final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phase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of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EPPSU</a:t>
            </a:r>
          </a:p>
          <a:p>
            <a:pPr marL="342900" indent="-342900">
              <a:buFont typeface="Wingdings" charset="2"/>
              <a:buChar char="l"/>
            </a:pPr>
            <a:r>
              <a:rPr lang="ja-JP" altLang="ja-JP" sz="2400" dirty="0" smtClean="0"/>
              <a:t>S</a:t>
            </a:r>
            <a:r>
              <a:rPr lang="ja-JP" altLang="ja-JP" sz="2400" dirty="0" smtClean="0"/>
              <a:t>h</a:t>
            </a:r>
            <a:r>
              <a:rPr lang="en-US" altLang="ja-JP" sz="2400" dirty="0" smtClean="0"/>
              <a:t>ort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list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‘Master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Plan’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Science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Council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Japan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41841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97" y="4829269"/>
            <a:ext cx="5889729" cy="1778414"/>
          </a:xfrm>
          <a:prstGeom prst="rect">
            <a:avLst/>
          </a:prstGeom>
          <a:effectLst/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540" y="555646"/>
            <a:ext cx="3550454" cy="397390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3086" y="559956"/>
            <a:ext cx="464013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Senda</a:t>
            </a:r>
            <a:r>
              <a:rPr lang="en-US" altLang="ja-JP" sz="2000" dirty="0" smtClean="0"/>
              <a:t>i International Center is connected </a:t>
            </a:r>
          </a:p>
          <a:p>
            <a:r>
              <a:rPr lang="en-US" altLang="ja-JP" sz="2000" dirty="0" smtClean="0"/>
              <a:t>di</a:t>
            </a:r>
            <a:r>
              <a:rPr kumimoji="1" lang="en-US" altLang="ja-JP" sz="2000" dirty="0" smtClean="0"/>
              <a:t>rectly to a subway station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‘International</a:t>
            </a:r>
            <a:endParaRPr lang="en-US" altLang="ja-JP" sz="2000" dirty="0"/>
          </a:p>
          <a:p>
            <a:r>
              <a:rPr kumimoji="1" lang="ja-JP" altLang="ja-JP" sz="2000" dirty="0" smtClean="0"/>
              <a:t>C</a:t>
            </a:r>
            <a:r>
              <a:rPr kumimoji="1" lang="en-US" altLang="ja-JP" sz="2000" dirty="0" smtClean="0"/>
              <a:t>enter’.</a:t>
            </a:r>
          </a:p>
          <a:p>
            <a:endParaRPr lang="en-US" altLang="ja-JP" sz="2000" dirty="0"/>
          </a:p>
          <a:p>
            <a:r>
              <a:rPr kumimoji="1" lang="en-US" altLang="ja-JP" sz="2000" dirty="0" smtClean="0"/>
              <a:t>Many hotels along the subway line from</a:t>
            </a:r>
          </a:p>
          <a:p>
            <a:r>
              <a:rPr lang="en-US" altLang="ja-JP" sz="2000" dirty="0" smtClean="0"/>
              <a:t>JR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Sendai station (~10 min, 3</a:t>
            </a:r>
            <a:r>
              <a:rPr lang="en-US" altLang="ja-JP" sz="2000" baseline="30000" dirty="0" smtClean="0"/>
              <a:t>rd</a:t>
            </a:r>
            <a:r>
              <a:rPr lang="en-US" altLang="ja-JP" sz="2000" dirty="0" smtClean="0"/>
              <a:t> stop).</a:t>
            </a:r>
          </a:p>
          <a:p>
            <a:endParaRPr kumimoji="1" lang="en-US" altLang="ja-JP" sz="2000" dirty="0"/>
          </a:p>
          <a:p>
            <a:r>
              <a:rPr lang="en-US" altLang="ja-JP" sz="2000" dirty="0" smtClean="0"/>
              <a:t>Important to show our </a:t>
            </a:r>
            <a:r>
              <a:rPr lang="en-US" altLang="ja-JP" sz="2000" dirty="0" smtClean="0"/>
              <a:t>enthusiasm</a:t>
            </a:r>
            <a:r>
              <a:rPr lang="en-US" altLang="ja-JP" sz="2000" dirty="0" smtClean="0"/>
              <a:t> and </a:t>
            </a:r>
          </a:p>
          <a:p>
            <a:r>
              <a:rPr lang="en-US" altLang="ja-JP" sz="2000" dirty="0" smtClean="0"/>
              <a:t>commitment 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for LC</a:t>
            </a:r>
            <a:r>
              <a:rPr lang="en-US" altLang="ja-JP" sz="2000" dirty="0"/>
              <a:t>,</a:t>
            </a:r>
            <a:endParaRPr lang="en-US" altLang="ja-JP" sz="2000" dirty="0" smtClean="0"/>
          </a:p>
          <a:p>
            <a:r>
              <a:rPr lang="en-US" altLang="ja-JP" sz="2000" dirty="0"/>
              <a:t>f</a:t>
            </a:r>
            <a:r>
              <a:rPr lang="en-US" altLang="ja-JP" sz="2000" dirty="0" smtClean="0"/>
              <a:t>or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the</a:t>
            </a:r>
            <a:r>
              <a:rPr lang="ja-JP" altLang="en-US" sz="2000" dirty="0" smtClean="0"/>
              <a:t> </a:t>
            </a:r>
            <a:r>
              <a:rPr lang="ja-JP" altLang="ja-JP" sz="2000" dirty="0" smtClean="0"/>
              <a:t>E</a:t>
            </a:r>
            <a:r>
              <a:rPr lang="en-US" altLang="ja-JP" sz="2000" dirty="0" err="1" smtClean="0"/>
              <a:t>uropean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Strategy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discussions,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and</a:t>
            </a:r>
            <a:endParaRPr lang="en-US" altLang="ja-JP" sz="2000" dirty="0"/>
          </a:p>
          <a:p>
            <a:r>
              <a:rPr lang="ja-JP" altLang="ja-JP" sz="2000" dirty="0"/>
              <a:t>f</a:t>
            </a:r>
            <a:r>
              <a:rPr lang="en-US" altLang="ja-JP" sz="2000" dirty="0" smtClean="0"/>
              <a:t>or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the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Master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Plan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drafting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by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SCJ.</a:t>
            </a:r>
          </a:p>
          <a:p>
            <a:endParaRPr lang="en-US" altLang="ja-JP" sz="2000" dirty="0" smtClean="0"/>
          </a:p>
          <a:p>
            <a:r>
              <a:rPr kumimoji="1" lang="en-US" altLang="ja-JP" sz="2000" dirty="0" smtClean="0"/>
              <a:t>See you there!</a:t>
            </a:r>
            <a:endParaRPr kumimoji="1" lang="ja-JP" altLang="en-US" sz="2000" dirty="0"/>
          </a:p>
        </p:txBody>
      </p:sp>
      <p:grpSp>
        <p:nvGrpSpPr>
          <p:cNvPr id="11" name="図形グループ 10"/>
          <p:cNvGrpSpPr/>
          <p:nvPr/>
        </p:nvGrpSpPr>
        <p:grpSpPr>
          <a:xfrm>
            <a:off x="362697" y="5133015"/>
            <a:ext cx="1877838" cy="1094528"/>
            <a:chOff x="362697" y="5133015"/>
            <a:chExt cx="1877838" cy="1094528"/>
          </a:xfrm>
          <a:effectLst/>
        </p:grpSpPr>
        <p:sp>
          <p:nvSpPr>
            <p:cNvPr id="7" name="円/楕円 6"/>
            <p:cNvSpPr/>
            <p:nvPr/>
          </p:nvSpPr>
          <p:spPr>
            <a:xfrm>
              <a:off x="1039278" y="5509109"/>
              <a:ext cx="718434" cy="718434"/>
            </a:xfrm>
            <a:prstGeom prst="ellipse">
              <a:avLst/>
            </a:prstGeom>
            <a:noFill/>
            <a:ln w="28575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80000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62697" y="5133015"/>
              <a:ext cx="18778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800000"/>
                  </a:solidFill>
                </a:rPr>
                <a:t>International Center</a:t>
              </a:r>
              <a:endParaRPr kumimoji="1" lang="ja-JP" altLang="en-US" sz="16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4544165" y="4963738"/>
            <a:ext cx="1557638" cy="1056988"/>
            <a:chOff x="4544165" y="4963738"/>
            <a:chExt cx="1557638" cy="1056988"/>
          </a:xfrm>
          <a:effectLst/>
        </p:grpSpPr>
        <p:sp>
          <p:nvSpPr>
            <p:cNvPr id="8" name="円/楕円 7"/>
            <p:cNvSpPr/>
            <p:nvPr/>
          </p:nvSpPr>
          <p:spPr>
            <a:xfrm>
              <a:off x="5072797" y="5302292"/>
              <a:ext cx="718434" cy="718434"/>
            </a:xfrm>
            <a:prstGeom prst="ellipse">
              <a:avLst/>
            </a:prstGeom>
            <a:noFill/>
            <a:ln w="28575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800000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544165" y="4963738"/>
              <a:ext cx="1557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800000"/>
                  </a:solidFill>
                </a:rPr>
                <a:t>JR Sendai </a:t>
              </a:r>
              <a:r>
                <a:rPr lang="en-US" altLang="ja-JP" sz="1600" dirty="0" err="1" smtClean="0">
                  <a:solidFill>
                    <a:srgbClr val="800000"/>
                  </a:solidFill>
                </a:rPr>
                <a:t>Staton</a:t>
              </a:r>
              <a:endParaRPr kumimoji="1" lang="ja-JP" altLang="en-US" sz="1600" dirty="0">
                <a:solidFill>
                  <a:srgbClr val="800000"/>
                </a:solidFill>
              </a:endParaRPr>
            </a:p>
          </p:txBody>
        </p:sp>
      </p:grpSp>
      <p:sp>
        <p:nvSpPr>
          <p:cNvPr id="15" name="フリーフォーム 14"/>
          <p:cNvSpPr/>
          <p:nvPr/>
        </p:nvSpPr>
        <p:spPr>
          <a:xfrm>
            <a:off x="1388533" y="5646906"/>
            <a:ext cx="4046111" cy="321146"/>
          </a:xfrm>
          <a:custGeom>
            <a:avLst/>
            <a:gdLst>
              <a:gd name="connsiteX0" fmla="*/ 0 w 4046111"/>
              <a:gd name="connsiteY0" fmla="*/ 361 h 321146"/>
              <a:gd name="connsiteX1" fmla="*/ 550334 w 4046111"/>
              <a:gd name="connsiteY1" fmla="*/ 93494 h 321146"/>
              <a:gd name="connsiteX2" fmla="*/ 990600 w 4046111"/>
              <a:gd name="connsiteY2" fmla="*/ 228961 h 321146"/>
              <a:gd name="connsiteX3" fmla="*/ 1574800 w 4046111"/>
              <a:gd name="connsiteY3" fmla="*/ 313627 h 321146"/>
              <a:gd name="connsiteX4" fmla="*/ 1752600 w 4046111"/>
              <a:gd name="connsiteY4" fmla="*/ 288227 h 321146"/>
              <a:gd name="connsiteX5" fmla="*/ 2641600 w 4046111"/>
              <a:gd name="connsiteY5" fmla="*/ 59627 h 321146"/>
              <a:gd name="connsiteX6" fmla="*/ 2802467 w 4046111"/>
              <a:gd name="connsiteY6" fmla="*/ 51161 h 321146"/>
              <a:gd name="connsiteX7" fmla="*/ 2921000 w 4046111"/>
              <a:gd name="connsiteY7" fmla="*/ 144294 h 321146"/>
              <a:gd name="connsiteX8" fmla="*/ 3039534 w 4046111"/>
              <a:gd name="connsiteY8" fmla="*/ 245894 h 321146"/>
              <a:gd name="connsiteX9" fmla="*/ 3217334 w 4046111"/>
              <a:gd name="connsiteY9" fmla="*/ 262827 h 321146"/>
              <a:gd name="connsiteX10" fmla="*/ 3962400 w 4046111"/>
              <a:gd name="connsiteY10" fmla="*/ 25761 h 321146"/>
              <a:gd name="connsiteX11" fmla="*/ 3996267 w 4046111"/>
              <a:gd name="connsiteY11" fmla="*/ 17294 h 32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46111" h="321146">
                <a:moveTo>
                  <a:pt x="0" y="361"/>
                </a:moveTo>
                <a:cubicBezTo>
                  <a:pt x="192617" y="27877"/>
                  <a:pt x="385234" y="55394"/>
                  <a:pt x="550334" y="93494"/>
                </a:cubicBezTo>
                <a:cubicBezTo>
                  <a:pt x="715434" y="131594"/>
                  <a:pt x="819856" y="192272"/>
                  <a:pt x="990600" y="228961"/>
                </a:cubicBezTo>
                <a:cubicBezTo>
                  <a:pt x="1161344" y="265650"/>
                  <a:pt x="1447800" y="303749"/>
                  <a:pt x="1574800" y="313627"/>
                </a:cubicBezTo>
                <a:cubicBezTo>
                  <a:pt x="1701800" y="323505"/>
                  <a:pt x="1574800" y="330560"/>
                  <a:pt x="1752600" y="288227"/>
                </a:cubicBezTo>
                <a:cubicBezTo>
                  <a:pt x="1930400" y="245894"/>
                  <a:pt x="2466622" y="99138"/>
                  <a:pt x="2641600" y="59627"/>
                </a:cubicBezTo>
                <a:cubicBezTo>
                  <a:pt x="2816578" y="20116"/>
                  <a:pt x="2755900" y="37050"/>
                  <a:pt x="2802467" y="51161"/>
                </a:cubicBezTo>
                <a:cubicBezTo>
                  <a:pt x="2849034" y="65272"/>
                  <a:pt x="2881489" y="111839"/>
                  <a:pt x="2921000" y="144294"/>
                </a:cubicBezTo>
                <a:cubicBezTo>
                  <a:pt x="2960511" y="176749"/>
                  <a:pt x="2990145" y="226139"/>
                  <a:pt x="3039534" y="245894"/>
                </a:cubicBezTo>
                <a:cubicBezTo>
                  <a:pt x="3088923" y="265650"/>
                  <a:pt x="3063523" y="299516"/>
                  <a:pt x="3217334" y="262827"/>
                </a:cubicBezTo>
                <a:cubicBezTo>
                  <a:pt x="3371145" y="226138"/>
                  <a:pt x="3832578" y="66683"/>
                  <a:pt x="3962400" y="25761"/>
                </a:cubicBezTo>
                <a:cubicBezTo>
                  <a:pt x="4092222" y="-15161"/>
                  <a:pt x="4044244" y="1066"/>
                  <a:pt x="3996267" y="17294"/>
                </a:cubicBezTo>
              </a:path>
            </a:pathLst>
          </a:cu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971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107</Words>
  <Application>Microsoft Macintosh PowerPoint</Application>
  <PresentationFormat>画面に合わせる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ホワイト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山本 均</dc:creator>
  <cp:lastModifiedBy>山本 均</cp:lastModifiedBy>
  <cp:revision>7</cp:revision>
  <dcterms:created xsi:type="dcterms:W3CDTF">2019-04-08T09:22:02Z</dcterms:created>
  <dcterms:modified xsi:type="dcterms:W3CDTF">2019-04-08T21:02:57Z</dcterms:modified>
</cp:coreProperties>
</file>