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60" r:id="rId3"/>
    <p:sldId id="261" r:id="rId4"/>
    <p:sldId id="314" r:id="rId5"/>
    <p:sldId id="318" r:id="rId6"/>
    <p:sldId id="285" r:id="rId7"/>
    <p:sldId id="287" r:id="rId8"/>
    <p:sldId id="277" r:id="rId9"/>
    <p:sldId id="293" r:id="rId10"/>
    <p:sldId id="294" r:id="rId11"/>
    <p:sldId id="257" r:id="rId12"/>
    <p:sldId id="266" r:id="rId13"/>
    <p:sldId id="279" r:id="rId14"/>
    <p:sldId id="295" r:id="rId15"/>
    <p:sldId id="280" r:id="rId16"/>
    <p:sldId id="873" r:id="rId17"/>
    <p:sldId id="326" r:id="rId18"/>
  </p:sldIdLst>
  <p:sldSz cx="12192000" cy="6858000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FFFF"/>
    <a:srgbClr val="1119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61D7C13-66F2-434C-8EA7-897490879FA4}" v="135" dt="2019-06-04T22:21:53.86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038" autoAdjust="0"/>
    <p:restoredTop sz="93956" autoAdjust="0"/>
  </p:normalViewPr>
  <p:slideViewPr>
    <p:cSldViewPr>
      <p:cViewPr varScale="1">
        <p:scale>
          <a:sx n="90" d="100"/>
          <a:sy n="90" d="100"/>
        </p:scale>
        <p:origin x="320" y="6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2849" y="-94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irokazu Maesaka" userId="2fb662230637332f" providerId="LiveId" clId="{F61D7C13-66F2-434C-8EA7-897490879FA4}"/>
    <pc:docChg chg="undo custSel addSld delSld modSld sldOrd">
      <pc:chgData name="Hirokazu Maesaka" userId="2fb662230637332f" providerId="LiveId" clId="{F61D7C13-66F2-434C-8EA7-897490879FA4}" dt="2019-06-04T23:01:36.257" v="3299" actId="1076"/>
      <pc:docMkLst>
        <pc:docMk/>
      </pc:docMkLst>
      <pc:sldChg chg="addSp modSp">
        <pc:chgData name="Hirokazu Maesaka" userId="2fb662230637332f" providerId="LiveId" clId="{F61D7C13-66F2-434C-8EA7-897490879FA4}" dt="2019-06-04T22:16:26.347" v="3157" actId="208"/>
        <pc:sldMkLst>
          <pc:docMk/>
          <pc:sldMk cId="4051475326" sldId="257"/>
        </pc:sldMkLst>
        <pc:picChg chg="mod">
          <ac:chgData name="Hirokazu Maesaka" userId="2fb662230637332f" providerId="LiveId" clId="{F61D7C13-66F2-434C-8EA7-897490879FA4}" dt="2019-06-03T07:43:40.796" v="287" actId="1038"/>
          <ac:picMkLst>
            <pc:docMk/>
            <pc:sldMk cId="4051475326" sldId="257"/>
            <ac:picMk id="7" creationId="{F1E36C1A-40C1-40D4-A880-BCCFDD774867}"/>
          </ac:picMkLst>
        </pc:picChg>
        <pc:picChg chg="add mod modCrop">
          <ac:chgData name="Hirokazu Maesaka" userId="2fb662230637332f" providerId="LiveId" clId="{F61D7C13-66F2-434C-8EA7-897490879FA4}" dt="2019-06-04T22:16:26.347" v="3157" actId="208"/>
          <ac:picMkLst>
            <pc:docMk/>
            <pc:sldMk cId="4051475326" sldId="257"/>
            <ac:picMk id="18" creationId="{4BE5B2E2-618D-4488-B318-24041AFCB136}"/>
          </ac:picMkLst>
        </pc:picChg>
      </pc:sldChg>
      <pc:sldChg chg="modSp">
        <pc:chgData name="Hirokazu Maesaka" userId="2fb662230637332f" providerId="LiveId" clId="{F61D7C13-66F2-434C-8EA7-897490879FA4}" dt="2019-06-03T08:15:06.002" v="697" actId="14"/>
        <pc:sldMkLst>
          <pc:docMk/>
          <pc:sldMk cId="37531560" sldId="260"/>
        </pc:sldMkLst>
        <pc:spChg chg="mod">
          <ac:chgData name="Hirokazu Maesaka" userId="2fb662230637332f" providerId="LiveId" clId="{F61D7C13-66F2-434C-8EA7-897490879FA4}" dt="2019-06-03T08:15:06.002" v="697" actId="14"/>
          <ac:spMkLst>
            <pc:docMk/>
            <pc:sldMk cId="37531560" sldId="260"/>
            <ac:spMk id="3" creationId="{00000000-0000-0000-0000-000000000000}"/>
          </ac:spMkLst>
        </pc:spChg>
      </pc:sldChg>
      <pc:sldChg chg="addSp delSp modSp">
        <pc:chgData name="Hirokazu Maesaka" userId="2fb662230637332f" providerId="LiveId" clId="{F61D7C13-66F2-434C-8EA7-897490879FA4}" dt="2019-06-04T22:07:16.472" v="3149" actId="1076"/>
        <pc:sldMkLst>
          <pc:docMk/>
          <pc:sldMk cId="927864980" sldId="261"/>
        </pc:sldMkLst>
        <pc:spChg chg="mod">
          <ac:chgData name="Hirokazu Maesaka" userId="2fb662230637332f" providerId="LiveId" clId="{F61D7C13-66F2-434C-8EA7-897490879FA4}" dt="2019-06-03T07:05:57.531" v="128" actId="14100"/>
          <ac:spMkLst>
            <pc:docMk/>
            <pc:sldMk cId="927864980" sldId="261"/>
            <ac:spMk id="2" creationId="{00000000-0000-0000-0000-000000000000}"/>
          </ac:spMkLst>
        </pc:spChg>
        <pc:spChg chg="del">
          <ac:chgData name="Hirokazu Maesaka" userId="2fb662230637332f" providerId="LiveId" clId="{F61D7C13-66F2-434C-8EA7-897490879FA4}" dt="2019-06-03T07:05:45.589" v="126" actId="478"/>
          <ac:spMkLst>
            <pc:docMk/>
            <pc:sldMk cId="927864980" sldId="261"/>
            <ac:spMk id="3" creationId="{00000000-0000-0000-0000-000000000000}"/>
          </ac:spMkLst>
        </pc:spChg>
        <pc:spChg chg="mod">
          <ac:chgData name="Hirokazu Maesaka" userId="2fb662230637332f" providerId="LiveId" clId="{F61D7C13-66F2-434C-8EA7-897490879FA4}" dt="2019-06-03T07:08:50.395" v="207" actId="1076"/>
          <ac:spMkLst>
            <pc:docMk/>
            <pc:sldMk cId="927864980" sldId="261"/>
            <ac:spMk id="12" creationId="{0C48AA99-D445-4119-A11F-FD46EFAEAF29}"/>
          </ac:spMkLst>
        </pc:spChg>
        <pc:spChg chg="add del mod">
          <ac:chgData name="Hirokazu Maesaka" userId="2fb662230637332f" providerId="LiveId" clId="{F61D7C13-66F2-434C-8EA7-897490879FA4}" dt="2019-06-03T07:05:51.100" v="127"/>
          <ac:spMkLst>
            <pc:docMk/>
            <pc:sldMk cId="927864980" sldId="261"/>
            <ac:spMk id="13" creationId="{922AFA56-71A9-465C-97EA-03514214B683}"/>
          </ac:spMkLst>
        </pc:spChg>
        <pc:spChg chg="mod topLvl">
          <ac:chgData name="Hirokazu Maesaka" userId="2fb662230637332f" providerId="LiveId" clId="{F61D7C13-66F2-434C-8EA7-897490879FA4}" dt="2019-06-03T07:45:22.436" v="296" actId="164"/>
          <ac:spMkLst>
            <pc:docMk/>
            <pc:sldMk cId="927864980" sldId="261"/>
            <ac:spMk id="15" creationId="{ED234422-D815-4AAF-B1E6-6AE29A3CD455}"/>
          </ac:spMkLst>
        </pc:spChg>
        <pc:spChg chg="mod topLvl">
          <ac:chgData name="Hirokazu Maesaka" userId="2fb662230637332f" providerId="LiveId" clId="{F61D7C13-66F2-434C-8EA7-897490879FA4}" dt="2019-06-03T07:45:22.436" v="296" actId="164"/>
          <ac:spMkLst>
            <pc:docMk/>
            <pc:sldMk cId="927864980" sldId="261"/>
            <ac:spMk id="16" creationId="{04251024-E45D-46AD-92E1-43C876D4491B}"/>
          </ac:spMkLst>
        </pc:spChg>
        <pc:spChg chg="mod">
          <ac:chgData name="Hirokazu Maesaka" userId="2fb662230637332f" providerId="LiveId" clId="{F61D7C13-66F2-434C-8EA7-897490879FA4}" dt="2019-06-03T07:08:45.580" v="206" actId="1076"/>
          <ac:spMkLst>
            <pc:docMk/>
            <pc:sldMk cId="927864980" sldId="261"/>
            <ac:spMk id="20" creationId="{5FABDF17-A830-4475-B5D2-5940BCC7610F}"/>
          </ac:spMkLst>
        </pc:spChg>
        <pc:spChg chg="mod">
          <ac:chgData name="Hirokazu Maesaka" userId="2fb662230637332f" providerId="LiveId" clId="{F61D7C13-66F2-434C-8EA7-897490879FA4}" dt="2019-06-04T22:07:12.039" v="3148" actId="1076"/>
          <ac:spMkLst>
            <pc:docMk/>
            <pc:sldMk cId="927864980" sldId="261"/>
            <ac:spMk id="21" creationId="{2AAF103F-D0BF-433B-9402-4CF86495324C}"/>
          </ac:spMkLst>
        </pc:spChg>
        <pc:spChg chg="mod">
          <ac:chgData name="Hirokazu Maesaka" userId="2fb662230637332f" providerId="LiveId" clId="{F61D7C13-66F2-434C-8EA7-897490879FA4}" dt="2019-06-04T22:07:16.472" v="3149" actId="1076"/>
          <ac:spMkLst>
            <pc:docMk/>
            <pc:sldMk cId="927864980" sldId="261"/>
            <ac:spMk id="23" creationId="{C11C0A30-BE8C-4E8A-8F7A-50E2DC765605}"/>
          </ac:spMkLst>
        </pc:spChg>
        <pc:spChg chg="mod ord">
          <ac:chgData name="Hirokazu Maesaka" userId="2fb662230637332f" providerId="LiveId" clId="{F61D7C13-66F2-434C-8EA7-897490879FA4}" dt="2019-06-03T07:53:00.565" v="300" actId="1076"/>
          <ac:spMkLst>
            <pc:docMk/>
            <pc:sldMk cId="927864980" sldId="261"/>
            <ac:spMk id="32" creationId="{555AEBF8-61FF-4FA1-9E63-7EAFA1B758EF}"/>
          </ac:spMkLst>
        </pc:spChg>
        <pc:spChg chg="mod ord">
          <ac:chgData name="Hirokazu Maesaka" userId="2fb662230637332f" providerId="LiveId" clId="{F61D7C13-66F2-434C-8EA7-897490879FA4}" dt="2019-06-03T07:53:04.356" v="301" actId="1076"/>
          <ac:spMkLst>
            <pc:docMk/>
            <pc:sldMk cId="927864980" sldId="261"/>
            <ac:spMk id="38" creationId="{CE86398D-7555-4936-9799-8E819F3CB0C5}"/>
          </ac:spMkLst>
        </pc:spChg>
        <pc:grpChg chg="mod">
          <ac:chgData name="Hirokazu Maesaka" userId="2fb662230637332f" providerId="LiveId" clId="{F61D7C13-66F2-434C-8EA7-897490879FA4}" dt="2019-06-03T07:45:01.496" v="289" actId="1035"/>
          <ac:grpSpMkLst>
            <pc:docMk/>
            <pc:sldMk cId="927864980" sldId="261"/>
            <ac:grpSpMk id="8" creationId="{1C1685D5-83B5-4CD6-AB6E-245B11ECC4E4}"/>
          </ac:grpSpMkLst>
        </pc:grpChg>
        <pc:grpChg chg="mod">
          <ac:chgData name="Hirokazu Maesaka" userId="2fb662230637332f" providerId="LiveId" clId="{F61D7C13-66F2-434C-8EA7-897490879FA4}" dt="2019-06-03T07:45:01.496" v="289" actId="1035"/>
          <ac:grpSpMkLst>
            <pc:docMk/>
            <pc:sldMk cId="927864980" sldId="261"/>
            <ac:grpSpMk id="29" creationId="{13D70CFA-F1D3-4FA6-96C8-D3DB6EA83C05}"/>
          </ac:grpSpMkLst>
        </pc:grpChg>
        <pc:grpChg chg="add mod">
          <ac:chgData name="Hirokazu Maesaka" userId="2fb662230637332f" providerId="LiveId" clId="{F61D7C13-66F2-434C-8EA7-897490879FA4}" dt="2019-06-03T07:07:46.093" v="196" actId="167"/>
          <ac:grpSpMkLst>
            <pc:docMk/>
            <pc:sldMk cId="927864980" sldId="261"/>
            <ac:grpSpMk id="30" creationId="{0F3D27A2-6E5B-43B3-AC6D-60D9F1F3C929}"/>
          </ac:grpSpMkLst>
        </pc:grpChg>
        <pc:grpChg chg="del mod">
          <ac:chgData name="Hirokazu Maesaka" userId="2fb662230637332f" providerId="LiveId" clId="{F61D7C13-66F2-434C-8EA7-897490879FA4}" dt="2019-06-03T07:45:20.436" v="295" actId="165"/>
          <ac:grpSpMkLst>
            <pc:docMk/>
            <pc:sldMk cId="927864980" sldId="261"/>
            <ac:grpSpMk id="33" creationId="{7EFB9B07-9277-45F3-A96E-CD075A7A4B92}"/>
          </ac:grpSpMkLst>
        </pc:grpChg>
        <pc:grpChg chg="mod">
          <ac:chgData name="Hirokazu Maesaka" userId="2fb662230637332f" providerId="LiveId" clId="{F61D7C13-66F2-434C-8EA7-897490879FA4}" dt="2019-06-03T07:07:44.452" v="195" actId="1076"/>
          <ac:grpSpMkLst>
            <pc:docMk/>
            <pc:sldMk cId="927864980" sldId="261"/>
            <ac:grpSpMk id="34" creationId="{5C0028A5-9D33-4C41-9FD1-40ABFBF086E9}"/>
          </ac:grpSpMkLst>
        </pc:grpChg>
        <pc:grpChg chg="add mod">
          <ac:chgData name="Hirokazu Maesaka" userId="2fb662230637332f" providerId="LiveId" clId="{F61D7C13-66F2-434C-8EA7-897490879FA4}" dt="2019-06-03T07:07:46.093" v="196" actId="167"/>
          <ac:grpSpMkLst>
            <pc:docMk/>
            <pc:sldMk cId="927864980" sldId="261"/>
            <ac:grpSpMk id="37" creationId="{2856EF3C-641A-4478-824D-EA4623A7E7BB}"/>
          </ac:grpSpMkLst>
        </pc:grpChg>
        <pc:grpChg chg="mod">
          <ac:chgData name="Hirokazu Maesaka" userId="2fb662230637332f" providerId="LiveId" clId="{F61D7C13-66F2-434C-8EA7-897490879FA4}" dt="2019-06-03T07:07:44.452" v="195" actId="1076"/>
          <ac:grpSpMkLst>
            <pc:docMk/>
            <pc:sldMk cId="927864980" sldId="261"/>
            <ac:grpSpMk id="39" creationId="{52FD78E5-DDB2-42E2-B085-F33F3B6B109A}"/>
          </ac:grpSpMkLst>
        </pc:grpChg>
        <pc:grpChg chg="add mod">
          <ac:chgData name="Hirokazu Maesaka" userId="2fb662230637332f" providerId="LiveId" clId="{F61D7C13-66F2-434C-8EA7-897490879FA4}" dt="2019-06-03T07:45:22.436" v="296" actId="164"/>
          <ac:grpSpMkLst>
            <pc:docMk/>
            <pc:sldMk cId="927864980" sldId="261"/>
            <ac:grpSpMk id="43" creationId="{20574A34-BA15-41A3-9847-49ACFFB481DE}"/>
          </ac:grpSpMkLst>
        </pc:grpChg>
        <pc:picChg chg="mod">
          <ac:chgData name="Hirokazu Maesaka" userId="2fb662230637332f" providerId="LiveId" clId="{F61D7C13-66F2-434C-8EA7-897490879FA4}" dt="2019-06-03T07:08:14.862" v="201" actId="1076"/>
          <ac:picMkLst>
            <pc:docMk/>
            <pc:sldMk cId="927864980" sldId="261"/>
            <ac:picMk id="9" creationId="{971754D8-70FA-4ACE-9AF3-D70D0BAC487A}"/>
          </ac:picMkLst>
        </pc:picChg>
        <pc:picChg chg="mod topLvl">
          <ac:chgData name="Hirokazu Maesaka" userId="2fb662230637332f" providerId="LiveId" clId="{F61D7C13-66F2-434C-8EA7-897490879FA4}" dt="2019-06-03T07:45:22.436" v="296" actId="164"/>
          <ac:picMkLst>
            <pc:docMk/>
            <pc:sldMk cId="927864980" sldId="261"/>
            <ac:picMk id="14" creationId="{9C5FBF26-B53F-4A48-BF20-B20AA3FC8DED}"/>
          </ac:picMkLst>
        </pc:picChg>
        <pc:picChg chg="mod">
          <ac:chgData name="Hirokazu Maesaka" userId="2fb662230637332f" providerId="LiveId" clId="{F61D7C13-66F2-434C-8EA7-897490879FA4}" dt="2019-06-03T07:05:23.499" v="124" actId="1076"/>
          <ac:picMkLst>
            <pc:docMk/>
            <pc:sldMk cId="927864980" sldId="261"/>
            <ac:picMk id="18" creationId="{F51B1EB0-23C1-4140-9509-457E8BEF15AE}"/>
          </ac:picMkLst>
        </pc:picChg>
        <pc:cxnChg chg="mod">
          <ac:chgData name="Hirokazu Maesaka" userId="2fb662230637332f" providerId="LiveId" clId="{F61D7C13-66F2-434C-8EA7-897490879FA4}" dt="2019-06-03T07:45:26.212" v="297" actId="14100"/>
          <ac:cxnSpMkLst>
            <pc:docMk/>
            <pc:sldMk cId="927864980" sldId="261"/>
            <ac:cxnSpMk id="10" creationId="{08245185-EB52-4F11-9985-C51D69E076CA}"/>
          </ac:cxnSpMkLst>
        </pc:cxnChg>
        <pc:cxnChg chg="mod">
          <ac:chgData name="Hirokazu Maesaka" userId="2fb662230637332f" providerId="LiveId" clId="{F61D7C13-66F2-434C-8EA7-897490879FA4}" dt="2019-06-03T07:45:07.824" v="290" actId="14100"/>
          <ac:cxnSpMkLst>
            <pc:docMk/>
            <pc:sldMk cId="927864980" sldId="261"/>
            <ac:cxnSpMk id="19" creationId="{06382821-0EDC-4442-AC8E-FA81047657FE}"/>
          </ac:cxnSpMkLst>
        </pc:cxnChg>
        <pc:cxnChg chg="mod topLvl">
          <ac:chgData name="Hirokazu Maesaka" userId="2fb662230637332f" providerId="LiveId" clId="{F61D7C13-66F2-434C-8EA7-897490879FA4}" dt="2019-06-03T07:45:22.436" v="296" actId="164"/>
          <ac:cxnSpMkLst>
            <pc:docMk/>
            <pc:sldMk cId="927864980" sldId="261"/>
            <ac:cxnSpMk id="31" creationId="{59564A4B-7476-49E3-AC5D-37E9431FBC0E}"/>
          </ac:cxnSpMkLst>
        </pc:cxnChg>
        <pc:cxnChg chg="add mod">
          <ac:chgData name="Hirokazu Maesaka" userId="2fb662230637332f" providerId="LiveId" clId="{F61D7C13-66F2-434C-8EA7-897490879FA4}" dt="2019-06-03T07:45:22.436" v="296" actId="164"/>
          <ac:cxnSpMkLst>
            <pc:docMk/>
            <pc:sldMk cId="927864980" sldId="261"/>
            <ac:cxnSpMk id="42" creationId="{FD83A0EB-4194-4B7C-906C-1E5D7D76F4E3}"/>
          </ac:cxnSpMkLst>
        </pc:cxnChg>
      </pc:sldChg>
      <pc:sldChg chg="addSp modSp">
        <pc:chgData name="Hirokazu Maesaka" userId="2fb662230637332f" providerId="LiveId" clId="{F61D7C13-66F2-434C-8EA7-897490879FA4}" dt="2019-06-04T22:18:15.524" v="3175" actId="1076"/>
        <pc:sldMkLst>
          <pc:docMk/>
          <pc:sldMk cId="386526227" sldId="266"/>
        </pc:sldMkLst>
        <pc:spChg chg="mod">
          <ac:chgData name="Hirokazu Maesaka" userId="2fb662230637332f" providerId="LiveId" clId="{F61D7C13-66F2-434C-8EA7-897490879FA4}" dt="2019-06-04T04:58:54.712" v="1876" actId="27636"/>
          <ac:spMkLst>
            <pc:docMk/>
            <pc:sldMk cId="386526227" sldId="266"/>
            <ac:spMk id="5" creationId="{00000000-0000-0000-0000-000000000000}"/>
          </ac:spMkLst>
        </pc:spChg>
        <pc:spChg chg="mod">
          <ac:chgData name="Hirokazu Maesaka" userId="2fb662230637332f" providerId="LiveId" clId="{F61D7C13-66F2-434C-8EA7-897490879FA4}" dt="2019-06-04T22:18:07.863" v="3174" actId="27636"/>
          <ac:spMkLst>
            <pc:docMk/>
            <pc:sldMk cId="386526227" sldId="266"/>
            <ac:spMk id="8" creationId="{A713E372-252A-4858-99B8-7A71DD319407}"/>
          </ac:spMkLst>
        </pc:spChg>
        <pc:spChg chg="mod">
          <ac:chgData name="Hirokazu Maesaka" userId="2fb662230637332f" providerId="LiveId" clId="{F61D7C13-66F2-434C-8EA7-897490879FA4}" dt="2019-06-04T04:59:19.442" v="1885" actId="164"/>
          <ac:spMkLst>
            <pc:docMk/>
            <pc:sldMk cId="386526227" sldId="266"/>
            <ac:spMk id="21" creationId="{3E6CA67B-EC25-49F6-8FA8-F9B74642276F}"/>
          </ac:spMkLst>
        </pc:spChg>
        <pc:spChg chg="mod">
          <ac:chgData name="Hirokazu Maesaka" userId="2fb662230637332f" providerId="LiveId" clId="{F61D7C13-66F2-434C-8EA7-897490879FA4}" dt="2019-06-04T04:59:19.442" v="1885" actId="164"/>
          <ac:spMkLst>
            <pc:docMk/>
            <pc:sldMk cId="386526227" sldId="266"/>
            <ac:spMk id="22" creationId="{C3907D3C-AF86-4612-8A6A-551FDC05B9D2}"/>
          </ac:spMkLst>
        </pc:spChg>
        <pc:grpChg chg="add mod">
          <ac:chgData name="Hirokazu Maesaka" userId="2fb662230637332f" providerId="LiveId" clId="{F61D7C13-66F2-434C-8EA7-897490879FA4}" dt="2019-06-04T22:17:51.810" v="3166" actId="1076"/>
          <ac:grpSpMkLst>
            <pc:docMk/>
            <pc:sldMk cId="386526227" sldId="266"/>
            <ac:grpSpMk id="2" creationId="{AA558C7B-5C34-46C1-B106-693063A7A27E}"/>
          </ac:grpSpMkLst>
        </pc:grpChg>
        <pc:grpChg chg="mod">
          <ac:chgData name="Hirokazu Maesaka" userId="2fb662230637332f" providerId="LiveId" clId="{F61D7C13-66F2-434C-8EA7-897490879FA4}" dt="2019-06-04T22:18:15.524" v="3175" actId="1076"/>
          <ac:grpSpMkLst>
            <pc:docMk/>
            <pc:sldMk cId="386526227" sldId="266"/>
            <ac:grpSpMk id="20" creationId="{5AA219BA-2791-4E2C-94EC-20E774B14AFB}"/>
          </ac:grpSpMkLst>
        </pc:grpChg>
        <pc:picChg chg="add mod ord modCrop">
          <ac:chgData name="Hirokazu Maesaka" userId="2fb662230637332f" providerId="LiveId" clId="{F61D7C13-66F2-434C-8EA7-897490879FA4}" dt="2019-06-04T22:17:57.761" v="3169" actId="1076"/>
          <ac:picMkLst>
            <pc:docMk/>
            <pc:sldMk cId="386526227" sldId="266"/>
            <ac:picMk id="6" creationId="{DED56737-FA5E-4DD2-B2BA-C63FCADA862C}"/>
          </ac:picMkLst>
        </pc:picChg>
        <pc:picChg chg="add mod">
          <ac:chgData name="Hirokazu Maesaka" userId="2fb662230637332f" providerId="LiveId" clId="{F61D7C13-66F2-434C-8EA7-897490879FA4}" dt="2019-06-04T22:17:43.783" v="3163" actId="1076"/>
          <ac:picMkLst>
            <pc:docMk/>
            <pc:sldMk cId="386526227" sldId="266"/>
            <ac:picMk id="17" creationId="{7304BDB9-BD3A-4A4F-8390-09172EFB7E3B}"/>
          </ac:picMkLst>
        </pc:picChg>
        <pc:picChg chg="mod">
          <ac:chgData name="Hirokazu Maesaka" userId="2fb662230637332f" providerId="LiveId" clId="{F61D7C13-66F2-434C-8EA7-897490879FA4}" dt="2019-06-04T04:59:19.442" v="1885" actId="164"/>
          <ac:picMkLst>
            <pc:docMk/>
            <pc:sldMk cId="386526227" sldId="266"/>
            <ac:picMk id="4143" creationId="{DDEAB7DF-F715-4B39-8362-E8D6663D3CDB}"/>
          </ac:picMkLst>
        </pc:picChg>
      </pc:sldChg>
      <pc:sldChg chg="addSp delSp modSp">
        <pc:chgData name="Hirokazu Maesaka" userId="2fb662230637332f" providerId="LiveId" clId="{F61D7C13-66F2-434C-8EA7-897490879FA4}" dt="2019-06-04T23:01:36.257" v="3299" actId="1076"/>
        <pc:sldMkLst>
          <pc:docMk/>
          <pc:sldMk cId="3245115868" sldId="279"/>
        </pc:sldMkLst>
        <pc:spChg chg="mod">
          <ac:chgData name="Hirokazu Maesaka" userId="2fb662230637332f" providerId="LiveId" clId="{F61D7C13-66F2-434C-8EA7-897490879FA4}" dt="2019-06-04T05:10:01.847" v="1914" actId="14100"/>
          <ac:spMkLst>
            <pc:docMk/>
            <pc:sldMk cId="3245115868" sldId="279"/>
            <ac:spMk id="2" creationId="{607D9737-1237-4F12-9193-4849B3CBC804}"/>
          </ac:spMkLst>
        </pc:spChg>
        <pc:spChg chg="add mod">
          <ac:chgData name="Hirokazu Maesaka" userId="2fb662230637332f" providerId="LiveId" clId="{F61D7C13-66F2-434C-8EA7-897490879FA4}" dt="2019-06-04T21:34:12.189" v="2888" actId="1076"/>
          <ac:spMkLst>
            <pc:docMk/>
            <pc:sldMk cId="3245115868" sldId="279"/>
            <ac:spMk id="13" creationId="{45E4C213-492C-43A3-9D17-3FB5B0A3C332}"/>
          </ac:spMkLst>
        </pc:spChg>
        <pc:spChg chg="mod">
          <ac:chgData name="Hirokazu Maesaka" userId="2fb662230637332f" providerId="LiveId" clId="{F61D7C13-66F2-434C-8EA7-897490879FA4}" dt="2019-06-04T22:19:17.715" v="3182" actId="1076"/>
          <ac:spMkLst>
            <pc:docMk/>
            <pc:sldMk cId="3245115868" sldId="279"/>
            <ac:spMk id="15" creationId="{9016C638-D984-4775-BAA9-2AF228ED1ABB}"/>
          </ac:spMkLst>
        </pc:spChg>
        <pc:spChg chg="mod">
          <ac:chgData name="Hirokazu Maesaka" userId="2fb662230637332f" providerId="LiveId" clId="{F61D7C13-66F2-434C-8EA7-897490879FA4}" dt="2019-06-03T07:02:41.702" v="110" actId="14100"/>
          <ac:spMkLst>
            <pc:docMk/>
            <pc:sldMk cId="3245115868" sldId="279"/>
            <ac:spMk id="16" creationId="{C4503ADD-E5E3-4F64-A066-5250B03BFB62}"/>
          </ac:spMkLst>
        </pc:spChg>
        <pc:spChg chg="mod">
          <ac:chgData name="Hirokazu Maesaka" userId="2fb662230637332f" providerId="LiveId" clId="{F61D7C13-66F2-434C-8EA7-897490879FA4}" dt="2019-06-04T23:01:36.257" v="3299" actId="1076"/>
          <ac:spMkLst>
            <pc:docMk/>
            <pc:sldMk cId="3245115868" sldId="279"/>
            <ac:spMk id="37" creationId="{1AE2284A-2241-4A52-A09B-819782C92759}"/>
          </ac:spMkLst>
        </pc:spChg>
        <pc:spChg chg="mod">
          <ac:chgData name="Hirokazu Maesaka" userId="2fb662230637332f" providerId="LiveId" clId="{F61D7C13-66F2-434C-8EA7-897490879FA4}" dt="2019-06-04T22:19:27.402" v="3190" actId="14100"/>
          <ac:spMkLst>
            <pc:docMk/>
            <pc:sldMk cId="3245115868" sldId="279"/>
            <ac:spMk id="39" creationId="{4B06EC51-0456-4E48-A9AD-0EBAF6F25F43}"/>
          </ac:spMkLst>
        </pc:spChg>
        <pc:grpChg chg="add mod">
          <ac:chgData name="Hirokazu Maesaka" userId="2fb662230637332f" providerId="LiveId" clId="{F61D7C13-66F2-434C-8EA7-897490879FA4}" dt="2019-06-04T21:32:12.061" v="2829" actId="1076"/>
          <ac:grpSpMkLst>
            <pc:docMk/>
            <pc:sldMk cId="3245115868" sldId="279"/>
            <ac:grpSpMk id="3" creationId="{2BEB04CB-A5E2-4C2D-B114-D142D89229E5}"/>
          </ac:grpSpMkLst>
        </pc:grpChg>
        <pc:grpChg chg="mod">
          <ac:chgData name="Hirokazu Maesaka" userId="2fb662230637332f" providerId="LiveId" clId="{F61D7C13-66F2-434C-8EA7-897490879FA4}" dt="2019-06-04T21:32:00.547" v="2827" actId="1076"/>
          <ac:grpSpMkLst>
            <pc:docMk/>
            <pc:sldMk cId="3245115868" sldId="279"/>
            <ac:grpSpMk id="34" creationId="{F3C5D45D-658C-4786-A3B7-3E88C71FCAE4}"/>
          </ac:grpSpMkLst>
        </pc:grpChg>
        <pc:grpChg chg="mod">
          <ac:chgData name="Hirokazu Maesaka" userId="2fb662230637332f" providerId="LiveId" clId="{F61D7C13-66F2-434C-8EA7-897490879FA4}" dt="2019-06-04T21:32:28.543" v="2831" actId="1076"/>
          <ac:grpSpMkLst>
            <pc:docMk/>
            <pc:sldMk cId="3245115868" sldId="279"/>
            <ac:grpSpMk id="35" creationId="{DE100A88-8F4A-4D9A-910D-518BB9DEE883}"/>
          </ac:grpSpMkLst>
        </pc:grpChg>
        <pc:grpChg chg="mod">
          <ac:chgData name="Hirokazu Maesaka" userId="2fb662230637332f" providerId="LiveId" clId="{F61D7C13-66F2-434C-8EA7-897490879FA4}" dt="2019-06-04T21:32:07.999" v="2828" actId="164"/>
          <ac:grpSpMkLst>
            <pc:docMk/>
            <pc:sldMk cId="3245115868" sldId="279"/>
            <ac:grpSpMk id="36" creationId="{262B01C3-79BC-4C09-851A-92A86DA99422}"/>
          </ac:grpSpMkLst>
        </pc:grpChg>
        <pc:picChg chg="add mod modCrop">
          <ac:chgData name="Hirokazu Maesaka" userId="2fb662230637332f" providerId="LiveId" clId="{F61D7C13-66F2-434C-8EA7-897490879FA4}" dt="2019-06-04T05:09:16.495" v="1908" actId="14100"/>
          <ac:picMkLst>
            <pc:docMk/>
            <pc:sldMk cId="3245115868" sldId="279"/>
            <ac:picMk id="27" creationId="{C69287CC-3822-4766-8627-C498983904F8}"/>
          </ac:picMkLst>
        </pc:picChg>
        <pc:cxnChg chg="add mod">
          <ac:chgData name="Hirokazu Maesaka" userId="2fb662230637332f" providerId="LiveId" clId="{F61D7C13-66F2-434C-8EA7-897490879FA4}" dt="2019-06-04T05:10:36.203" v="1916" actId="14100"/>
          <ac:cxnSpMkLst>
            <pc:docMk/>
            <pc:sldMk cId="3245115868" sldId="279"/>
            <ac:cxnSpMk id="10" creationId="{A687AB52-16EA-42FA-8F14-2FD3C7299633}"/>
          </ac:cxnSpMkLst>
        </pc:cxnChg>
        <pc:cxnChg chg="mod">
          <ac:chgData name="Hirokazu Maesaka" userId="2fb662230637332f" providerId="LiveId" clId="{F61D7C13-66F2-434C-8EA7-897490879FA4}" dt="2019-06-03T07:02:41.702" v="110" actId="14100"/>
          <ac:cxnSpMkLst>
            <pc:docMk/>
            <pc:sldMk cId="3245115868" sldId="279"/>
            <ac:cxnSpMk id="17" creationId="{8854AB0B-FED7-495C-83DD-246BF077114D}"/>
          </ac:cxnSpMkLst>
        </pc:cxnChg>
        <pc:cxnChg chg="add mod">
          <ac:chgData name="Hirokazu Maesaka" userId="2fb662230637332f" providerId="LiveId" clId="{F61D7C13-66F2-434C-8EA7-897490879FA4}" dt="2019-06-04T05:10:36.203" v="1916" actId="14100"/>
          <ac:cxnSpMkLst>
            <pc:docMk/>
            <pc:sldMk cId="3245115868" sldId="279"/>
            <ac:cxnSpMk id="29" creationId="{4CE2988E-B2E8-47C9-9ADD-34659E050260}"/>
          </ac:cxnSpMkLst>
        </pc:cxnChg>
        <pc:cxnChg chg="add mod">
          <ac:chgData name="Hirokazu Maesaka" userId="2fb662230637332f" providerId="LiveId" clId="{F61D7C13-66F2-434C-8EA7-897490879FA4}" dt="2019-06-04T21:34:20.380" v="2890" actId="14100"/>
          <ac:cxnSpMkLst>
            <pc:docMk/>
            <pc:sldMk cId="3245115868" sldId="279"/>
            <ac:cxnSpMk id="30" creationId="{FAFF3FE7-B9CC-4D7A-B16A-15CCC2F2F1BC}"/>
          </ac:cxnSpMkLst>
        </pc:cxnChg>
        <pc:cxnChg chg="add del">
          <ac:chgData name="Hirokazu Maesaka" userId="2fb662230637332f" providerId="LiveId" clId="{F61D7C13-66F2-434C-8EA7-897490879FA4}" dt="2019-06-04T21:34:23.644" v="2892"/>
          <ac:cxnSpMkLst>
            <pc:docMk/>
            <pc:sldMk cId="3245115868" sldId="279"/>
            <ac:cxnSpMk id="40" creationId="{F53F2F75-A54C-4C8F-A76D-1126749B6C7B}"/>
          </ac:cxnSpMkLst>
        </pc:cxnChg>
        <pc:cxnChg chg="add mod">
          <ac:chgData name="Hirokazu Maesaka" userId="2fb662230637332f" providerId="LiveId" clId="{F61D7C13-66F2-434C-8EA7-897490879FA4}" dt="2019-06-04T21:34:30.640" v="2895" actId="14100"/>
          <ac:cxnSpMkLst>
            <pc:docMk/>
            <pc:sldMk cId="3245115868" sldId="279"/>
            <ac:cxnSpMk id="41" creationId="{57A324C1-7919-4D99-8CA5-9321AF102322}"/>
          </ac:cxnSpMkLst>
        </pc:cxnChg>
        <pc:cxnChg chg="add mod">
          <ac:chgData name="Hirokazu Maesaka" userId="2fb662230637332f" providerId="LiveId" clId="{F61D7C13-66F2-434C-8EA7-897490879FA4}" dt="2019-06-04T21:34:38.189" v="2898" actId="14100"/>
          <ac:cxnSpMkLst>
            <pc:docMk/>
            <pc:sldMk cId="3245115868" sldId="279"/>
            <ac:cxnSpMk id="42" creationId="{90DA7437-C868-43F3-8279-ADB1B442B06E}"/>
          </ac:cxnSpMkLst>
        </pc:cxnChg>
        <pc:cxnChg chg="add mod">
          <ac:chgData name="Hirokazu Maesaka" userId="2fb662230637332f" providerId="LiveId" clId="{F61D7C13-66F2-434C-8EA7-897490879FA4}" dt="2019-06-04T21:34:57.979" v="2904" actId="14100"/>
          <ac:cxnSpMkLst>
            <pc:docMk/>
            <pc:sldMk cId="3245115868" sldId="279"/>
            <ac:cxnSpMk id="43" creationId="{6A801301-DD05-448E-8EEB-523194F41201}"/>
          </ac:cxnSpMkLst>
        </pc:cxnChg>
      </pc:sldChg>
      <pc:sldChg chg="addSp delSp modSp">
        <pc:chgData name="Hirokazu Maesaka" userId="2fb662230637332f" providerId="LiveId" clId="{F61D7C13-66F2-434C-8EA7-897490879FA4}" dt="2019-06-04T22:46:22.899" v="3291" actId="14100"/>
        <pc:sldMkLst>
          <pc:docMk/>
          <pc:sldMk cId="179792312" sldId="280"/>
        </pc:sldMkLst>
        <pc:spChg chg="mod">
          <ac:chgData name="Hirokazu Maesaka" userId="2fb662230637332f" providerId="LiveId" clId="{F61D7C13-66F2-434C-8EA7-897490879FA4}" dt="2019-06-04T05:11:46.051" v="1917" actId="27636"/>
          <ac:spMkLst>
            <pc:docMk/>
            <pc:sldMk cId="179792312" sldId="280"/>
            <ac:spMk id="7" creationId="{5D9E4E5E-0259-4AA4-833F-48C0941C751C}"/>
          </ac:spMkLst>
        </pc:spChg>
        <pc:spChg chg="mod">
          <ac:chgData name="Hirokazu Maesaka" userId="2fb662230637332f" providerId="LiveId" clId="{F61D7C13-66F2-434C-8EA7-897490879FA4}" dt="2019-06-04T22:46:14.349" v="3289" actId="1076"/>
          <ac:spMkLst>
            <pc:docMk/>
            <pc:sldMk cId="179792312" sldId="280"/>
            <ac:spMk id="10" creationId="{6A335EBE-8118-42E6-A404-F6D2C1C9976F}"/>
          </ac:spMkLst>
        </pc:spChg>
        <pc:spChg chg="add mod">
          <ac:chgData name="Hirokazu Maesaka" userId="2fb662230637332f" providerId="LiveId" clId="{F61D7C13-66F2-434C-8EA7-897490879FA4}" dt="2019-06-04T22:22:01.741" v="3204" actId="1076"/>
          <ac:spMkLst>
            <pc:docMk/>
            <pc:sldMk cId="179792312" sldId="280"/>
            <ac:spMk id="26" creationId="{BC5011A0-6FE5-4D42-A90F-1A4BE82B4BC0}"/>
          </ac:spMkLst>
        </pc:spChg>
        <pc:picChg chg="add del mod">
          <ac:chgData name="Hirokazu Maesaka" userId="2fb662230637332f" providerId="LiveId" clId="{F61D7C13-66F2-434C-8EA7-897490879FA4}" dt="2019-06-04T22:01:04.793" v="3110" actId="478"/>
          <ac:picMkLst>
            <pc:docMk/>
            <pc:sldMk cId="179792312" sldId="280"/>
            <ac:picMk id="3" creationId="{B68884A4-48C5-4F97-840C-E22EBAC20F57}"/>
          </ac:picMkLst>
        </pc:picChg>
        <pc:picChg chg="mod">
          <ac:chgData name="Hirokazu Maesaka" userId="2fb662230637332f" providerId="LiveId" clId="{F61D7C13-66F2-434C-8EA7-897490879FA4}" dt="2019-06-04T22:04:20.160" v="3132" actId="1076"/>
          <ac:picMkLst>
            <pc:docMk/>
            <pc:sldMk cId="179792312" sldId="280"/>
            <ac:picMk id="6" creationId="{02AAF6A6-3B66-441B-A01E-01CD9DB7816A}"/>
          </ac:picMkLst>
        </pc:picChg>
        <pc:picChg chg="add mod">
          <ac:chgData name="Hirokazu Maesaka" userId="2fb662230637332f" providerId="LiveId" clId="{F61D7C13-66F2-434C-8EA7-897490879FA4}" dt="2019-06-04T22:03:51.022" v="3131" actId="1076"/>
          <ac:picMkLst>
            <pc:docMk/>
            <pc:sldMk cId="179792312" sldId="280"/>
            <ac:picMk id="9" creationId="{5D69660F-B518-4289-891C-CF81AA6CED71}"/>
          </ac:picMkLst>
        </pc:picChg>
        <pc:picChg chg="add mod">
          <ac:chgData name="Hirokazu Maesaka" userId="2fb662230637332f" providerId="LiveId" clId="{F61D7C13-66F2-434C-8EA7-897490879FA4}" dt="2019-06-04T22:02:49.507" v="3116" actId="1076"/>
          <ac:picMkLst>
            <pc:docMk/>
            <pc:sldMk cId="179792312" sldId="280"/>
            <ac:picMk id="13" creationId="{A9223D9B-1836-40DA-B545-DAC5C662B727}"/>
          </ac:picMkLst>
        </pc:picChg>
        <pc:picChg chg="add mod">
          <ac:chgData name="Hirokazu Maesaka" userId="2fb662230637332f" providerId="LiveId" clId="{F61D7C13-66F2-434C-8EA7-897490879FA4}" dt="2019-06-04T22:46:19.242" v="3290" actId="1076"/>
          <ac:picMkLst>
            <pc:docMk/>
            <pc:sldMk cId="179792312" sldId="280"/>
            <ac:picMk id="22" creationId="{1894485D-6146-4DFC-BADB-076544EB3705}"/>
          </ac:picMkLst>
        </pc:picChg>
        <pc:cxnChg chg="mod">
          <ac:chgData name="Hirokazu Maesaka" userId="2fb662230637332f" providerId="LiveId" clId="{F61D7C13-66F2-434C-8EA7-897490879FA4}" dt="2019-06-04T22:46:22.899" v="3291" actId="14100"/>
          <ac:cxnSpMkLst>
            <pc:docMk/>
            <pc:sldMk cId="179792312" sldId="280"/>
            <ac:cxnSpMk id="12" creationId="{09D27BEE-A2DF-47C3-95BC-A6D7F800441D}"/>
          </ac:cxnSpMkLst>
        </pc:cxnChg>
        <pc:cxnChg chg="add mod">
          <ac:chgData name="Hirokazu Maesaka" userId="2fb662230637332f" providerId="LiveId" clId="{F61D7C13-66F2-434C-8EA7-897490879FA4}" dt="2019-06-04T22:03:42.135" v="3128" actId="14100"/>
          <ac:cxnSpMkLst>
            <pc:docMk/>
            <pc:sldMk cId="179792312" sldId="280"/>
            <ac:cxnSpMk id="14" creationId="{0CD549E3-C246-446B-8B96-5CCDC1E0E6B7}"/>
          </ac:cxnSpMkLst>
        </pc:cxnChg>
        <pc:cxnChg chg="add mod">
          <ac:chgData name="Hirokazu Maesaka" userId="2fb662230637332f" providerId="LiveId" clId="{F61D7C13-66F2-434C-8EA7-897490879FA4}" dt="2019-06-04T22:46:19.242" v="3290" actId="1076"/>
          <ac:cxnSpMkLst>
            <pc:docMk/>
            <pc:sldMk cId="179792312" sldId="280"/>
            <ac:cxnSpMk id="23" creationId="{C0719C60-2409-4152-925C-2DF34CC2216A}"/>
          </ac:cxnSpMkLst>
        </pc:cxnChg>
      </pc:sldChg>
      <pc:sldChg chg="addSp delSp modSp ord">
        <pc:chgData name="Hirokazu Maesaka" userId="2fb662230637332f" providerId="LiveId" clId="{F61D7C13-66F2-434C-8EA7-897490879FA4}" dt="2019-06-03T07:46:00.689" v="299"/>
        <pc:sldMkLst>
          <pc:docMk/>
          <pc:sldMk cId="506909336" sldId="282"/>
        </pc:sldMkLst>
        <pc:spChg chg="del">
          <ac:chgData name="Hirokazu Maesaka" userId="2fb662230637332f" providerId="LiveId" clId="{F61D7C13-66F2-434C-8EA7-897490879FA4}" dt="2019-06-03T06:58:49.888" v="102" actId="478"/>
          <ac:spMkLst>
            <pc:docMk/>
            <pc:sldMk cId="506909336" sldId="282"/>
            <ac:spMk id="3" creationId="{00000000-0000-0000-0000-000000000000}"/>
          </ac:spMkLst>
        </pc:spChg>
        <pc:spChg chg="add del mod">
          <ac:chgData name="Hirokazu Maesaka" userId="2fb662230637332f" providerId="LiveId" clId="{F61D7C13-66F2-434C-8EA7-897490879FA4}" dt="2019-06-03T06:59:57.305" v="108" actId="478"/>
          <ac:spMkLst>
            <pc:docMk/>
            <pc:sldMk cId="506909336" sldId="282"/>
            <ac:spMk id="9" creationId="{D345EA08-89F7-43A9-8D8E-2FAA4F3BEF1E}"/>
          </ac:spMkLst>
        </pc:spChg>
        <pc:picChg chg="mod">
          <ac:chgData name="Hirokazu Maesaka" userId="2fb662230637332f" providerId="LiveId" clId="{F61D7C13-66F2-434C-8EA7-897490879FA4}" dt="2019-06-03T07:00:04.818" v="109" actId="14100"/>
          <ac:picMkLst>
            <pc:docMk/>
            <pc:sldMk cId="506909336" sldId="282"/>
            <ac:picMk id="24" creationId="{6F70A03C-F250-4B96-8F00-FBEBF68955E3}"/>
          </ac:picMkLst>
        </pc:picChg>
      </pc:sldChg>
      <pc:sldChg chg="del">
        <pc:chgData name="Hirokazu Maesaka" userId="2fb662230637332f" providerId="LiveId" clId="{F61D7C13-66F2-434C-8EA7-897490879FA4}" dt="2019-06-03T06:57:59.935" v="99" actId="2696"/>
        <pc:sldMkLst>
          <pc:docMk/>
          <pc:sldMk cId="375582732" sldId="285"/>
        </pc:sldMkLst>
      </pc:sldChg>
      <pc:sldChg chg="modSp add">
        <pc:chgData name="Hirokazu Maesaka" userId="2fb662230637332f" providerId="LiveId" clId="{F61D7C13-66F2-434C-8EA7-897490879FA4}" dt="2019-06-03T08:00:41.989" v="597" actId="1076"/>
        <pc:sldMkLst>
          <pc:docMk/>
          <pc:sldMk cId="2632946218" sldId="285"/>
        </pc:sldMkLst>
        <pc:spChg chg="mod">
          <ac:chgData name="Hirokazu Maesaka" userId="2fb662230637332f" providerId="LiveId" clId="{F61D7C13-66F2-434C-8EA7-897490879FA4}" dt="2019-06-03T08:00:41.989" v="597" actId="1076"/>
          <ac:spMkLst>
            <pc:docMk/>
            <pc:sldMk cId="2632946218" sldId="285"/>
            <ac:spMk id="3" creationId="{00000000-0000-0000-0000-000000000000}"/>
          </ac:spMkLst>
        </pc:spChg>
      </pc:sldChg>
      <pc:sldChg chg="modSp">
        <pc:chgData name="Hirokazu Maesaka" userId="2fb662230637332f" providerId="LiveId" clId="{F61D7C13-66F2-434C-8EA7-897490879FA4}" dt="2019-06-04T21:41:32.073" v="2964" actId="1076"/>
        <pc:sldMkLst>
          <pc:docMk/>
          <pc:sldMk cId="1229788881" sldId="286"/>
        </pc:sldMkLst>
        <pc:spChg chg="mod">
          <ac:chgData name="Hirokazu Maesaka" userId="2fb662230637332f" providerId="LiveId" clId="{F61D7C13-66F2-434C-8EA7-897490879FA4}" dt="2019-06-04T21:41:18.345" v="2961" actId="14100"/>
          <ac:spMkLst>
            <pc:docMk/>
            <pc:sldMk cId="1229788881" sldId="286"/>
            <ac:spMk id="3" creationId="{00000000-0000-0000-0000-000000000000}"/>
          </ac:spMkLst>
        </pc:spChg>
        <pc:picChg chg="mod">
          <ac:chgData name="Hirokazu Maesaka" userId="2fb662230637332f" providerId="LiveId" clId="{F61D7C13-66F2-434C-8EA7-897490879FA4}" dt="2019-06-04T21:41:24.195" v="2962" actId="1076"/>
          <ac:picMkLst>
            <pc:docMk/>
            <pc:sldMk cId="1229788881" sldId="286"/>
            <ac:picMk id="6" creationId="{00000000-0000-0000-0000-000000000000}"/>
          </ac:picMkLst>
        </pc:picChg>
        <pc:picChg chg="mod">
          <ac:chgData name="Hirokazu Maesaka" userId="2fb662230637332f" providerId="LiveId" clId="{F61D7C13-66F2-434C-8EA7-897490879FA4}" dt="2019-06-04T21:41:32.073" v="2964" actId="1076"/>
          <ac:picMkLst>
            <pc:docMk/>
            <pc:sldMk cId="1229788881" sldId="286"/>
            <ac:picMk id="12" creationId="{00000000-0000-0000-0000-000000000000}"/>
          </ac:picMkLst>
        </pc:picChg>
      </pc:sldChg>
      <pc:sldChg chg="del">
        <pc:chgData name="Hirokazu Maesaka" userId="2fb662230637332f" providerId="LiveId" clId="{F61D7C13-66F2-434C-8EA7-897490879FA4}" dt="2019-06-03T06:57:59.503" v="93" actId="2696"/>
        <pc:sldMkLst>
          <pc:docMk/>
          <pc:sldMk cId="349661915" sldId="287"/>
        </pc:sldMkLst>
      </pc:sldChg>
      <pc:sldChg chg="add">
        <pc:chgData name="Hirokazu Maesaka" userId="2fb662230637332f" providerId="LiveId" clId="{F61D7C13-66F2-434C-8EA7-897490879FA4}" dt="2019-06-03T06:58:06.279" v="100"/>
        <pc:sldMkLst>
          <pc:docMk/>
          <pc:sldMk cId="3314136399" sldId="287"/>
        </pc:sldMkLst>
      </pc:sldChg>
      <pc:sldChg chg="modSp">
        <pc:chgData name="Hirokazu Maesaka" userId="2fb662230637332f" providerId="LiveId" clId="{F61D7C13-66F2-434C-8EA7-897490879FA4}" dt="2019-06-04T21:42:18.522" v="2977" actId="1076"/>
        <pc:sldMkLst>
          <pc:docMk/>
          <pc:sldMk cId="2634665706" sldId="291"/>
        </pc:sldMkLst>
        <pc:spChg chg="mod">
          <ac:chgData name="Hirokazu Maesaka" userId="2fb662230637332f" providerId="LiveId" clId="{F61D7C13-66F2-434C-8EA7-897490879FA4}" dt="2019-06-04T21:41:41.745" v="2966" actId="27636"/>
          <ac:spMkLst>
            <pc:docMk/>
            <pc:sldMk cId="2634665706" sldId="291"/>
            <ac:spMk id="3" creationId="{00000000-0000-0000-0000-000000000000}"/>
          </ac:spMkLst>
        </pc:spChg>
        <pc:spChg chg="mod">
          <ac:chgData name="Hirokazu Maesaka" userId="2fb662230637332f" providerId="LiveId" clId="{F61D7C13-66F2-434C-8EA7-897490879FA4}" dt="2019-06-04T21:42:18.522" v="2977" actId="1076"/>
          <ac:spMkLst>
            <pc:docMk/>
            <pc:sldMk cId="2634665706" sldId="291"/>
            <ac:spMk id="10" creationId="{00000000-0000-0000-0000-000000000000}"/>
          </ac:spMkLst>
        </pc:spChg>
        <pc:spChg chg="mod">
          <ac:chgData name="Hirokazu Maesaka" userId="2fb662230637332f" providerId="LiveId" clId="{F61D7C13-66F2-434C-8EA7-897490879FA4}" dt="2019-06-04T21:42:05.160" v="2971" actId="1076"/>
          <ac:spMkLst>
            <pc:docMk/>
            <pc:sldMk cId="2634665706" sldId="291"/>
            <ac:spMk id="13" creationId="{00000000-0000-0000-0000-000000000000}"/>
          </ac:spMkLst>
        </pc:spChg>
        <pc:spChg chg="mod">
          <ac:chgData name="Hirokazu Maesaka" userId="2fb662230637332f" providerId="LiveId" clId="{F61D7C13-66F2-434C-8EA7-897490879FA4}" dt="2019-06-04T21:42:11.861" v="2974" actId="1076"/>
          <ac:spMkLst>
            <pc:docMk/>
            <pc:sldMk cId="2634665706" sldId="291"/>
            <ac:spMk id="14" creationId="{00000000-0000-0000-0000-000000000000}"/>
          </ac:spMkLst>
        </pc:spChg>
        <pc:grpChg chg="mod">
          <ac:chgData name="Hirokazu Maesaka" userId="2fb662230637332f" providerId="LiveId" clId="{F61D7C13-66F2-434C-8EA7-897490879FA4}" dt="2019-06-04T21:41:53.187" v="2968" actId="14100"/>
          <ac:grpSpMkLst>
            <pc:docMk/>
            <pc:sldMk cId="2634665706" sldId="291"/>
            <ac:grpSpMk id="6" creationId="{00000000-0000-0000-0000-000000000000}"/>
          </ac:grpSpMkLst>
        </pc:grpChg>
        <pc:picChg chg="mod">
          <ac:chgData name="Hirokazu Maesaka" userId="2fb662230637332f" providerId="LiveId" clId="{F61D7C13-66F2-434C-8EA7-897490879FA4}" dt="2019-06-04T21:42:15.398" v="2976" actId="1076"/>
          <ac:picMkLst>
            <pc:docMk/>
            <pc:sldMk cId="2634665706" sldId="291"/>
            <ac:picMk id="1028" creationId="{00000000-0000-0000-0000-000000000000}"/>
          </ac:picMkLst>
        </pc:picChg>
      </pc:sldChg>
      <pc:sldChg chg="modSp">
        <pc:chgData name="Hirokazu Maesaka" userId="2fb662230637332f" providerId="LiveId" clId="{F61D7C13-66F2-434C-8EA7-897490879FA4}" dt="2019-06-04T05:16:47.761" v="2054" actId="1076"/>
        <pc:sldMkLst>
          <pc:docMk/>
          <pc:sldMk cId="3064166394" sldId="293"/>
        </pc:sldMkLst>
        <pc:spChg chg="mod">
          <ac:chgData name="Hirokazu Maesaka" userId="2fb662230637332f" providerId="LiveId" clId="{F61D7C13-66F2-434C-8EA7-897490879FA4}" dt="2019-06-04T05:16:44.543" v="2053" actId="1076"/>
          <ac:spMkLst>
            <pc:docMk/>
            <pc:sldMk cId="3064166394" sldId="293"/>
            <ac:spMk id="3" creationId="{DA98A691-2EB1-4CF7-84ED-30AC5F97FB6E}"/>
          </ac:spMkLst>
        </pc:spChg>
        <pc:spChg chg="mod">
          <ac:chgData name="Hirokazu Maesaka" userId="2fb662230637332f" providerId="LiveId" clId="{F61D7C13-66F2-434C-8EA7-897490879FA4}" dt="2019-06-04T05:16:47.761" v="2054" actId="1076"/>
          <ac:spMkLst>
            <pc:docMk/>
            <pc:sldMk cId="3064166394" sldId="293"/>
            <ac:spMk id="34" creationId="{7CE8C9F0-02AD-442F-A8B4-49026FAA2CAF}"/>
          </ac:spMkLst>
        </pc:spChg>
      </pc:sldChg>
      <pc:sldChg chg="modSp ord">
        <pc:chgData name="Hirokazu Maesaka" userId="2fb662230637332f" providerId="LiveId" clId="{F61D7C13-66F2-434C-8EA7-897490879FA4}" dt="2019-06-04T21:35:35.148" v="2907" actId="1076"/>
        <pc:sldMkLst>
          <pc:docMk/>
          <pc:sldMk cId="1096788297" sldId="295"/>
        </pc:sldMkLst>
        <pc:spChg chg="mod">
          <ac:chgData name="Hirokazu Maesaka" userId="2fb662230637332f" providerId="LiveId" clId="{F61D7C13-66F2-434C-8EA7-897490879FA4}" dt="2019-06-04T21:35:35.148" v="2907" actId="1076"/>
          <ac:spMkLst>
            <pc:docMk/>
            <pc:sldMk cId="1096788297" sldId="295"/>
            <ac:spMk id="8" creationId="{A713E372-252A-4858-99B8-7A71DD319407}"/>
          </ac:spMkLst>
        </pc:spChg>
      </pc:sldChg>
      <pc:sldChg chg="delSp modSp add">
        <pc:chgData name="Hirokazu Maesaka" userId="2fb662230637332f" providerId="LiveId" clId="{F61D7C13-66F2-434C-8EA7-897490879FA4}" dt="2019-06-03T08:32:54.021" v="1875" actId="14100"/>
        <pc:sldMkLst>
          <pc:docMk/>
          <pc:sldMk cId="750987829" sldId="314"/>
        </pc:sldMkLst>
        <pc:spChg chg="mod">
          <ac:chgData name="Hirokazu Maesaka" userId="2fb662230637332f" providerId="LiveId" clId="{F61D7C13-66F2-434C-8EA7-897490879FA4}" dt="2019-06-03T08:32:54.021" v="1875" actId="14100"/>
          <ac:spMkLst>
            <pc:docMk/>
            <pc:sldMk cId="750987829" sldId="314"/>
            <ac:spMk id="2" creationId="{00000000-0000-0000-0000-000000000000}"/>
          </ac:spMkLst>
        </pc:spChg>
        <pc:spChg chg="mod">
          <ac:chgData name="Hirokazu Maesaka" userId="2fb662230637332f" providerId="LiveId" clId="{F61D7C13-66F2-434C-8EA7-897490879FA4}" dt="2019-06-03T08:32:52.515" v="1874" actId="14100"/>
          <ac:spMkLst>
            <pc:docMk/>
            <pc:sldMk cId="750987829" sldId="314"/>
            <ac:spMk id="3" creationId="{00000000-0000-0000-0000-000000000000}"/>
          </ac:spMkLst>
        </pc:spChg>
        <pc:grpChg chg="del">
          <ac:chgData name="Hirokazu Maesaka" userId="2fb662230637332f" providerId="LiveId" clId="{F61D7C13-66F2-434C-8EA7-897490879FA4}" dt="2019-06-03T08:30:15.057" v="1518" actId="478"/>
          <ac:grpSpMkLst>
            <pc:docMk/>
            <pc:sldMk cId="750987829" sldId="314"/>
            <ac:grpSpMk id="7" creationId="{ED0732C0-649C-4B02-A4E7-11FA040362EA}"/>
          </ac:grpSpMkLst>
        </pc:grpChg>
      </pc:sldChg>
      <pc:sldChg chg="del">
        <pc:chgData name="Hirokazu Maesaka" userId="2fb662230637332f" providerId="LiveId" clId="{F61D7C13-66F2-434C-8EA7-897490879FA4}" dt="2019-06-03T06:57:59.510" v="94" actId="2696"/>
        <pc:sldMkLst>
          <pc:docMk/>
          <pc:sldMk cId="2241579671" sldId="314"/>
        </pc:sldMkLst>
      </pc:sldChg>
      <pc:sldChg chg="modSp">
        <pc:chgData name="Hirokazu Maesaka" userId="2fb662230637332f" providerId="LiveId" clId="{F61D7C13-66F2-434C-8EA7-897490879FA4}" dt="2019-06-04T21:39:18.677" v="2938" actId="14100"/>
        <pc:sldMkLst>
          <pc:docMk/>
          <pc:sldMk cId="2003554824" sldId="316"/>
        </pc:sldMkLst>
        <pc:spChg chg="mod">
          <ac:chgData name="Hirokazu Maesaka" userId="2fb662230637332f" providerId="LiveId" clId="{F61D7C13-66F2-434C-8EA7-897490879FA4}" dt="2019-06-04T21:39:18.677" v="2938" actId="14100"/>
          <ac:spMkLst>
            <pc:docMk/>
            <pc:sldMk cId="2003554824" sldId="316"/>
            <ac:spMk id="3" creationId="{00000000-0000-0000-0000-000000000000}"/>
          </ac:spMkLst>
        </pc:spChg>
        <pc:spChg chg="mod">
          <ac:chgData name="Hirokazu Maesaka" userId="2fb662230637332f" providerId="LiveId" clId="{F61D7C13-66F2-434C-8EA7-897490879FA4}" dt="2019-06-04T21:39:09.430" v="2937" actId="14100"/>
          <ac:spMkLst>
            <pc:docMk/>
            <pc:sldMk cId="2003554824" sldId="316"/>
            <ac:spMk id="11" creationId="{00000000-0000-0000-0000-000000000000}"/>
          </ac:spMkLst>
        </pc:spChg>
      </pc:sldChg>
      <pc:sldChg chg="addSp delSp modSp add">
        <pc:chgData name="Hirokazu Maesaka" userId="2fb662230637332f" providerId="LiveId" clId="{F61D7C13-66F2-434C-8EA7-897490879FA4}" dt="2019-06-03T08:29:58.247" v="1517" actId="14100"/>
        <pc:sldMkLst>
          <pc:docMk/>
          <pc:sldMk cId="607925167" sldId="318"/>
        </pc:sldMkLst>
        <pc:spChg chg="mod">
          <ac:chgData name="Hirokazu Maesaka" userId="2fb662230637332f" providerId="LiveId" clId="{F61D7C13-66F2-434C-8EA7-897490879FA4}" dt="2019-06-03T07:56:47.315" v="436" actId="20577"/>
          <ac:spMkLst>
            <pc:docMk/>
            <pc:sldMk cId="607925167" sldId="318"/>
            <ac:spMk id="2" creationId="{00000000-0000-0000-0000-000000000000}"/>
          </ac:spMkLst>
        </pc:spChg>
        <pc:spChg chg="mod">
          <ac:chgData name="Hirokazu Maesaka" userId="2fb662230637332f" providerId="LiveId" clId="{F61D7C13-66F2-434C-8EA7-897490879FA4}" dt="2019-06-03T08:29:48.773" v="1514" actId="14100"/>
          <ac:spMkLst>
            <pc:docMk/>
            <pc:sldMk cId="607925167" sldId="318"/>
            <ac:spMk id="3" creationId="{00000000-0000-0000-0000-000000000000}"/>
          </ac:spMkLst>
        </pc:spChg>
        <pc:spChg chg="del mod topLvl">
          <ac:chgData name="Hirokazu Maesaka" userId="2fb662230637332f" providerId="LiveId" clId="{F61D7C13-66F2-434C-8EA7-897490879FA4}" dt="2019-06-03T08:29:23.486" v="1505" actId="478"/>
          <ac:spMkLst>
            <pc:docMk/>
            <pc:sldMk cId="607925167" sldId="318"/>
            <ac:spMk id="6" creationId="{13D29E66-A0AA-4B9B-A246-7E11BCDE004B}"/>
          </ac:spMkLst>
        </pc:spChg>
        <pc:spChg chg="add mod">
          <ac:chgData name="Hirokazu Maesaka" userId="2fb662230637332f" providerId="LiveId" clId="{F61D7C13-66F2-434C-8EA7-897490879FA4}" dt="2019-06-03T08:29:34.724" v="1510" actId="14100"/>
          <ac:spMkLst>
            <pc:docMk/>
            <pc:sldMk cId="607925167" sldId="318"/>
            <ac:spMk id="13" creationId="{6EE23D06-0213-42A7-A022-A88B9E1DB0B1}"/>
          </ac:spMkLst>
        </pc:spChg>
        <pc:spChg chg="add mod">
          <ac:chgData name="Hirokazu Maesaka" userId="2fb662230637332f" providerId="LiveId" clId="{F61D7C13-66F2-434C-8EA7-897490879FA4}" dt="2019-06-03T08:29:36.737" v="1511" actId="14100"/>
          <ac:spMkLst>
            <pc:docMk/>
            <pc:sldMk cId="607925167" sldId="318"/>
            <ac:spMk id="14" creationId="{7FFF11B2-34D6-4194-BFCC-887BBF27E83A}"/>
          </ac:spMkLst>
        </pc:spChg>
        <pc:spChg chg="add mod">
          <ac:chgData name="Hirokazu Maesaka" userId="2fb662230637332f" providerId="LiveId" clId="{F61D7C13-66F2-434C-8EA7-897490879FA4}" dt="2019-06-03T08:27:51.567" v="1481" actId="164"/>
          <ac:spMkLst>
            <pc:docMk/>
            <pc:sldMk cId="607925167" sldId="318"/>
            <ac:spMk id="16" creationId="{73B92455-307E-4A32-AFC8-DE388DB2A345}"/>
          </ac:spMkLst>
        </pc:spChg>
        <pc:grpChg chg="del mod">
          <ac:chgData name="Hirokazu Maesaka" userId="2fb662230637332f" providerId="LiveId" clId="{F61D7C13-66F2-434C-8EA7-897490879FA4}" dt="2019-06-03T08:29:23.486" v="1505" actId="478"/>
          <ac:grpSpMkLst>
            <pc:docMk/>
            <pc:sldMk cId="607925167" sldId="318"/>
            <ac:grpSpMk id="10" creationId="{119A266F-10DF-42B6-A3F4-49282148AE9A}"/>
          </ac:grpSpMkLst>
        </pc:grpChg>
        <pc:grpChg chg="add mod">
          <ac:chgData name="Hirokazu Maesaka" userId="2fb662230637332f" providerId="LiveId" clId="{F61D7C13-66F2-434C-8EA7-897490879FA4}" dt="2019-06-03T08:29:42.964" v="1512" actId="1076"/>
          <ac:grpSpMkLst>
            <pc:docMk/>
            <pc:sldMk cId="607925167" sldId="318"/>
            <ac:grpSpMk id="15" creationId="{EBD5A470-3AF9-4897-B519-1512CF920D44}"/>
          </ac:grpSpMkLst>
        </pc:grpChg>
        <pc:grpChg chg="add del mod">
          <ac:chgData name="Hirokazu Maesaka" userId="2fb662230637332f" providerId="LiveId" clId="{F61D7C13-66F2-434C-8EA7-897490879FA4}" dt="2019-06-03T08:28:19.117" v="1486" actId="478"/>
          <ac:grpSpMkLst>
            <pc:docMk/>
            <pc:sldMk cId="607925167" sldId="318"/>
            <ac:grpSpMk id="17" creationId="{1EF03C89-02F6-4E2C-8907-29BA0F0F533A}"/>
          </ac:grpSpMkLst>
        </pc:grpChg>
        <pc:grpChg chg="add mod">
          <ac:chgData name="Hirokazu Maesaka" userId="2fb662230637332f" providerId="LiveId" clId="{F61D7C13-66F2-434C-8EA7-897490879FA4}" dt="2019-06-03T08:28:13.271" v="1485" actId="1076"/>
          <ac:grpSpMkLst>
            <pc:docMk/>
            <pc:sldMk cId="607925167" sldId="318"/>
            <ac:grpSpMk id="18" creationId="{5A80CB96-00A7-4843-82BE-30FA8575C0AB}"/>
          </ac:grpSpMkLst>
        </pc:grpChg>
        <pc:picChg chg="mod">
          <ac:chgData name="Hirokazu Maesaka" userId="2fb662230637332f" providerId="LiveId" clId="{F61D7C13-66F2-434C-8EA7-897490879FA4}" dt="2019-06-03T08:29:21.335" v="1504" actId="1076"/>
          <ac:picMkLst>
            <pc:docMk/>
            <pc:sldMk cId="607925167" sldId="318"/>
            <ac:picMk id="7" creationId="{00000000-0000-0000-0000-000000000000}"/>
          </ac:picMkLst>
        </pc:picChg>
        <pc:picChg chg="mod">
          <ac:chgData name="Hirokazu Maesaka" userId="2fb662230637332f" providerId="LiveId" clId="{F61D7C13-66F2-434C-8EA7-897490879FA4}" dt="2019-06-03T08:27:51.567" v="1481" actId="164"/>
          <ac:picMkLst>
            <pc:docMk/>
            <pc:sldMk cId="607925167" sldId="318"/>
            <ac:picMk id="8" creationId="{00000000-0000-0000-0000-000000000000}"/>
          </ac:picMkLst>
        </pc:picChg>
        <pc:picChg chg="mod topLvl">
          <ac:chgData name="Hirokazu Maesaka" userId="2fb662230637332f" providerId="LiveId" clId="{F61D7C13-66F2-434C-8EA7-897490879FA4}" dt="2019-06-03T08:29:58.247" v="1517" actId="14100"/>
          <ac:picMkLst>
            <pc:docMk/>
            <pc:sldMk cId="607925167" sldId="318"/>
            <ac:picMk id="9" creationId="{00000000-0000-0000-0000-000000000000}"/>
          </ac:picMkLst>
        </pc:picChg>
        <pc:picChg chg="add del mod">
          <ac:chgData name="Hirokazu Maesaka" userId="2fb662230637332f" providerId="LiveId" clId="{F61D7C13-66F2-434C-8EA7-897490879FA4}" dt="2019-06-03T07:56:23.927" v="399"/>
          <ac:picMkLst>
            <pc:docMk/>
            <pc:sldMk cId="607925167" sldId="318"/>
            <ac:picMk id="11" creationId="{349ABEB6-25F1-4F7C-A7E5-B642912733E9}"/>
          </ac:picMkLst>
        </pc:picChg>
        <pc:picChg chg="add mod">
          <ac:chgData name="Hirokazu Maesaka" userId="2fb662230637332f" providerId="LiveId" clId="{F61D7C13-66F2-434C-8EA7-897490879FA4}" dt="2019-06-03T08:02:07.580" v="607" actId="164"/>
          <ac:picMkLst>
            <pc:docMk/>
            <pc:sldMk cId="607925167" sldId="318"/>
            <ac:picMk id="12" creationId="{42CD29BC-6190-4BFE-8990-7671DE86A07E}"/>
          </ac:picMkLst>
        </pc:picChg>
      </pc:sldChg>
      <pc:sldChg chg="del">
        <pc:chgData name="Hirokazu Maesaka" userId="2fb662230637332f" providerId="LiveId" clId="{F61D7C13-66F2-434C-8EA7-897490879FA4}" dt="2019-06-03T06:57:59.735" v="95" actId="2696"/>
        <pc:sldMkLst>
          <pc:docMk/>
          <pc:sldMk cId="3859858270" sldId="318"/>
        </pc:sldMkLst>
      </pc:sldChg>
      <pc:sldChg chg="addSp modSp add modAnim">
        <pc:chgData name="Hirokazu Maesaka" userId="2fb662230637332f" providerId="LiveId" clId="{F61D7C13-66F2-434C-8EA7-897490879FA4}" dt="2019-06-04T21:38:25.621" v="2928" actId="1076"/>
        <pc:sldMkLst>
          <pc:docMk/>
          <pc:sldMk cId="1771736226" sldId="319"/>
        </pc:sldMkLst>
        <pc:spChg chg="mod">
          <ac:chgData name="Hirokazu Maesaka" userId="2fb662230637332f" providerId="LiveId" clId="{F61D7C13-66F2-434C-8EA7-897490879FA4}" dt="2019-06-04T21:38:20.300" v="2927" actId="1076"/>
          <ac:spMkLst>
            <pc:docMk/>
            <pc:sldMk cId="1771736226" sldId="319"/>
            <ac:spMk id="9" creationId="{00000000-0000-0000-0000-000000000000}"/>
          </ac:spMkLst>
        </pc:spChg>
        <pc:spChg chg="mod">
          <ac:chgData name="Hirokazu Maesaka" userId="2fb662230637332f" providerId="LiveId" clId="{F61D7C13-66F2-434C-8EA7-897490879FA4}" dt="2019-06-04T21:38:06.136" v="2926" actId="164"/>
          <ac:spMkLst>
            <pc:docMk/>
            <pc:sldMk cId="1771736226" sldId="319"/>
            <ac:spMk id="10" creationId="{00000000-0000-0000-0000-000000000000}"/>
          </ac:spMkLst>
        </pc:spChg>
        <pc:grpChg chg="add mod">
          <ac:chgData name="Hirokazu Maesaka" userId="2fb662230637332f" providerId="LiveId" clId="{F61D7C13-66F2-434C-8EA7-897490879FA4}" dt="2019-06-04T21:38:25.621" v="2928" actId="1076"/>
          <ac:grpSpMkLst>
            <pc:docMk/>
            <pc:sldMk cId="1771736226" sldId="319"/>
            <ac:grpSpMk id="7" creationId="{13EB7F93-F9F0-47EE-B8DA-EB485EF30B82}"/>
          </ac:grpSpMkLst>
        </pc:grpChg>
        <pc:picChg chg="mod">
          <ac:chgData name="Hirokazu Maesaka" userId="2fb662230637332f" providerId="LiveId" clId="{F61D7C13-66F2-434C-8EA7-897490879FA4}" dt="2019-06-04T21:38:20.300" v="2927" actId="1076"/>
          <ac:picMkLst>
            <pc:docMk/>
            <pc:sldMk cId="1771736226" sldId="319"/>
            <ac:picMk id="6" creationId="{00000000-0000-0000-0000-000000000000}"/>
          </ac:picMkLst>
        </pc:picChg>
        <pc:picChg chg="mod">
          <ac:chgData name="Hirokazu Maesaka" userId="2fb662230637332f" providerId="LiveId" clId="{F61D7C13-66F2-434C-8EA7-897490879FA4}" dt="2019-06-04T21:38:06.136" v="2926" actId="164"/>
          <ac:picMkLst>
            <pc:docMk/>
            <pc:sldMk cId="1771736226" sldId="319"/>
            <ac:picMk id="8" creationId="{00000000-0000-0000-0000-000000000000}"/>
          </ac:picMkLst>
        </pc:picChg>
      </pc:sldChg>
      <pc:sldChg chg="add del">
        <pc:chgData name="Hirokazu Maesaka" userId="2fb662230637332f" providerId="LiveId" clId="{F61D7C13-66F2-434C-8EA7-897490879FA4}" dt="2019-06-03T06:59:26.111" v="105" actId="2696"/>
        <pc:sldMkLst>
          <pc:docMk/>
          <pc:sldMk cId="2935758261" sldId="319"/>
        </pc:sldMkLst>
      </pc:sldChg>
      <pc:sldChg chg="del">
        <pc:chgData name="Hirokazu Maesaka" userId="2fb662230637332f" providerId="LiveId" clId="{F61D7C13-66F2-434C-8EA7-897490879FA4}" dt="2019-06-03T06:57:59.810" v="96" actId="2696"/>
        <pc:sldMkLst>
          <pc:docMk/>
          <pc:sldMk cId="3659307533" sldId="319"/>
        </pc:sldMkLst>
      </pc:sldChg>
      <pc:sldChg chg="del">
        <pc:chgData name="Hirokazu Maesaka" userId="2fb662230637332f" providerId="LiveId" clId="{F61D7C13-66F2-434C-8EA7-897490879FA4}" dt="2019-06-03T06:57:59.920" v="97" actId="2696"/>
        <pc:sldMkLst>
          <pc:docMk/>
          <pc:sldMk cId="2178602966" sldId="320"/>
        </pc:sldMkLst>
      </pc:sldChg>
      <pc:sldChg chg="addSp modSp add modAnim">
        <pc:chgData name="Hirokazu Maesaka" userId="2fb662230637332f" providerId="LiveId" clId="{F61D7C13-66F2-434C-8EA7-897490879FA4}" dt="2019-06-04T21:38:45.744" v="2932" actId="1076"/>
        <pc:sldMkLst>
          <pc:docMk/>
          <pc:sldMk cId="3667490270" sldId="320"/>
        </pc:sldMkLst>
        <pc:spChg chg="mod">
          <ac:chgData name="Hirokazu Maesaka" userId="2fb662230637332f" providerId="LiveId" clId="{F61D7C13-66F2-434C-8EA7-897490879FA4}" dt="2019-06-04T21:38:39.853" v="2931" actId="1076"/>
          <ac:spMkLst>
            <pc:docMk/>
            <pc:sldMk cId="3667490270" sldId="320"/>
            <ac:spMk id="2" creationId="{00000000-0000-0000-0000-000000000000}"/>
          </ac:spMkLst>
        </pc:spChg>
        <pc:spChg chg="mod">
          <ac:chgData name="Hirokazu Maesaka" userId="2fb662230637332f" providerId="LiveId" clId="{F61D7C13-66F2-434C-8EA7-897490879FA4}" dt="2019-06-04T21:38:45.744" v="2932" actId="1076"/>
          <ac:spMkLst>
            <pc:docMk/>
            <pc:sldMk cId="3667490270" sldId="320"/>
            <ac:spMk id="9" creationId="{00000000-0000-0000-0000-000000000000}"/>
          </ac:spMkLst>
        </pc:spChg>
        <pc:spChg chg="mod">
          <ac:chgData name="Hirokazu Maesaka" userId="2fb662230637332f" providerId="LiveId" clId="{F61D7C13-66F2-434C-8EA7-897490879FA4}" dt="2019-06-04T21:38:32.963" v="2929" actId="164"/>
          <ac:spMkLst>
            <pc:docMk/>
            <pc:sldMk cId="3667490270" sldId="320"/>
            <ac:spMk id="11" creationId="{00000000-0000-0000-0000-000000000000}"/>
          </ac:spMkLst>
        </pc:spChg>
        <pc:grpChg chg="add mod">
          <ac:chgData name="Hirokazu Maesaka" userId="2fb662230637332f" providerId="LiveId" clId="{F61D7C13-66F2-434C-8EA7-897490879FA4}" dt="2019-06-04T21:38:39.853" v="2931" actId="1076"/>
          <ac:grpSpMkLst>
            <pc:docMk/>
            <pc:sldMk cId="3667490270" sldId="320"/>
            <ac:grpSpMk id="6" creationId="{60EB204E-B64C-4A8B-AFCE-E49FDD0A18A7}"/>
          </ac:grpSpMkLst>
        </pc:grpChg>
        <pc:picChg chg="mod">
          <ac:chgData name="Hirokazu Maesaka" userId="2fb662230637332f" providerId="LiveId" clId="{F61D7C13-66F2-434C-8EA7-897490879FA4}" dt="2019-06-04T21:38:45.744" v="2932" actId="1076"/>
          <ac:picMkLst>
            <pc:docMk/>
            <pc:sldMk cId="3667490270" sldId="320"/>
            <ac:picMk id="8" creationId="{00000000-0000-0000-0000-000000000000}"/>
          </ac:picMkLst>
        </pc:picChg>
        <pc:picChg chg="mod">
          <ac:chgData name="Hirokazu Maesaka" userId="2fb662230637332f" providerId="LiveId" clId="{F61D7C13-66F2-434C-8EA7-897490879FA4}" dt="2019-06-04T21:38:32.963" v="2929" actId="164"/>
          <ac:picMkLst>
            <pc:docMk/>
            <pc:sldMk cId="3667490270" sldId="320"/>
            <ac:picMk id="10" creationId="{00000000-0000-0000-0000-000000000000}"/>
          </ac:picMkLst>
        </pc:picChg>
      </pc:sldChg>
      <pc:sldChg chg="add del">
        <pc:chgData name="Hirokazu Maesaka" userId="2fb662230637332f" providerId="LiveId" clId="{F61D7C13-66F2-434C-8EA7-897490879FA4}" dt="2019-06-03T06:59:26.210" v="106" actId="2696"/>
        <pc:sldMkLst>
          <pc:docMk/>
          <pc:sldMk cId="3712418989" sldId="320"/>
        </pc:sldMkLst>
      </pc:sldChg>
      <pc:sldChg chg="modSp">
        <pc:chgData name="Hirokazu Maesaka" userId="2fb662230637332f" providerId="LiveId" clId="{F61D7C13-66F2-434C-8EA7-897490879FA4}" dt="2019-06-04T21:40:37.204" v="2951" actId="1076"/>
        <pc:sldMkLst>
          <pc:docMk/>
          <pc:sldMk cId="2769618590" sldId="322"/>
        </pc:sldMkLst>
        <pc:spChg chg="mod">
          <ac:chgData name="Hirokazu Maesaka" userId="2fb662230637332f" providerId="LiveId" clId="{F61D7C13-66F2-434C-8EA7-897490879FA4}" dt="2019-06-04T21:40:11.864" v="2943" actId="14100"/>
          <ac:spMkLst>
            <pc:docMk/>
            <pc:sldMk cId="2769618590" sldId="322"/>
            <ac:spMk id="3" creationId="{00000000-0000-0000-0000-000000000000}"/>
          </ac:spMkLst>
        </pc:spChg>
        <pc:grpChg chg="mod ord">
          <ac:chgData name="Hirokazu Maesaka" userId="2fb662230637332f" providerId="LiveId" clId="{F61D7C13-66F2-434C-8EA7-897490879FA4}" dt="2019-06-04T21:40:37.204" v="2951" actId="1076"/>
          <ac:grpSpMkLst>
            <pc:docMk/>
            <pc:sldMk cId="2769618590" sldId="322"/>
            <ac:grpSpMk id="12" creationId="{00000000-0000-0000-0000-000000000000}"/>
          </ac:grpSpMkLst>
        </pc:grpChg>
        <pc:picChg chg="mod">
          <ac:chgData name="Hirokazu Maesaka" userId="2fb662230637332f" providerId="LiveId" clId="{F61D7C13-66F2-434C-8EA7-897490879FA4}" dt="2019-06-04T21:40:16.548" v="2945" actId="1076"/>
          <ac:picMkLst>
            <pc:docMk/>
            <pc:sldMk cId="2769618590" sldId="322"/>
            <ac:picMk id="6" creationId="{00000000-0000-0000-0000-000000000000}"/>
          </ac:picMkLst>
        </pc:picChg>
      </pc:sldChg>
      <pc:sldChg chg="del">
        <pc:chgData name="Hirokazu Maesaka" userId="2fb662230637332f" providerId="LiveId" clId="{F61D7C13-66F2-434C-8EA7-897490879FA4}" dt="2019-06-03T06:57:59.927" v="98" actId="2696"/>
        <pc:sldMkLst>
          <pc:docMk/>
          <pc:sldMk cId="1719194920" sldId="323"/>
        </pc:sldMkLst>
      </pc:sldChg>
      <pc:sldChg chg="add del">
        <pc:chgData name="Hirokazu Maesaka" userId="2fb662230637332f" providerId="LiveId" clId="{F61D7C13-66F2-434C-8EA7-897490879FA4}" dt="2019-06-03T08:00:11.666" v="589" actId="2696"/>
        <pc:sldMkLst>
          <pc:docMk/>
          <pc:sldMk cId="3150893311" sldId="323"/>
        </pc:sldMkLst>
      </pc:sldChg>
      <pc:sldChg chg="modSp">
        <pc:chgData name="Hirokazu Maesaka" userId="2fb662230637332f" providerId="LiveId" clId="{F61D7C13-66F2-434C-8EA7-897490879FA4}" dt="2019-06-04T21:39:59.830" v="2942" actId="1076"/>
        <pc:sldMkLst>
          <pc:docMk/>
          <pc:sldMk cId="2134600222" sldId="324"/>
        </pc:sldMkLst>
        <pc:spChg chg="mod">
          <ac:chgData name="Hirokazu Maesaka" userId="2fb662230637332f" providerId="LiveId" clId="{F61D7C13-66F2-434C-8EA7-897490879FA4}" dt="2019-06-04T21:39:42.865" v="2939" actId="14100"/>
          <ac:spMkLst>
            <pc:docMk/>
            <pc:sldMk cId="2134600222" sldId="324"/>
            <ac:spMk id="3" creationId="{00000000-0000-0000-0000-000000000000}"/>
          </ac:spMkLst>
        </pc:spChg>
        <pc:picChg chg="mod">
          <ac:chgData name="Hirokazu Maesaka" userId="2fb662230637332f" providerId="LiveId" clId="{F61D7C13-66F2-434C-8EA7-897490879FA4}" dt="2019-06-04T21:39:51.922" v="2941" actId="1076"/>
          <ac:picMkLst>
            <pc:docMk/>
            <pc:sldMk cId="2134600222" sldId="324"/>
            <ac:picMk id="10" creationId="{00000000-0000-0000-0000-000000000000}"/>
          </ac:picMkLst>
        </pc:picChg>
        <pc:picChg chg="mod">
          <ac:chgData name="Hirokazu Maesaka" userId="2fb662230637332f" providerId="LiveId" clId="{F61D7C13-66F2-434C-8EA7-897490879FA4}" dt="2019-06-04T21:39:59.830" v="2942" actId="1076"/>
          <ac:picMkLst>
            <pc:docMk/>
            <pc:sldMk cId="2134600222" sldId="324"/>
            <ac:picMk id="14" creationId="{00000000-0000-0000-0000-000000000000}"/>
          </ac:picMkLst>
        </pc:picChg>
      </pc:sldChg>
      <pc:sldChg chg="addSp delSp modSp">
        <pc:chgData name="Hirokazu Maesaka" userId="2fb662230637332f" providerId="LiveId" clId="{F61D7C13-66F2-434C-8EA7-897490879FA4}" dt="2019-06-04T21:41:01.786" v="2957" actId="14100"/>
        <pc:sldMkLst>
          <pc:docMk/>
          <pc:sldMk cId="4108826417" sldId="325"/>
        </pc:sldMkLst>
        <pc:spChg chg="mod">
          <ac:chgData name="Hirokazu Maesaka" userId="2fb662230637332f" providerId="LiveId" clId="{F61D7C13-66F2-434C-8EA7-897490879FA4}" dt="2019-06-04T21:40:44.962" v="2953" actId="27636"/>
          <ac:spMkLst>
            <pc:docMk/>
            <pc:sldMk cId="4108826417" sldId="325"/>
            <ac:spMk id="2" creationId="{00000000-0000-0000-0000-000000000000}"/>
          </ac:spMkLst>
        </pc:spChg>
        <pc:spChg chg="mod">
          <ac:chgData name="Hirokazu Maesaka" userId="2fb662230637332f" providerId="LiveId" clId="{F61D7C13-66F2-434C-8EA7-897490879FA4}" dt="2019-06-04T21:40:48.583" v="2955" actId="27636"/>
          <ac:spMkLst>
            <pc:docMk/>
            <pc:sldMk cId="4108826417" sldId="325"/>
            <ac:spMk id="3" creationId="{00000000-0000-0000-0000-000000000000}"/>
          </ac:spMkLst>
        </pc:spChg>
        <pc:spChg chg="add del mod">
          <ac:chgData name="Hirokazu Maesaka" userId="2fb662230637332f" providerId="LiveId" clId="{F61D7C13-66F2-434C-8EA7-897490879FA4}" dt="2019-06-04T21:40:44.859" v="2952"/>
          <ac:spMkLst>
            <pc:docMk/>
            <pc:sldMk cId="4108826417" sldId="325"/>
            <ac:spMk id="16" creationId="{A5E6F169-1E42-4047-8DA8-99B1DDF2B88E}"/>
          </ac:spMkLst>
        </pc:spChg>
        <pc:spChg chg="add del mod">
          <ac:chgData name="Hirokazu Maesaka" userId="2fb662230637332f" providerId="LiveId" clId="{F61D7C13-66F2-434C-8EA7-897490879FA4}" dt="2019-06-04T21:40:44.859" v="2952"/>
          <ac:spMkLst>
            <pc:docMk/>
            <pc:sldMk cId="4108826417" sldId="325"/>
            <ac:spMk id="17" creationId="{9E106B79-73A8-449B-A75A-B6D5D5A5564A}"/>
          </ac:spMkLst>
        </pc:spChg>
        <pc:spChg chg="add del mod">
          <ac:chgData name="Hirokazu Maesaka" userId="2fb662230637332f" providerId="LiveId" clId="{F61D7C13-66F2-434C-8EA7-897490879FA4}" dt="2019-06-04T21:40:44.859" v="2952"/>
          <ac:spMkLst>
            <pc:docMk/>
            <pc:sldMk cId="4108826417" sldId="325"/>
            <ac:spMk id="18" creationId="{70A49C0E-5CE0-454D-BD61-B42428F866B5}"/>
          </ac:spMkLst>
        </pc:spChg>
        <pc:spChg chg="add del mod">
          <ac:chgData name="Hirokazu Maesaka" userId="2fb662230637332f" providerId="LiveId" clId="{F61D7C13-66F2-434C-8EA7-897490879FA4}" dt="2019-06-04T21:40:44.859" v="2952"/>
          <ac:spMkLst>
            <pc:docMk/>
            <pc:sldMk cId="4108826417" sldId="325"/>
            <ac:spMk id="19" creationId="{39E0D82C-FEC4-4656-BF1B-AE069B33E95D}"/>
          </ac:spMkLst>
        </pc:spChg>
        <pc:grpChg chg="mod">
          <ac:chgData name="Hirokazu Maesaka" userId="2fb662230637332f" providerId="LiveId" clId="{F61D7C13-66F2-434C-8EA7-897490879FA4}" dt="2019-06-04T21:41:01.786" v="2957" actId="14100"/>
          <ac:grpSpMkLst>
            <pc:docMk/>
            <pc:sldMk cId="4108826417" sldId="325"/>
            <ac:grpSpMk id="14" creationId="{00000000-0000-0000-0000-000000000000}"/>
          </ac:grpSpMkLst>
        </pc:grpChg>
        <pc:grpChg chg="mod">
          <ac:chgData name="Hirokazu Maesaka" userId="2fb662230637332f" providerId="LiveId" clId="{F61D7C13-66F2-434C-8EA7-897490879FA4}" dt="2019-06-04T21:40:56.554" v="2956" actId="14100"/>
          <ac:grpSpMkLst>
            <pc:docMk/>
            <pc:sldMk cId="4108826417" sldId="325"/>
            <ac:grpSpMk id="15" creationId="{00000000-0000-0000-0000-000000000000}"/>
          </ac:grpSpMkLst>
        </pc:grpChg>
      </pc:sldChg>
      <pc:sldChg chg="modSp">
        <pc:chgData name="Hirokazu Maesaka" userId="2fb662230637332f" providerId="LiveId" clId="{F61D7C13-66F2-434C-8EA7-897490879FA4}" dt="2019-06-04T21:43:31.363" v="3100" actId="20577"/>
        <pc:sldMkLst>
          <pc:docMk/>
          <pc:sldMk cId="645509375" sldId="326"/>
        </pc:sldMkLst>
        <pc:spChg chg="mod">
          <ac:chgData name="Hirokazu Maesaka" userId="2fb662230637332f" providerId="LiveId" clId="{F61D7C13-66F2-434C-8EA7-897490879FA4}" dt="2019-06-04T21:43:31.363" v="3100" actId="20577"/>
          <ac:spMkLst>
            <pc:docMk/>
            <pc:sldMk cId="645509375" sldId="326"/>
            <ac:spMk id="3" creationId="{00000000-0000-0000-0000-000000000000}"/>
          </ac:spMkLst>
        </pc:spChg>
      </pc:sldChg>
      <pc:sldChg chg="del">
        <pc:chgData name="Hirokazu Maesaka" userId="2fb662230637332f" providerId="LiveId" clId="{F61D7C13-66F2-434C-8EA7-897490879FA4}" dt="2019-06-03T07:09:45.672" v="247" actId="2696"/>
        <pc:sldMkLst>
          <pc:docMk/>
          <pc:sldMk cId="2537586770" sldId="868"/>
        </pc:sldMkLst>
      </pc:sldChg>
      <pc:sldChg chg="add">
        <pc:chgData name="Hirokazu Maesaka" userId="2fb662230637332f" providerId="LiveId" clId="{F61D7C13-66F2-434C-8EA7-897490879FA4}" dt="2019-06-03T07:04:37.847" v="111"/>
        <pc:sldMkLst>
          <pc:docMk/>
          <pc:sldMk cId="874105376" sldId="869"/>
        </pc:sldMkLst>
      </pc:sldChg>
      <pc:sldChg chg="add">
        <pc:chgData name="Hirokazu Maesaka" userId="2fb662230637332f" providerId="LiveId" clId="{F61D7C13-66F2-434C-8EA7-897490879FA4}" dt="2019-06-03T07:04:37.847" v="111"/>
        <pc:sldMkLst>
          <pc:docMk/>
          <pc:sldMk cId="2059632819" sldId="870"/>
        </pc:sldMkLst>
      </pc:sldChg>
      <pc:sldChg chg="modSp add">
        <pc:chgData name="Hirokazu Maesaka" userId="2fb662230637332f" providerId="LiveId" clId="{F61D7C13-66F2-434C-8EA7-897490879FA4}" dt="2019-06-04T21:37:27.572" v="2922" actId="1076"/>
        <pc:sldMkLst>
          <pc:docMk/>
          <pc:sldMk cId="1424968992" sldId="871"/>
        </pc:sldMkLst>
        <pc:spChg chg="mod">
          <ac:chgData name="Hirokazu Maesaka" userId="2fb662230637332f" providerId="LiveId" clId="{F61D7C13-66F2-434C-8EA7-897490879FA4}" dt="2019-06-04T21:37:17.074" v="2920" actId="1076"/>
          <ac:spMkLst>
            <pc:docMk/>
            <pc:sldMk cId="1424968992" sldId="871"/>
            <ac:spMk id="3" creationId="{00000000-0000-0000-0000-000000000000}"/>
          </ac:spMkLst>
        </pc:spChg>
        <pc:grpChg chg="mod">
          <ac:chgData name="Hirokazu Maesaka" userId="2fb662230637332f" providerId="LiveId" clId="{F61D7C13-66F2-434C-8EA7-897490879FA4}" dt="2019-06-04T21:37:27.572" v="2922" actId="1076"/>
          <ac:grpSpMkLst>
            <pc:docMk/>
            <pc:sldMk cId="1424968992" sldId="871"/>
            <ac:grpSpMk id="10" creationId="{119A266F-10DF-42B6-A3F4-49282148AE9A}"/>
          </ac:grpSpMkLst>
        </pc:grpChg>
        <pc:picChg chg="mod">
          <ac:chgData name="Hirokazu Maesaka" userId="2fb662230637332f" providerId="LiveId" clId="{F61D7C13-66F2-434C-8EA7-897490879FA4}" dt="2019-06-04T21:36:48.760" v="2911" actId="1076"/>
          <ac:picMkLst>
            <pc:docMk/>
            <pc:sldMk cId="1424968992" sldId="871"/>
            <ac:picMk id="7" creationId="{00000000-0000-0000-0000-000000000000}"/>
          </ac:picMkLst>
        </pc:picChg>
        <pc:picChg chg="mod">
          <ac:chgData name="Hirokazu Maesaka" userId="2fb662230637332f" providerId="LiveId" clId="{F61D7C13-66F2-434C-8EA7-897490879FA4}" dt="2019-06-04T21:37:27.572" v="2922" actId="1076"/>
          <ac:picMkLst>
            <pc:docMk/>
            <pc:sldMk cId="1424968992" sldId="871"/>
            <ac:picMk id="8" creationId="{00000000-0000-0000-0000-000000000000}"/>
          </ac:picMkLst>
        </pc:picChg>
      </pc:sldChg>
      <pc:sldChg chg="del">
        <pc:chgData name="Hirokazu Maesaka" userId="2fb662230637332f" providerId="LiveId" clId="{F61D7C13-66F2-434C-8EA7-897490879FA4}" dt="2019-06-03T06:59:06.910" v="103" actId="2696"/>
        <pc:sldMkLst>
          <pc:docMk/>
          <pc:sldMk cId="2883748179" sldId="871"/>
        </pc:sldMkLst>
      </pc:sldChg>
      <pc:sldChg chg="modSp add">
        <pc:chgData name="Hirokazu Maesaka" userId="2fb662230637332f" providerId="LiveId" clId="{F61D7C13-66F2-434C-8EA7-897490879FA4}" dt="2019-06-04T21:37:50.852" v="2925" actId="14100"/>
        <pc:sldMkLst>
          <pc:docMk/>
          <pc:sldMk cId="514449610" sldId="872"/>
        </pc:sldMkLst>
        <pc:grpChg chg="mod">
          <ac:chgData name="Hirokazu Maesaka" userId="2fb662230637332f" providerId="LiveId" clId="{F61D7C13-66F2-434C-8EA7-897490879FA4}" dt="2019-06-04T21:37:50.852" v="2925" actId="14100"/>
          <ac:grpSpMkLst>
            <pc:docMk/>
            <pc:sldMk cId="514449610" sldId="872"/>
            <ac:grpSpMk id="10" creationId="{75B25058-E17E-40B9-8040-AB9D5CD4A216}"/>
          </ac:grpSpMkLst>
        </pc:grpChg>
      </pc:sldChg>
      <pc:sldChg chg="del">
        <pc:chgData name="Hirokazu Maesaka" userId="2fb662230637332f" providerId="LiveId" clId="{F61D7C13-66F2-434C-8EA7-897490879FA4}" dt="2019-06-03T06:59:17.238" v="104" actId="2696"/>
        <pc:sldMkLst>
          <pc:docMk/>
          <pc:sldMk cId="1904100827" sldId="872"/>
        </pc:sldMkLst>
      </pc:sldChg>
      <pc:sldChg chg="addSp delSp modSp add">
        <pc:chgData name="Hirokazu Maesaka" userId="2fb662230637332f" providerId="LiveId" clId="{F61D7C13-66F2-434C-8EA7-897490879FA4}" dt="2019-06-04T05:32:59.615" v="2826" actId="1076"/>
        <pc:sldMkLst>
          <pc:docMk/>
          <pc:sldMk cId="1146071948" sldId="873"/>
        </pc:sldMkLst>
        <pc:spChg chg="mod">
          <ac:chgData name="Hirokazu Maesaka" userId="2fb662230637332f" providerId="LiveId" clId="{F61D7C13-66F2-434C-8EA7-897490879FA4}" dt="2019-06-04T05:14:40.688" v="1967" actId="20577"/>
          <ac:spMkLst>
            <pc:docMk/>
            <pc:sldMk cId="1146071948" sldId="873"/>
            <ac:spMk id="2" creationId="{FEF76E60-4F01-473F-A555-FD2D0725FE40}"/>
          </ac:spMkLst>
        </pc:spChg>
        <pc:spChg chg="del">
          <ac:chgData name="Hirokazu Maesaka" userId="2fb662230637332f" providerId="LiveId" clId="{F61D7C13-66F2-434C-8EA7-897490879FA4}" dt="2019-06-04T05:15:11.015" v="1968"/>
          <ac:spMkLst>
            <pc:docMk/>
            <pc:sldMk cId="1146071948" sldId="873"/>
            <ac:spMk id="3" creationId="{1A70B9C9-901E-471F-97DE-97B69B18CD00}"/>
          </ac:spMkLst>
        </pc:spChg>
        <pc:spChg chg="add mod">
          <ac:chgData name="Hirokazu Maesaka" userId="2fb662230637332f" providerId="LiveId" clId="{F61D7C13-66F2-434C-8EA7-897490879FA4}" dt="2019-06-04T05:32:56.027" v="2825" actId="1076"/>
          <ac:spMkLst>
            <pc:docMk/>
            <pc:sldMk cId="1146071948" sldId="873"/>
            <ac:spMk id="6" creationId="{9932EB46-5649-4696-A71D-A967872D3228}"/>
          </ac:spMkLst>
        </pc:spChg>
        <pc:spChg chg="add mod">
          <ac:chgData name="Hirokazu Maesaka" userId="2fb662230637332f" providerId="LiveId" clId="{F61D7C13-66F2-434C-8EA7-897490879FA4}" dt="2019-06-04T05:32:38.363" v="2822" actId="1076"/>
          <ac:spMkLst>
            <pc:docMk/>
            <pc:sldMk cId="1146071948" sldId="873"/>
            <ac:spMk id="8" creationId="{5874A59C-EE25-41E2-BA50-02513CDAD2EB}"/>
          </ac:spMkLst>
        </pc:spChg>
        <pc:spChg chg="add mod">
          <ac:chgData name="Hirokazu Maesaka" userId="2fb662230637332f" providerId="LiveId" clId="{F61D7C13-66F2-434C-8EA7-897490879FA4}" dt="2019-06-04T05:32:43.201" v="2824" actId="1076"/>
          <ac:spMkLst>
            <pc:docMk/>
            <pc:sldMk cId="1146071948" sldId="873"/>
            <ac:spMk id="10" creationId="{2ED6D73D-69BC-4141-85BE-0753169D4E3D}"/>
          </ac:spMkLst>
        </pc:spChg>
        <pc:spChg chg="add mod">
          <ac:chgData name="Hirokazu Maesaka" userId="2fb662230637332f" providerId="LiveId" clId="{F61D7C13-66F2-434C-8EA7-897490879FA4}" dt="2019-06-04T05:32:33.841" v="2821" actId="1076"/>
          <ac:spMkLst>
            <pc:docMk/>
            <pc:sldMk cId="1146071948" sldId="873"/>
            <ac:spMk id="11" creationId="{A63A23AB-0F4C-4E12-B0F6-AB29D1912AD7}"/>
          </ac:spMkLst>
        </pc:spChg>
        <pc:graphicFrameChg chg="add mod modGraphic">
          <ac:chgData name="Hirokazu Maesaka" userId="2fb662230637332f" providerId="LiveId" clId="{F61D7C13-66F2-434C-8EA7-897490879FA4}" dt="2019-06-04T05:32:59.615" v="2826" actId="1076"/>
          <ac:graphicFrameMkLst>
            <pc:docMk/>
            <pc:sldMk cId="1146071948" sldId="873"/>
            <ac:graphicFrameMk id="7" creationId="{8AABB8BD-3917-4647-B3E2-EA4D9A351ABA}"/>
          </ac:graphicFrameMkLst>
        </pc:graphicFrameChg>
        <pc:graphicFrameChg chg="add mod modGraphic">
          <ac:chgData name="Hirokazu Maesaka" userId="2fb662230637332f" providerId="LiveId" clId="{F61D7C13-66F2-434C-8EA7-897490879FA4}" dt="2019-06-04T05:32:40.883" v="2823" actId="1076"/>
          <ac:graphicFrameMkLst>
            <pc:docMk/>
            <pc:sldMk cId="1146071948" sldId="873"/>
            <ac:graphicFrameMk id="9" creationId="{CB93110E-4C2A-48DC-B55A-E89B7D0257A2}"/>
          </ac:graphicFrameMkLst>
        </pc:graphicFrameChg>
      </pc:sldChg>
    </pc:docChg>
  </pc:docChgLst>
  <pc:docChgLst>
    <pc:chgData name="Maesaka Hirokazu" userId="2fb662230637332f" providerId="LiveId" clId="{C446CD08-AF3F-4D00-B022-95D79E207F4C}"/>
    <pc:docChg chg="undo custSel delSld modSld">
      <pc:chgData name="Maesaka Hirokazu" userId="2fb662230637332f" providerId="LiveId" clId="{C446CD08-AF3F-4D00-B022-95D79E207F4C}" dt="2019-05-29T13:03:34.998" v="1244" actId="1076"/>
      <pc:docMkLst>
        <pc:docMk/>
      </pc:docMkLst>
      <pc:sldChg chg="modSp">
        <pc:chgData name="Maesaka Hirokazu" userId="2fb662230637332f" providerId="LiveId" clId="{C446CD08-AF3F-4D00-B022-95D79E207F4C}" dt="2019-05-29T13:03:34.998" v="1244" actId="1076"/>
        <pc:sldMkLst>
          <pc:docMk/>
          <pc:sldMk cId="927864980" sldId="261"/>
        </pc:sldMkLst>
        <pc:spChg chg="mod">
          <ac:chgData name="Maesaka Hirokazu" userId="2fb662230637332f" providerId="LiveId" clId="{C446CD08-AF3F-4D00-B022-95D79E207F4C}" dt="2019-05-29T13:03:34.998" v="1244" actId="1076"/>
          <ac:spMkLst>
            <pc:docMk/>
            <pc:sldMk cId="927864980" sldId="261"/>
            <ac:spMk id="3" creationId="{00000000-0000-0000-0000-000000000000}"/>
          </ac:spMkLst>
        </pc:spChg>
      </pc:sldChg>
    </pc:docChg>
  </pc:docChgLst>
  <pc:docChgLst>
    <pc:chgData name="Maesaka Hirokazu" userId="2fb662230637332f" providerId="LiveId" clId="{8619E31C-64AD-45C7-BF6C-4E1794D27E83}"/>
    <pc:docChg chg="undo custSel addSld delSld modSld sldOrd modMainMaster">
      <pc:chgData name="Maesaka Hirokazu" userId="2fb662230637332f" providerId="LiveId" clId="{8619E31C-64AD-45C7-BF6C-4E1794D27E83}" dt="2019-05-30T13:55:32.818" v="4894"/>
      <pc:docMkLst>
        <pc:docMk/>
      </pc:docMkLst>
      <pc:sldChg chg="delSp modSp modTransition">
        <pc:chgData name="Maesaka Hirokazu" userId="2fb662230637332f" providerId="LiveId" clId="{8619E31C-64AD-45C7-BF6C-4E1794D27E83}" dt="2019-05-30T13:55:32.818" v="4894"/>
        <pc:sldMkLst>
          <pc:docMk/>
          <pc:sldMk cId="0" sldId="256"/>
        </pc:sldMkLst>
        <pc:spChg chg="mod">
          <ac:chgData name="Maesaka Hirokazu" userId="2fb662230637332f" providerId="LiveId" clId="{8619E31C-64AD-45C7-BF6C-4E1794D27E83}" dt="2019-05-29T08:48:23.410" v="214" actId="122"/>
          <ac:spMkLst>
            <pc:docMk/>
            <pc:sldMk cId="0" sldId="256"/>
            <ac:spMk id="2" creationId="{00000000-0000-0000-0000-000000000000}"/>
          </ac:spMkLst>
        </pc:spChg>
        <pc:spChg chg="mod">
          <ac:chgData name="Maesaka Hirokazu" userId="2fb662230637332f" providerId="LiveId" clId="{8619E31C-64AD-45C7-BF6C-4E1794D27E83}" dt="2019-05-30T12:02:07.898" v="1469" actId="20577"/>
          <ac:spMkLst>
            <pc:docMk/>
            <pc:sldMk cId="0" sldId="256"/>
            <ac:spMk id="3" creationId="{00000000-0000-0000-0000-000000000000}"/>
          </ac:spMkLst>
        </pc:spChg>
        <pc:spChg chg="del">
          <ac:chgData name="Maesaka Hirokazu" userId="2fb662230637332f" providerId="LiveId" clId="{8619E31C-64AD-45C7-BF6C-4E1794D27E83}" dt="2019-05-29T08:42:34.078" v="5" actId="478"/>
          <ac:spMkLst>
            <pc:docMk/>
            <pc:sldMk cId="0" sldId="256"/>
            <ac:spMk id="4" creationId="{00000000-0000-0000-0000-000000000000}"/>
          </ac:spMkLst>
        </pc:spChg>
      </pc:sldChg>
      <pc:sldChg chg="modSp add modTransition">
        <pc:chgData name="Maesaka Hirokazu" userId="2fb662230637332f" providerId="LiveId" clId="{8619E31C-64AD-45C7-BF6C-4E1794D27E83}" dt="2019-05-30T13:55:32.818" v="4894"/>
        <pc:sldMkLst>
          <pc:docMk/>
          <pc:sldMk cId="4051475326" sldId="257"/>
        </pc:sldMkLst>
        <pc:spChg chg="mod">
          <ac:chgData name="Maesaka Hirokazu" userId="2fb662230637332f" providerId="LiveId" clId="{8619E31C-64AD-45C7-BF6C-4E1794D27E83}" dt="2019-05-30T12:17:22.051" v="1812" actId="14100"/>
          <ac:spMkLst>
            <pc:docMk/>
            <pc:sldMk cId="4051475326" sldId="257"/>
            <ac:spMk id="2" creationId="{00000000-0000-0000-0000-000000000000}"/>
          </ac:spMkLst>
        </pc:spChg>
      </pc:sldChg>
      <pc:sldChg chg="modSp add modTransition">
        <pc:chgData name="Maesaka Hirokazu" userId="2fb662230637332f" providerId="LiveId" clId="{8619E31C-64AD-45C7-BF6C-4E1794D27E83}" dt="2019-05-30T13:55:32.818" v="4894"/>
        <pc:sldMkLst>
          <pc:docMk/>
          <pc:sldMk cId="1044824390" sldId="258"/>
        </pc:sldMkLst>
        <pc:spChg chg="mod">
          <ac:chgData name="Maesaka Hirokazu" userId="2fb662230637332f" providerId="LiveId" clId="{8619E31C-64AD-45C7-BF6C-4E1794D27E83}" dt="2019-05-30T12:41:50.624" v="2351" actId="14100"/>
          <ac:spMkLst>
            <pc:docMk/>
            <pc:sldMk cId="1044824390" sldId="258"/>
            <ac:spMk id="2" creationId="{00000000-0000-0000-0000-000000000000}"/>
          </ac:spMkLst>
        </pc:spChg>
        <pc:spChg chg="mod">
          <ac:chgData name="Maesaka Hirokazu" userId="2fb662230637332f" providerId="LiveId" clId="{8619E31C-64AD-45C7-BF6C-4E1794D27E83}" dt="2019-05-30T12:43:12.363" v="2363" actId="20577"/>
          <ac:spMkLst>
            <pc:docMk/>
            <pc:sldMk cId="1044824390" sldId="258"/>
            <ac:spMk id="7" creationId="{00000000-0000-0000-0000-000000000000}"/>
          </ac:spMkLst>
        </pc:spChg>
        <pc:spChg chg="mod">
          <ac:chgData name="Maesaka Hirokazu" userId="2fb662230637332f" providerId="LiveId" clId="{8619E31C-64AD-45C7-BF6C-4E1794D27E83}" dt="2019-05-30T12:43:13.835" v="2364" actId="20577"/>
          <ac:spMkLst>
            <pc:docMk/>
            <pc:sldMk cId="1044824390" sldId="258"/>
            <ac:spMk id="8" creationId="{00000000-0000-0000-0000-000000000000}"/>
          </ac:spMkLst>
        </pc:spChg>
        <pc:spChg chg="mod">
          <ac:chgData name="Maesaka Hirokazu" userId="2fb662230637332f" providerId="LiveId" clId="{8619E31C-64AD-45C7-BF6C-4E1794D27E83}" dt="2019-05-30T12:43:00.101" v="2362" actId="6549"/>
          <ac:spMkLst>
            <pc:docMk/>
            <pc:sldMk cId="1044824390" sldId="258"/>
            <ac:spMk id="21" creationId="{00000000-0000-0000-0000-000000000000}"/>
          </ac:spMkLst>
        </pc:spChg>
      </pc:sldChg>
      <pc:sldChg chg="modSp modTransition">
        <pc:chgData name="Maesaka Hirokazu" userId="2fb662230637332f" providerId="LiveId" clId="{8619E31C-64AD-45C7-BF6C-4E1794D27E83}" dt="2019-05-30T13:55:32.818" v="4894"/>
        <pc:sldMkLst>
          <pc:docMk/>
          <pc:sldMk cId="37531560" sldId="260"/>
        </pc:sldMkLst>
        <pc:spChg chg="mod">
          <ac:chgData name="Maesaka Hirokazu" userId="2fb662230637332f" providerId="LiveId" clId="{8619E31C-64AD-45C7-BF6C-4E1794D27E83}" dt="2019-05-29T08:50:19.405" v="241"/>
          <ac:spMkLst>
            <pc:docMk/>
            <pc:sldMk cId="37531560" sldId="260"/>
            <ac:spMk id="2" creationId="{00000000-0000-0000-0000-000000000000}"/>
          </ac:spMkLst>
        </pc:spChg>
        <pc:spChg chg="mod">
          <ac:chgData name="Maesaka Hirokazu" userId="2fb662230637332f" providerId="LiveId" clId="{8619E31C-64AD-45C7-BF6C-4E1794D27E83}" dt="2019-05-30T12:54:14.504" v="2567" actId="14100"/>
          <ac:spMkLst>
            <pc:docMk/>
            <pc:sldMk cId="37531560" sldId="260"/>
            <ac:spMk id="3" creationId="{00000000-0000-0000-0000-000000000000}"/>
          </ac:spMkLst>
        </pc:spChg>
      </pc:sldChg>
      <pc:sldChg chg="addSp delSp modSp add modTransition modAnim">
        <pc:chgData name="Maesaka Hirokazu" userId="2fb662230637332f" providerId="LiveId" clId="{8619E31C-64AD-45C7-BF6C-4E1794D27E83}" dt="2019-05-30T13:55:32.818" v="4894"/>
        <pc:sldMkLst>
          <pc:docMk/>
          <pc:sldMk cId="927864980" sldId="261"/>
        </pc:sldMkLst>
        <pc:spChg chg="mod">
          <ac:chgData name="Maesaka Hirokazu" userId="2fb662230637332f" providerId="LiveId" clId="{8619E31C-64AD-45C7-BF6C-4E1794D27E83}" dt="2019-05-30T12:18:51.061" v="1829" actId="20577"/>
          <ac:spMkLst>
            <pc:docMk/>
            <pc:sldMk cId="927864980" sldId="261"/>
            <ac:spMk id="2" creationId="{00000000-0000-0000-0000-000000000000}"/>
          </ac:spMkLst>
        </pc:spChg>
        <pc:spChg chg="mod">
          <ac:chgData name="Maesaka Hirokazu" userId="2fb662230637332f" providerId="LiveId" clId="{8619E31C-64AD-45C7-BF6C-4E1794D27E83}" dt="2019-05-30T11:55:30.948" v="1235" actId="14100"/>
          <ac:spMkLst>
            <pc:docMk/>
            <pc:sldMk cId="927864980" sldId="261"/>
            <ac:spMk id="3" creationId="{00000000-0000-0000-0000-000000000000}"/>
          </ac:spMkLst>
        </pc:spChg>
        <pc:spChg chg="mod">
          <ac:chgData name="Maesaka Hirokazu" userId="2fb662230637332f" providerId="LiveId" clId="{8619E31C-64AD-45C7-BF6C-4E1794D27E83}" dt="2019-05-30T12:12:25.941" v="1748" actId="1037"/>
          <ac:spMkLst>
            <pc:docMk/>
            <pc:sldMk cId="927864980" sldId="261"/>
            <ac:spMk id="11" creationId="{CBC7F1CA-8AD2-4C23-B146-82437670F831}"/>
          </ac:spMkLst>
        </pc:spChg>
        <pc:spChg chg="mod">
          <ac:chgData name="Maesaka Hirokazu" userId="2fb662230637332f" providerId="LiveId" clId="{8619E31C-64AD-45C7-BF6C-4E1794D27E83}" dt="2019-05-30T11:52:59.797" v="1160" actId="1076"/>
          <ac:spMkLst>
            <pc:docMk/>
            <pc:sldMk cId="927864980" sldId="261"/>
            <ac:spMk id="12" creationId="{0C48AA99-D445-4119-A11F-FD46EFAEAF29}"/>
          </ac:spMkLst>
        </pc:spChg>
        <pc:spChg chg="mod topLvl">
          <ac:chgData name="Maesaka Hirokazu" userId="2fb662230637332f" providerId="LiveId" clId="{8619E31C-64AD-45C7-BF6C-4E1794D27E83}" dt="2019-05-30T12:12:16.893" v="1746" actId="1038"/>
          <ac:spMkLst>
            <pc:docMk/>
            <pc:sldMk cId="927864980" sldId="261"/>
            <ac:spMk id="15" creationId="{ED234422-D815-4AAF-B1E6-6AE29A3CD455}"/>
          </ac:spMkLst>
        </pc:spChg>
        <pc:spChg chg="mod topLvl">
          <ac:chgData name="Maesaka Hirokazu" userId="2fb662230637332f" providerId="LiveId" clId="{8619E31C-64AD-45C7-BF6C-4E1794D27E83}" dt="2019-05-30T11:54:48.414" v="1228" actId="164"/>
          <ac:spMkLst>
            <pc:docMk/>
            <pc:sldMk cId="927864980" sldId="261"/>
            <ac:spMk id="16" creationId="{04251024-E45D-46AD-92E1-43C876D4491B}"/>
          </ac:spMkLst>
        </pc:spChg>
        <pc:spChg chg="mod topLvl">
          <ac:chgData name="Maesaka Hirokazu" userId="2fb662230637332f" providerId="LiveId" clId="{8619E31C-64AD-45C7-BF6C-4E1794D27E83}" dt="2019-05-30T11:54:19.865" v="1221" actId="164"/>
          <ac:spMkLst>
            <pc:docMk/>
            <pc:sldMk cId="927864980" sldId="261"/>
            <ac:spMk id="20" creationId="{5FABDF17-A830-4475-B5D2-5940BCC7610F}"/>
          </ac:spMkLst>
        </pc:spChg>
        <pc:spChg chg="add mod">
          <ac:chgData name="Maesaka Hirokazu" userId="2fb662230637332f" providerId="LiveId" clId="{8619E31C-64AD-45C7-BF6C-4E1794D27E83}" dt="2019-05-30T11:52:21.197" v="1154" actId="1076"/>
          <ac:spMkLst>
            <pc:docMk/>
            <pc:sldMk cId="927864980" sldId="261"/>
            <ac:spMk id="21" creationId="{2AAF103F-D0BF-433B-9402-4CF86495324C}"/>
          </ac:spMkLst>
        </pc:spChg>
        <pc:spChg chg="add mod">
          <ac:chgData name="Maesaka Hirokazu" userId="2fb662230637332f" providerId="LiveId" clId="{8619E31C-64AD-45C7-BF6C-4E1794D27E83}" dt="2019-05-30T11:51:59.236" v="1148" actId="1076"/>
          <ac:spMkLst>
            <pc:docMk/>
            <pc:sldMk cId="927864980" sldId="261"/>
            <ac:spMk id="22" creationId="{6317F7E4-A443-4A2A-B46E-ED7F1541D5F3}"/>
          </ac:spMkLst>
        </pc:spChg>
        <pc:spChg chg="add mod">
          <ac:chgData name="Maesaka Hirokazu" userId="2fb662230637332f" providerId="LiveId" clId="{8619E31C-64AD-45C7-BF6C-4E1794D27E83}" dt="2019-05-30T11:52:14.804" v="1152" actId="1076"/>
          <ac:spMkLst>
            <pc:docMk/>
            <pc:sldMk cId="927864980" sldId="261"/>
            <ac:spMk id="23" creationId="{C11C0A30-BE8C-4E8A-8F7A-50E2DC765605}"/>
          </ac:spMkLst>
        </pc:spChg>
        <pc:spChg chg="add mod">
          <ac:chgData name="Maesaka Hirokazu" userId="2fb662230637332f" providerId="LiveId" clId="{8619E31C-64AD-45C7-BF6C-4E1794D27E83}" dt="2019-05-30T11:51:53.572" v="1147" actId="1076"/>
          <ac:spMkLst>
            <pc:docMk/>
            <pc:sldMk cId="927864980" sldId="261"/>
            <ac:spMk id="24" creationId="{7141FFBF-07E1-4A9A-BA9A-63FB65F93419}"/>
          </ac:spMkLst>
        </pc:spChg>
        <pc:spChg chg="add mod">
          <ac:chgData name="Maesaka Hirokazu" userId="2fb662230637332f" providerId="LiveId" clId="{8619E31C-64AD-45C7-BF6C-4E1794D27E83}" dt="2019-05-30T11:54:19.865" v="1221" actId="164"/>
          <ac:spMkLst>
            <pc:docMk/>
            <pc:sldMk cId="927864980" sldId="261"/>
            <ac:spMk id="28" creationId="{B4ED38E2-5810-471D-B371-7D771EC0AB25}"/>
          </ac:spMkLst>
        </pc:spChg>
        <pc:grpChg chg="add mod">
          <ac:chgData name="Maesaka Hirokazu" userId="2fb662230637332f" providerId="LiveId" clId="{8619E31C-64AD-45C7-BF6C-4E1794D27E83}" dt="2019-05-30T11:49:28.661" v="1007" actId="1076"/>
          <ac:grpSpMkLst>
            <pc:docMk/>
            <pc:sldMk cId="927864980" sldId="261"/>
            <ac:grpSpMk id="8" creationId="{1C1685D5-83B5-4CD6-AB6E-245B11ECC4E4}"/>
          </ac:grpSpMkLst>
        </pc:grpChg>
        <pc:grpChg chg="add del mod">
          <ac:chgData name="Maesaka Hirokazu" userId="2fb662230637332f" providerId="LiveId" clId="{8619E31C-64AD-45C7-BF6C-4E1794D27E83}" dt="2019-05-30T11:54:46.639" v="1227" actId="165"/>
          <ac:grpSpMkLst>
            <pc:docMk/>
            <pc:sldMk cId="927864980" sldId="261"/>
            <ac:grpSpMk id="13" creationId="{61915C10-3DFE-4AA9-A02E-7E22D9593A37}"/>
          </ac:grpSpMkLst>
        </pc:grpChg>
        <pc:grpChg chg="add del mod">
          <ac:chgData name="Maesaka Hirokazu" userId="2fb662230637332f" providerId="LiveId" clId="{8619E31C-64AD-45C7-BF6C-4E1794D27E83}" dt="2019-05-30T11:54:16.350" v="1220" actId="165"/>
          <ac:grpSpMkLst>
            <pc:docMk/>
            <pc:sldMk cId="927864980" sldId="261"/>
            <ac:grpSpMk id="17" creationId="{BE19C7A1-5F8F-4996-8D88-4E027EAE65BE}"/>
          </ac:grpSpMkLst>
        </pc:grpChg>
        <pc:grpChg chg="add mod">
          <ac:chgData name="Maesaka Hirokazu" userId="2fb662230637332f" providerId="LiveId" clId="{8619E31C-64AD-45C7-BF6C-4E1794D27E83}" dt="2019-05-30T11:54:19.865" v="1221" actId="164"/>
          <ac:grpSpMkLst>
            <pc:docMk/>
            <pc:sldMk cId="927864980" sldId="261"/>
            <ac:grpSpMk id="29" creationId="{13D70CFA-F1D3-4FA6-96C8-D3DB6EA83C05}"/>
          </ac:grpSpMkLst>
        </pc:grpChg>
        <pc:grpChg chg="add mod">
          <ac:chgData name="Maesaka Hirokazu" userId="2fb662230637332f" providerId="LiveId" clId="{8619E31C-64AD-45C7-BF6C-4E1794D27E83}" dt="2019-05-30T12:12:16.893" v="1746" actId="1038"/>
          <ac:grpSpMkLst>
            <pc:docMk/>
            <pc:sldMk cId="927864980" sldId="261"/>
            <ac:grpSpMk id="33" creationId="{7EFB9B07-9277-45F3-A96E-CD075A7A4B92}"/>
          </ac:grpSpMkLst>
        </pc:grpChg>
        <pc:picChg chg="del">
          <ac:chgData name="Maesaka Hirokazu" userId="2fb662230637332f" providerId="LiveId" clId="{8619E31C-64AD-45C7-BF6C-4E1794D27E83}" dt="2019-05-30T11:31:28.906" v="937" actId="478"/>
          <ac:picMkLst>
            <pc:docMk/>
            <pc:sldMk cId="927864980" sldId="261"/>
            <ac:picMk id="6" creationId="{00000000-0000-0000-0000-000000000000}"/>
          </ac:picMkLst>
        </pc:picChg>
        <pc:picChg chg="add mod">
          <ac:chgData name="Maesaka Hirokazu" userId="2fb662230637332f" providerId="LiveId" clId="{8619E31C-64AD-45C7-BF6C-4E1794D27E83}" dt="2019-05-30T11:55:47.773" v="1237" actId="14100"/>
          <ac:picMkLst>
            <pc:docMk/>
            <pc:sldMk cId="927864980" sldId="261"/>
            <ac:picMk id="7" creationId="{AC0ABC6F-E213-4675-98FD-1AB559DAA729}"/>
          </ac:picMkLst>
        </pc:picChg>
        <pc:picChg chg="mod">
          <ac:chgData name="Maesaka Hirokazu" userId="2fb662230637332f" providerId="LiveId" clId="{8619E31C-64AD-45C7-BF6C-4E1794D27E83}" dt="2019-05-30T12:12:28.141" v="1749" actId="1038"/>
          <ac:picMkLst>
            <pc:docMk/>
            <pc:sldMk cId="927864980" sldId="261"/>
            <ac:picMk id="9" creationId="{971754D8-70FA-4ACE-9AF3-D70D0BAC487A}"/>
          </ac:picMkLst>
        </pc:picChg>
        <pc:picChg chg="mod topLvl">
          <ac:chgData name="Maesaka Hirokazu" userId="2fb662230637332f" providerId="LiveId" clId="{8619E31C-64AD-45C7-BF6C-4E1794D27E83}" dt="2019-05-30T12:12:16.893" v="1746" actId="1038"/>
          <ac:picMkLst>
            <pc:docMk/>
            <pc:sldMk cId="927864980" sldId="261"/>
            <ac:picMk id="14" creationId="{9C5FBF26-B53F-4A48-BF20-B20AA3FC8DED}"/>
          </ac:picMkLst>
        </pc:picChg>
        <pc:picChg chg="mod topLvl">
          <ac:chgData name="Maesaka Hirokazu" userId="2fb662230637332f" providerId="LiveId" clId="{8619E31C-64AD-45C7-BF6C-4E1794D27E83}" dt="2019-05-30T11:54:19.865" v="1221" actId="164"/>
          <ac:picMkLst>
            <pc:docMk/>
            <pc:sldMk cId="927864980" sldId="261"/>
            <ac:picMk id="18" creationId="{F51B1EB0-23C1-4140-9509-457E8BEF15AE}"/>
          </ac:picMkLst>
        </pc:picChg>
        <pc:cxnChg chg="mod">
          <ac:chgData name="Maesaka Hirokazu" userId="2fb662230637332f" providerId="LiveId" clId="{8619E31C-64AD-45C7-BF6C-4E1794D27E83}" dt="2019-05-30T11:55:51.084" v="1238" actId="14100"/>
          <ac:cxnSpMkLst>
            <pc:docMk/>
            <pc:sldMk cId="927864980" sldId="261"/>
            <ac:cxnSpMk id="10" creationId="{08245185-EB52-4F11-9985-C51D69E076CA}"/>
          </ac:cxnSpMkLst>
        </pc:cxnChg>
        <pc:cxnChg chg="mod topLvl">
          <ac:chgData name="Maesaka Hirokazu" userId="2fb662230637332f" providerId="LiveId" clId="{8619E31C-64AD-45C7-BF6C-4E1794D27E83}" dt="2019-05-30T11:54:23.092" v="1222" actId="14100"/>
          <ac:cxnSpMkLst>
            <pc:docMk/>
            <pc:sldMk cId="927864980" sldId="261"/>
            <ac:cxnSpMk id="19" creationId="{06382821-0EDC-4442-AC8E-FA81047657FE}"/>
          </ac:cxnSpMkLst>
        </pc:cxnChg>
        <pc:cxnChg chg="add mod">
          <ac:chgData name="Maesaka Hirokazu" userId="2fb662230637332f" providerId="LiveId" clId="{8619E31C-64AD-45C7-BF6C-4E1794D27E83}" dt="2019-05-30T11:54:48.414" v="1228" actId="164"/>
          <ac:cxnSpMkLst>
            <pc:docMk/>
            <pc:sldMk cId="927864980" sldId="261"/>
            <ac:cxnSpMk id="31" creationId="{59564A4B-7476-49E3-AC5D-37E9431FBC0E}"/>
          </ac:cxnSpMkLst>
        </pc:cxnChg>
      </pc:sldChg>
      <pc:sldChg chg="modSp add modTransition">
        <pc:chgData name="Maesaka Hirokazu" userId="2fb662230637332f" providerId="LiveId" clId="{8619E31C-64AD-45C7-BF6C-4E1794D27E83}" dt="2019-05-30T13:55:32.818" v="4894"/>
        <pc:sldMkLst>
          <pc:docMk/>
          <pc:sldMk cId="386526227" sldId="266"/>
        </pc:sldMkLst>
        <pc:spChg chg="mod">
          <ac:chgData name="Maesaka Hirokazu" userId="2fb662230637332f" providerId="LiveId" clId="{8619E31C-64AD-45C7-BF6C-4E1794D27E83}" dt="2019-05-30T12:17:56.248" v="1814" actId="27636"/>
          <ac:spMkLst>
            <pc:docMk/>
            <pc:sldMk cId="386526227" sldId="266"/>
            <ac:spMk id="5" creationId="{00000000-0000-0000-0000-000000000000}"/>
          </ac:spMkLst>
        </pc:spChg>
        <pc:spChg chg="mod">
          <ac:chgData name="Maesaka Hirokazu" userId="2fb662230637332f" providerId="LiveId" clId="{8619E31C-64AD-45C7-BF6C-4E1794D27E83}" dt="2019-05-30T12:20:19.107" v="1892" actId="1076"/>
          <ac:spMkLst>
            <pc:docMk/>
            <pc:sldMk cId="386526227" sldId="266"/>
            <ac:spMk id="8" creationId="{A713E372-252A-4858-99B8-7A71DD319407}"/>
          </ac:spMkLst>
        </pc:spChg>
      </pc:sldChg>
      <pc:sldChg chg="modSp add ord modTransition">
        <pc:chgData name="Maesaka Hirokazu" userId="2fb662230637332f" providerId="LiveId" clId="{8619E31C-64AD-45C7-BF6C-4E1794D27E83}" dt="2019-05-30T13:55:32.818" v="4894"/>
        <pc:sldMkLst>
          <pc:docMk/>
          <pc:sldMk cId="3523248917" sldId="271"/>
        </pc:sldMkLst>
        <pc:spChg chg="mod">
          <ac:chgData name="Maesaka Hirokazu" userId="2fb662230637332f" providerId="LiveId" clId="{8619E31C-64AD-45C7-BF6C-4E1794D27E83}" dt="2019-05-30T12:42:13.305" v="2355" actId="1076"/>
          <ac:spMkLst>
            <pc:docMk/>
            <pc:sldMk cId="3523248917" sldId="271"/>
            <ac:spMk id="2" creationId="{00000000-0000-0000-0000-000000000000}"/>
          </ac:spMkLst>
        </pc:spChg>
        <pc:spChg chg="mod">
          <ac:chgData name="Maesaka Hirokazu" userId="2fb662230637332f" providerId="LiveId" clId="{8619E31C-64AD-45C7-BF6C-4E1794D27E83}" dt="2019-05-30T12:42:08.881" v="2354" actId="1076"/>
          <ac:spMkLst>
            <pc:docMk/>
            <pc:sldMk cId="3523248917" sldId="271"/>
            <ac:spMk id="5" creationId="{00000000-0000-0000-0000-000000000000}"/>
          </ac:spMkLst>
        </pc:spChg>
      </pc:sldChg>
      <pc:sldChg chg="addSp modSp add modTransition">
        <pc:chgData name="Maesaka Hirokazu" userId="2fb662230637332f" providerId="LiveId" clId="{8619E31C-64AD-45C7-BF6C-4E1794D27E83}" dt="2019-05-30T13:55:32.818" v="4894"/>
        <pc:sldMkLst>
          <pc:docMk/>
          <pc:sldMk cId="1281704658" sldId="277"/>
        </pc:sldMkLst>
        <pc:spChg chg="mod">
          <ac:chgData name="Maesaka Hirokazu" userId="2fb662230637332f" providerId="LiveId" clId="{8619E31C-64AD-45C7-BF6C-4E1794D27E83}" dt="2019-05-30T12:14:05.699" v="1764" actId="14100"/>
          <ac:spMkLst>
            <pc:docMk/>
            <pc:sldMk cId="1281704658" sldId="277"/>
            <ac:spMk id="3" creationId="{6A3B9376-4974-4DEF-848B-CAEB478B3B6C}"/>
          </ac:spMkLst>
        </pc:spChg>
        <pc:spChg chg="mod">
          <ac:chgData name="Maesaka Hirokazu" userId="2fb662230637332f" providerId="LiveId" clId="{8619E31C-64AD-45C7-BF6C-4E1794D27E83}" dt="2019-05-30T12:14:34.036" v="1771" actId="14100"/>
          <ac:spMkLst>
            <pc:docMk/>
            <pc:sldMk cId="1281704658" sldId="277"/>
            <ac:spMk id="14" creationId="{50D77B17-57E5-4B89-AE6E-BF9F31D01F20}"/>
          </ac:spMkLst>
        </pc:spChg>
        <pc:spChg chg="mod">
          <ac:chgData name="Maesaka Hirokazu" userId="2fb662230637332f" providerId="LiveId" clId="{8619E31C-64AD-45C7-BF6C-4E1794D27E83}" dt="2019-05-30T12:14:25.987" v="1768" actId="14100"/>
          <ac:spMkLst>
            <pc:docMk/>
            <pc:sldMk cId="1281704658" sldId="277"/>
            <ac:spMk id="17" creationId="{DD3849C6-A465-4123-AC61-19FC665E6197}"/>
          </ac:spMkLst>
        </pc:spChg>
        <pc:spChg chg="mod">
          <ac:chgData name="Maesaka Hirokazu" userId="2fb662230637332f" providerId="LiveId" clId="{8619E31C-64AD-45C7-BF6C-4E1794D27E83}" dt="2019-05-30T12:14:17.118" v="1766" actId="164"/>
          <ac:spMkLst>
            <pc:docMk/>
            <pc:sldMk cId="1281704658" sldId="277"/>
            <ac:spMk id="18" creationId="{8EECA205-F444-4185-9963-C96E50BF7322}"/>
          </ac:spMkLst>
        </pc:spChg>
        <pc:grpChg chg="mod">
          <ac:chgData name="Maesaka Hirokazu" userId="2fb662230637332f" providerId="LiveId" clId="{8619E31C-64AD-45C7-BF6C-4E1794D27E83}" dt="2019-05-30T12:14:47.291" v="1774" actId="1076"/>
          <ac:grpSpMkLst>
            <pc:docMk/>
            <pc:sldMk cId="1281704658" sldId="277"/>
            <ac:grpSpMk id="6" creationId="{5C4AD683-1E1C-449C-BD70-1415F97D5D27}"/>
          </ac:grpSpMkLst>
        </pc:grpChg>
        <pc:grpChg chg="mod">
          <ac:chgData name="Maesaka Hirokazu" userId="2fb662230637332f" providerId="LiveId" clId="{8619E31C-64AD-45C7-BF6C-4E1794D27E83}" dt="2019-05-30T12:14:19.219" v="1767" actId="1076"/>
          <ac:grpSpMkLst>
            <pc:docMk/>
            <pc:sldMk cId="1281704658" sldId="277"/>
            <ac:grpSpMk id="12" creationId="{F128312F-F685-4098-8325-E9C293F804E9}"/>
          </ac:grpSpMkLst>
        </pc:grpChg>
        <pc:grpChg chg="mod">
          <ac:chgData name="Maesaka Hirokazu" userId="2fb662230637332f" providerId="LiveId" clId="{8619E31C-64AD-45C7-BF6C-4E1794D27E83}" dt="2019-05-30T12:14:27.891" v="1769" actId="1076"/>
          <ac:grpSpMkLst>
            <pc:docMk/>
            <pc:sldMk cId="1281704658" sldId="277"/>
            <ac:grpSpMk id="15" creationId="{48905257-CC16-49E0-BFE7-60B02467603E}"/>
          </ac:grpSpMkLst>
        </pc:grpChg>
        <pc:grpChg chg="add mod">
          <ac:chgData name="Maesaka Hirokazu" userId="2fb662230637332f" providerId="LiveId" clId="{8619E31C-64AD-45C7-BF6C-4E1794D27E83}" dt="2019-05-30T12:14:19.219" v="1767" actId="1076"/>
          <ac:grpSpMkLst>
            <pc:docMk/>
            <pc:sldMk cId="1281704658" sldId="277"/>
            <ac:grpSpMk id="19" creationId="{EF8F24C9-9E27-4C5A-BE04-07E1EA13A803}"/>
          </ac:grpSpMkLst>
        </pc:grpChg>
      </pc:sldChg>
      <pc:sldChg chg="modSp add modTransition">
        <pc:chgData name="Maesaka Hirokazu" userId="2fb662230637332f" providerId="LiveId" clId="{8619E31C-64AD-45C7-BF6C-4E1794D27E83}" dt="2019-05-30T13:55:32.818" v="4894"/>
        <pc:sldMkLst>
          <pc:docMk/>
          <pc:sldMk cId="3245115868" sldId="279"/>
        </pc:sldMkLst>
        <pc:spChg chg="mod">
          <ac:chgData name="Maesaka Hirokazu" userId="2fb662230637332f" providerId="LiveId" clId="{8619E31C-64AD-45C7-BF6C-4E1794D27E83}" dt="2019-05-30T12:18:37.628" v="1825" actId="6549"/>
          <ac:spMkLst>
            <pc:docMk/>
            <pc:sldMk cId="3245115868" sldId="279"/>
            <ac:spMk id="2" creationId="{607D9737-1237-4F12-9193-4849B3CBC804}"/>
          </ac:spMkLst>
        </pc:spChg>
        <pc:spChg chg="mod">
          <ac:chgData name="Maesaka Hirokazu" userId="2fb662230637332f" providerId="LiveId" clId="{8619E31C-64AD-45C7-BF6C-4E1794D27E83}" dt="2019-05-30T12:20:50.522" v="1904" actId="1076"/>
          <ac:spMkLst>
            <pc:docMk/>
            <pc:sldMk cId="3245115868" sldId="279"/>
            <ac:spMk id="7" creationId="{5D984EE3-9ACE-4EEB-9FCA-DE00490C4AEE}"/>
          </ac:spMkLst>
        </pc:spChg>
        <pc:spChg chg="mod">
          <ac:chgData name="Maesaka Hirokazu" userId="2fb662230637332f" providerId="LiveId" clId="{8619E31C-64AD-45C7-BF6C-4E1794D27E83}" dt="2019-05-30T12:20:30.750" v="1899" actId="6549"/>
          <ac:spMkLst>
            <pc:docMk/>
            <pc:sldMk cId="3245115868" sldId="279"/>
            <ac:spMk id="15" creationId="{9016C638-D984-4775-BAA9-2AF228ED1ABB}"/>
          </ac:spMkLst>
        </pc:spChg>
        <pc:spChg chg="mod">
          <ac:chgData name="Maesaka Hirokazu" userId="2fb662230637332f" providerId="LiveId" clId="{8619E31C-64AD-45C7-BF6C-4E1794D27E83}" dt="2019-05-30T12:32:21.366" v="2127" actId="1036"/>
          <ac:spMkLst>
            <pc:docMk/>
            <pc:sldMk cId="3245115868" sldId="279"/>
            <ac:spMk id="37" creationId="{1AE2284A-2241-4A52-A09B-819782C92759}"/>
          </ac:spMkLst>
        </pc:spChg>
        <pc:spChg chg="mod">
          <ac:chgData name="Maesaka Hirokazu" userId="2fb662230637332f" providerId="LiveId" clId="{8619E31C-64AD-45C7-BF6C-4E1794D27E83}" dt="2019-05-30T12:32:21.366" v="2127" actId="1036"/>
          <ac:spMkLst>
            <pc:docMk/>
            <pc:sldMk cId="3245115868" sldId="279"/>
            <ac:spMk id="39" creationId="{4B06EC51-0456-4E48-A9AD-0EBAF6F25F43}"/>
          </ac:spMkLst>
        </pc:spChg>
        <pc:grpChg chg="mod">
          <ac:chgData name="Maesaka Hirokazu" userId="2fb662230637332f" providerId="LiveId" clId="{8619E31C-64AD-45C7-BF6C-4E1794D27E83}" dt="2019-05-30T12:32:21.366" v="2127" actId="1036"/>
          <ac:grpSpMkLst>
            <pc:docMk/>
            <pc:sldMk cId="3245115868" sldId="279"/>
            <ac:grpSpMk id="34" creationId="{F3C5D45D-658C-4786-A3B7-3E88C71FCAE4}"/>
          </ac:grpSpMkLst>
        </pc:grpChg>
        <pc:grpChg chg="mod">
          <ac:chgData name="Maesaka Hirokazu" userId="2fb662230637332f" providerId="LiveId" clId="{8619E31C-64AD-45C7-BF6C-4E1794D27E83}" dt="2019-05-30T12:32:21.366" v="2127" actId="1036"/>
          <ac:grpSpMkLst>
            <pc:docMk/>
            <pc:sldMk cId="3245115868" sldId="279"/>
            <ac:grpSpMk id="35" creationId="{DE100A88-8F4A-4D9A-910D-518BB9DEE883}"/>
          </ac:grpSpMkLst>
        </pc:grpChg>
        <pc:grpChg chg="mod">
          <ac:chgData name="Maesaka Hirokazu" userId="2fb662230637332f" providerId="LiveId" clId="{8619E31C-64AD-45C7-BF6C-4E1794D27E83}" dt="2019-05-30T12:32:21.366" v="2127" actId="1036"/>
          <ac:grpSpMkLst>
            <pc:docMk/>
            <pc:sldMk cId="3245115868" sldId="279"/>
            <ac:grpSpMk id="36" creationId="{262B01C3-79BC-4C09-851A-92A86DA99422}"/>
          </ac:grpSpMkLst>
        </pc:grpChg>
        <pc:picChg chg="mod">
          <ac:chgData name="Maesaka Hirokazu" userId="2fb662230637332f" providerId="LiveId" clId="{8619E31C-64AD-45C7-BF6C-4E1794D27E83}" dt="2019-05-30T12:32:21.366" v="2127" actId="1036"/>
          <ac:picMkLst>
            <pc:docMk/>
            <pc:sldMk cId="3245115868" sldId="279"/>
            <ac:picMk id="38" creationId="{5F5F0A79-8916-4B56-B91A-1E714677C506}"/>
          </ac:picMkLst>
        </pc:picChg>
      </pc:sldChg>
      <pc:sldChg chg="delSp modSp add modTransition">
        <pc:chgData name="Maesaka Hirokazu" userId="2fb662230637332f" providerId="LiveId" clId="{8619E31C-64AD-45C7-BF6C-4E1794D27E83}" dt="2019-05-30T13:55:32.818" v="4894"/>
        <pc:sldMkLst>
          <pc:docMk/>
          <pc:sldMk cId="179792312" sldId="280"/>
        </pc:sldMkLst>
        <pc:spChg chg="del mod topLvl">
          <ac:chgData name="Maesaka Hirokazu" userId="2fb662230637332f" providerId="LiveId" clId="{8619E31C-64AD-45C7-BF6C-4E1794D27E83}" dt="2019-05-30T12:21:38.215" v="1909" actId="478"/>
          <ac:spMkLst>
            <pc:docMk/>
            <pc:sldMk cId="179792312" sldId="280"/>
            <ac:spMk id="8" creationId="{D49DAA79-1F01-486E-A147-C1B08A4F35D0}"/>
          </ac:spMkLst>
        </pc:spChg>
        <pc:spChg chg="mod">
          <ac:chgData name="Maesaka Hirokazu" userId="2fb662230637332f" providerId="LiveId" clId="{8619E31C-64AD-45C7-BF6C-4E1794D27E83}" dt="2019-05-30T12:32:54.078" v="2138" actId="6549"/>
          <ac:spMkLst>
            <pc:docMk/>
            <pc:sldMk cId="179792312" sldId="280"/>
            <ac:spMk id="10" creationId="{6A335EBE-8118-42E6-A404-F6D2C1C9976F}"/>
          </ac:spMkLst>
        </pc:spChg>
        <pc:grpChg chg="del">
          <ac:chgData name="Maesaka Hirokazu" userId="2fb662230637332f" providerId="LiveId" clId="{8619E31C-64AD-45C7-BF6C-4E1794D27E83}" dt="2019-05-30T12:21:38.215" v="1909" actId="478"/>
          <ac:grpSpMkLst>
            <pc:docMk/>
            <pc:sldMk cId="179792312" sldId="280"/>
            <ac:grpSpMk id="9" creationId="{3DFFD331-41D2-48C5-A7B5-DE5919A2BA1F}"/>
          </ac:grpSpMkLst>
        </pc:grpChg>
        <pc:picChg chg="mod topLvl">
          <ac:chgData name="Maesaka Hirokazu" userId="2fb662230637332f" providerId="LiveId" clId="{8619E31C-64AD-45C7-BF6C-4E1794D27E83}" dt="2019-05-30T12:23:04.826" v="1991" actId="1076"/>
          <ac:picMkLst>
            <pc:docMk/>
            <pc:sldMk cId="179792312" sldId="280"/>
            <ac:picMk id="6" creationId="{02AAF6A6-3B66-441B-A01E-01CD9DB7816A}"/>
          </ac:picMkLst>
        </pc:picChg>
        <pc:cxnChg chg="mod">
          <ac:chgData name="Maesaka Hirokazu" userId="2fb662230637332f" providerId="LiveId" clId="{8619E31C-64AD-45C7-BF6C-4E1794D27E83}" dt="2019-05-30T12:23:07.514" v="1992" actId="14100"/>
          <ac:cxnSpMkLst>
            <pc:docMk/>
            <pc:sldMk cId="179792312" sldId="280"/>
            <ac:cxnSpMk id="12" creationId="{09D27BEE-A2DF-47C3-95BC-A6D7F800441D}"/>
          </ac:cxnSpMkLst>
        </pc:cxnChg>
      </pc:sldChg>
      <pc:sldChg chg="addSp delSp modSp modTransition">
        <pc:chgData name="Maesaka Hirokazu" userId="2fb662230637332f" providerId="LiveId" clId="{8619E31C-64AD-45C7-BF6C-4E1794D27E83}" dt="2019-05-30T13:55:32.818" v="4894"/>
        <pc:sldMkLst>
          <pc:docMk/>
          <pc:sldMk cId="506909336" sldId="282"/>
        </pc:sldMkLst>
        <pc:spChg chg="mod">
          <ac:chgData name="Maesaka Hirokazu" userId="2fb662230637332f" providerId="LiveId" clId="{8619E31C-64AD-45C7-BF6C-4E1794D27E83}" dt="2019-05-30T12:18:59.507" v="1835" actId="20577"/>
          <ac:spMkLst>
            <pc:docMk/>
            <pc:sldMk cId="506909336" sldId="282"/>
            <ac:spMk id="2" creationId="{00000000-0000-0000-0000-000000000000}"/>
          </ac:spMkLst>
        </pc:spChg>
        <pc:spChg chg="mod">
          <ac:chgData name="Maesaka Hirokazu" userId="2fb662230637332f" providerId="LiveId" clId="{8619E31C-64AD-45C7-BF6C-4E1794D27E83}" dt="2019-05-30T12:10:57.228" v="1694" actId="1076"/>
          <ac:spMkLst>
            <pc:docMk/>
            <pc:sldMk cId="506909336" sldId="282"/>
            <ac:spMk id="3" creationId="{00000000-0000-0000-0000-000000000000}"/>
          </ac:spMkLst>
        </pc:spChg>
        <pc:spChg chg="add mod topLvl">
          <ac:chgData name="Maesaka Hirokazu" userId="2fb662230637332f" providerId="LiveId" clId="{8619E31C-64AD-45C7-BF6C-4E1794D27E83}" dt="2019-05-30T12:09:21.797" v="1612" actId="164"/>
          <ac:spMkLst>
            <pc:docMk/>
            <pc:sldMk cId="506909336" sldId="282"/>
            <ac:spMk id="6" creationId="{64BAE8EC-74A7-4958-A6BA-83C4535374A6}"/>
          </ac:spMkLst>
        </pc:spChg>
        <pc:spChg chg="add mod topLvl">
          <ac:chgData name="Maesaka Hirokazu" userId="2fb662230637332f" providerId="LiveId" clId="{8619E31C-64AD-45C7-BF6C-4E1794D27E83}" dt="2019-05-30T12:09:34.043" v="1615" actId="164"/>
          <ac:spMkLst>
            <pc:docMk/>
            <pc:sldMk cId="506909336" sldId="282"/>
            <ac:spMk id="12" creationId="{4C25862F-6AC7-4FA9-92EC-73BA5B50BA26}"/>
          </ac:spMkLst>
        </pc:spChg>
        <pc:spChg chg="mod topLvl">
          <ac:chgData name="Maesaka Hirokazu" userId="2fb662230637332f" providerId="LiveId" clId="{8619E31C-64AD-45C7-BF6C-4E1794D27E83}" dt="2019-05-30T12:09:34.043" v="1615" actId="164"/>
          <ac:spMkLst>
            <pc:docMk/>
            <pc:sldMk cId="506909336" sldId="282"/>
            <ac:spMk id="16" creationId="{AEF02C2A-F81B-4CA7-A112-C3B308276E7A}"/>
          </ac:spMkLst>
        </pc:spChg>
        <pc:spChg chg="add mod">
          <ac:chgData name="Maesaka Hirokazu" userId="2fb662230637332f" providerId="LiveId" clId="{8619E31C-64AD-45C7-BF6C-4E1794D27E83}" dt="2019-05-30T12:51:21.751" v="2508" actId="14838"/>
          <ac:spMkLst>
            <pc:docMk/>
            <pc:sldMk cId="506909336" sldId="282"/>
            <ac:spMk id="19" creationId="{A3AF85E4-36C7-4B62-9D95-3B2FBAAD3BBE}"/>
          </ac:spMkLst>
        </pc:spChg>
        <pc:spChg chg="add mod">
          <ac:chgData name="Maesaka Hirokazu" userId="2fb662230637332f" providerId="LiveId" clId="{8619E31C-64AD-45C7-BF6C-4E1794D27E83}" dt="2019-05-30T12:52:38.609" v="2548" actId="1076"/>
          <ac:spMkLst>
            <pc:docMk/>
            <pc:sldMk cId="506909336" sldId="282"/>
            <ac:spMk id="22" creationId="{99A512ED-5231-4867-B572-F1197143589D}"/>
          </ac:spMkLst>
        </pc:spChg>
        <pc:spChg chg="add mod">
          <ac:chgData name="Maesaka Hirokazu" userId="2fb662230637332f" providerId="LiveId" clId="{8619E31C-64AD-45C7-BF6C-4E1794D27E83}" dt="2019-05-30T12:52:45.159" v="2550" actId="1076"/>
          <ac:spMkLst>
            <pc:docMk/>
            <pc:sldMk cId="506909336" sldId="282"/>
            <ac:spMk id="23" creationId="{A633FE00-8EBA-4A94-9541-041FBE83F186}"/>
          </ac:spMkLst>
        </pc:spChg>
        <pc:spChg chg="add mod">
          <ac:chgData name="Maesaka Hirokazu" userId="2fb662230637332f" providerId="LiveId" clId="{8619E31C-64AD-45C7-BF6C-4E1794D27E83}" dt="2019-05-30T12:50:58.811" v="2504" actId="164"/>
          <ac:spMkLst>
            <pc:docMk/>
            <pc:sldMk cId="506909336" sldId="282"/>
            <ac:spMk id="25" creationId="{C1071AF2-4E80-49A4-AF05-0B40866012FA}"/>
          </ac:spMkLst>
        </pc:spChg>
        <pc:spChg chg="mod">
          <ac:chgData name="Maesaka Hirokazu" userId="2fb662230637332f" providerId="LiveId" clId="{8619E31C-64AD-45C7-BF6C-4E1794D27E83}" dt="2019-05-30T12:51:42.457" v="2512" actId="1076"/>
          <ac:spMkLst>
            <pc:docMk/>
            <pc:sldMk cId="506909336" sldId="282"/>
            <ac:spMk id="28" creationId="{E543E51D-5098-4868-9857-754E50000C67}"/>
          </ac:spMkLst>
        </pc:spChg>
        <pc:spChg chg="mod">
          <ac:chgData name="Maesaka Hirokazu" userId="2fb662230637332f" providerId="LiveId" clId="{8619E31C-64AD-45C7-BF6C-4E1794D27E83}" dt="2019-05-30T12:50:47.191" v="2502" actId="404"/>
          <ac:spMkLst>
            <pc:docMk/>
            <pc:sldMk cId="506909336" sldId="282"/>
            <ac:spMk id="29" creationId="{2E63175B-D146-4001-B97B-DD47245EF4EA}"/>
          </ac:spMkLst>
        </pc:spChg>
        <pc:spChg chg="mod">
          <ac:chgData name="Maesaka Hirokazu" userId="2fb662230637332f" providerId="LiveId" clId="{8619E31C-64AD-45C7-BF6C-4E1794D27E83}" dt="2019-05-30T12:51:45.865" v="2513" actId="1076"/>
          <ac:spMkLst>
            <pc:docMk/>
            <pc:sldMk cId="506909336" sldId="282"/>
            <ac:spMk id="30" creationId="{1E364D0D-D0BA-4BEE-A685-EB0B7E748F60}"/>
          </ac:spMkLst>
        </pc:spChg>
        <pc:spChg chg="mod">
          <ac:chgData name="Maesaka Hirokazu" userId="2fb662230637332f" providerId="LiveId" clId="{8619E31C-64AD-45C7-BF6C-4E1794D27E83}" dt="2019-05-30T12:50:47.191" v="2502" actId="404"/>
          <ac:spMkLst>
            <pc:docMk/>
            <pc:sldMk cId="506909336" sldId="282"/>
            <ac:spMk id="31" creationId="{D9CCE255-788D-4F47-B5D7-56A67006D1A0}"/>
          </ac:spMkLst>
        </pc:spChg>
        <pc:spChg chg="mod">
          <ac:chgData name="Maesaka Hirokazu" userId="2fb662230637332f" providerId="LiveId" clId="{8619E31C-64AD-45C7-BF6C-4E1794D27E83}" dt="2019-05-30T12:50:47.191" v="2502" actId="404"/>
          <ac:spMkLst>
            <pc:docMk/>
            <pc:sldMk cId="506909336" sldId="282"/>
            <ac:spMk id="32" creationId="{848288A9-7449-4CBD-8541-98DAED530467}"/>
          </ac:spMkLst>
        </pc:spChg>
        <pc:spChg chg="mod">
          <ac:chgData name="Maesaka Hirokazu" userId="2fb662230637332f" providerId="LiveId" clId="{8619E31C-64AD-45C7-BF6C-4E1794D27E83}" dt="2019-05-30T12:50:47.191" v="2502" actId="404"/>
          <ac:spMkLst>
            <pc:docMk/>
            <pc:sldMk cId="506909336" sldId="282"/>
            <ac:spMk id="33" creationId="{43F06D66-7FB8-4B4E-9850-972B941D8C29}"/>
          </ac:spMkLst>
        </pc:spChg>
        <pc:spChg chg="mod">
          <ac:chgData name="Maesaka Hirokazu" userId="2fb662230637332f" providerId="LiveId" clId="{8619E31C-64AD-45C7-BF6C-4E1794D27E83}" dt="2019-05-30T12:51:53.929" v="2514" actId="1076"/>
          <ac:spMkLst>
            <pc:docMk/>
            <pc:sldMk cId="506909336" sldId="282"/>
            <ac:spMk id="34" creationId="{57D6443F-C707-46F0-901E-F17C9FA104F6}"/>
          </ac:spMkLst>
        </pc:spChg>
        <pc:spChg chg="mod">
          <ac:chgData name="Maesaka Hirokazu" userId="2fb662230637332f" providerId="LiveId" clId="{8619E31C-64AD-45C7-BF6C-4E1794D27E83}" dt="2019-05-30T12:51:57.376" v="2515" actId="1076"/>
          <ac:spMkLst>
            <pc:docMk/>
            <pc:sldMk cId="506909336" sldId="282"/>
            <ac:spMk id="35" creationId="{49DE7A83-A9E3-4E4B-993D-B23C63C5617E}"/>
          </ac:spMkLst>
        </pc:spChg>
        <pc:spChg chg="add mod">
          <ac:chgData name="Maesaka Hirokazu" userId="2fb662230637332f" providerId="LiveId" clId="{8619E31C-64AD-45C7-BF6C-4E1794D27E83}" dt="2019-05-30T12:53:02.149" v="2558" actId="1037"/>
          <ac:spMkLst>
            <pc:docMk/>
            <pc:sldMk cId="506909336" sldId="282"/>
            <ac:spMk id="37" creationId="{8DE42834-D53C-4B0B-AED1-F2E58C6CBC0B}"/>
          </ac:spMkLst>
        </pc:spChg>
        <pc:grpChg chg="add del mod">
          <ac:chgData name="Maesaka Hirokazu" userId="2fb662230637332f" providerId="LiveId" clId="{8619E31C-64AD-45C7-BF6C-4E1794D27E83}" dt="2019-05-30T12:09:20.589" v="1611" actId="165"/>
          <ac:grpSpMkLst>
            <pc:docMk/>
            <pc:sldMk cId="506909336" sldId="282"/>
            <ac:grpSpMk id="9" creationId="{12053225-9DB2-48EC-AB68-D831F6257F5C}"/>
          </ac:grpSpMkLst>
        </pc:grpChg>
        <pc:grpChg chg="add del mod topLvl">
          <ac:chgData name="Maesaka Hirokazu" userId="2fb662230637332f" providerId="LiveId" clId="{8619E31C-64AD-45C7-BF6C-4E1794D27E83}" dt="2019-05-30T12:09:31.958" v="1614" actId="165"/>
          <ac:grpSpMkLst>
            <pc:docMk/>
            <pc:sldMk cId="506909336" sldId="282"/>
            <ac:grpSpMk id="13" creationId="{F0F96455-900C-45EE-A4B0-8375746DDEBC}"/>
          </ac:grpSpMkLst>
        </pc:grpChg>
        <pc:grpChg chg="add del mod">
          <ac:chgData name="Maesaka Hirokazu" userId="2fb662230637332f" providerId="LiveId" clId="{8619E31C-64AD-45C7-BF6C-4E1794D27E83}" dt="2019-05-30T12:09:27.990" v="1613" actId="165"/>
          <ac:grpSpMkLst>
            <pc:docMk/>
            <pc:sldMk cId="506909336" sldId="282"/>
            <ac:grpSpMk id="18" creationId="{39963C99-5B95-44BD-AEF8-62F4917BB02A}"/>
          </ac:grpSpMkLst>
        </pc:grpChg>
        <pc:grpChg chg="add mod">
          <ac:chgData name="Maesaka Hirokazu" userId="2fb662230637332f" providerId="LiveId" clId="{8619E31C-64AD-45C7-BF6C-4E1794D27E83}" dt="2019-05-30T12:52:03.673" v="2516" actId="1076"/>
          <ac:grpSpMkLst>
            <pc:docMk/>
            <pc:sldMk cId="506909336" sldId="282"/>
            <ac:grpSpMk id="20" creationId="{8FA92789-9C03-4DA5-B6FC-1407C9FC1052}"/>
          </ac:grpSpMkLst>
        </pc:grpChg>
        <pc:grpChg chg="add mod">
          <ac:chgData name="Maesaka Hirokazu" userId="2fb662230637332f" providerId="LiveId" clId="{8619E31C-64AD-45C7-BF6C-4E1794D27E83}" dt="2019-05-30T12:52:07.632" v="2517" actId="1076"/>
          <ac:grpSpMkLst>
            <pc:docMk/>
            <pc:sldMk cId="506909336" sldId="282"/>
            <ac:grpSpMk id="21" creationId="{839DAF33-9614-4988-8D44-0170443FC427}"/>
          </ac:grpSpMkLst>
        </pc:grpChg>
        <pc:grpChg chg="add mod">
          <ac:chgData name="Maesaka Hirokazu" userId="2fb662230637332f" providerId="LiveId" clId="{8619E31C-64AD-45C7-BF6C-4E1794D27E83}" dt="2019-05-30T12:52:41.784" v="2549" actId="1076"/>
          <ac:grpSpMkLst>
            <pc:docMk/>
            <pc:sldMk cId="506909336" sldId="282"/>
            <ac:grpSpMk id="26" creationId="{32E87728-89BA-439A-BF8A-FF526FF98E9A}"/>
          </ac:grpSpMkLst>
        </pc:grpChg>
        <pc:grpChg chg="add mod">
          <ac:chgData name="Maesaka Hirokazu" userId="2fb662230637332f" providerId="LiveId" clId="{8619E31C-64AD-45C7-BF6C-4E1794D27E83}" dt="2019-05-30T12:51:03.441" v="2505" actId="1076"/>
          <ac:grpSpMkLst>
            <pc:docMk/>
            <pc:sldMk cId="506909336" sldId="282"/>
            <ac:grpSpMk id="36" creationId="{1795EBF1-3AD3-45ED-803F-726491690E43}"/>
          </ac:grpSpMkLst>
        </pc:grpChg>
        <pc:picChg chg="add del">
          <ac:chgData name="Maesaka Hirokazu" userId="2fb662230637332f" providerId="LiveId" clId="{8619E31C-64AD-45C7-BF6C-4E1794D27E83}" dt="2019-05-30T12:04:17.092" v="1494" actId="478"/>
          <ac:picMkLst>
            <pc:docMk/>
            <pc:sldMk cId="506909336" sldId="282"/>
            <ac:picMk id="7" creationId="{0CBE18F5-EBBB-4AD0-9AB1-9A211FAEEF6A}"/>
          </ac:picMkLst>
        </pc:picChg>
        <pc:picChg chg="add mod topLvl">
          <ac:chgData name="Maesaka Hirokazu" userId="2fb662230637332f" providerId="LiveId" clId="{8619E31C-64AD-45C7-BF6C-4E1794D27E83}" dt="2019-05-30T12:11:29.507" v="1740" actId="1076"/>
          <ac:picMkLst>
            <pc:docMk/>
            <pc:sldMk cId="506909336" sldId="282"/>
            <ac:picMk id="8" creationId="{4467F068-95A8-4AA0-B366-65E9A3EAB275}"/>
          </ac:picMkLst>
        </pc:picChg>
        <pc:picChg chg="del">
          <ac:chgData name="Maesaka Hirokazu" userId="2fb662230637332f" providerId="LiveId" clId="{8619E31C-64AD-45C7-BF6C-4E1794D27E83}" dt="2019-05-30T12:04:12.645" v="1492" actId="478"/>
          <ac:picMkLst>
            <pc:docMk/>
            <pc:sldMk cId="506909336" sldId="282"/>
            <ac:picMk id="10" creationId="{00000000-0000-0000-0000-000000000000}"/>
          </ac:picMkLst>
        </pc:picChg>
        <pc:picChg chg="add del mod">
          <ac:chgData name="Maesaka Hirokazu" userId="2fb662230637332f" providerId="LiveId" clId="{8619E31C-64AD-45C7-BF6C-4E1794D27E83}" dt="2019-05-30T12:06:37.477" v="1567" actId="478"/>
          <ac:picMkLst>
            <pc:docMk/>
            <pc:sldMk cId="506909336" sldId="282"/>
            <ac:picMk id="11" creationId="{EA66D001-172E-495B-BFBF-BCED37856142}"/>
          </ac:picMkLst>
        </pc:picChg>
        <pc:picChg chg="mod topLvl">
          <ac:chgData name="Maesaka Hirokazu" userId="2fb662230637332f" providerId="LiveId" clId="{8619E31C-64AD-45C7-BF6C-4E1794D27E83}" dt="2019-05-30T12:09:34.043" v="1615" actId="164"/>
          <ac:picMkLst>
            <pc:docMk/>
            <pc:sldMk cId="506909336" sldId="282"/>
            <ac:picMk id="14" creationId="{828C8515-5D6A-449A-8895-2440146CD260}"/>
          </ac:picMkLst>
        </pc:picChg>
        <pc:picChg chg="add mod">
          <ac:chgData name="Maesaka Hirokazu" userId="2fb662230637332f" providerId="LiveId" clId="{8619E31C-64AD-45C7-BF6C-4E1794D27E83}" dt="2019-05-30T12:52:36.384" v="2547" actId="1076"/>
          <ac:picMkLst>
            <pc:docMk/>
            <pc:sldMk cId="506909336" sldId="282"/>
            <ac:picMk id="17" creationId="{2E84FF54-1EF1-46E5-B6A4-8B41E7C21C52}"/>
          </ac:picMkLst>
        </pc:picChg>
        <pc:picChg chg="add mod">
          <ac:chgData name="Maesaka Hirokazu" userId="2fb662230637332f" providerId="LiveId" clId="{8619E31C-64AD-45C7-BF6C-4E1794D27E83}" dt="2019-05-30T12:50:58.811" v="2504" actId="164"/>
          <ac:picMkLst>
            <pc:docMk/>
            <pc:sldMk cId="506909336" sldId="282"/>
            <ac:picMk id="24" creationId="{6F70A03C-F250-4B96-8F00-FBEBF68955E3}"/>
          </ac:picMkLst>
        </pc:picChg>
        <pc:cxnChg chg="mod topLvl">
          <ac:chgData name="Maesaka Hirokazu" userId="2fb662230637332f" providerId="LiveId" clId="{8619E31C-64AD-45C7-BF6C-4E1794D27E83}" dt="2019-05-30T12:09:34.043" v="1615" actId="164"/>
          <ac:cxnSpMkLst>
            <pc:docMk/>
            <pc:sldMk cId="506909336" sldId="282"/>
            <ac:cxnSpMk id="15" creationId="{EB2E87B7-E7E2-4654-B3D7-92345C412C37}"/>
          </ac:cxnSpMkLst>
        </pc:cxnChg>
      </pc:sldChg>
      <pc:sldChg chg="add modTransition">
        <pc:chgData name="Maesaka Hirokazu" userId="2fb662230637332f" providerId="LiveId" clId="{8619E31C-64AD-45C7-BF6C-4E1794D27E83}" dt="2019-05-30T13:55:32.818" v="4894"/>
        <pc:sldMkLst>
          <pc:docMk/>
          <pc:sldMk cId="1229788881" sldId="286"/>
        </pc:sldMkLst>
      </pc:sldChg>
      <pc:sldChg chg="modSp add modTransition">
        <pc:chgData name="Maesaka Hirokazu" userId="2fb662230637332f" providerId="LiveId" clId="{8619E31C-64AD-45C7-BF6C-4E1794D27E83}" dt="2019-05-30T13:55:32.818" v="4894"/>
        <pc:sldMkLst>
          <pc:docMk/>
          <pc:sldMk cId="2634665706" sldId="291"/>
        </pc:sldMkLst>
        <pc:spChg chg="mod">
          <ac:chgData name="Maesaka Hirokazu" userId="2fb662230637332f" providerId="LiveId" clId="{8619E31C-64AD-45C7-BF6C-4E1794D27E83}" dt="2019-05-30T13:13:54.747" v="3286" actId="20577"/>
          <ac:spMkLst>
            <pc:docMk/>
            <pc:sldMk cId="2634665706" sldId="291"/>
            <ac:spMk id="2" creationId="{00000000-0000-0000-0000-000000000000}"/>
          </ac:spMkLst>
        </pc:spChg>
      </pc:sldChg>
      <pc:sldChg chg="add modTransition">
        <pc:chgData name="Maesaka Hirokazu" userId="2fb662230637332f" providerId="LiveId" clId="{8619E31C-64AD-45C7-BF6C-4E1794D27E83}" dt="2019-05-30T13:55:32.818" v="4894"/>
        <pc:sldMkLst>
          <pc:docMk/>
          <pc:sldMk cId="3832349959" sldId="292"/>
        </pc:sldMkLst>
      </pc:sldChg>
      <pc:sldChg chg="modSp add modTransition">
        <pc:chgData name="Maesaka Hirokazu" userId="2fb662230637332f" providerId="LiveId" clId="{8619E31C-64AD-45C7-BF6C-4E1794D27E83}" dt="2019-05-30T13:55:32.818" v="4894"/>
        <pc:sldMkLst>
          <pc:docMk/>
          <pc:sldMk cId="3064166394" sldId="293"/>
        </pc:sldMkLst>
        <pc:spChg chg="mod">
          <ac:chgData name="Maesaka Hirokazu" userId="2fb662230637332f" providerId="LiveId" clId="{8619E31C-64AD-45C7-BF6C-4E1794D27E83}" dt="2019-05-30T12:18:45.830" v="1827" actId="20577"/>
          <ac:spMkLst>
            <pc:docMk/>
            <pc:sldMk cId="3064166394" sldId="293"/>
            <ac:spMk id="2" creationId="{F36168A9-B439-4055-B4ED-FE24AB93C72E}"/>
          </ac:spMkLst>
        </pc:spChg>
        <pc:spChg chg="mod">
          <ac:chgData name="Maesaka Hirokazu" userId="2fb662230637332f" providerId="LiveId" clId="{8619E31C-64AD-45C7-BF6C-4E1794D27E83}" dt="2019-05-29T08:56:52.273" v="743" actId="27636"/>
          <ac:spMkLst>
            <pc:docMk/>
            <pc:sldMk cId="3064166394" sldId="293"/>
            <ac:spMk id="3" creationId="{DA98A691-2EB1-4CF7-84ED-30AC5F97FB6E}"/>
          </ac:spMkLst>
        </pc:spChg>
        <pc:spChg chg="mod">
          <ac:chgData name="Maesaka Hirokazu" userId="2fb662230637332f" providerId="LiveId" clId="{8619E31C-64AD-45C7-BF6C-4E1794D27E83}" dt="2019-05-30T12:15:38.819" v="1780" actId="1076"/>
          <ac:spMkLst>
            <pc:docMk/>
            <pc:sldMk cId="3064166394" sldId="293"/>
            <ac:spMk id="10" creationId="{216D67DA-72DF-428A-A674-9B83283673E8}"/>
          </ac:spMkLst>
        </pc:spChg>
        <pc:spChg chg="mod">
          <ac:chgData name="Maesaka Hirokazu" userId="2fb662230637332f" providerId="LiveId" clId="{8619E31C-64AD-45C7-BF6C-4E1794D27E83}" dt="2019-05-30T12:13:18.507" v="1756" actId="14100"/>
          <ac:spMkLst>
            <pc:docMk/>
            <pc:sldMk cId="3064166394" sldId="293"/>
            <ac:spMk id="29" creationId="{3E6B8063-10AA-4B39-88A4-E51BE1684AA5}"/>
          </ac:spMkLst>
        </pc:spChg>
        <pc:spChg chg="mod">
          <ac:chgData name="Maesaka Hirokazu" userId="2fb662230637332f" providerId="LiveId" clId="{8619E31C-64AD-45C7-BF6C-4E1794D27E83}" dt="2019-05-30T12:13:23.092" v="1757" actId="14100"/>
          <ac:spMkLst>
            <pc:docMk/>
            <pc:sldMk cId="3064166394" sldId="293"/>
            <ac:spMk id="30" creationId="{475C9701-5E14-4CB5-B4EB-A726E9CC031B}"/>
          </ac:spMkLst>
        </pc:spChg>
        <pc:spChg chg="mod">
          <ac:chgData name="Maesaka Hirokazu" userId="2fb662230637332f" providerId="LiveId" clId="{8619E31C-64AD-45C7-BF6C-4E1794D27E83}" dt="2019-05-30T12:19:26.587" v="1838" actId="1076"/>
          <ac:spMkLst>
            <pc:docMk/>
            <pc:sldMk cId="3064166394" sldId="293"/>
            <ac:spMk id="34" creationId="{7CE8C9F0-02AD-442F-A8B4-49026FAA2CAF}"/>
          </ac:spMkLst>
        </pc:spChg>
      </pc:sldChg>
      <pc:sldChg chg="modSp add modTransition">
        <pc:chgData name="Maesaka Hirokazu" userId="2fb662230637332f" providerId="LiveId" clId="{8619E31C-64AD-45C7-BF6C-4E1794D27E83}" dt="2019-05-30T13:55:32.818" v="4894"/>
        <pc:sldMkLst>
          <pc:docMk/>
          <pc:sldMk cId="174443900" sldId="294"/>
        </pc:sldMkLst>
        <pc:spChg chg="mod">
          <ac:chgData name="Maesaka Hirokazu" userId="2fb662230637332f" providerId="LiveId" clId="{8619E31C-64AD-45C7-BF6C-4E1794D27E83}" dt="2019-05-30T12:16:56.202" v="1810" actId="1076"/>
          <ac:spMkLst>
            <pc:docMk/>
            <pc:sldMk cId="174443900" sldId="294"/>
            <ac:spMk id="26" creationId="{AED7BDA6-4728-4E98-831A-7CFD67E80576}"/>
          </ac:spMkLst>
        </pc:spChg>
        <pc:spChg chg="mod">
          <ac:chgData name="Maesaka Hirokazu" userId="2fb662230637332f" providerId="LiveId" clId="{8619E31C-64AD-45C7-BF6C-4E1794D27E83}" dt="2019-05-30T12:16:42.395" v="1808" actId="14100"/>
          <ac:spMkLst>
            <pc:docMk/>
            <pc:sldMk cId="174443900" sldId="294"/>
            <ac:spMk id="27" creationId="{DDF417B0-02DC-4EBF-899D-B0D182042F75}"/>
          </ac:spMkLst>
        </pc:spChg>
      </pc:sldChg>
      <pc:sldChg chg="addSp delSp modSp add modTransition">
        <pc:chgData name="Maesaka Hirokazu" userId="2fb662230637332f" providerId="LiveId" clId="{8619E31C-64AD-45C7-BF6C-4E1794D27E83}" dt="2019-05-30T13:55:32.818" v="4894"/>
        <pc:sldMkLst>
          <pc:docMk/>
          <pc:sldMk cId="1096788297" sldId="295"/>
        </pc:sldMkLst>
        <pc:spChg chg="mod">
          <ac:chgData name="Maesaka Hirokazu" userId="2fb662230637332f" providerId="LiveId" clId="{8619E31C-64AD-45C7-BF6C-4E1794D27E83}" dt="2019-05-30T12:34:56.117" v="2144" actId="27636"/>
          <ac:spMkLst>
            <pc:docMk/>
            <pc:sldMk cId="1096788297" sldId="295"/>
            <ac:spMk id="5" creationId="{00000000-0000-0000-0000-000000000000}"/>
          </ac:spMkLst>
        </pc:spChg>
        <pc:spChg chg="mod">
          <ac:chgData name="Maesaka Hirokazu" userId="2fb662230637332f" providerId="LiveId" clId="{8619E31C-64AD-45C7-BF6C-4E1794D27E83}" dt="2019-05-30T13:48:46.455" v="4887" actId="20577"/>
          <ac:spMkLst>
            <pc:docMk/>
            <pc:sldMk cId="1096788297" sldId="295"/>
            <ac:spMk id="8" creationId="{A713E372-252A-4858-99B8-7A71DD319407}"/>
          </ac:spMkLst>
        </pc:spChg>
        <pc:spChg chg="del mod topLvl">
          <ac:chgData name="Maesaka Hirokazu" userId="2fb662230637332f" providerId="LiveId" clId="{8619E31C-64AD-45C7-BF6C-4E1794D27E83}" dt="2019-05-30T12:28:16.869" v="2031" actId="478"/>
          <ac:spMkLst>
            <pc:docMk/>
            <pc:sldMk cId="1096788297" sldId="295"/>
            <ac:spMk id="11" creationId="{00000000-0000-0000-0000-000000000000}"/>
          </ac:spMkLst>
        </pc:spChg>
        <pc:spChg chg="del">
          <ac:chgData name="Maesaka Hirokazu" userId="2fb662230637332f" providerId="LiveId" clId="{8619E31C-64AD-45C7-BF6C-4E1794D27E83}" dt="2019-05-30T12:28:07.827" v="2029" actId="478"/>
          <ac:spMkLst>
            <pc:docMk/>
            <pc:sldMk cId="1096788297" sldId="295"/>
            <ac:spMk id="12" creationId="{C017378C-7323-4230-A7E5-6F0C71960590}"/>
          </ac:spMkLst>
        </pc:spChg>
        <pc:spChg chg="add mod">
          <ac:chgData name="Maesaka Hirokazu" userId="2fb662230637332f" providerId="LiveId" clId="{8619E31C-64AD-45C7-BF6C-4E1794D27E83}" dt="2019-05-30T12:29:21.954" v="2058" actId="1076"/>
          <ac:spMkLst>
            <pc:docMk/>
            <pc:sldMk cId="1096788297" sldId="295"/>
            <ac:spMk id="14" creationId="{47579F20-EFCF-4068-973B-5D650ABBA734}"/>
          </ac:spMkLst>
        </pc:spChg>
        <pc:spChg chg="add mod">
          <ac:chgData name="Maesaka Hirokazu" userId="2fb662230637332f" providerId="LiveId" clId="{8619E31C-64AD-45C7-BF6C-4E1794D27E83}" dt="2019-05-30T12:29:38.228" v="2060" actId="13822"/>
          <ac:spMkLst>
            <pc:docMk/>
            <pc:sldMk cId="1096788297" sldId="295"/>
            <ac:spMk id="15" creationId="{63A3EDF1-6A83-4A4C-8BF9-447B3C440DCE}"/>
          </ac:spMkLst>
        </pc:spChg>
        <pc:spChg chg="add mod">
          <ac:chgData name="Maesaka Hirokazu" userId="2fb662230637332f" providerId="LiveId" clId="{8619E31C-64AD-45C7-BF6C-4E1794D27E83}" dt="2019-05-30T12:30:00.898" v="2084" actId="1076"/>
          <ac:spMkLst>
            <pc:docMk/>
            <pc:sldMk cId="1096788297" sldId="295"/>
            <ac:spMk id="16" creationId="{D5C885E9-7DA4-4520-A781-CE7F4FAA580B}"/>
          </ac:spMkLst>
        </pc:spChg>
        <pc:spChg chg="add mod">
          <ac:chgData name="Maesaka Hirokazu" userId="2fb662230637332f" providerId="LiveId" clId="{8619E31C-64AD-45C7-BF6C-4E1794D27E83}" dt="2019-05-30T12:30:32.291" v="2093" actId="1076"/>
          <ac:spMkLst>
            <pc:docMk/>
            <pc:sldMk cId="1096788297" sldId="295"/>
            <ac:spMk id="19" creationId="{8B891B60-9CD9-4D84-8AEA-B30AF247660D}"/>
          </ac:spMkLst>
        </pc:spChg>
        <pc:spChg chg="add mod">
          <ac:chgData name="Maesaka Hirokazu" userId="2fb662230637332f" providerId="LiveId" clId="{8619E31C-64AD-45C7-BF6C-4E1794D27E83}" dt="2019-05-30T12:30:54.282" v="2104" actId="1076"/>
          <ac:spMkLst>
            <pc:docMk/>
            <pc:sldMk cId="1096788297" sldId="295"/>
            <ac:spMk id="23" creationId="{312CA5F4-A52F-4E42-BADA-60EB363E2EAE}"/>
          </ac:spMkLst>
        </pc:spChg>
        <pc:spChg chg="add mod">
          <ac:chgData name="Maesaka Hirokazu" userId="2fb662230637332f" providerId="LiveId" clId="{8619E31C-64AD-45C7-BF6C-4E1794D27E83}" dt="2019-05-30T12:31:10.722" v="2125" actId="1076"/>
          <ac:spMkLst>
            <pc:docMk/>
            <pc:sldMk cId="1096788297" sldId="295"/>
            <ac:spMk id="24" creationId="{27052C80-C123-4B45-A72A-6D34C7A8BEF2}"/>
          </ac:spMkLst>
        </pc:spChg>
        <pc:grpChg chg="del ord">
          <ac:chgData name="Maesaka Hirokazu" userId="2fb662230637332f" providerId="LiveId" clId="{8619E31C-64AD-45C7-BF6C-4E1794D27E83}" dt="2019-05-30T12:28:07.827" v="2029" actId="478"/>
          <ac:grpSpMkLst>
            <pc:docMk/>
            <pc:sldMk cId="1096788297" sldId="295"/>
            <ac:grpSpMk id="2" creationId="{55EB50CE-165E-4880-B027-20D2CE2E28FE}"/>
          </ac:grpSpMkLst>
        </pc:grpChg>
        <pc:grpChg chg="del">
          <ac:chgData name="Maesaka Hirokazu" userId="2fb662230637332f" providerId="LiveId" clId="{8619E31C-64AD-45C7-BF6C-4E1794D27E83}" dt="2019-05-30T12:28:14.497" v="2030" actId="165"/>
          <ac:grpSpMkLst>
            <pc:docMk/>
            <pc:sldMk cId="1096788297" sldId="295"/>
            <ac:grpSpMk id="9" creationId="{D9333D70-9147-435E-AE11-0A93E7CD32D7}"/>
          </ac:grpSpMkLst>
        </pc:grpChg>
        <pc:graphicFrameChg chg="ord">
          <ac:chgData name="Maesaka Hirokazu" userId="2fb662230637332f" providerId="LiveId" clId="{8619E31C-64AD-45C7-BF6C-4E1794D27E83}" dt="2019-05-30T12:24:22.532" v="2019" actId="167"/>
          <ac:graphicFrameMkLst>
            <pc:docMk/>
            <pc:sldMk cId="1096788297" sldId="295"/>
            <ac:graphicFrameMk id="4" creationId="{00000000-0000-0000-0000-000000000000}"/>
          </ac:graphicFrameMkLst>
        </pc:graphicFrameChg>
        <pc:picChg chg="mod topLvl">
          <ac:chgData name="Maesaka Hirokazu" userId="2fb662230637332f" providerId="LiveId" clId="{8619E31C-64AD-45C7-BF6C-4E1794D27E83}" dt="2019-05-30T12:29:10.282" v="2038" actId="1076"/>
          <ac:picMkLst>
            <pc:docMk/>
            <pc:sldMk cId="1096788297" sldId="295"/>
            <ac:picMk id="10" creationId="{00000000-0000-0000-0000-000000000000}"/>
          </ac:picMkLst>
        </pc:picChg>
        <pc:picChg chg="add mod">
          <ac:chgData name="Maesaka Hirokazu" userId="2fb662230637332f" providerId="LiveId" clId="{8619E31C-64AD-45C7-BF6C-4E1794D27E83}" dt="2019-05-30T12:29:02.369" v="2037" actId="1076"/>
          <ac:picMkLst>
            <pc:docMk/>
            <pc:sldMk cId="1096788297" sldId="295"/>
            <ac:picMk id="13" creationId="{D4C0DF61-D8B6-4788-ABA3-F64B4FDDEB4D}"/>
          </ac:picMkLst>
        </pc:picChg>
        <pc:cxnChg chg="add mod">
          <ac:chgData name="Maesaka Hirokazu" userId="2fb662230637332f" providerId="LiveId" clId="{8619E31C-64AD-45C7-BF6C-4E1794D27E83}" dt="2019-05-30T12:30:16.479" v="2086" actId="208"/>
          <ac:cxnSpMkLst>
            <pc:docMk/>
            <pc:sldMk cId="1096788297" sldId="295"/>
            <ac:cxnSpMk id="18" creationId="{18EA9082-A599-466F-9B6B-D3445FE826F1}"/>
          </ac:cxnSpMkLst>
        </pc:cxnChg>
        <pc:cxnChg chg="add mod">
          <ac:chgData name="Maesaka Hirokazu" userId="2fb662230637332f" providerId="LiveId" clId="{8619E31C-64AD-45C7-BF6C-4E1794D27E83}" dt="2019-05-30T12:30:42.514" v="2097" actId="14100"/>
          <ac:cxnSpMkLst>
            <pc:docMk/>
            <pc:sldMk cId="1096788297" sldId="295"/>
            <ac:cxnSpMk id="20" creationId="{C657E13C-83D8-48B9-9D50-AFE5C90F4861}"/>
          </ac:cxnSpMkLst>
        </pc:cxnChg>
      </pc:sldChg>
      <pc:sldChg chg="modSp add modTransition">
        <pc:chgData name="Maesaka Hirokazu" userId="2fb662230637332f" providerId="LiveId" clId="{8619E31C-64AD-45C7-BF6C-4E1794D27E83}" dt="2019-05-30T13:55:32.818" v="4894"/>
        <pc:sldMkLst>
          <pc:docMk/>
          <pc:sldMk cId="2467696365" sldId="298"/>
        </pc:sldMkLst>
        <pc:spChg chg="mod">
          <ac:chgData name="Maesaka Hirokazu" userId="2fb662230637332f" providerId="LiveId" clId="{8619E31C-64AD-45C7-BF6C-4E1794D27E83}" dt="2019-05-29T08:56:52.348" v="752" actId="27636"/>
          <ac:spMkLst>
            <pc:docMk/>
            <pc:sldMk cId="2467696365" sldId="298"/>
            <ac:spMk id="2" creationId="{3DA5409B-F651-4DD1-B8A8-41ACB9A06B54}"/>
          </ac:spMkLst>
        </pc:spChg>
      </pc:sldChg>
      <pc:sldChg chg="modSp add ord modTransition">
        <pc:chgData name="Maesaka Hirokazu" userId="2fb662230637332f" providerId="LiveId" clId="{8619E31C-64AD-45C7-BF6C-4E1794D27E83}" dt="2019-05-30T13:55:32.818" v="4894"/>
        <pc:sldMkLst>
          <pc:docMk/>
          <pc:sldMk cId="269138158" sldId="315"/>
        </pc:sldMkLst>
        <pc:spChg chg="mod">
          <ac:chgData name="Maesaka Hirokazu" userId="2fb662230637332f" providerId="LiveId" clId="{8619E31C-64AD-45C7-BF6C-4E1794D27E83}" dt="2019-05-30T13:04:36.775" v="2739" actId="14100"/>
          <ac:spMkLst>
            <pc:docMk/>
            <pc:sldMk cId="269138158" sldId="315"/>
            <ac:spMk id="2" creationId="{00000000-0000-0000-0000-000000000000}"/>
          </ac:spMkLst>
        </pc:spChg>
        <pc:spChg chg="mod">
          <ac:chgData name="Maesaka Hirokazu" userId="2fb662230637332f" providerId="LiveId" clId="{8619E31C-64AD-45C7-BF6C-4E1794D27E83}" dt="2019-05-30T13:04:48.785" v="2745" actId="20577"/>
          <ac:spMkLst>
            <pc:docMk/>
            <pc:sldMk cId="269138158" sldId="315"/>
            <ac:spMk id="3" creationId="{00000000-0000-0000-0000-000000000000}"/>
          </ac:spMkLst>
        </pc:spChg>
      </pc:sldChg>
      <pc:sldChg chg="modSp add modTransition">
        <pc:chgData name="Maesaka Hirokazu" userId="2fb662230637332f" providerId="LiveId" clId="{8619E31C-64AD-45C7-BF6C-4E1794D27E83}" dt="2019-05-30T13:55:32.818" v="4894"/>
        <pc:sldMkLst>
          <pc:docMk/>
          <pc:sldMk cId="2003554824" sldId="316"/>
        </pc:sldMkLst>
        <pc:spChg chg="mod">
          <ac:chgData name="Maesaka Hirokazu" userId="2fb662230637332f" providerId="LiveId" clId="{8619E31C-64AD-45C7-BF6C-4E1794D27E83}" dt="2019-05-30T13:14:13.666" v="3298" actId="20577"/>
          <ac:spMkLst>
            <pc:docMk/>
            <pc:sldMk cId="2003554824" sldId="316"/>
            <ac:spMk id="2" creationId="{00000000-0000-0000-0000-000000000000}"/>
          </ac:spMkLst>
        </pc:spChg>
        <pc:spChg chg="mod">
          <ac:chgData name="Maesaka Hirokazu" userId="2fb662230637332f" providerId="LiveId" clId="{8619E31C-64AD-45C7-BF6C-4E1794D27E83}" dt="2019-05-30T13:04:58.244" v="2748" actId="20577"/>
          <ac:spMkLst>
            <pc:docMk/>
            <pc:sldMk cId="2003554824" sldId="316"/>
            <ac:spMk id="3" creationId="{00000000-0000-0000-0000-000000000000}"/>
          </ac:spMkLst>
        </pc:spChg>
      </pc:sldChg>
      <pc:sldChg chg="modSp add modTransition">
        <pc:chgData name="Maesaka Hirokazu" userId="2fb662230637332f" providerId="LiveId" clId="{8619E31C-64AD-45C7-BF6C-4E1794D27E83}" dt="2019-05-30T13:55:32.818" v="4894"/>
        <pc:sldMkLst>
          <pc:docMk/>
          <pc:sldMk cId="4120548316" sldId="317"/>
        </pc:sldMkLst>
        <pc:spChg chg="mod">
          <ac:chgData name="Maesaka Hirokazu" userId="2fb662230637332f" providerId="LiveId" clId="{8619E31C-64AD-45C7-BF6C-4E1794D27E83}" dt="2019-05-30T13:16:01.513" v="3334" actId="20577"/>
          <ac:spMkLst>
            <pc:docMk/>
            <pc:sldMk cId="4120548316" sldId="317"/>
            <ac:spMk id="3" creationId="{00000000-0000-0000-0000-000000000000}"/>
          </ac:spMkLst>
        </pc:spChg>
      </pc:sldChg>
      <pc:sldChg chg="modSp add modTransition">
        <pc:chgData name="Maesaka Hirokazu" userId="2fb662230637332f" providerId="LiveId" clId="{8619E31C-64AD-45C7-BF6C-4E1794D27E83}" dt="2019-05-30T13:55:32.818" v="4894"/>
        <pc:sldMkLst>
          <pc:docMk/>
          <pc:sldMk cId="3871651309" sldId="321"/>
        </pc:sldMkLst>
        <pc:spChg chg="mod">
          <ac:chgData name="Maesaka Hirokazu" userId="2fb662230637332f" providerId="LiveId" clId="{8619E31C-64AD-45C7-BF6C-4E1794D27E83}" dt="2019-05-30T13:14:10.481" v="3296" actId="20577"/>
          <ac:spMkLst>
            <pc:docMk/>
            <pc:sldMk cId="3871651309" sldId="321"/>
            <ac:spMk id="2" creationId="{00000000-0000-0000-0000-000000000000}"/>
          </ac:spMkLst>
        </pc:spChg>
      </pc:sldChg>
      <pc:sldChg chg="modSp add modTransition modAnim">
        <pc:chgData name="Maesaka Hirokazu" userId="2fb662230637332f" providerId="LiveId" clId="{8619E31C-64AD-45C7-BF6C-4E1794D27E83}" dt="2019-05-30T13:55:32.818" v="4894"/>
        <pc:sldMkLst>
          <pc:docMk/>
          <pc:sldMk cId="2769618590" sldId="322"/>
        </pc:sldMkLst>
        <pc:spChg chg="mod">
          <ac:chgData name="Maesaka Hirokazu" userId="2fb662230637332f" providerId="LiveId" clId="{8619E31C-64AD-45C7-BF6C-4E1794D27E83}" dt="2019-05-30T13:05:21.073" v="2769" actId="20577"/>
          <ac:spMkLst>
            <pc:docMk/>
            <pc:sldMk cId="2769618590" sldId="322"/>
            <ac:spMk id="2" creationId="{00000000-0000-0000-0000-000000000000}"/>
          </ac:spMkLst>
        </pc:spChg>
        <pc:spChg chg="mod">
          <ac:chgData name="Maesaka Hirokazu" userId="2fb662230637332f" providerId="LiveId" clId="{8619E31C-64AD-45C7-BF6C-4E1794D27E83}" dt="2019-05-30T13:05:56.352" v="2792" actId="20577"/>
          <ac:spMkLst>
            <pc:docMk/>
            <pc:sldMk cId="2769618590" sldId="322"/>
            <ac:spMk id="3" creationId="{00000000-0000-0000-0000-000000000000}"/>
          </ac:spMkLst>
        </pc:spChg>
      </pc:sldChg>
      <pc:sldChg chg="modSp add modTransition">
        <pc:chgData name="Maesaka Hirokazu" userId="2fb662230637332f" providerId="LiveId" clId="{8619E31C-64AD-45C7-BF6C-4E1794D27E83}" dt="2019-05-30T13:55:32.818" v="4894"/>
        <pc:sldMkLst>
          <pc:docMk/>
          <pc:sldMk cId="2134600222" sldId="324"/>
        </pc:sldMkLst>
        <pc:spChg chg="mod">
          <ac:chgData name="Maesaka Hirokazu" userId="2fb662230637332f" providerId="LiveId" clId="{8619E31C-64AD-45C7-BF6C-4E1794D27E83}" dt="2019-05-30T13:14:02.457" v="3290" actId="20577"/>
          <ac:spMkLst>
            <pc:docMk/>
            <pc:sldMk cId="2134600222" sldId="324"/>
            <ac:spMk id="2" creationId="{00000000-0000-0000-0000-000000000000}"/>
          </ac:spMkLst>
        </pc:spChg>
      </pc:sldChg>
      <pc:sldChg chg="modSp add modTransition modAnim">
        <pc:chgData name="Maesaka Hirokazu" userId="2fb662230637332f" providerId="LiveId" clId="{8619E31C-64AD-45C7-BF6C-4E1794D27E83}" dt="2019-05-30T13:55:32.818" v="4894"/>
        <pc:sldMkLst>
          <pc:docMk/>
          <pc:sldMk cId="4108826417" sldId="325"/>
        </pc:sldMkLst>
        <pc:spChg chg="mod">
          <ac:chgData name="Maesaka Hirokazu" userId="2fb662230637332f" providerId="LiveId" clId="{8619E31C-64AD-45C7-BF6C-4E1794D27E83}" dt="2019-05-30T13:13:57.176" v="3288" actId="20577"/>
          <ac:spMkLst>
            <pc:docMk/>
            <pc:sldMk cId="4108826417" sldId="325"/>
            <ac:spMk id="2" creationId="{00000000-0000-0000-0000-000000000000}"/>
          </ac:spMkLst>
        </pc:spChg>
        <pc:spChg chg="mod">
          <ac:chgData name="Maesaka Hirokazu" userId="2fb662230637332f" providerId="LiveId" clId="{8619E31C-64AD-45C7-BF6C-4E1794D27E83}" dt="2019-05-30T13:06:21.027" v="2796" actId="1035"/>
          <ac:spMkLst>
            <pc:docMk/>
            <pc:sldMk cId="4108826417" sldId="325"/>
            <ac:spMk id="3" creationId="{00000000-0000-0000-0000-000000000000}"/>
          </ac:spMkLst>
        </pc:spChg>
      </pc:sldChg>
      <pc:sldChg chg="modSp add modTransition modAnim">
        <pc:chgData name="Maesaka Hirokazu" userId="2fb662230637332f" providerId="LiveId" clId="{8619E31C-64AD-45C7-BF6C-4E1794D27E83}" dt="2019-05-30T13:55:32.818" v="4894"/>
        <pc:sldMkLst>
          <pc:docMk/>
          <pc:sldMk cId="645509375" sldId="326"/>
        </pc:sldMkLst>
        <pc:spChg chg="mod">
          <ac:chgData name="Maesaka Hirokazu" userId="2fb662230637332f" providerId="LiveId" clId="{8619E31C-64AD-45C7-BF6C-4E1794D27E83}" dt="2019-05-30T13:46:19.561" v="4836" actId="207"/>
          <ac:spMkLst>
            <pc:docMk/>
            <pc:sldMk cId="645509375" sldId="326"/>
            <ac:spMk id="3" creationId="{00000000-0000-0000-0000-000000000000}"/>
          </ac:spMkLst>
        </pc:spChg>
      </pc:sldChg>
      <pc:sldChg chg="modSp add modTransition">
        <pc:chgData name="Maesaka Hirokazu" userId="2fb662230637332f" providerId="LiveId" clId="{8619E31C-64AD-45C7-BF6C-4E1794D27E83}" dt="2019-05-30T13:55:32.818" v="4894"/>
        <pc:sldMkLst>
          <pc:docMk/>
          <pc:sldMk cId="751474681" sldId="360"/>
        </pc:sldMkLst>
        <pc:spChg chg="mod">
          <ac:chgData name="Maesaka Hirokazu" userId="2fb662230637332f" providerId="LiveId" clId="{8619E31C-64AD-45C7-BF6C-4E1794D27E83}" dt="2019-05-30T13:50:47.748" v="4890" actId="6549"/>
          <ac:spMkLst>
            <pc:docMk/>
            <pc:sldMk cId="751474681" sldId="360"/>
            <ac:spMk id="8" creationId="{00000000-0000-0000-0000-000000000000}"/>
          </ac:spMkLst>
        </pc:spChg>
      </pc:sldChg>
      <pc:sldMasterChg chg="modSp modSldLayout">
        <pc:chgData name="Maesaka Hirokazu" userId="2fb662230637332f" providerId="LiveId" clId="{8619E31C-64AD-45C7-BF6C-4E1794D27E83}" dt="2019-05-29T08:50:01.311" v="228" actId="478"/>
        <pc:sldMasterMkLst>
          <pc:docMk/>
          <pc:sldMasterMk cId="0" sldId="2147483648"/>
        </pc:sldMasterMkLst>
        <pc:spChg chg="mod">
          <ac:chgData name="Maesaka Hirokazu" userId="2fb662230637332f" providerId="LiveId" clId="{8619E31C-64AD-45C7-BF6C-4E1794D27E83}" dt="2019-05-29T08:47:11.474" v="213" actId="123"/>
          <ac:spMkLst>
            <pc:docMk/>
            <pc:sldMasterMk cId="0" sldId="2147483648"/>
            <ac:spMk id="2" creationId="{00000000-0000-0000-0000-000000000000}"/>
          </ac:spMkLst>
        </pc:spChg>
        <pc:spChg chg="mod">
          <ac:chgData name="Maesaka Hirokazu" userId="2fb662230637332f" providerId="LiveId" clId="{8619E31C-64AD-45C7-BF6C-4E1794D27E83}" dt="2019-05-29T08:47:01.054" v="211" actId="14100"/>
          <ac:spMkLst>
            <pc:docMk/>
            <pc:sldMasterMk cId="0" sldId="2147483648"/>
            <ac:spMk id="3" creationId="{00000000-0000-0000-0000-000000000000}"/>
          </ac:spMkLst>
        </pc:spChg>
        <pc:spChg chg="mod">
          <ac:chgData name="Maesaka Hirokazu" userId="2fb662230637332f" providerId="LiveId" clId="{8619E31C-64AD-45C7-BF6C-4E1794D27E83}" dt="2019-05-29T08:46:04.910" v="207" actId="14100"/>
          <ac:spMkLst>
            <pc:docMk/>
            <pc:sldMasterMk cId="0" sldId="2147483648"/>
            <ac:spMk id="5" creationId="{00000000-0000-0000-0000-000000000000}"/>
          </ac:spMkLst>
        </pc:spChg>
        <pc:sldLayoutChg chg="delSp modSp">
          <pc:chgData name="Maesaka Hirokazu" userId="2fb662230637332f" providerId="LiveId" clId="{8619E31C-64AD-45C7-BF6C-4E1794D27E83}" dt="2019-05-29T08:46:01.575" v="206" actId="14100"/>
          <pc:sldLayoutMkLst>
            <pc:docMk/>
            <pc:sldMasterMk cId="0" sldId="2147483648"/>
            <pc:sldLayoutMk cId="0" sldId="2147483649"/>
          </pc:sldLayoutMkLst>
          <pc:spChg chg="mod">
            <ac:chgData name="Maesaka Hirokazu" userId="2fb662230637332f" providerId="LiveId" clId="{8619E31C-64AD-45C7-BF6C-4E1794D27E83}" dt="2019-05-29T08:46:01.575" v="206" actId="14100"/>
            <ac:spMkLst>
              <pc:docMk/>
              <pc:sldMasterMk cId="0" sldId="2147483648"/>
              <pc:sldLayoutMk cId="0" sldId="2147483649"/>
              <ac:spMk id="5" creationId="{00000000-0000-0000-0000-000000000000}"/>
            </ac:spMkLst>
          </pc:spChg>
          <pc:spChg chg="del">
            <ac:chgData name="Maesaka Hirokazu" userId="2fb662230637332f" providerId="LiveId" clId="{8619E31C-64AD-45C7-BF6C-4E1794D27E83}" dt="2019-05-29T08:45:58.366" v="205" actId="478"/>
            <ac:spMkLst>
              <pc:docMk/>
              <pc:sldMasterMk cId="0" sldId="2147483648"/>
              <pc:sldLayoutMk cId="0" sldId="2147483649"/>
              <ac:spMk id="10" creationId="{00000000-0000-0000-0000-000000000000}"/>
            </ac:spMkLst>
          </pc:spChg>
          <pc:spChg chg="del">
            <ac:chgData name="Maesaka Hirokazu" userId="2fb662230637332f" providerId="LiveId" clId="{8619E31C-64AD-45C7-BF6C-4E1794D27E83}" dt="2019-05-29T08:45:55.898" v="204" actId="478"/>
            <ac:spMkLst>
              <pc:docMk/>
              <pc:sldMasterMk cId="0" sldId="2147483648"/>
              <pc:sldLayoutMk cId="0" sldId="2147483649"/>
              <ac:spMk id="11" creationId="{00000000-0000-0000-0000-000000000000}"/>
            </ac:spMkLst>
          </pc:spChg>
        </pc:sldLayoutChg>
        <pc:sldLayoutChg chg="delSp">
          <pc:chgData name="Maesaka Hirokazu" userId="2fb662230637332f" providerId="LiveId" clId="{8619E31C-64AD-45C7-BF6C-4E1794D27E83}" dt="2019-05-29T08:49:05.408" v="217" actId="478"/>
          <pc:sldLayoutMkLst>
            <pc:docMk/>
            <pc:sldMasterMk cId="0" sldId="2147483648"/>
            <pc:sldLayoutMk cId="0" sldId="2147483650"/>
          </pc:sldLayoutMkLst>
          <pc:spChg chg="del">
            <ac:chgData name="Maesaka Hirokazu" userId="2fb662230637332f" providerId="LiveId" clId="{8619E31C-64AD-45C7-BF6C-4E1794D27E83}" dt="2019-05-29T08:49:05.408" v="217" actId="478"/>
            <ac:spMkLst>
              <pc:docMk/>
              <pc:sldMasterMk cId="0" sldId="2147483648"/>
              <pc:sldLayoutMk cId="0" sldId="2147483650"/>
              <ac:spMk id="9" creationId="{00000000-0000-0000-0000-000000000000}"/>
            </ac:spMkLst>
          </pc:spChg>
          <pc:spChg chg="del">
            <ac:chgData name="Maesaka Hirokazu" userId="2fb662230637332f" providerId="LiveId" clId="{8619E31C-64AD-45C7-BF6C-4E1794D27E83}" dt="2019-05-29T08:49:05.408" v="217" actId="478"/>
            <ac:spMkLst>
              <pc:docMk/>
              <pc:sldMasterMk cId="0" sldId="2147483648"/>
              <pc:sldLayoutMk cId="0" sldId="2147483650"/>
              <ac:spMk id="10" creationId="{00000000-0000-0000-0000-000000000000}"/>
            </ac:spMkLst>
          </pc:spChg>
          <pc:picChg chg="del">
            <ac:chgData name="Maesaka Hirokazu" userId="2fb662230637332f" providerId="LiveId" clId="{8619E31C-64AD-45C7-BF6C-4E1794D27E83}" dt="2019-05-29T08:49:05.408" v="217" actId="478"/>
            <ac:picMkLst>
              <pc:docMk/>
              <pc:sldMasterMk cId="0" sldId="2147483648"/>
              <pc:sldLayoutMk cId="0" sldId="2147483650"/>
              <ac:picMk id="7" creationId="{00000000-0000-0000-0000-000000000000}"/>
            </ac:picMkLst>
          </pc:picChg>
          <pc:picChg chg="del">
            <ac:chgData name="Maesaka Hirokazu" userId="2fb662230637332f" providerId="LiveId" clId="{8619E31C-64AD-45C7-BF6C-4E1794D27E83}" dt="2019-05-29T08:49:05.408" v="217" actId="478"/>
            <ac:picMkLst>
              <pc:docMk/>
              <pc:sldMasterMk cId="0" sldId="2147483648"/>
              <pc:sldLayoutMk cId="0" sldId="2147483650"/>
              <ac:picMk id="8" creationId="{00000000-0000-0000-0000-000000000000}"/>
            </ac:picMkLst>
          </pc:picChg>
        </pc:sldLayoutChg>
        <pc:sldLayoutChg chg="delSp">
          <pc:chgData name="Maesaka Hirokazu" userId="2fb662230637332f" providerId="LiveId" clId="{8619E31C-64AD-45C7-BF6C-4E1794D27E83}" dt="2019-05-29T08:49:13.977" v="218" actId="478"/>
          <pc:sldLayoutMkLst>
            <pc:docMk/>
            <pc:sldMasterMk cId="0" sldId="2147483648"/>
            <pc:sldLayoutMk cId="0" sldId="2147483651"/>
          </pc:sldLayoutMkLst>
          <pc:spChg chg="del">
            <ac:chgData name="Maesaka Hirokazu" userId="2fb662230637332f" providerId="LiveId" clId="{8619E31C-64AD-45C7-BF6C-4E1794D27E83}" dt="2019-05-29T08:49:13.977" v="218" actId="478"/>
            <ac:spMkLst>
              <pc:docMk/>
              <pc:sldMasterMk cId="0" sldId="2147483648"/>
              <pc:sldLayoutMk cId="0" sldId="2147483651"/>
              <ac:spMk id="9" creationId="{00000000-0000-0000-0000-000000000000}"/>
            </ac:spMkLst>
          </pc:spChg>
          <pc:spChg chg="del">
            <ac:chgData name="Maesaka Hirokazu" userId="2fb662230637332f" providerId="LiveId" clId="{8619E31C-64AD-45C7-BF6C-4E1794D27E83}" dt="2019-05-29T08:49:13.977" v="218" actId="478"/>
            <ac:spMkLst>
              <pc:docMk/>
              <pc:sldMasterMk cId="0" sldId="2147483648"/>
              <pc:sldLayoutMk cId="0" sldId="2147483651"/>
              <ac:spMk id="10" creationId="{00000000-0000-0000-0000-000000000000}"/>
            </ac:spMkLst>
          </pc:spChg>
          <pc:picChg chg="del">
            <ac:chgData name="Maesaka Hirokazu" userId="2fb662230637332f" providerId="LiveId" clId="{8619E31C-64AD-45C7-BF6C-4E1794D27E83}" dt="2019-05-29T08:49:13.977" v="218" actId="478"/>
            <ac:picMkLst>
              <pc:docMk/>
              <pc:sldMasterMk cId="0" sldId="2147483648"/>
              <pc:sldLayoutMk cId="0" sldId="2147483651"/>
              <ac:picMk id="11" creationId="{00000000-0000-0000-0000-000000000000}"/>
            </ac:picMkLst>
          </pc:picChg>
          <pc:picChg chg="del">
            <ac:chgData name="Maesaka Hirokazu" userId="2fb662230637332f" providerId="LiveId" clId="{8619E31C-64AD-45C7-BF6C-4E1794D27E83}" dt="2019-05-29T08:49:13.977" v="218" actId="478"/>
            <ac:picMkLst>
              <pc:docMk/>
              <pc:sldMasterMk cId="0" sldId="2147483648"/>
              <pc:sldLayoutMk cId="0" sldId="2147483651"/>
              <ac:picMk id="12" creationId="{00000000-0000-0000-0000-000000000000}"/>
            </ac:picMkLst>
          </pc:picChg>
        </pc:sldLayoutChg>
        <pc:sldLayoutChg chg="delSp">
          <pc:chgData name="Maesaka Hirokazu" userId="2fb662230637332f" providerId="LiveId" clId="{8619E31C-64AD-45C7-BF6C-4E1794D27E83}" dt="2019-05-29T08:48:59.182" v="216" actId="478"/>
          <pc:sldLayoutMkLst>
            <pc:docMk/>
            <pc:sldMasterMk cId="0" sldId="2147483648"/>
            <pc:sldLayoutMk cId="0" sldId="2147483652"/>
          </pc:sldLayoutMkLst>
          <pc:spChg chg="del">
            <ac:chgData name="Maesaka Hirokazu" userId="2fb662230637332f" providerId="LiveId" clId="{8619E31C-64AD-45C7-BF6C-4E1794D27E83}" dt="2019-05-29T08:48:57.240" v="215" actId="478"/>
            <ac:spMkLst>
              <pc:docMk/>
              <pc:sldMasterMk cId="0" sldId="2147483648"/>
              <pc:sldLayoutMk cId="0" sldId="2147483652"/>
              <ac:spMk id="10" creationId="{00000000-0000-0000-0000-000000000000}"/>
            </ac:spMkLst>
          </pc:spChg>
          <pc:spChg chg="del">
            <ac:chgData name="Maesaka Hirokazu" userId="2fb662230637332f" providerId="LiveId" clId="{8619E31C-64AD-45C7-BF6C-4E1794D27E83}" dt="2019-05-29T08:48:57.240" v="215" actId="478"/>
            <ac:spMkLst>
              <pc:docMk/>
              <pc:sldMasterMk cId="0" sldId="2147483648"/>
              <pc:sldLayoutMk cId="0" sldId="2147483652"/>
              <ac:spMk id="11" creationId="{00000000-0000-0000-0000-000000000000}"/>
            </ac:spMkLst>
          </pc:spChg>
          <pc:picChg chg="del">
            <ac:chgData name="Maesaka Hirokazu" userId="2fb662230637332f" providerId="LiveId" clId="{8619E31C-64AD-45C7-BF6C-4E1794D27E83}" dt="2019-05-29T08:48:59.182" v="216" actId="478"/>
            <ac:picMkLst>
              <pc:docMk/>
              <pc:sldMasterMk cId="0" sldId="2147483648"/>
              <pc:sldLayoutMk cId="0" sldId="2147483652"/>
              <ac:picMk id="12" creationId="{00000000-0000-0000-0000-000000000000}"/>
            </ac:picMkLst>
          </pc:picChg>
          <pc:picChg chg="del">
            <ac:chgData name="Maesaka Hirokazu" userId="2fb662230637332f" providerId="LiveId" clId="{8619E31C-64AD-45C7-BF6C-4E1794D27E83}" dt="2019-05-29T08:48:57.240" v="215" actId="478"/>
            <ac:picMkLst>
              <pc:docMk/>
              <pc:sldMasterMk cId="0" sldId="2147483648"/>
              <pc:sldLayoutMk cId="0" sldId="2147483652"/>
              <ac:picMk id="13" creationId="{00000000-0000-0000-0000-000000000000}"/>
            </ac:picMkLst>
          </pc:picChg>
        </pc:sldLayoutChg>
        <pc:sldLayoutChg chg="delSp">
          <pc:chgData name="Maesaka Hirokazu" userId="2fb662230637332f" providerId="LiveId" clId="{8619E31C-64AD-45C7-BF6C-4E1794D27E83}" dt="2019-05-29T08:49:31.551" v="222" actId="478"/>
          <pc:sldLayoutMkLst>
            <pc:docMk/>
            <pc:sldMasterMk cId="0" sldId="2147483648"/>
            <pc:sldLayoutMk cId="0" sldId="2147483653"/>
          </pc:sldLayoutMkLst>
          <pc:spChg chg="del">
            <ac:chgData name="Maesaka Hirokazu" userId="2fb662230637332f" providerId="LiveId" clId="{8619E31C-64AD-45C7-BF6C-4E1794D27E83}" dt="2019-05-29T08:49:28.943" v="221" actId="478"/>
            <ac:spMkLst>
              <pc:docMk/>
              <pc:sldMasterMk cId="0" sldId="2147483648"/>
              <pc:sldLayoutMk cId="0" sldId="2147483653"/>
              <ac:spMk id="12" creationId="{00000000-0000-0000-0000-000000000000}"/>
            </ac:spMkLst>
          </pc:spChg>
          <pc:spChg chg="del">
            <ac:chgData name="Maesaka Hirokazu" userId="2fb662230637332f" providerId="LiveId" clId="{8619E31C-64AD-45C7-BF6C-4E1794D27E83}" dt="2019-05-29T08:49:31.551" v="222" actId="478"/>
            <ac:spMkLst>
              <pc:docMk/>
              <pc:sldMasterMk cId="0" sldId="2147483648"/>
              <pc:sldLayoutMk cId="0" sldId="2147483653"/>
              <ac:spMk id="13" creationId="{00000000-0000-0000-0000-000000000000}"/>
            </ac:spMkLst>
          </pc:spChg>
          <pc:picChg chg="del">
            <ac:chgData name="Maesaka Hirokazu" userId="2fb662230637332f" providerId="LiveId" clId="{8619E31C-64AD-45C7-BF6C-4E1794D27E83}" dt="2019-05-29T08:49:31.551" v="222" actId="478"/>
            <ac:picMkLst>
              <pc:docMk/>
              <pc:sldMasterMk cId="0" sldId="2147483648"/>
              <pc:sldLayoutMk cId="0" sldId="2147483653"/>
              <ac:picMk id="14" creationId="{00000000-0000-0000-0000-000000000000}"/>
            </ac:picMkLst>
          </pc:picChg>
          <pc:picChg chg="del">
            <ac:chgData name="Maesaka Hirokazu" userId="2fb662230637332f" providerId="LiveId" clId="{8619E31C-64AD-45C7-BF6C-4E1794D27E83}" dt="2019-05-29T08:49:28.943" v="221" actId="478"/>
            <ac:picMkLst>
              <pc:docMk/>
              <pc:sldMasterMk cId="0" sldId="2147483648"/>
              <pc:sldLayoutMk cId="0" sldId="2147483653"/>
              <ac:picMk id="15" creationId="{00000000-0000-0000-0000-000000000000}"/>
            </ac:picMkLst>
          </pc:picChg>
        </pc:sldLayoutChg>
        <pc:sldLayoutChg chg="delSp">
          <pc:chgData name="Maesaka Hirokazu" userId="2fb662230637332f" providerId="LiveId" clId="{8619E31C-64AD-45C7-BF6C-4E1794D27E83}" dt="2019-05-29T08:49:25.814" v="220" actId="478"/>
          <pc:sldLayoutMkLst>
            <pc:docMk/>
            <pc:sldMasterMk cId="0" sldId="2147483648"/>
            <pc:sldLayoutMk cId="0" sldId="2147483654"/>
          </pc:sldLayoutMkLst>
          <pc:spChg chg="del">
            <ac:chgData name="Maesaka Hirokazu" userId="2fb662230637332f" providerId="LiveId" clId="{8619E31C-64AD-45C7-BF6C-4E1794D27E83}" dt="2019-05-29T08:49:23.762" v="219" actId="478"/>
            <ac:spMkLst>
              <pc:docMk/>
              <pc:sldMasterMk cId="0" sldId="2147483648"/>
              <pc:sldLayoutMk cId="0" sldId="2147483654"/>
              <ac:spMk id="8" creationId="{00000000-0000-0000-0000-000000000000}"/>
            </ac:spMkLst>
          </pc:spChg>
          <pc:spChg chg="del">
            <ac:chgData name="Maesaka Hirokazu" userId="2fb662230637332f" providerId="LiveId" clId="{8619E31C-64AD-45C7-BF6C-4E1794D27E83}" dt="2019-05-29T08:49:25.814" v="220" actId="478"/>
            <ac:spMkLst>
              <pc:docMk/>
              <pc:sldMasterMk cId="0" sldId="2147483648"/>
              <pc:sldLayoutMk cId="0" sldId="2147483654"/>
              <ac:spMk id="9" creationId="{00000000-0000-0000-0000-000000000000}"/>
            </ac:spMkLst>
          </pc:spChg>
          <pc:picChg chg="del">
            <ac:chgData name="Maesaka Hirokazu" userId="2fb662230637332f" providerId="LiveId" clId="{8619E31C-64AD-45C7-BF6C-4E1794D27E83}" dt="2019-05-29T08:49:23.762" v="219" actId="478"/>
            <ac:picMkLst>
              <pc:docMk/>
              <pc:sldMasterMk cId="0" sldId="2147483648"/>
              <pc:sldLayoutMk cId="0" sldId="2147483654"/>
              <ac:picMk id="10" creationId="{00000000-0000-0000-0000-000000000000}"/>
            </ac:picMkLst>
          </pc:picChg>
          <pc:picChg chg="del">
            <ac:chgData name="Maesaka Hirokazu" userId="2fb662230637332f" providerId="LiveId" clId="{8619E31C-64AD-45C7-BF6C-4E1794D27E83}" dt="2019-05-29T08:49:23.762" v="219" actId="478"/>
            <ac:picMkLst>
              <pc:docMk/>
              <pc:sldMasterMk cId="0" sldId="2147483648"/>
              <pc:sldLayoutMk cId="0" sldId="2147483654"/>
              <ac:picMk id="11" creationId="{00000000-0000-0000-0000-000000000000}"/>
            </ac:picMkLst>
          </pc:picChg>
        </pc:sldLayoutChg>
        <pc:sldLayoutChg chg="delSp">
          <pc:chgData name="Maesaka Hirokazu" userId="2fb662230637332f" providerId="LiveId" clId="{8619E31C-64AD-45C7-BF6C-4E1794D27E83}" dt="2019-05-29T08:49:37.647" v="223" actId="478"/>
          <pc:sldLayoutMkLst>
            <pc:docMk/>
            <pc:sldMasterMk cId="0" sldId="2147483648"/>
            <pc:sldLayoutMk cId="0" sldId="2147483655"/>
          </pc:sldLayoutMkLst>
          <pc:spChg chg="del">
            <ac:chgData name="Maesaka Hirokazu" userId="2fb662230637332f" providerId="LiveId" clId="{8619E31C-64AD-45C7-BF6C-4E1794D27E83}" dt="2019-05-29T08:49:37.647" v="223" actId="478"/>
            <ac:spMkLst>
              <pc:docMk/>
              <pc:sldMasterMk cId="0" sldId="2147483648"/>
              <pc:sldLayoutMk cId="0" sldId="2147483655"/>
              <ac:spMk id="8" creationId="{00000000-0000-0000-0000-000000000000}"/>
            </ac:spMkLst>
          </pc:spChg>
          <pc:picChg chg="del">
            <ac:chgData name="Maesaka Hirokazu" userId="2fb662230637332f" providerId="LiveId" clId="{8619E31C-64AD-45C7-BF6C-4E1794D27E83}" dt="2019-05-29T08:49:37.647" v="223" actId="478"/>
            <ac:picMkLst>
              <pc:docMk/>
              <pc:sldMasterMk cId="0" sldId="2147483648"/>
              <pc:sldLayoutMk cId="0" sldId="2147483655"/>
              <ac:picMk id="11" creationId="{00000000-0000-0000-0000-000000000000}"/>
            </ac:picMkLst>
          </pc:picChg>
          <pc:picChg chg="del">
            <ac:chgData name="Maesaka Hirokazu" userId="2fb662230637332f" providerId="LiveId" clId="{8619E31C-64AD-45C7-BF6C-4E1794D27E83}" dt="2019-05-29T08:49:37.647" v="223" actId="478"/>
            <ac:picMkLst>
              <pc:docMk/>
              <pc:sldMasterMk cId="0" sldId="2147483648"/>
              <pc:sldLayoutMk cId="0" sldId="2147483655"/>
              <ac:picMk id="12" creationId="{00000000-0000-0000-0000-000000000000}"/>
            </ac:picMkLst>
          </pc:picChg>
        </pc:sldLayoutChg>
        <pc:sldLayoutChg chg="delSp">
          <pc:chgData name="Maesaka Hirokazu" userId="2fb662230637332f" providerId="LiveId" clId="{8619E31C-64AD-45C7-BF6C-4E1794D27E83}" dt="2019-05-29T08:49:42.216" v="224" actId="478"/>
          <pc:sldLayoutMkLst>
            <pc:docMk/>
            <pc:sldMasterMk cId="0" sldId="2147483648"/>
            <pc:sldLayoutMk cId="0" sldId="2147483656"/>
          </pc:sldLayoutMkLst>
          <pc:spChg chg="del">
            <ac:chgData name="Maesaka Hirokazu" userId="2fb662230637332f" providerId="LiveId" clId="{8619E31C-64AD-45C7-BF6C-4E1794D27E83}" dt="2019-05-29T08:49:42.216" v="224" actId="478"/>
            <ac:spMkLst>
              <pc:docMk/>
              <pc:sldMasterMk cId="0" sldId="2147483648"/>
              <pc:sldLayoutMk cId="0" sldId="2147483656"/>
              <ac:spMk id="11" creationId="{00000000-0000-0000-0000-000000000000}"/>
            </ac:spMkLst>
          </pc:spChg>
          <pc:picChg chg="del">
            <ac:chgData name="Maesaka Hirokazu" userId="2fb662230637332f" providerId="LiveId" clId="{8619E31C-64AD-45C7-BF6C-4E1794D27E83}" dt="2019-05-29T08:49:42.216" v="224" actId="478"/>
            <ac:picMkLst>
              <pc:docMk/>
              <pc:sldMasterMk cId="0" sldId="2147483648"/>
              <pc:sldLayoutMk cId="0" sldId="2147483656"/>
              <ac:picMk id="12" creationId="{00000000-0000-0000-0000-000000000000}"/>
            </ac:picMkLst>
          </pc:picChg>
          <pc:picChg chg="del">
            <ac:chgData name="Maesaka Hirokazu" userId="2fb662230637332f" providerId="LiveId" clId="{8619E31C-64AD-45C7-BF6C-4E1794D27E83}" dt="2019-05-29T08:49:42.216" v="224" actId="478"/>
            <ac:picMkLst>
              <pc:docMk/>
              <pc:sldMasterMk cId="0" sldId="2147483648"/>
              <pc:sldLayoutMk cId="0" sldId="2147483656"/>
              <ac:picMk id="13" creationId="{00000000-0000-0000-0000-000000000000}"/>
            </ac:picMkLst>
          </pc:picChg>
        </pc:sldLayoutChg>
        <pc:sldLayoutChg chg="delSp">
          <pc:chgData name="Maesaka Hirokazu" userId="2fb662230637332f" providerId="LiveId" clId="{8619E31C-64AD-45C7-BF6C-4E1794D27E83}" dt="2019-05-29T08:49:47.999" v="225" actId="478"/>
          <pc:sldLayoutMkLst>
            <pc:docMk/>
            <pc:sldMasterMk cId="0" sldId="2147483648"/>
            <pc:sldLayoutMk cId="0" sldId="2147483657"/>
          </pc:sldLayoutMkLst>
          <pc:spChg chg="del">
            <ac:chgData name="Maesaka Hirokazu" userId="2fb662230637332f" providerId="LiveId" clId="{8619E31C-64AD-45C7-BF6C-4E1794D27E83}" dt="2019-05-29T08:49:47.999" v="225" actId="478"/>
            <ac:spMkLst>
              <pc:docMk/>
              <pc:sldMasterMk cId="0" sldId="2147483648"/>
              <pc:sldLayoutMk cId="0" sldId="2147483657"/>
              <ac:spMk id="11" creationId="{00000000-0000-0000-0000-000000000000}"/>
            </ac:spMkLst>
          </pc:spChg>
          <pc:picChg chg="del">
            <ac:chgData name="Maesaka Hirokazu" userId="2fb662230637332f" providerId="LiveId" clId="{8619E31C-64AD-45C7-BF6C-4E1794D27E83}" dt="2019-05-29T08:49:47.999" v="225" actId="478"/>
            <ac:picMkLst>
              <pc:docMk/>
              <pc:sldMasterMk cId="0" sldId="2147483648"/>
              <pc:sldLayoutMk cId="0" sldId="2147483657"/>
              <ac:picMk id="12" creationId="{00000000-0000-0000-0000-000000000000}"/>
            </ac:picMkLst>
          </pc:picChg>
          <pc:picChg chg="del">
            <ac:chgData name="Maesaka Hirokazu" userId="2fb662230637332f" providerId="LiveId" clId="{8619E31C-64AD-45C7-BF6C-4E1794D27E83}" dt="2019-05-29T08:49:47.999" v="225" actId="478"/>
            <ac:picMkLst>
              <pc:docMk/>
              <pc:sldMasterMk cId="0" sldId="2147483648"/>
              <pc:sldLayoutMk cId="0" sldId="2147483657"/>
              <ac:picMk id="13" creationId="{00000000-0000-0000-0000-000000000000}"/>
            </ac:picMkLst>
          </pc:picChg>
        </pc:sldLayoutChg>
        <pc:sldLayoutChg chg="delSp">
          <pc:chgData name="Maesaka Hirokazu" userId="2fb662230637332f" providerId="LiveId" clId="{8619E31C-64AD-45C7-BF6C-4E1794D27E83}" dt="2019-05-29T08:49:57.654" v="227" actId="478"/>
          <pc:sldLayoutMkLst>
            <pc:docMk/>
            <pc:sldMasterMk cId="0" sldId="2147483648"/>
            <pc:sldLayoutMk cId="0" sldId="2147483658"/>
          </pc:sldLayoutMkLst>
          <pc:spChg chg="del">
            <ac:chgData name="Maesaka Hirokazu" userId="2fb662230637332f" providerId="LiveId" clId="{8619E31C-64AD-45C7-BF6C-4E1794D27E83}" dt="2019-05-29T08:49:55.544" v="226" actId="478"/>
            <ac:spMkLst>
              <pc:docMk/>
              <pc:sldMasterMk cId="0" sldId="2147483648"/>
              <pc:sldLayoutMk cId="0" sldId="2147483658"/>
              <ac:spMk id="9" creationId="{00000000-0000-0000-0000-000000000000}"/>
            </ac:spMkLst>
          </pc:spChg>
          <pc:spChg chg="del">
            <ac:chgData name="Maesaka Hirokazu" userId="2fb662230637332f" providerId="LiveId" clId="{8619E31C-64AD-45C7-BF6C-4E1794D27E83}" dt="2019-05-29T08:49:57.654" v="227" actId="478"/>
            <ac:spMkLst>
              <pc:docMk/>
              <pc:sldMasterMk cId="0" sldId="2147483648"/>
              <pc:sldLayoutMk cId="0" sldId="2147483658"/>
              <ac:spMk id="10" creationId="{00000000-0000-0000-0000-000000000000}"/>
            </ac:spMkLst>
          </pc:spChg>
          <pc:picChg chg="del">
            <ac:chgData name="Maesaka Hirokazu" userId="2fb662230637332f" providerId="LiveId" clId="{8619E31C-64AD-45C7-BF6C-4E1794D27E83}" dt="2019-05-29T08:49:55.544" v="226" actId="478"/>
            <ac:picMkLst>
              <pc:docMk/>
              <pc:sldMasterMk cId="0" sldId="2147483648"/>
              <pc:sldLayoutMk cId="0" sldId="2147483658"/>
              <ac:picMk id="11" creationId="{00000000-0000-0000-0000-000000000000}"/>
            </ac:picMkLst>
          </pc:picChg>
          <pc:picChg chg="del">
            <ac:chgData name="Maesaka Hirokazu" userId="2fb662230637332f" providerId="LiveId" clId="{8619E31C-64AD-45C7-BF6C-4E1794D27E83}" dt="2019-05-29T08:49:55.544" v="226" actId="478"/>
            <ac:picMkLst>
              <pc:docMk/>
              <pc:sldMasterMk cId="0" sldId="2147483648"/>
              <pc:sldLayoutMk cId="0" sldId="2147483658"/>
              <ac:picMk id="12" creationId="{00000000-0000-0000-0000-000000000000}"/>
            </ac:picMkLst>
          </pc:picChg>
        </pc:sldLayoutChg>
        <pc:sldLayoutChg chg="delSp">
          <pc:chgData name="Maesaka Hirokazu" userId="2fb662230637332f" providerId="LiveId" clId="{8619E31C-64AD-45C7-BF6C-4E1794D27E83}" dt="2019-05-29T08:50:01.311" v="228" actId="478"/>
          <pc:sldLayoutMkLst>
            <pc:docMk/>
            <pc:sldMasterMk cId="0" sldId="2147483648"/>
            <pc:sldLayoutMk cId="0" sldId="2147483659"/>
          </pc:sldLayoutMkLst>
          <pc:spChg chg="del">
            <ac:chgData name="Maesaka Hirokazu" userId="2fb662230637332f" providerId="LiveId" clId="{8619E31C-64AD-45C7-BF6C-4E1794D27E83}" dt="2019-05-29T08:50:01.311" v="228" actId="478"/>
            <ac:spMkLst>
              <pc:docMk/>
              <pc:sldMasterMk cId="0" sldId="2147483648"/>
              <pc:sldLayoutMk cId="0" sldId="2147483659"/>
              <ac:spMk id="10" creationId="{00000000-0000-0000-0000-000000000000}"/>
            </ac:spMkLst>
          </pc:spChg>
        </pc:sldLayoutChg>
      </pc:sldMaster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4FE15E-502D-4C89-9805-72D25894C9BF}" type="datetimeFigureOut">
              <a:rPr kumimoji="1" lang="ja-JP" altLang="en-US" smtClean="0"/>
              <a:t>2019/6/5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7B2C21-B406-4FD8-A790-143C145C73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48035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8FABEB-62D3-4BEA-BE22-FE0FC83B4C45}" type="datetimeFigureOut">
              <a:rPr kumimoji="1" lang="ja-JP" altLang="en-US" smtClean="0"/>
              <a:t>2019/6/5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79375" y="739775"/>
            <a:ext cx="657701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3768E9-08E4-434B-B2AC-570B621DDF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3005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79375" y="739775"/>
            <a:ext cx="6577013" cy="3700463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3768E9-08E4-434B-B2AC-570B621DDF0D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32524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79375" y="739775"/>
            <a:ext cx="6577013" cy="37004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3768E9-08E4-434B-B2AC-570B621DDF0D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91052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79375" y="739775"/>
            <a:ext cx="6577013" cy="37004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3768E9-08E4-434B-B2AC-570B621DDF0D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50299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 wrap="square"/>
          <a:lstStyle>
            <a:lvl1pPr>
              <a:defRPr b="1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June 5th, 2019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4165600" y="6643072"/>
            <a:ext cx="3860800" cy="214929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9B95C-C3B9-43C9-A482-106DC84D9CA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 descr="symbol1_72.gi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4566" y="401729"/>
            <a:ext cx="742950" cy="1262063"/>
          </a:xfrm>
          <a:prstGeom prst="rect">
            <a:avLst/>
          </a:prstGeom>
        </p:spPr>
      </p:pic>
      <p:pic>
        <p:nvPicPr>
          <p:cNvPr id="8" name="Picture 2" descr="C:\Users\maesaka\Desktop\SACLA LOGO 4C.wmf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6030" y="404668"/>
            <a:ext cx="1810856" cy="170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15413" y="0"/>
            <a:ext cx="10636168" cy="692696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June 5th, 2019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9B95C-C3B9-43C9-A482-106DC84D9C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839200" y="673820"/>
            <a:ext cx="27432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09600" y="673820"/>
            <a:ext cx="80264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June 5th, 2019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9B95C-C3B9-43C9-A482-106DC84D9C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19403" y="0"/>
            <a:ext cx="10849205" cy="692696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June 5th, 2019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9B95C-C3B9-43C9-A482-106DC84D9C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1424" y="2132857"/>
            <a:ext cx="10363200" cy="1362075"/>
          </a:xfrm>
        </p:spPr>
        <p:txBody>
          <a:bodyPr wrap="square" anchor="t"/>
          <a:lstStyle>
            <a:lvl1pPr algn="l">
              <a:defRPr sz="4000" b="1" cap="none" baseline="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899335" y="3573017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June 5th, 2019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9B95C-C3B9-43C9-A482-106DC84D9C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6429" y="0"/>
            <a:ext cx="10636168" cy="692696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09600" y="836712"/>
            <a:ext cx="5384800" cy="5688632"/>
          </a:xfrm>
        </p:spPr>
        <p:txBody>
          <a:bodyPr/>
          <a:lstStyle>
            <a:lvl1pPr>
              <a:defRPr sz="28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192011" y="836712"/>
            <a:ext cx="5384800" cy="5688632"/>
          </a:xfrm>
        </p:spPr>
        <p:txBody>
          <a:bodyPr/>
          <a:lstStyle>
            <a:lvl1pPr>
              <a:defRPr sz="28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June 5th, 2019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9B95C-C3B9-43C9-A482-106DC84D9C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6429" y="0"/>
            <a:ext cx="10636168" cy="692696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09600" y="836712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09600" y="1484784"/>
            <a:ext cx="5386917" cy="50405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193368" y="836712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193368" y="1484784"/>
            <a:ext cx="5389033" cy="50405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June 5th, 2019</a:t>
            </a:r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9B95C-C3B9-43C9-A482-106DC84D9C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6429" y="0"/>
            <a:ext cx="10636168" cy="692696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June 5th, 2019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9B95C-C3B9-43C9-A482-106DC84D9C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June 5th, 2019</a:t>
            </a:r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9B95C-C3B9-43C9-A482-106DC84D9C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766733" y="667013"/>
            <a:ext cx="6815667" cy="585833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09601" y="1435100"/>
            <a:ext cx="4011084" cy="509024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June 5th, 2019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9B95C-C3B9-43C9-A482-106DC84D9C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/>
              <a:t>アイコンをクリックして図を追加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June 5th, 2019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9B95C-C3B9-43C9-A482-106DC84D9C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609601" y="0"/>
            <a:ext cx="10671596" cy="692696"/>
          </a:xfrm>
          <a:prstGeom prst="rect">
            <a:avLst/>
          </a:prstGeom>
        </p:spPr>
        <p:txBody>
          <a:bodyPr vert="horz" wrap="none" lIns="0" tIns="144000" rIns="0" bIns="45720" rtlCol="0" anchor="ctr">
            <a:normAutofit/>
          </a:bodyPr>
          <a:lstStyle/>
          <a:p>
            <a:r>
              <a:rPr kumimoji="1" lang="ja-JP" altLang="en-US" dirty="0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09600" y="836712"/>
            <a:ext cx="10972800" cy="6021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0" y="6643072"/>
            <a:ext cx="2844800" cy="214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June 5th, 2019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4165600" y="6643072"/>
            <a:ext cx="3860800" cy="214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9347200" y="6643072"/>
            <a:ext cx="2844800" cy="214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79B95C-C3B9-43C9-A482-106DC84D9C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just" defTabSz="914400" rtl="0" eaLnBrk="1" latinLnBrk="0" hangingPunct="1">
        <a:spcBef>
          <a:spcPct val="0"/>
        </a:spcBef>
        <a:buNone/>
        <a:defRPr kumimoji="1" sz="4400" b="1" kern="1200">
          <a:solidFill>
            <a:schemeClr val="tx2">
              <a:lumMod val="5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12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5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1.jpeg"/><Relationship Id="rId5" Type="http://schemas.openxmlformats.org/officeDocument/2006/relationships/image" Target="../media/image29.emf"/><Relationship Id="rId4" Type="http://schemas.openxmlformats.org/officeDocument/2006/relationships/oleObject" Target="../embeddings/oleObject2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.png"/><Relationship Id="rId4" Type="http://schemas.openxmlformats.org/officeDocument/2006/relationships/image" Target="../media/image28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4.emf"/><Relationship Id="rId7" Type="http://schemas.openxmlformats.org/officeDocument/2006/relationships/image" Target="../media/image8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5340" y="1988840"/>
            <a:ext cx="11881320" cy="2018655"/>
          </a:xfrm>
        </p:spPr>
        <p:txBody>
          <a:bodyPr>
            <a:normAutofit/>
          </a:bodyPr>
          <a:lstStyle/>
          <a:p>
            <a:pPr algn="ctr"/>
            <a:r>
              <a:rPr lang="en-US" altLang="ja-JP" dirty="0">
                <a:effectLst/>
              </a:rPr>
              <a:t>Improvements of Transverse and Longitudinal Beam Diagnostics in SACLA</a:t>
            </a:r>
            <a:endParaRPr lang="ja-JP" altLang="en-US" sz="36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08830" y="4221088"/>
            <a:ext cx="8951666" cy="2386868"/>
          </a:xfrm>
        </p:spPr>
        <p:txBody>
          <a:bodyPr>
            <a:normAutofit fontScale="85000" lnSpcReduction="10000"/>
          </a:bodyPr>
          <a:lstStyle/>
          <a:p>
            <a:r>
              <a:rPr lang="en-US" altLang="ja-JP" b="1" u="sng" dirty="0"/>
              <a:t>H. Maesaka</a:t>
            </a:r>
            <a:r>
              <a:rPr lang="en-US" altLang="ja-JP" dirty="0"/>
              <a:t>, S. Matsubara, T. Ohshima, T. Inagaki, T. Hara</a:t>
            </a:r>
            <a:endParaRPr lang="en-US" altLang="ja-JP" b="1" u="sng" dirty="0"/>
          </a:p>
          <a:p>
            <a:r>
              <a:rPr kumimoji="1" lang="fr-FR" altLang="ja-JP" dirty="0"/>
              <a:t>RIKEN SPring-8 Center</a:t>
            </a:r>
          </a:p>
          <a:p>
            <a:r>
              <a:rPr kumimoji="1" lang="fr-FR" altLang="ja-JP" dirty="0"/>
              <a:t>Japan Synchrotron Radiataion Research Institute (JASRI)</a:t>
            </a:r>
          </a:p>
          <a:p>
            <a:r>
              <a:rPr lang="en-US" altLang="ja-JP" dirty="0"/>
              <a:t>June 5</a:t>
            </a:r>
            <a:r>
              <a:rPr lang="en-US" altLang="ja-JP" baseline="30000" dirty="0"/>
              <a:t>th</a:t>
            </a:r>
            <a:r>
              <a:rPr lang="en-US" altLang="ja-JP" dirty="0"/>
              <a:t>, 2019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>
                <a:latin typeface="+mn-lt"/>
              </a:rPr>
              <a:t>PSI scheme</a:t>
            </a:r>
            <a:endParaRPr kumimoji="1" lang="ja-JP" altLang="en-US" dirty="0">
              <a:latin typeface="+mn-lt"/>
            </a:endParaRPr>
          </a:p>
        </p:txBody>
      </p:sp>
      <p:sp>
        <p:nvSpPr>
          <p:cNvPr id="27" name="コンテンツ プレースホルダー 26">
            <a:extLst>
              <a:ext uri="{FF2B5EF4-FFF2-40B4-BE49-F238E27FC236}">
                <a16:creationId xmlns:a16="http://schemas.microsoft.com/office/drawing/2014/main" id="{DDF417B0-02DC-4EBF-899D-B0D182042F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sz="2400" dirty="0"/>
              <a:t>Some profile monitors based on PSI scheme were installed in 2017.</a:t>
            </a:r>
          </a:p>
          <a:p>
            <a:endParaRPr lang="ja-JP" altLang="en-US" sz="2400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683B167-5E37-4F23-9103-970E8CD7B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June 5th, 2019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E763D5D-1037-48CE-A9AC-80467E4A7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3D6CE-7ABB-4BD1-9723-FB892CB84E6B}" type="slidenum">
              <a:rPr kumimoji="1" lang="ja-JP" altLang="en-US" smtClean="0"/>
              <a:t>10</a:t>
            </a:fld>
            <a:endParaRPr kumimoji="1" lang="ja-JP" altLang="en-US"/>
          </a:p>
        </p:txBody>
      </p: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F3F54FB8-F401-4D1E-8A64-A5CE73137157}"/>
              </a:ext>
            </a:extLst>
          </p:cNvPr>
          <p:cNvGrpSpPr/>
          <p:nvPr/>
        </p:nvGrpSpPr>
        <p:grpSpPr>
          <a:xfrm>
            <a:off x="2135560" y="1317850"/>
            <a:ext cx="6885195" cy="5421554"/>
            <a:chOff x="1124818" y="1746250"/>
            <a:chExt cx="6108700" cy="4810125"/>
          </a:xfrm>
        </p:grpSpPr>
        <p:graphicFrame>
          <p:nvGraphicFramePr>
            <p:cNvPr id="5" name="オブジェクト 4"/>
            <p:cNvGraphicFramePr>
              <a:graphicFrameLocks noChangeAspect="1"/>
            </p:cNvGraphicFramePr>
            <p:nvPr>
              <p:extLst/>
            </p:nvPr>
          </p:nvGraphicFramePr>
          <p:xfrm>
            <a:off x="1124818" y="1746250"/>
            <a:ext cx="6108700" cy="48101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8" name="Drawing" r:id="rId3" imgW="5771669" imgH="4542834" progId="Canvas.Drawing.X">
                    <p:embed/>
                  </p:oleObj>
                </mc:Choice>
                <mc:Fallback>
                  <p:oleObj name="Drawing" r:id="rId3" imgW="5771669" imgH="4542834" progId="Canvas.Drawing.X">
                    <p:embed/>
                    <p:pic>
                      <p:nvPicPr>
                        <p:cNvPr id="5" name="オブジェクト 4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124818" y="1746250"/>
                          <a:ext cx="6108700" cy="48101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8" name="直線矢印コネクタ 7"/>
            <p:cNvCxnSpPr>
              <a:cxnSpLocks/>
            </p:cNvCxnSpPr>
            <p:nvPr/>
          </p:nvCxnSpPr>
          <p:spPr>
            <a:xfrm>
              <a:off x="3643543" y="3154606"/>
              <a:ext cx="1192371" cy="274394"/>
            </a:xfrm>
            <a:prstGeom prst="straightConnector1">
              <a:avLst/>
            </a:prstGeom>
            <a:ln w="38100">
              <a:solidFill>
                <a:srgbClr val="0000CC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矢印コネクタ 8"/>
            <p:cNvCxnSpPr>
              <a:cxnSpLocks/>
            </p:cNvCxnSpPr>
            <p:nvPr/>
          </p:nvCxnSpPr>
          <p:spPr>
            <a:xfrm flipV="1">
              <a:off x="4992860" y="3181060"/>
              <a:ext cx="914310" cy="247941"/>
            </a:xfrm>
            <a:prstGeom prst="straightConnector1">
              <a:avLst/>
            </a:prstGeom>
            <a:ln w="38100">
              <a:solidFill>
                <a:srgbClr val="0000CC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矢印コネクタ 10"/>
            <p:cNvCxnSpPr>
              <a:cxnSpLocks/>
            </p:cNvCxnSpPr>
            <p:nvPr/>
          </p:nvCxnSpPr>
          <p:spPr>
            <a:xfrm flipV="1">
              <a:off x="3696832" y="2909455"/>
              <a:ext cx="381635" cy="73949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矢印コネクタ 13"/>
            <p:cNvCxnSpPr>
              <a:cxnSpLocks/>
            </p:cNvCxnSpPr>
            <p:nvPr/>
          </p:nvCxnSpPr>
          <p:spPr>
            <a:xfrm>
              <a:off x="4418037" y="3032760"/>
              <a:ext cx="0" cy="3135419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テキスト ボックス 15"/>
            <p:cNvSpPr txBox="1"/>
            <p:nvPr/>
          </p:nvSpPr>
          <p:spPr>
            <a:xfrm>
              <a:off x="3605230" y="1834094"/>
              <a:ext cx="164436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dirty="0">
                  <a:solidFill>
                    <a:srgbClr val="0000CC"/>
                  </a:solidFill>
                </a:rPr>
                <a:t>Shaft</a:t>
              </a:r>
              <a:r>
                <a:rPr lang="ja-JP" altLang="en-US" dirty="0">
                  <a:solidFill>
                    <a:srgbClr val="0000CC"/>
                  </a:solidFill>
                </a:rPr>
                <a:t> </a:t>
              </a:r>
              <a:r>
                <a:rPr lang="en-US" altLang="ja-JP" dirty="0">
                  <a:solidFill>
                    <a:srgbClr val="0000CC"/>
                  </a:solidFill>
                </a:rPr>
                <a:t>φ</a:t>
              </a:r>
              <a:r>
                <a:rPr lang="ja-JP" altLang="en-US" dirty="0">
                  <a:solidFill>
                    <a:srgbClr val="0000CC"/>
                  </a:solidFill>
                </a:rPr>
                <a:t> </a:t>
              </a:r>
              <a:r>
                <a:rPr lang="en-US" altLang="ja-JP" dirty="0">
                  <a:solidFill>
                    <a:srgbClr val="0000CC"/>
                  </a:solidFill>
                </a:rPr>
                <a:t>62mm</a:t>
              </a:r>
              <a:endParaRPr lang="ja-JP" altLang="en-US" dirty="0">
                <a:solidFill>
                  <a:srgbClr val="0000CC"/>
                </a:solidFill>
              </a:endParaRP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A8A2BD58-5B85-4B71-97E2-D1152EE9043F}"/>
                </a:ext>
              </a:extLst>
            </p:cNvPr>
            <p:cNvSpPr txBox="1"/>
            <p:nvPr/>
          </p:nvSpPr>
          <p:spPr>
            <a:xfrm>
              <a:off x="5867389" y="3817648"/>
              <a:ext cx="11859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/>
                <a:t>COTR axis</a:t>
              </a:r>
              <a:endParaRPr lang="ja-JP" altLang="en-US" dirty="0"/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C33E2959-FAEB-4B48-B5CE-6DB1226BC725}"/>
                </a:ext>
              </a:extLst>
            </p:cNvPr>
            <p:cNvSpPr txBox="1"/>
            <p:nvPr/>
          </p:nvSpPr>
          <p:spPr>
            <a:xfrm>
              <a:off x="4358668" y="6168179"/>
              <a:ext cx="23230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/>
                <a:t>Scintillation light axis</a:t>
              </a:r>
              <a:endParaRPr lang="ja-JP" altLang="en-US" dirty="0"/>
            </a:p>
          </p:txBody>
        </p: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F9131077-2169-47B4-979B-70726CA6D56A}"/>
                </a:ext>
              </a:extLst>
            </p:cNvPr>
            <p:cNvCxnSpPr>
              <a:cxnSpLocks/>
            </p:cNvCxnSpPr>
            <p:nvPr/>
          </p:nvCxnSpPr>
          <p:spPr>
            <a:xfrm>
              <a:off x="5867389" y="3305030"/>
              <a:ext cx="290959" cy="35949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E8BEDB17-2A73-4235-B2ED-029302C469D1}"/>
                </a:ext>
              </a:extLst>
            </p:cNvPr>
            <p:cNvSpPr txBox="1"/>
            <p:nvPr/>
          </p:nvSpPr>
          <p:spPr>
            <a:xfrm rot="2700000">
              <a:off x="3943864" y="2579279"/>
              <a:ext cx="8714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>
                  <a:solidFill>
                    <a:srgbClr val="FF0000"/>
                  </a:solidFill>
                  <a:effectLst>
                    <a:glow rad="127000">
                      <a:schemeClr val="bg1"/>
                    </a:glow>
                  </a:effectLst>
                </a:rPr>
                <a:t>Mirror</a:t>
              </a:r>
              <a:endParaRPr lang="ja-JP" altLang="en-US" dirty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</a:endParaRPr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54AF5BF1-97A0-4892-8BFC-01E1F1BF26F7}"/>
                </a:ext>
              </a:extLst>
            </p:cNvPr>
            <p:cNvSpPr txBox="1"/>
            <p:nvPr/>
          </p:nvSpPr>
          <p:spPr>
            <a:xfrm rot="16532643">
              <a:off x="2912119" y="3395468"/>
              <a:ext cx="9124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err="1">
                  <a:solidFill>
                    <a:srgbClr val="FF0000"/>
                  </a:solidFill>
                  <a:effectLst>
                    <a:glow rad="127000">
                      <a:schemeClr val="bg1"/>
                    </a:glow>
                  </a:effectLst>
                </a:rPr>
                <a:t>Ce:YAG</a:t>
              </a:r>
              <a:endParaRPr lang="ja-JP" altLang="en-US" dirty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</a:endParaRPr>
            </a:p>
          </p:txBody>
        </p:sp>
      </p:grp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AED7BDA6-4728-4E98-831A-7CFD67E80576}"/>
              </a:ext>
            </a:extLst>
          </p:cNvPr>
          <p:cNvSpPr txBox="1"/>
          <p:nvPr/>
        </p:nvSpPr>
        <p:spPr>
          <a:xfrm>
            <a:off x="6808672" y="462653"/>
            <a:ext cx="35894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/>
              <a:t>R. </a:t>
            </a:r>
            <a:r>
              <a:rPr lang="en-US" altLang="ja-JP" sz="1400" dirty="0" err="1"/>
              <a:t>Ischebeck</a:t>
            </a:r>
            <a:r>
              <a:rPr lang="en-US" altLang="ja-JP" sz="1400" dirty="0"/>
              <a:t> et al., PRAB 18, 082802 (2015).</a:t>
            </a:r>
            <a:endParaRPr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74443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6429" y="0"/>
            <a:ext cx="10636168" cy="692696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Imaging</a:t>
            </a:r>
            <a:r>
              <a:rPr lang="ja-JP" altLang="en-US" dirty="0"/>
              <a:t> </a:t>
            </a:r>
            <a:r>
              <a:rPr lang="en-US" altLang="ja-JP" dirty="0"/>
              <a:t>system for PSI scheme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40B896E-6870-4942-B5DE-96F717BB12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June 5th, 2019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F8F394A-DFA8-4275-846A-83E7D2A79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3D6CE-7ABB-4BD1-9723-FB892CB84E6B}" type="slidenum">
              <a:rPr kumimoji="1" lang="ja-JP" altLang="en-US" smtClean="0"/>
              <a:t>11</a:t>
            </a:fld>
            <a:endParaRPr kumimoji="1" lang="ja-JP" altLang="en-US"/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41B26C4F-F291-49EA-85E2-156DFD4AF80D}"/>
              </a:ext>
            </a:extLst>
          </p:cNvPr>
          <p:cNvGrpSpPr/>
          <p:nvPr/>
        </p:nvGrpSpPr>
        <p:grpSpPr>
          <a:xfrm>
            <a:off x="736071" y="949569"/>
            <a:ext cx="7448161" cy="5908431"/>
            <a:chOff x="1914659" y="985882"/>
            <a:chExt cx="7177223" cy="5693503"/>
          </a:xfrm>
        </p:grpSpPr>
        <p:pic>
          <p:nvPicPr>
            <p:cNvPr id="10" name="図 9">
              <a:extLst>
                <a:ext uri="{FF2B5EF4-FFF2-40B4-BE49-F238E27FC236}">
                  <a16:creationId xmlns:a16="http://schemas.microsoft.com/office/drawing/2014/main" id="{8330F351-59BF-4184-B9DC-905F5573734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38727"/>
            <a:stretch/>
          </p:blipFill>
          <p:spPr>
            <a:xfrm>
              <a:off x="1914659" y="1379570"/>
              <a:ext cx="6969057" cy="5299815"/>
            </a:xfrm>
            <a:prstGeom prst="rect">
              <a:avLst/>
            </a:prstGeom>
          </p:spPr>
        </p:pic>
        <p:sp>
          <p:nvSpPr>
            <p:cNvPr id="8" name="円弧 7"/>
            <p:cNvSpPr/>
            <p:nvPr/>
          </p:nvSpPr>
          <p:spPr>
            <a:xfrm>
              <a:off x="5517608" y="1626061"/>
              <a:ext cx="723569" cy="723569"/>
            </a:xfrm>
            <a:prstGeom prst="arc">
              <a:avLst>
                <a:gd name="adj1" fmla="val 13996022"/>
                <a:gd name="adj2" fmla="val 5523830"/>
              </a:avLst>
            </a:prstGeom>
            <a:ln w="381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円弧 8"/>
            <p:cNvSpPr/>
            <p:nvPr/>
          </p:nvSpPr>
          <p:spPr>
            <a:xfrm>
              <a:off x="4277204" y="1626060"/>
              <a:ext cx="723569" cy="723569"/>
            </a:xfrm>
            <a:prstGeom prst="arc">
              <a:avLst>
                <a:gd name="adj1" fmla="val 13996022"/>
                <a:gd name="adj2" fmla="val 5523830"/>
              </a:avLst>
            </a:prstGeom>
            <a:ln w="3810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cxnSp>
          <p:nvCxnSpPr>
            <p:cNvPr id="11" name="直線矢印コネクタ 10"/>
            <p:cNvCxnSpPr/>
            <p:nvPr/>
          </p:nvCxnSpPr>
          <p:spPr>
            <a:xfrm>
              <a:off x="6408154" y="1701597"/>
              <a:ext cx="0" cy="604299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テキスト ボックス 11"/>
            <p:cNvSpPr txBox="1"/>
            <p:nvPr/>
          </p:nvSpPr>
          <p:spPr>
            <a:xfrm>
              <a:off x="3931102" y="2499140"/>
              <a:ext cx="149322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>
                  <a:solidFill>
                    <a:srgbClr val="FF0000"/>
                  </a:solidFill>
                </a:rPr>
                <a:t>Rotation stage</a:t>
              </a:r>
              <a:endParaRPr lang="ja-JP" altLang="en-US" sz="1600" dirty="0">
                <a:solidFill>
                  <a:srgbClr val="FF0000"/>
                </a:solidFill>
              </a:endParaRPr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5501398" y="2426841"/>
              <a:ext cx="149322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>
                  <a:solidFill>
                    <a:srgbClr val="FF0000"/>
                  </a:solidFill>
                </a:rPr>
                <a:t>Rotation stage</a:t>
              </a:r>
              <a:endParaRPr lang="ja-JP" altLang="en-US" sz="1600" dirty="0">
                <a:solidFill>
                  <a:srgbClr val="FF0000"/>
                </a:solidFill>
              </a:endParaRPr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5384188" y="985882"/>
              <a:ext cx="222208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>
                  <a:solidFill>
                    <a:srgbClr val="FF0000"/>
                  </a:solidFill>
                </a:rPr>
                <a:t>Horizontal linear stage</a:t>
              </a:r>
              <a:endParaRPr lang="ja-JP" altLang="en-US" sz="1600" dirty="0">
                <a:solidFill>
                  <a:srgbClr val="FF0000"/>
                </a:solidFill>
              </a:endParaRPr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3586884" y="2988758"/>
              <a:ext cx="550499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60363" indent="-360363"/>
              <a:r>
                <a:rPr lang="ja-JP" altLang="en-US" sz="2400" dirty="0"/>
                <a:t>・</a:t>
              </a:r>
              <a:r>
                <a:rPr lang="en-US" altLang="ja-JP" sz="2400" dirty="0"/>
                <a:t>	Rotation stages for the lens and camera are necessary to correct aberration.</a:t>
              </a:r>
            </a:p>
          </p:txBody>
        </p:sp>
        <p:sp>
          <p:nvSpPr>
            <p:cNvPr id="3" name="テキスト ボックス 2"/>
            <p:cNvSpPr txBox="1"/>
            <p:nvPr/>
          </p:nvSpPr>
          <p:spPr>
            <a:xfrm>
              <a:off x="5647238" y="2657941"/>
              <a:ext cx="9605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>
                  <a:solidFill>
                    <a:srgbClr val="0000CC"/>
                  </a:solidFill>
                </a:rPr>
                <a:t>Camera</a:t>
              </a:r>
              <a:endParaRPr lang="ja-JP" altLang="en-US" dirty="0">
                <a:solidFill>
                  <a:srgbClr val="0000CC"/>
                </a:solidFill>
              </a:endParaRPr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4277203" y="2697684"/>
              <a:ext cx="6415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>
                  <a:solidFill>
                    <a:srgbClr val="0000CC"/>
                  </a:solidFill>
                </a:rPr>
                <a:t>Lens</a:t>
              </a:r>
              <a:endParaRPr lang="ja-JP" altLang="en-US" dirty="0">
                <a:solidFill>
                  <a:srgbClr val="0000CC"/>
                </a:solidFill>
              </a:endParaRPr>
            </a:p>
          </p:txBody>
        </p:sp>
      </p:grpSp>
      <p:pic>
        <p:nvPicPr>
          <p:cNvPr id="7" name="図 6">
            <a:extLst>
              <a:ext uri="{FF2B5EF4-FFF2-40B4-BE49-F238E27FC236}">
                <a16:creationId xmlns:a16="http://schemas.microsoft.com/office/drawing/2014/main" id="{F1E36C1A-40C1-40D4-A880-BCCFDD77486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4232" y="980728"/>
            <a:ext cx="3813889" cy="5662344"/>
          </a:xfrm>
          <a:prstGeom prst="rect">
            <a:avLst/>
          </a:prstGeom>
        </p:spPr>
      </p:pic>
      <p:pic>
        <p:nvPicPr>
          <p:cNvPr id="18" name="コンテンツ プレースホルダー 3">
            <a:extLst>
              <a:ext uri="{FF2B5EF4-FFF2-40B4-BE49-F238E27FC236}">
                <a16:creationId xmlns:a16="http://schemas.microsoft.com/office/drawing/2014/main" id="{4BE5B2E2-618D-4488-B318-24041AFCB13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7073" t="17338" r="23816" b="16587"/>
          <a:stretch/>
        </p:blipFill>
        <p:spPr>
          <a:xfrm>
            <a:off x="7930936" y="5136901"/>
            <a:ext cx="2160240" cy="1662938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051475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DED56737-FA5E-4DD2-B2BA-C63FCADA862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231" t="45800" r="26095" b="27736"/>
          <a:stretch/>
        </p:blipFill>
        <p:spPr>
          <a:xfrm>
            <a:off x="3108152" y="3935812"/>
            <a:ext cx="5616624" cy="2762410"/>
          </a:xfrm>
          <a:prstGeom prst="rect">
            <a:avLst/>
          </a:prstGeom>
        </p:spPr>
      </p:pic>
      <p:sp>
        <p:nvSpPr>
          <p:cNvPr id="5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Fast gate scheme</a:t>
            </a:r>
            <a:endParaRPr kumimoji="1" lang="ja-JP" altLang="en-US" dirty="0"/>
          </a:p>
        </p:txBody>
      </p:sp>
      <p:sp>
        <p:nvSpPr>
          <p:cNvPr id="8" name="コンテンツ プレースホルダー 7">
            <a:extLst>
              <a:ext uri="{FF2B5EF4-FFF2-40B4-BE49-F238E27FC236}">
                <a16:creationId xmlns:a16="http://schemas.microsoft.com/office/drawing/2014/main" id="{A713E372-252A-4858-99B8-7A71DD3194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8594" y="836712"/>
            <a:ext cx="6421462" cy="2993686"/>
          </a:xfrm>
        </p:spPr>
        <p:txBody>
          <a:bodyPr>
            <a:normAutofit fontScale="85000" lnSpcReduction="20000"/>
          </a:bodyPr>
          <a:lstStyle/>
          <a:p>
            <a:r>
              <a:rPr lang="en-US" altLang="ja-JP" dirty="0"/>
              <a:t>Fluorescence lifetime of </a:t>
            </a:r>
            <a:r>
              <a:rPr lang="en-US" altLang="ja-JP" dirty="0" err="1"/>
              <a:t>YAG:Ce</a:t>
            </a:r>
            <a:r>
              <a:rPr lang="en-US" altLang="ja-JP" dirty="0"/>
              <a:t> is about 50 ns.</a:t>
            </a:r>
          </a:p>
          <a:p>
            <a:r>
              <a:rPr lang="en-US" altLang="ja-JP" dirty="0"/>
              <a:t>COTR is prompt radiation.</a:t>
            </a:r>
          </a:p>
          <a:p>
            <a:r>
              <a:rPr lang="en-US" altLang="ja-JP" dirty="0"/>
              <a:t>COTR can be temporally discriminated from YAG scintillation.</a:t>
            </a:r>
          </a:p>
          <a:p>
            <a:r>
              <a:rPr kumimoji="1" lang="en-US" altLang="ja-JP" dirty="0"/>
              <a:t>We installed a fast gate camera to </a:t>
            </a:r>
            <a:r>
              <a:rPr lang="en-US" altLang="ja-JP" dirty="0"/>
              <a:t>one of the profile monitors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7187B29-856A-4790-9FC7-07B689D4D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June 5th, 2019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A2EADED-0ACC-486E-A0C6-8E4810B27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3D6CE-7ABB-4BD1-9723-FB892CB84E6B}" type="slidenum">
              <a:rPr kumimoji="1" lang="ja-JP" altLang="en-US" smtClean="0"/>
              <a:t>12</a:t>
            </a:fld>
            <a:endParaRPr kumimoji="1" lang="ja-JP" altLang="en-US"/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5AA219BA-2791-4E2C-94EC-20E774B14AFB}"/>
              </a:ext>
            </a:extLst>
          </p:cNvPr>
          <p:cNvGrpSpPr/>
          <p:nvPr/>
        </p:nvGrpSpPr>
        <p:grpSpPr>
          <a:xfrm>
            <a:off x="6744072" y="675004"/>
            <a:ext cx="5332412" cy="3155394"/>
            <a:chOff x="1339972" y="3465412"/>
            <a:chExt cx="5332412" cy="3155394"/>
          </a:xfrm>
        </p:grpSpPr>
        <p:graphicFrame>
          <p:nvGraphicFramePr>
            <p:cNvPr id="4" name="Object 2"/>
            <p:cNvGraphicFramePr>
              <a:graphicFrameLocks noChangeAspect="1"/>
            </p:cNvGraphicFramePr>
            <p:nvPr>
              <p:extLst/>
            </p:nvPr>
          </p:nvGraphicFramePr>
          <p:xfrm>
            <a:off x="1339972" y="3834744"/>
            <a:ext cx="5332412" cy="27860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2" name="Drawing" r:id="rId4" imgW="2952121" imgH="1542656" progId="Canvas.Drawing.X">
                    <p:embed/>
                  </p:oleObj>
                </mc:Choice>
                <mc:Fallback>
                  <p:oleObj name="Drawing" r:id="rId4" imgW="2952121" imgH="1542656" progId="Canvas.Drawing.X">
                    <p:embed/>
                    <p:pic>
                      <p:nvPicPr>
                        <p:cNvPr id="4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39972" y="3834744"/>
                          <a:ext cx="5332412" cy="278606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E0823606-CF51-43CE-98F2-08E9A15B8F45}"/>
                </a:ext>
              </a:extLst>
            </p:cNvPr>
            <p:cNvSpPr txBox="1"/>
            <p:nvPr/>
          </p:nvSpPr>
          <p:spPr>
            <a:xfrm>
              <a:off x="2978728" y="3465412"/>
              <a:ext cx="28272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/>
                <a:t>Fluorescence of </a:t>
              </a:r>
              <a:r>
                <a:rPr lang="en-US" altLang="ja-JP" sz="2000" dirty="0" err="1"/>
                <a:t>YAG:Ce</a:t>
              </a:r>
              <a:endParaRPr lang="ja-JP" altLang="en-US" sz="2000" dirty="0"/>
            </a:p>
          </p:txBody>
        </p:sp>
        <p:cxnSp>
          <p:nvCxnSpPr>
            <p:cNvPr id="15" name="直線矢印コネクタ 14">
              <a:extLst>
                <a:ext uri="{FF2B5EF4-FFF2-40B4-BE49-F238E27FC236}">
                  <a16:creationId xmlns:a16="http://schemas.microsoft.com/office/drawing/2014/main" id="{FC9FE370-7E12-4D42-AC62-361A9B1A4E9E}"/>
                </a:ext>
              </a:extLst>
            </p:cNvPr>
            <p:cNvCxnSpPr/>
            <p:nvPr/>
          </p:nvCxnSpPr>
          <p:spPr>
            <a:xfrm>
              <a:off x="2784763" y="4038600"/>
              <a:ext cx="2001982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" name="直線矢印コネクタ 15">
              <a:extLst>
                <a:ext uri="{FF2B5EF4-FFF2-40B4-BE49-F238E27FC236}">
                  <a16:creationId xmlns:a16="http://schemas.microsoft.com/office/drawing/2014/main" id="{32CCF053-4D3A-4A51-8BAF-D9B1A27FCF43}"/>
                </a:ext>
              </a:extLst>
            </p:cNvPr>
            <p:cNvCxnSpPr>
              <a:cxnSpLocks/>
            </p:cNvCxnSpPr>
            <p:nvPr/>
          </p:nvCxnSpPr>
          <p:spPr>
            <a:xfrm>
              <a:off x="2784763" y="4038600"/>
              <a:ext cx="0" cy="311727"/>
            </a:xfrm>
            <a:prstGeom prst="straightConnector1">
              <a:avLst/>
            </a:prstGeom>
            <a:ln w="38100"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A558C7B-5C34-46C1-B106-693063A7A27E}"/>
              </a:ext>
            </a:extLst>
          </p:cNvPr>
          <p:cNvGrpSpPr/>
          <p:nvPr/>
        </p:nvGrpSpPr>
        <p:grpSpPr>
          <a:xfrm>
            <a:off x="408822" y="4115451"/>
            <a:ext cx="2400300" cy="2422207"/>
            <a:chOff x="8113712" y="3787958"/>
            <a:chExt cx="2400300" cy="2422207"/>
          </a:xfrm>
        </p:grpSpPr>
        <p:pic>
          <p:nvPicPr>
            <p:cNvPr id="4143" name="Picture 47" descr="null">
              <a:extLst>
                <a:ext uri="{FF2B5EF4-FFF2-40B4-BE49-F238E27FC236}">
                  <a16:creationId xmlns:a16="http://schemas.microsoft.com/office/drawing/2014/main" id="{DDEAB7DF-F715-4B39-8362-E8D6663D3CD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13712" y="3809865"/>
              <a:ext cx="2400300" cy="24003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3E6CA67B-EC25-49F6-8FA8-F9B74642276F}"/>
                </a:ext>
              </a:extLst>
            </p:cNvPr>
            <p:cNvSpPr txBox="1"/>
            <p:nvPr/>
          </p:nvSpPr>
          <p:spPr>
            <a:xfrm>
              <a:off x="8275212" y="3787958"/>
              <a:ext cx="223330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/>
                <a:t>Fast gate camera</a:t>
              </a:r>
            </a:p>
            <a:p>
              <a:r>
                <a:rPr lang="en-US" altLang="ja-JP" dirty="0"/>
                <a:t>Hamamatsu C11370</a:t>
              </a:r>
              <a:endParaRPr lang="ja-JP" altLang="en-US" dirty="0"/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C3907D3C-AF86-4612-8A6A-551FDC05B9D2}"/>
                </a:ext>
              </a:extLst>
            </p:cNvPr>
            <p:cNvSpPr txBox="1"/>
            <p:nvPr/>
          </p:nvSpPr>
          <p:spPr>
            <a:xfrm>
              <a:off x="8199012" y="5840833"/>
              <a:ext cx="18788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/>
                <a:t>Gate time: 5 ns –</a:t>
              </a:r>
              <a:endParaRPr lang="ja-JP" altLang="en-US" dirty="0"/>
            </a:p>
          </p:txBody>
        </p:sp>
      </p:grpSp>
      <p:pic>
        <p:nvPicPr>
          <p:cNvPr id="17" name="図 16">
            <a:extLst>
              <a:ext uri="{FF2B5EF4-FFF2-40B4-BE49-F238E27FC236}">
                <a16:creationId xmlns:a16="http://schemas.microsoft.com/office/drawing/2014/main" id="{7304BDB9-BD3A-4A4F-8390-09172EFB7E3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15208" y="4182343"/>
            <a:ext cx="3098198" cy="2322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26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07D9737-1237-4F12-9193-4849B3CBC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1503" y="0"/>
            <a:ext cx="9841093" cy="692696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Profile monitor images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C05DDFD-5FEE-4EA3-8A2D-0997D245A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June 5th, 2019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0ED53CD-41AF-44D3-BF99-A53FAA70B1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3D6CE-7ABB-4BD1-9723-FB892CB84E6B}" type="slidenum">
              <a:rPr kumimoji="1" lang="ja-JP" altLang="en-US" smtClean="0"/>
              <a:t>13</a:t>
            </a:fld>
            <a:endParaRPr kumimoji="1" lang="ja-JP" altLang="en-US"/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F3C5D45D-658C-4786-A3B7-3E88C71FCAE4}"/>
              </a:ext>
            </a:extLst>
          </p:cNvPr>
          <p:cNvGrpSpPr/>
          <p:nvPr/>
        </p:nvGrpSpPr>
        <p:grpSpPr>
          <a:xfrm>
            <a:off x="1759505" y="837355"/>
            <a:ext cx="3108093" cy="2627545"/>
            <a:chOff x="561016" y="912375"/>
            <a:chExt cx="3108093" cy="2627545"/>
          </a:xfrm>
        </p:grpSpPr>
        <p:pic>
          <p:nvPicPr>
            <p:cNvPr id="6" name="図 5">
              <a:extLst>
                <a:ext uri="{FF2B5EF4-FFF2-40B4-BE49-F238E27FC236}">
                  <a16:creationId xmlns:a16="http://schemas.microsoft.com/office/drawing/2014/main" id="{19BC05DD-741D-484A-BADD-4439FACA86E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28650" y="1267774"/>
              <a:ext cx="3040459" cy="2272146"/>
            </a:xfrm>
            <a:prstGeom prst="rect">
              <a:avLst/>
            </a:prstGeom>
          </p:spPr>
        </p:pic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5D984EE3-9ACE-4EEB-9FCA-DE00490C4AEE}"/>
                </a:ext>
              </a:extLst>
            </p:cNvPr>
            <p:cNvSpPr txBox="1"/>
            <p:nvPr/>
          </p:nvSpPr>
          <p:spPr>
            <a:xfrm>
              <a:off x="1270920" y="912375"/>
              <a:ext cx="171713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/>
                <a:t>Mask scheme</a:t>
              </a:r>
              <a:endParaRPr lang="ja-JP" altLang="en-US" sz="2000" dirty="0"/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E4987327-F91D-4553-933C-6AF0C6FCB2A0}"/>
                </a:ext>
              </a:extLst>
            </p:cNvPr>
            <p:cNvSpPr txBox="1"/>
            <p:nvPr/>
          </p:nvSpPr>
          <p:spPr>
            <a:xfrm>
              <a:off x="2774258" y="1824925"/>
              <a:ext cx="7537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>
                  <a:solidFill>
                    <a:srgbClr val="FFFF00"/>
                  </a:solidFill>
                </a:rPr>
                <a:t>Beam</a:t>
              </a:r>
              <a:endParaRPr lang="ja-JP" altLang="en-US" dirty="0">
                <a:solidFill>
                  <a:srgbClr val="FFFF00"/>
                </a:solidFill>
              </a:endParaRP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075304CA-7BC8-4DAB-AF47-8CC215D8416A}"/>
                </a:ext>
              </a:extLst>
            </p:cNvPr>
            <p:cNvSpPr txBox="1"/>
            <p:nvPr/>
          </p:nvSpPr>
          <p:spPr>
            <a:xfrm>
              <a:off x="561016" y="1424996"/>
              <a:ext cx="746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>
                  <a:solidFill>
                    <a:srgbClr val="FFFF00"/>
                  </a:solidFill>
                </a:rPr>
                <a:t>COTR</a:t>
              </a:r>
              <a:endParaRPr lang="ja-JP" altLang="en-US" dirty="0">
                <a:solidFill>
                  <a:srgbClr val="FFFF00"/>
                </a:solidFill>
              </a:endParaRPr>
            </a:p>
          </p:txBody>
        </p:sp>
        <p:cxnSp>
          <p:nvCxnSpPr>
            <p:cNvPr id="11" name="直線矢印コネクタ 10">
              <a:extLst>
                <a:ext uri="{FF2B5EF4-FFF2-40B4-BE49-F238E27FC236}">
                  <a16:creationId xmlns:a16="http://schemas.microsoft.com/office/drawing/2014/main" id="{6EE26C95-6F0A-4410-9506-20AB9D64534E}"/>
                </a:ext>
              </a:extLst>
            </p:cNvPr>
            <p:cNvCxnSpPr>
              <a:cxnSpLocks/>
              <a:stCxn id="8" idx="1"/>
            </p:cNvCxnSpPr>
            <p:nvPr/>
          </p:nvCxnSpPr>
          <p:spPr>
            <a:xfrm flipH="1" flipV="1">
              <a:off x="2476404" y="1979597"/>
              <a:ext cx="297854" cy="29994"/>
            </a:xfrm>
            <a:prstGeom prst="straightConnector1">
              <a:avLst/>
            </a:prstGeom>
            <a:ln w="38100"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DE100A88-8F4A-4D9A-910D-518BB9DEE883}"/>
              </a:ext>
            </a:extLst>
          </p:cNvPr>
          <p:cNvGrpSpPr/>
          <p:nvPr/>
        </p:nvGrpSpPr>
        <p:grpSpPr>
          <a:xfrm>
            <a:off x="6594191" y="850068"/>
            <a:ext cx="3074496" cy="2633247"/>
            <a:chOff x="5058865" y="935839"/>
            <a:chExt cx="3074496" cy="2633247"/>
          </a:xfrm>
        </p:grpSpPr>
        <p:pic>
          <p:nvPicPr>
            <p:cNvPr id="14" name="図 13">
              <a:extLst>
                <a:ext uri="{FF2B5EF4-FFF2-40B4-BE49-F238E27FC236}">
                  <a16:creationId xmlns:a16="http://schemas.microsoft.com/office/drawing/2014/main" id="{8CA72E23-6591-4153-892E-7AF204F0103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070191" y="1288202"/>
              <a:ext cx="3040459" cy="2280884"/>
            </a:xfrm>
            <a:prstGeom prst="rect">
              <a:avLst/>
            </a:prstGeom>
          </p:spPr>
        </p:pic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9016C638-D984-4775-BAA9-2AF228ED1ABB}"/>
                </a:ext>
              </a:extLst>
            </p:cNvPr>
            <p:cNvSpPr txBox="1"/>
            <p:nvPr/>
          </p:nvSpPr>
          <p:spPr>
            <a:xfrm>
              <a:off x="5058865" y="935839"/>
              <a:ext cx="30744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/>
                <a:t>Perforated mirror scheme</a:t>
              </a:r>
              <a:endParaRPr lang="ja-JP" altLang="en-US" sz="2000" dirty="0"/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C4503ADD-E5E3-4F64-A066-5250B03BFB62}"/>
                </a:ext>
              </a:extLst>
            </p:cNvPr>
            <p:cNvSpPr txBox="1"/>
            <p:nvPr/>
          </p:nvSpPr>
          <p:spPr>
            <a:xfrm>
              <a:off x="7152294" y="2775247"/>
              <a:ext cx="8211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>
                  <a:solidFill>
                    <a:srgbClr val="FFFF00"/>
                  </a:solidFill>
                </a:rPr>
                <a:t>Beam</a:t>
              </a:r>
              <a:endParaRPr lang="ja-JP" altLang="en-US" dirty="0">
                <a:solidFill>
                  <a:srgbClr val="FFFF00"/>
                </a:solidFill>
              </a:endParaRPr>
            </a:p>
          </p:txBody>
        </p:sp>
        <p:cxnSp>
          <p:nvCxnSpPr>
            <p:cNvPr id="17" name="直線矢印コネクタ 16">
              <a:extLst>
                <a:ext uri="{FF2B5EF4-FFF2-40B4-BE49-F238E27FC236}">
                  <a16:creationId xmlns:a16="http://schemas.microsoft.com/office/drawing/2014/main" id="{8854AB0B-FED7-495C-83DD-246BF077114D}"/>
                </a:ext>
              </a:extLst>
            </p:cNvPr>
            <p:cNvCxnSpPr>
              <a:cxnSpLocks/>
              <a:stCxn id="16" idx="1"/>
            </p:cNvCxnSpPr>
            <p:nvPr/>
          </p:nvCxnSpPr>
          <p:spPr>
            <a:xfrm flipH="1" flipV="1">
              <a:off x="6622472" y="2715921"/>
              <a:ext cx="529822" cy="243992"/>
            </a:xfrm>
            <a:prstGeom prst="straightConnector1">
              <a:avLst/>
            </a:prstGeom>
            <a:ln w="38100"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B6D86003-D932-421B-8981-3AF94DBBB528}"/>
                </a:ext>
              </a:extLst>
            </p:cNvPr>
            <p:cNvSpPr txBox="1"/>
            <p:nvPr/>
          </p:nvSpPr>
          <p:spPr>
            <a:xfrm>
              <a:off x="5223072" y="1414307"/>
              <a:ext cx="746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>
                  <a:solidFill>
                    <a:srgbClr val="FFFF00"/>
                  </a:solidFill>
                </a:rPr>
                <a:t>COTR</a:t>
              </a:r>
              <a:endParaRPr lang="ja-JP" altLang="en-US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2BEB04CB-A5E2-4C2D-B114-D142D89229E5}"/>
              </a:ext>
            </a:extLst>
          </p:cNvPr>
          <p:cNvGrpSpPr/>
          <p:nvPr/>
        </p:nvGrpSpPr>
        <p:grpSpPr>
          <a:xfrm>
            <a:off x="1364502" y="3601716"/>
            <a:ext cx="3479577" cy="3034104"/>
            <a:chOff x="2001162" y="3635257"/>
            <a:chExt cx="3479577" cy="3034104"/>
          </a:xfrm>
        </p:grpSpPr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262B01C3-79BC-4C09-851A-92A86DA99422}"/>
                </a:ext>
              </a:extLst>
            </p:cNvPr>
            <p:cNvGrpSpPr/>
            <p:nvPr/>
          </p:nvGrpSpPr>
          <p:grpSpPr>
            <a:xfrm>
              <a:off x="2001162" y="3964128"/>
              <a:ext cx="3479577" cy="2705233"/>
              <a:chOff x="477161" y="3922526"/>
              <a:chExt cx="3479577" cy="2705233"/>
            </a:xfrm>
          </p:grpSpPr>
          <p:pic>
            <p:nvPicPr>
              <p:cNvPr id="22" name="コンテンツ プレースホルダー 3">
                <a:extLst>
                  <a:ext uri="{FF2B5EF4-FFF2-40B4-BE49-F238E27FC236}">
                    <a16:creationId xmlns:a16="http://schemas.microsoft.com/office/drawing/2014/main" id="{112FF036-62E3-4244-B5CE-DEA36B9A7FC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9157" t="17338" r="23816" b="5172"/>
              <a:stretch/>
            </p:blipFill>
            <p:spPr>
              <a:xfrm>
                <a:off x="477161" y="3922526"/>
                <a:ext cx="3479577" cy="2705233"/>
              </a:xfrm>
              <a:prstGeom prst="rect">
                <a:avLst/>
              </a:prstGeom>
            </p:spPr>
          </p:pic>
          <p:sp>
            <p:nvSpPr>
              <p:cNvPr id="23" name="テキスト ボックス 22">
                <a:extLst>
                  <a:ext uri="{FF2B5EF4-FFF2-40B4-BE49-F238E27FC236}">
                    <a16:creationId xmlns:a16="http://schemas.microsoft.com/office/drawing/2014/main" id="{5E04F763-D662-49E1-B59E-ECDE0F641731}"/>
                  </a:ext>
                </a:extLst>
              </p:cNvPr>
              <p:cNvSpPr txBox="1"/>
              <p:nvPr/>
            </p:nvSpPr>
            <p:spPr>
              <a:xfrm>
                <a:off x="1129209" y="5433004"/>
                <a:ext cx="76291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dirty="0">
                    <a:solidFill>
                      <a:srgbClr val="FFFF00"/>
                    </a:solidFill>
                  </a:rPr>
                  <a:t>COTR</a:t>
                </a:r>
                <a:endParaRPr lang="ja-JP" altLang="en-US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C9DAAE17-6AD1-4045-BFF9-915968487AEC}"/>
                  </a:ext>
                </a:extLst>
              </p:cNvPr>
              <p:cNvSpPr txBox="1"/>
              <p:nvPr/>
            </p:nvSpPr>
            <p:spPr>
              <a:xfrm>
                <a:off x="3137050" y="5381745"/>
                <a:ext cx="76291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dirty="0">
                    <a:solidFill>
                      <a:srgbClr val="FFFF00"/>
                    </a:solidFill>
                  </a:rPr>
                  <a:t>COTR</a:t>
                </a:r>
                <a:endParaRPr lang="ja-JP" altLang="en-US" dirty="0">
                  <a:solidFill>
                    <a:srgbClr val="FFFF00"/>
                  </a:solidFill>
                </a:endParaRPr>
              </a:p>
            </p:txBody>
          </p:sp>
          <p:cxnSp>
            <p:nvCxnSpPr>
              <p:cNvPr id="25" name="直線矢印コネクタ 24">
                <a:extLst>
                  <a:ext uri="{FF2B5EF4-FFF2-40B4-BE49-F238E27FC236}">
                    <a16:creationId xmlns:a16="http://schemas.microsoft.com/office/drawing/2014/main" id="{9D2D23C8-2223-4A9A-A4A5-77058D46B59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10666" y="5751077"/>
                <a:ext cx="137651" cy="678426"/>
              </a:xfrm>
              <a:prstGeom prst="straightConnector1">
                <a:avLst/>
              </a:prstGeom>
              <a:ln w="38100">
                <a:solidFill>
                  <a:srgbClr val="FFFF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線矢印コネクタ 25">
                <a:extLst>
                  <a:ext uri="{FF2B5EF4-FFF2-40B4-BE49-F238E27FC236}">
                    <a16:creationId xmlns:a16="http://schemas.microsoft.com/office/drawing/2014/main" id="{81546FCD-0D59-45D5-A152-3F29957039E1}"/>
                  </a:ext>
                </a:extLst>
              </p:cNvPr>
              <p:cNvCxnSpPr>
                <a:cxnSpLocks/>
                <a:stCxn id="24" idx="2"/>
              </p:cNvCxnSpPr>
              <p:nvPr/>
            </p:nvCxnSpPr>
            <p:spPr>
              <a:xfrm>
                <a:off x="3518507" y="5751077"/>
                <a:ext cx="208366" cy="678426"/>
              </a:xfrm>
              <a:prstGeom prst="straightConnector1">
                <a:avLst/>
              </a:prstGeom>
              <a:ln w="38100">
                <a:solidFill>
                  <a:srgbClr val="FFFF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1AE2284A-2241-4A52-A09B-819782C92759}"/>
                </a:ext>
              </a:extLst>
            </p:cNvPr>
            <p:cNvSpPr txBox="1"/>
            <p:nvPr/>
          </p:nvSpPr>
          <p:spPr>
            <a:xfrm>
              <a:off x="3200193" y="3635257"/>
              <a:ext cx="16230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dirty="0"/>
                <a:t>PSI scheme</a:t>
              </a:r>
              <a:endParaRPr lang="ja-JP" altLang="en-US" sz="2000" dirty="0"/>
            </a:p>
          </p:txBody>
        </p:sp>
      </p:grpSp>
      <p:pic>
        <p:nvPicPr>
          <p:cNvPr id="38" name="図 37">
            <a:extLst>
              <a:ext uri="{FF2B5EF4-FFF2-40B4-BE49-F238E27FC236}">
                <a16:creationId xmlns:a16="http://schemas.microsoft.com/office/drawing/2014/main" id="{5F5F0A79-8916-4B56-B91A-1E714677C50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94191" y="3987978"/>
            <a:ext cx="3098198" cy="2322006"/>
          </a:xfrm>
          <a:prstGeom prst="rect">
            <a:avLst/>
          </a:prstGeom>
        </p:spPr>
      </p:pic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4B06EC51-0456-4E48-A9AD-0EBAF6F25F43}"/>
              </a:ext>
            </a:extLst>
          </p:cNvPr>
          <p:cNvSpPr txBox="1"/>
          <p:nvPr/>
        </p:nvSpPr>
        <p:spPr>
          <a:xfrm>
            <a:off x="6954013" y="3597207"/>
            <a:ext cx="22383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/>
              <a:t>Fast gate scheme</a:t>
            </a:r>
            <a:endParaRPr lang="ja-JP" altLang="en-US" sz="2000" dirty="0"/>
          </a:p>
        </p:txBody>
      </p:sp>
      <p:pic>
        <p:nvPicPr>
          <p:cNvPr id="27" name="図 26">
            <a:extLst>
              <a:ext uri="{FF2B5EF4-FFF2-40B4-BE49-F238E27FC236}">
                <a16:creationId xmlns:a16="http://schemas.microsoft.com/office/drawing/2014/main" id="{C69287CC-3822-4766-8627-C498983904F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162" t="53926" r="38266" b="28843"/>
          <a:stretch/>
        </p:blipFill>
        <p:spPr>
          <a:xfrm>
            <a:off x="9794250" y="4712885"/>
            <a:ext cx="2278414" cy="1584302"/>
          </a:xfrm>
          <a:prstGeom prst="rect">
            <a:avLst/>
          </a:prstGeom>
        </p:spPr>
      </p:pic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A687AB52-16EA-42FA-8F14-2FD3C7299633}"/>
              </a:ext>
            </a:extLst>
          </p:cNvPr>
          <p:cNvCxnSpPr>
            <a:cxnSpLocks/>
          </p:cNvCxnSpPr>
          <p:nvPr/>
        </p:nvCxnSpPr>
        <p:spPr>
          <a:xfrm flipV="1">
            <a:off x="8256240" y="4712886"/>
            <a:ext cx="1538010" cy="444306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4CE2988E-B2E8-47C9-9ADD-34659E050260}"/>
              </a:ext>
            </a:extLst>
          </p:cNvPr>
          <p:cNvCxnSpPr>
            <a:cxnSpLocks/>
          </p:cNvCxnSpPr>
          <p:nvPr/>
        </p:nvCxnSpPr>
        <p:spPr>
          <a:xfrm>
            <a:off x="8256240" y="5602560"/>
            <a:ext cx="1538010" cy="69462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>
            <a:extLst>
              <a:ext uri="{FF2B5EF4-FFF2-40B4-BE49-F238E27FC236}">
                <a16:creationId xmlns:a16="http://schemas.microsoft.com/office/drawing/2014/main" id="{FAFF3FE7-B9CC-4D7A-B16A-15CCC2F2F1BC}"/>
              </a:ext>
            </a:extLst>
          </p:cNvPr>
          <p:cNvCxnSpPr>
            <a:cxnSpLocks/>
          </p:cNvCxnSpPr>
          <p:nvPr/>
        </p:nvCxnSpPr>
        <p:spPr>
          <a:xfrm flipH="1" flipV="1">
            <a:off x="4024391" y="1638444"/>
            <a:ext cx="946691" cy="80865"/>
          </a:xfrm>
          <a:prstGeom prst="straightConnector1">
            <a:avLst/>
          </a:prstGeom>
          <a:ln w="12700">
            <a:solidFill>
              <a:srgbClr val="FFFF00"/>
            </a:solidFill>
            <a:tailEnd type="triangle"/>
          </a:ln>
          <a:effectLst>
            <a:glow rad="25400">
              <a:schemeClr val="tx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5E4C213-492C-43A3-9D17-3FB5B0A3C332}"/>
              </a:ext>
            </a:extLst>
          </p:cNvPr>
          <p:cNvSpPr txBox="1"/>
          <p:nvPr/>
        </p:nvSpPr>
        <p:spPr>
          <a:xfrm>
            <a:off x="4938663" y="1404545"/>
            <a:ext cx="15958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Hot spots due to imperfections</a:t>
            </a:r>
            <a:endParaRPr kumimoji="1" lang="ja-JP" altLang="en-US" dirty="0"/>
          </a:p>
        </p:txBody>
      </p:sp>
      <p:cxnSp>
        <p:nvCxnSpPr>
          <p:cNvPr id="41" name="直線矢印コネクタ 40">
            <a:extLst>
              <a:ext uri="{FF2B5EF4-FFF2-40B4-BE49-F238E27FC236}">
                <a16:creationId xmlns:a16="http://schemas.microsoft.com/office/drawing/2014/main" id="{57A324C1-7919-4D99-8CA5-9321AF102322}"/>
              </a:ext>
            </a:extLst>
          </p:cNvPr>
          <p:cNvCxnSpPr>
            <a:cxnSpLocks/>
          </p:cNvCxnSpPr>
          <p:nvPr/>
        </p:nvCxnSpPr>
        <p:spPr>
          <a:xfrm flipH="1">
            <a:off x="3901759" y="2119237"/>
            <a:ext cx="994484" cy="336407"/>
          </a:xfrm>
          <a:prstGeom prst="straightConnector1">
            <a:avLst/>
          </a:prstGeom>
          <a:ln w="12700">
            <a:solidFill>
              <a:srgbClr val="FFFF00"/>
            </a:solidFill>
            <a:tailEnd type="triangle"/>
          </a:ln>
          <a:effectLst>
            <a:glow rad="25400">
              <a:schemeClr val="tx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矢印コネクタ 41">
            <a:extLst>
              <a:ext uri="{FF2B5EF4-FFF2-40B4-BE49-F238E27FC236}">
                <a16:creationId xmlns:a16="http://schemas.microsoft.com/office/drawing/2014/main" id="{90DA7437-C868-43F3-8279-ADB1B442B06E}"/>
              </a:ext>
            </a:extLst>
          </p:cNvPr>
          <p:cNvCxnSpPr>
            <a:cxnSpLocks/>
          </p:cNvCxnSpPr>
          <p:nvPr/>
        </p:nvCxnSpPr>
        <p:spPr>
          <a:xfrm>
            <a:off x="6168008" y="1678876"/>
            <a:ext cx="1512168" cy="143710"/>
          </a:xfrm>
          <a:prstGeom prst="straightConnector1">
            <a:avLst/>
          </a:prstGeom>
          <a:ln w="12700">
            <a:solidFill>
              <a:srgbClr val="FFFF00"/>
            </a:solidFill>
            <a:tailEnd type="triangle"/>
          </a:ln>
          <a:effectLst>
            <a:glow rad="25400">
              <a:schemeClr val="tx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矢印コネクタ 42">
            <a:extLst>
              <a:ext uri="{FF2B5EF4-FFF2-40B4-BE49-F238E27FC236}">
                <a16:creationId xmlns:a16="http://schemas.microsoft.com/office/drawing/2014/main" id="{6A801301-DD05-448E-8EEB-523194F41201}"/>
              </a:ext>
            </a:extLst>
          </p:cNvPr>
          <p:cNvCxnSpPr>
            <a:cxnSpLocks/>
          </p:cNvCxnSpPr>
          <p:nvPr/>
        </p:nvCxnSpPr>
        <p:spPr>
          <a:xfrm>
            <a:off x="6456040" y="2204864"/>
            <a:ext cx="1368152" cy="507497"/>
          </a:xfrm>
          <a:prstGeom prst="straightConnector1">
            <a:avLst/>
          </a:prstGeom>
          <a:ln w="12700">
            <a:solidFill>
              <a:srgbClr val="FFFF00"/>
            </a:solidFill>
            <a:tailEnd type="triangle"/>
          </a:ln>
          <a:effectLst>
            <a:glow rad="25400">
              <a:schemeClr val="tx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5115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Timing shift of </a:t>
            </a:r>
            <a:r>
              <a:rPr lang="en-US" altLang="ja-JP" dirty="0"/>
              <a:t>normal</a:t>
            </a:r>
            <a:r>
              <a:rPr kumimoji="1" lang="en-US" altLang="ja-JP" dirty="0"/>
              <a:t> cameras</a:t>
            </a:r>
            <a:endParaRPr kumimoji="1" lang="ja-JP" altLang="en-US" dirty="0"/>
          </a:p>
        </p:txBody>
      </p:sp>
      <p:sp>
        <p:nvSpPr>
          <p:cNvPr id="8" name="コンテンツ プレースホルダー 7">
            <a:extLst>
              <a:ext uri="{FF2B5EF4-FFF2-40B4-BE49-F238E27FC236}">
                <a16:creationId xmlns:a16="http://schemas.microsoft.com/office/drawing/2014/main" id="{A713E372-252A-4858-99B8-7A71DD3194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384" y="768410"/>
            <a:ext cx="10742984" cy="2999662"/>
          </a:xfrm>
        </p:spPr>
        <p:txBody>
          <a:bodyPr>
            <a:normAutofit fontScale="85000" lnSpcReduction="20000"/>
          </a:bodyPr>
          <a:lstStyle/>
          <a:p>
            <a:r>
              <a:rPr lang="en-US" altLang="ja-JP" dirty="0"/>
              <a:t>Timing jitter of the camera system is about 100 ns.</a:t>
            </a:r>
          </a:p>
          <a:p>
            <a:r>
              <a:rPr lang="en-US" altLang="ja-JP" dirty="0"/>
              <a:t>We can get beam profiles without COTR by adjusting the camera trigger timing just after COTR.</a:t>
            </a:r>
          </a:p>
          <a:p>
            <a:r>
              <a:rPr kumimoji="1" lang="en-US" altLang="ja-JP" dirty="0"/>
              <a:t>Geometrical COTR mitigation scheme is still needed.</a:t>
            </a:r>
          </a:p>
          <a:p>
            <a:pPr lvl="1"/>
            <a:r>
              <a:rPr kumimoji="1" lang="en-US" altLang="ja-JP" dirty="0"/>
              <a:t>General imaging device may be damaged by intense COTR.</a:t>
            </a:r>
          </a:p>
          <a:p>
            <a:r>
              <a:rPr lang="en-US" altLang="ja-JP" dirty="0"/>
              <a:t>Since the image intensity changes shot-to-shot due to the timing jitter, software normalization is necessary.</a:t>
            </a:r>
          </a:p>
          <a:p>
            <a:endParaRPr kumimoji="1" lang="en-US" altLang="ja-JP" dirty="0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7187B29-856A-4790-9FC7-07B689D4D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June 5th, 2019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A2EADED-0ACC-486E-A0C6-8E4810B27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3D6CE-7ABB-4BD1-9723-FB892CB84E6B}" type="slidenum">
              <a:rPr kumimoji="1" lang="ja-JP" altLang="en-US" smtClean="0"/>
              <a:t>14</a:t>
            </a:fld>
            <a:endParaRPr kumimoji="1" lang="ja-JP" altLang="en-US"/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8068" y="3836374"/>
            <a:ext cx="3708638" cy="2791238"/>
          </a:xfrm>
          <a:prstGeom prst="rect">
            <a:avLst/>
          </a:prstGeom>
        </p:spPr>
      </p:pic>
      <p:pic>
        <p:nvPicPr>
          <p:cNvPr id="13" name="コンテンツ プレースホルダー 3">
            <a:extLst>
              <a:ext uri="{FF2B5EF4-FFF2-40B4-BE49-F238E27FC236}">
                <a16:creationId xmlns:a16="http://schemas.microsoft.com/office/drawing/2014/main" id="{D4C0DF61-D8B6-4788-ABA3-F64B4FDDEB4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496" y="3787590"/>
            <a:ext cx="3773456" cy="2840022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7579F20-EFCF-4068-973B-5D650ABBA734}"/>
              </a:ext>
            </a:extLst>
          </p:cNvPr>
          <p:cNvSpPr txBox="1"/>
          <p:nvPr/>
        </p:nvSpPr>
        <p:spPr>
          <a:xfrm>
            <a:off x="3143672" y="3691291"/>
            <a:ext cx="1335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PSI scheme</a:t>
            </a:r>
            <a:endParaRPr lang="ja-JP" altLang="en-US" dirty="0"/>
          </a:p>
        </p:txBody>
      </p:sp>
      <p:sp>
        <p:nvSpPr>
          <p:cNvPr id="15" name="矢印: 右 14">
            <a:extLst>
              <a:ext uri="{FF2B5EF4-FFF2-40B4-BE49-F238E27FC236}">
                <a16:creationId xmlns:a16="http://schemas.microsoft.com/office/drawing/2014/main" id="{63A3EDF1-6A83-4A4C-8BF9-447B3C440DCE}"/>
              </a:ext>
            </a:extLst>
          </p:cNvPr>
          <p:cNvSpPr/>
          <p:nvPr/>
        </p:nvSpPr>
        <p:spPr>
          <a:xfrm>
            <a:off x="5447928" y="4869160"/>
            <a:ext cx="1368152" cy="720080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D5C885E9-7DA4-4520-A781-CE7F4FAA580B}"/>
              </a:ext>
            </a:extLst>
          </p:cNvPr>
          <p:cNvSpPr txBox="1"/>
          <p:nvPr/>
        </p:nvSpPr>
        <p:spPr>
          <a:xfrm>
            <a:off x="5318432" y="4156810"/>
            <a:ext cx="15551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/>
              <a:t>Timing Adjustment</a:t>
            </a:r>
            <a:endParaRPr lang="ja-JP" altLang="en-US" sz="2000" dirty="0"/>
          </a:p>
        </p:txBody>
      </p: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18EA9082-A599-466F-9B6B-D3445FE826F1}"/>
              </a:ext>
            </a:extLst>
          </p:cNvPr>
          <p:cNvCxnSpPr/>
          <p:nvPr/>
        </p:nvCxnSpPr>
        <p:spPr>
          <a:xfrm flipV="1">
            <a:off x="3143672" y="4864696"/>
            <a:ext cx="288032" cy="580528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8B891B60-9CD9-4D84-8AEA-B30AF247660D}"/>
              </a:ext>
            </a:extLst>
          </p:cNvPr>
          <p:cNvSpPr txBox="1"/>
          <p:nvPr/>
        </p:nvSpPr>
        <p:spPr>
          <a:xfrm>
            <a:off x="2766806" y="5404574"/>
            <a:ext cx="75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FF00"/>
                </a:solidFill>
              </a:rPr>
              <a:t>Beam</a:t>
            </a:r>
            <a:endParaRPr lang="ja-JP" altLang="en-US" dirty="0">
              <a:solidFill>
                <a:srgbClr val="FFFF00"/>
              </a:solidFill>
            </a:endParaRPr>
          </a:p>
        </p:txBody>
      </p: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C657E13C-83D8-48B9-9D50-AFE5C90F4861}"/>
              </a:ext>
            </a:extLst>
          </p:cNvPr>
          <p:cNvCxnSpPr>
            <a:cxnSpLocks/>
          </p:cNvCxnSpPr>
          <p:nvPr/>
        </p:nvCxnSpPr>
        <p:spPr>
          <a:xfrm flipH="1" flipV="1">
            <a:off x="4583832" y="4437112"/>
            <a:ext cx="72008" cy="576064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312CA5F4-A52F-4E42-BADA-60EB363E2EAE}"/>
              </a:ext>
            </a:extLst>
          </p:cNvPr>
          <p:cNvSpPr txBox="1"/>
          <p:nvPr/>
        </p:nvSpPr>
        <p:spPr>
          <a:xfrm>
            <a:off x="4290565" y="5013176"/>
            <a:ext cx="746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FF00"/>
                </a:solidFill>
              </a:rPr>
              <a:t>COTR</a:t>
            </a:r>
            <a:endParaRPr lang="ja-JP" altLang="en-US" dirty="0">
              <a:solidFill>
                <a:srgbClr val="FFFF00"/>
              </a:solidFill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27052C80-C123-4B45-A72A-6D34C7A8BEF2}"/>
              </a:ext>
            </a:extLst>
          </p:cNvPr>
          <p:cNvSpPr txBox="1"/>
          <p:nvPr/>
        </p:nvSpPr>
        <p:spPr>
          <a:xfrm>
            <a:off x="7603525" y="5877272"/>
            <a:ext cx="2059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FF00"/>
                </a:solidFill>
              </a:rPr>
              <a:t>COTR disappeared</a:t>
            </a:r>
            <a:endParaRPr lang="ja-JP" alt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788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>
            <a:extLst>
              <a:ext uri="{FF2B5EF4-FFF2-40B4-BE49-F238E27FC236}">
                <a16:creationId xmlns:a16="http://schemas.microsoft.com/office/drawing/2014/main" id="{5D9E4E5E-0259-4AA4-833F-48C0941C75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Known problems</a:t>
            </a:r>
            <a:endParaRPr kumimoji="1" lang="ja-JP" altLang="en-US" dirty="0"/>
          </a:p>
        </p:txBody>
      </p:sp>
      <p:sp>
        <p:nvSpPr>
          <p:cNvPr id="10" name="コンテンツ プレースホルダー 9">
            <a:extLst>
              <a:ext uri="{FF2B5EF4-FFF2-40B4-BE49-F238E27FC236}">
                <a16:creationId xmlns:a16="http://schemas.microsoft.com/office/drawing/2014/main" id="{6A335EBE-8118-42E6-A404-F6D2C1C997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2969" y="908720"/>
            <a:ext cx="7464152" cy="6165304"/>
          </a:xfrm>
        </p:spPr>
        <p:txBody>
          <a:bodyPr>
            <a:normAutofit fontScale="70000" lnSpcReduction="20000"/>
          </a:bodyPr>
          <a:lstStyle/>
          <a:p>
            <a:r>
              <a:rPr kumimoji="1" lang="en-US" altLang="ja-JP" dirty="0"/>
              <a:t>Mask scheme</a:t>
            </a:r>
          </a:p>
          <a:p>
            <a:pPr lvl="1"/>
            <a:r>
              <a:rPr kumimoji="1" lang="en-US" altLang="ja-JP" dirty="0"/>
              <a:t>Intense stray COTR light is observed around the beam image.</a:t>
            </a:r>
          </a:p>
          <a:p>
            <a:pPr lvl="1"/>
            <a:r>
              <a:rPr lang="en-US" altLang="ja-JP" dirty="0"/>
              <a:t>Bothersome mask adjustments are needed.</a:t>
            </a:r>
          </a:p>
          <a:p>
            <a:r>
              <a:rPr kumimoji="1" lang="en-US" altLang="ja-JP" dirty="0"/>
              <a:t>Perforated mirror scheme</a:t>
            </a:r>
          </a:p>
          <a:p>
            <a:pPr lvl="1"/>
            <a:r>
              <a:rPr lang="en-US" altLang="ja-JP" dirty="0"/>
              <a:t>Shadow of the mirror hole can appear if the image is out of focus.</a:t>
            </a:r>
          </a:p>
          <a:p>
            <a:pPr lvl="1"/>
            <a:r>
              <a:rPr lang="en-US" altLang="ja-JP" dirty="0"/>
              <a:t>Stray COTR light still exists.</a:t>
            </a:r>
          </a:p>
          <a:p>
            <a:r>
              <a:rPr lang="en-US" altLang="ja-JP" dirty="0"/>
              <a:t>PSI scheme</a:t>
            </a:r>
          </a:p>
          <a:p>
            <a:pPr lvl="1"/>
            <a:r>
              <a:rPr lang="en-US" altLang="ja-JP" dirty="0"/>
              <a:t>Stray COTR light still exists.</a:t>
            </a:r>
          </a:p>
          <a:p>
            <a:r>
              <a:rPr lang="en-US" altLang="ja-JP" dirty="0"/>
              <a:t>Fast gate scheme</a:t>
            </a:r>
          </a:p>
          <a:p>
            <a:pPr lvl="1"/>
            <a:r>
              <a:rPr lang="en-US" altLang="ja-JP" dirty="0"/>
              <a:t>Expensive.</a:t>
            </a:r>
            <a:endParaRPr kumimoji="1" lang="en-US" altLang="ja-JP" dirty="0"/>
          </a:p>
          <a:p>
            <a:pPr lvl="1"/>
            <a:r>
              <a:rPr kumimoji="1" lang="en-US" altLang="ja-JP" dirty="0"/>
              <a:t>Image intensifier has poor resolution.</a:t>
            </a:r>
          </a:p>
          <a:p>
            <a:pPr lvl="2"/>
            <a:r>
              <a:rPr kumimoji="1" lang="en-US" altLang="ja-JP" dirty="0"/>
              <a:t>a few 10 µm</a:t>
            </a:r>
          </a:p>
          <a:p>
            <a:r>
              <a:rPr lang="en-US" altLang="ja-JP" dirty="0"/>
              <a:t>Timing shift of the normal camera</a:t>
            </a:r>
          </a:p>
          <a:p>
            <a:pPr lvl="1"/>
            <a:r>
              <a:rPr kumimoji="1" lang="en-US" altLang="ja-JP" dirty="0"/>
              <a:t>Software  normalization is needed.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AFBF5DD-97AC-475D-B167-085C52E05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June 5th, 2019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BF88B58-4BBD-49CB-873E-C1422A31E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3D6CE-7ABB-4BD1-9723-FB892CB84E6B}" type="slidenum">
              <a:rPr kumimoji="1" lang="ja-JP" altLang="en-US" smtClean="0"/>
              <a:t>15</a:t>
            </a:fld>
            <a:endParaRPr kumimoji="1"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02AAF6A6-3B66-441B-A01E-01CD9DB7816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52164" y="4144536"/>
            <a:ext cx="3539836" cy="2649599"/>
          </a:xfrm>
          <a:prstGeom prst="rect">
            <a:avLst/>
          </a:prstGeom>
        </p:spPr>
      </p:pic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09D27BEE-A2DF-47C3-95BC-A6D7F800441D}"/>
              </a:ext>
            </a:extLst>
          </p:cNvPr>
          <p:cNvCxnSpPr>
            <a:cxnSpLocks/>
          </p:cNvCxnSpPr>
          <p:nvPr/>
        </p:nvCxnSpPr>
        <p:spPr>
          <a:xfrm>
            <a:off x="5015880" y="2980087"/>
            <a:ext cx="5112568" cy="235374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9" name="図 8">
            <a:extLst>
              <a:ext uri="{FF2B5EF4-FFF2-40B4-BE49-F238E27FC236}">
                <a16:creationId xmlns:a16="http://schemas.microsoft.com/office/drawing/2014/main" id="{5D69660F-B518-4289-891C-CF81AA6CED7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4301" y="2414072"/>
            <a:ext cx="4356324" cy="1730464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A9223D9B-1836-40DA-B545-DAC5C662B72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80816" y="101075"/>
            <a:ext cx="2608878" cy="1949624"/>
          </a:xfrm>
          <a:prstGeom prst="rect">
            <a:avLst/>
          </a:prstGeom>
        </p:spPr>
      </p:pic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0CD549E3-C246-446B-8B96-5CCDC1E0E6B7}"/>
              </a:ext>
            </a:extLst>
          </p:cNvPr>
          <p:cNvCxnSpPr>
            <a:cxnSpLocks/>
          </p:cNvCxnSpPr>
          <p:nvPr/>
        </p:nvCxnSpPr>
        <p:spPr>
          <a:xfrm flipV="1">
            <a:off x="6672064" y="836712"/>
            <a:ext cx="1401688" cy="38806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2" name="図 21">
            <a:extLst>
              <a:ext uri="{FF2B5EF4-FFF2-40B4-BE49-F238E27FC236}">
                <a16:creationId xmlns:a16="http://schemas.microsoft.com/office/drawing/2014/main" id="{1894485D-6146-4DFC-BADB-076544EB370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162" t="53926" r="38266" b="28843"/>
          <a:stretch/>
        </p:blipFill>
        <p:spPr>
          <a:xfrm>
            <a:off x="6329692" y="4960845"/>
            <a:ext cx="1944216" cy="1351916"/>
          </a:xfrm>
          <a:prstGeom prst="rect">
            <a:avLst/>
          </a:prstGeom>
        </p:spPr>
      </p:pic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C0719C60-2409-4152-925C-2DF34CC2216A}"/>
              </a:ext>
            </a:extLst>
          </p:cNvPr>
          <p:cNvCxnSpPr>
            <a:cxnSpLocks/>
          </p:cNvCxnSpPr>
          <p:nvPr/>
        </p:nvCxnSpPr>
        <p:spPr>
          <a:xfrm>
            <a:off x="5793187" y="5230020"/>
            <a:ext cx="536505" cy="14401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BC5011A0-6FE5-4D42-A90F-1A4BE82B4BC0}"/>
              </a:ext>
            </a:extLst>
          </p:cNvPr>
          <p:cNvSpPr txBox="1"/>
          <p:nvPr/>
        </p:nvSpPr>
        <p:spPr>
          <a:xfrm>
            <a:off x="10463372" y="2707613"/>
            <a:ext cx="1437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Out of focus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9792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EF76E60-4F01-473F-A555-FD2D0725FE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Comparison of COTR mitigation schemes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14CB4C6-0397-40BA-B6E8-2B9456985E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June 5th, 2019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B12DC72-DCED-4FF1-9AC8-2379F65BE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9B95C-C3B9-43C9-A482-106DC84D9CA5}" type="slidenum">
              <a:rPr kumimoji="1" lang="ja-JP" altLang="en-US" smtClean="0"/>
              <a:t>16</a:t>
            </a:fld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932EB46-5649-4696-A71D-A967872D3228}"/>
              </a:ext>
            </a:extLst>
          </p:cNvPr>
          <p:cNvSpPr txBox="1"/>
          <p:nvPr/>
        </p:nvSpPr>
        <p:spPr>
          <a:xfrm>
            <a:off x="437339" y="846895"/>
            <a:ext cx="54711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Geometrical COTR mitigation schemes </a:t>
            </a:r>
            <a:endParaRPr kumimoji="1" lang="ja-JP" altLang="en-US" sz="2400" dirty="0"/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8AABB8BD-3917-4647-B3E2-EA4D9A351A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6685634"/>
              </p:ext>
            </p:extLst>
          </p:nvPr>
        </p:nvGraphicFramePr>
        <p:xfrm>
          <a:off x="514997" y="1374387"/>
          <a:ext cx="7876350" cy="15849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189099">
                  <a:extLst>
                    <a:ext uri="{9D8B030D-6E8A-4147-A177-3AD203B41FA5}">
                      <a16:colId xmlns:a16="http://schemas.microsoft.com/office/drawing/2014/main" val="140691516"/>
                    </a:ext>
                  </a:extLst>
                </a:gridCol>
                <a:gridCol w="2232470">
                  <a:extLst>
                    <a:ext uri="{9D8B030D-6E8A-4147-A177-3AD203B41FA5}">
                      <a16:colId xmlns:a16="http://schemas.microsoft.com/office/drawing/2014/main" val="1133979095"/>
                    </a:ext>
                  </a:extLst>
                </a:gridCol>
                <a:gridCol w="1347724">
                  <a:extLst>
                    <a:ext uri="{9D8B030D-6E8A-4147-A177-3AD203B41FA5}">
                      <a16:colId xmlns:a16="http://schemas.microsoft.com/office/drawing/2014/main" val="1167280849"/>
                    </a:ext>
                  </a:extLst>
                </a:gridCol>
                <a:gridCol w="2107057">
                  <a:extLst>
                    <a:ext uri="{9D8B030D-6E8A-4147-A177-3AD203B41FA5}">
                      <a16:colId xmlns:a16="http://schemas.microsoft.com/office/drawing/2014/main" val="2295843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COTR separation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Tuning 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Cost</a:t>
                      </a:r>
                      <a:endParaRPr kumimoji="1" lang="ja-JP" alt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28524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COTR mask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Acceptable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Difficult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Reasonable</a:t>
                      </a:r>
                      <a:endParaRPr kumimoji="1" lang="ja-JP" alt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53580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Perforated mirror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Good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Easy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Reasonable</a:t>
                      </a:r>
                      <a:endParaRPr kumimoji="1" lang="ja-JP" alt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13567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PSI scheme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Very good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Moderate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Expensive a little</a:t>
                      </a:r>
                      <a:endParaRPr kumimoji="1" lang="ja-JP" alt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8451238"/>
                  </a:ext>
                </a:extLst>
              </a:tr>
            </a:tbl>
          </a:graphicData>
        </a:graphic>
      </p:graphicFrame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874A59C-EE25-41E2-BA50-02513CDAD2EB}"/>
              </a:ext>
            </a:extLst>
          </p:cNvPr>
          <p:cNvSpPr txBox="1"/>
          <p:nvPr/>
        </p:nvSpPr>
        <p:spPr>
          <a:xfrm>
            <a:off x="407368" y="3198167"/>
            <a:ext cx="50033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Temporal COTR mitigation schemes</a:t>
            </a:r>
            <a:endParaRPr kumimoji="1" lang="ja-JP" altLang="en-US" sz="2400" dirty="0"/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CB93110E-4C2A-48DC-B55A-E89B7D0257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3957967"/>
              </p:ext>
            </p:extLst>
          </p:nvPr>
        </p:nvGraphicFramePr>
        <p:xfrm>
          <a:off x="407368" y="3742626"/>
          <a:ext cx="11588813" cy="11887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922522">
                  <a:extLst>
                    <a:ext uri="{9D8B030D-6E8A-4147-A177-3AD203B41FA5}">
                      <a16:colId xmlns:a16="http://schemas.microsoft.com/office/drawing/2014/main" val="140691516"/>
                    </a:ext>
                  </a:extLst>
                </a:gridCol>
                <a:gridCol w="2232470">
                  <a:extLst>
                    <a:ext uri="{9D8B030D-6E8A-4147-A177-3AD203B41FA5}">
                      <a16:colId xmlns:a16="http://schemas.microsoft.com/office/drawing/2014/main" val="1133979095"/>
                    </a:ext>
                  </a:extLst>
                </a:gridCol>
                <a:gridCol w="1521143">
                  <a:extLst>
                    <a:ext uri="{9D8B030D-6E8A-4147-A177-3AD203B41FA5}">
                      <a16:colId xmlns:a16="http://schemas.microsoft.com/office/drawing/2014/main" val="2042727304"/>
                    </a:ext>
                  </a:extLst>
                </a:gridCol>
                <a:gridCol w="1032535">
                  <a:extLst>
                    <a:ext uri="{9D8B030D-6E8A-4147-A177-3AD203B41FA5}">
                      <a16:colId xmlns:a16="http://schemas.microsoft.com/office/drawing/2014/main" val="1167280849"/>
                    </a:ext>
                  </a:extLst>
                </a:gridCol>
                <a:gridCol w="1347724">
                  <a:extLst>
                    <a:ext uri="{9D8B030D-6E8A-4147-A177-3AD203B41FA5}">
                      <a16:colId xmlns:a16="http://schemas.microsoft.com/office/drawing/2014/main" val="2926275654"/>
                    </a:ext>
                  </a:extLst>
                </a:gridCol>
                <a:gridCol w="1532419">
                  <a:extLst>
                    <a:ext uri="{9D8B030D-6E8A-4147-A177-3AD203B41FA5}">
                      <a16:colId xmlns:a16="http://schemas.microsoft.com/office/drawing/2014/main" val="2295843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COTR separation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Resolution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Tuning 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Jitter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Cost</a:t>
                      </a:r>
                      <a:endParaRPr kumimoji="1" lang="ja-JP" alt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28524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Fast gate camera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Very good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Bad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Easy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Good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Expensive</a:t>
                      </a:r>
                      <a:endParaRPr kumimoji="1" lang="ja-JP" alt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53580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Timing shift of a normal camera*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Good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Good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Easy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Moderate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Free</a:t>
                      </a:r>
                      <a:endParaRPr kumimoji="1" lang="ja-JP" alt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1356785"/>
                  </a:ext>
                </a:extLst>
              </a:tr>
            </a:tbl>
          </a:graphicData>
        </a:graphic>
      </p:graphicFrame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2ED6D73D-69BC-4141-85BE-0753169D4E3D}"/>
              </a:ext>
            </a:extLst>
          </p:cNvPr>
          <p:cNvSpPr/>
          <p:nvPr/>
        </p:nvSpPr>
        <p:spPr>
          <a:xfrm>
            <a:off x="508540" y="4966786"/>
            <a:ext cx="111749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*: Geometrical COTR mitigation scheme must be used together to protect the camera from the intense COTR.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63A23AB-0F4C-4E12-B0F6-AB29D1912AD7}"/>
              </a:ext>
            </a:extLst>
          </p:cNvPr>
          <p:cNvSpPr/>
          <p:nvPr/>
        </p:nvSpPr>
        <p:spPr>
          <a:xfrm>
            <a:off x="407368" y="5686800"/>
            <a:ext cx="1173282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i="1" dirty="0"/>
              <a:t>We employed the timing shift of normal camera combined with geometrical schemes (perforated mirror and PSI </a:t>
            </a:r>
            <a:r>
              <a:rPr lang="en-US" altLang="ja-JP" sz="2400" i="1"/>
              <a:t>scheme) </a:t>
            </a:r>
            <a:r>
              <a:rPr lang="en-US" altLang="ja-JP" sz="2400" i="1" dirty="0"/>
              <a:t>for most of our profile monitors.</a:t>
            </a:r>
          </a:p>
        </p:txBody>
      </p:sp>
    </p:spTree>
    <p:extLst>
      <p:ext uri="{BB962C8B-B14F-4D97-AF65-F5344CB8AC3E}">
        <p14:creationId xmlns:p14="http://schemas.microsoft.com/office/powerpoint/2010/main" val="11460719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ja-JP" dirty="0"/>
              <a:t>Transverse and longitudinal profile monitors are important for the XFEL facility SACLA.</a:t>
            </a:r>
          </a:p>
          <a:p>
            <a:r>
              <a:rPr lang="en-US" altLang="ja-JP" dirty="0"/>
              <a:t>L-band TCAV</a:t>
            </a:r>
          </a:p>
          <a:p>
            <a:pPr lvl="1"/>
            <a:r>
              <a:rPr lang="en-US" altLang="ja-JP" dirty="0"/>
              <a:t>We designed a L-band TCAV and installed it to the velocity bunching section.</a:t>
            </a:r>
          </a:p>
          <a:p>
            <a:pPr lvl="1"/>
            <a:r>
              <a:rPr lang="en-US" altLang="ja-JP" dirty="0"/>
              <a:t>Temporal profile and energy </a:t>
            </a:r>
            <a:r>
              <a:rPr lang="en-US" altLang="ja-JP" dirty="0" err="1"/>
              <a:t>v.s</a:t>
            </a:r>
            <a:r>
              <a:rPr lang="en-US" altLang="ja-JP" dirty="0"/>
              <a:t>. time phase-space distribution were successfully obtained. </a:t>
            </a:r>
          </a:p>
          <a:p>
            <a:r>
              <a:rPr lang="en-US" altLang="ja-JP" dirty="0"/>
              <a:t>Transverse profile monitors suffered COTR problems.</a:t>
            </a:r>
          </a:p>
          <a:p>
            <a:pPr lvl="1"/>
            <a:r>
              <a:rPr lang="en-US" altLang="ja-JP" dirty="0"/>
              <a:t>We tried several geometrical COTR reduction methods.</a:t>
            </a:r>
          </a:p>
          <a:p>
            <a:pPr lvl="1"/>
            <a:r>
              <a:rPr lang="en-US" altLang="ja-JP" dirty="0"/>
              <a:t>Mask, perforated mirrors and PSI scheme</a:t>
            </a:r>
          </a:p>
          <a:p>
            <a:pPr lvl="1"/>
            <a:r>
              <a:rPr lang="en-US" altLang="ja-JP" dirty="0"/>
              <a:t>Timing shift of the camera trigger worked well.</a:t>
            </a:r>
          </a:p>
          <a:p>
            <a:r>
              <a:rPr lang="en-US" altLang="ja-JP" dirty="0"/>
              <a:t>Now, the COTR problem was almost solved by the combination of the geometrical COTR reduction and the timing shift of the camera trigger.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June 5th, 2019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9B95C-C3B9-43C9-A482-106DC84D9CA5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5509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19403" y="-1"/>
            <a:ext cx="10849205" cy="1052735"/>
          </a:xfrm>
        </p:spPr>
        <p:txBody>
          <a:bodyPr>
            <a:normAutofit/>
          </a:bodyPr>
          <a:lstStyle/>
          <a:p>
            <a:r>
              <a:rPr lang="en-US" altLang="ja-JP" dirty="0"/>
              <a:t>Outline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09600" y="1052736"/>
            <a:ext cx="11247040" cy="5805264"/>
          </a:xfrm>
        </p:spPr>
        <p:txBody>
          <a:bodyPr>
            <a:normAutofit/>
          </a:bodyPr>
          <a:lstStyle/>
          <a:p>
            <a:r>
              <a:rPr lang="en-US" altLang="ja-JP" dirty="0"/>
              <a:t>Introduction</a:t>
            </a:r>
            <a:endParaRPr kumimoji="1" lang="en-US" altLang="ja-JP" dirty="0"/>
          </a:p>
          <a:p>
            <a:pPr lvl="1"/>
            <a:r>
              <a:rPr kumimoji="1" lang="en-US" altLang="ja-JP" dirty="0"/>
              <a:t>X-ray free-electron </a:t>
            </a:r>
            <a:r>
              <a:rPr lang="en-US" altLang="ja-JP" dirty="0"/>
              <a:t>l</a:t>
            </a:r>
            <a:r>
              <a:rPr kumimoji="1" lang="en-US" altLang="ja-JP" dirty="0"/>
              <a:t>aser </a:t>
            </a:r>
            <a:r>
              <a:rPr lang="en-US" altLang="ja-JP" dirty="0"/>
              <a:t>f</a:t>
            </a:r>
            <a:r>
              <a:rPr kumimoji="1" lang="en-US" altLang="ja-JP" dirty="0"/>
              <a:t>acility, SACLA</a:t>
            </a:r>
          </a:p>
          <a:p>
            <a:pPr lvl="1"/>
            <a:r>
              <a:rPr lang="en-US" altLang="ja-JP" dirty="0"/>
              <a:t>Current p</a:t>
            </a:r>
            <a:r>
              <a:rPr kumimoji="1" lang="en-US" altLang="ja-JP" dirty="0"/>
              <a:t>roblems</a:t>
            </a:r>
          </a:p>
          <a:p>
            <a:r>
              <a:rPr lang="en-US" altLang="ja-JP" dirty="0"/>
              <a:t>L-band transverse RF deflector cavity in the injector section</a:t>
            </a:r>
          </a:p>
          <a:p>
            <a:pPr lvl="1"/>
            <a:r>
              <a:rPr lang="en-US" altLang="ja-JP" dirty="0"/>
              <a:t>Brief introduction and typical results</a:t>
            </a:r>
          </a:p>
          <a:p>
            <a:r>
              <a:rPr lang="en-US" altLang="ja-JP" dirty="0"/>
              <a:t>Improvements of transverse profile monitor</a:t>
            </a:r>
          </a:p>
          <a:p>
            <a:pPr lvl="1"/>
            <a:r>
              <a:rPr lang="en-US" altLang="ja-JP" dirty="0"/>
              <a:t>Mitigation of coherent OTR</a:t>
            </a:r>
          </a:p>
          <a:p>
            <a:pPr lvl="1"/>
            <a:r>
              <a:rPr lang="en-US" altLang="ja-JP" dirty="0"/>
              <a:t>Beam test results</a:t>
            </a:r>
          </a:p>
          <a:p>
            <a:r>
              <a:rPr kumimoji="1" lang="en-US" altLang="ja-JP" dirty="0"/>
              <a:t>Summary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June 5th, 2019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9B95C-C3B9-43C9-A482-106DC84D9CA5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31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0F3D27A2-6E5B-43B3-AC6D-60D9F1F3C929}"/>
              </a:ext>
            </a:extLst>
          </p:cNvPr>
          <p:cNvGrpSpPr/>
          <p:nvPr/>
        </p:nvGrpSpPr>
        <p:grpSpPr>
          <a:xfrm>
            <a:off x="1643972" y="4420332"/>
            <a:ext cx="3854697" cy="2405980"/>
            <a:chOff x="123430" y="1424415"/>
            <a:chExt cx="5759902" cy="3595152"/>
          </a:xfrm>
        </p:grpSpPr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5C0028A5-9D33-4C41-9FD1-40ABFBF086E9}"/>
                </a:ext>
              </a:extLst>
            </p:cNvPr>
            <p:cNvGrpSpPr/>
            <p:nvPr/>
          </p:nvGrpSpPr>
          <p:grpSpPr>
            <a:xfrm>
              <a:off x="123430" y="1424415"/>
              <a:ext cx="5759902" cy="3595152"/>
              <a:chOff x="-167253" y="1556563"/>
              <a:chExt cx="4922649" cy="3072565"/>
            </a:xfrm>
          </p:grpSpPr>
          <p:pic>
            <p:nvPicPr>
              <p:cNvPr id="35" name="図 1">
                <a:extLst>
                  <a:ext uri="{FF2B5EF4-FFF2-40B4-BE49-F238E27FC236}">
                    <a16:creationId xmlns:a16="http://schemas.microsoft.com/office/drawing/2014/main" id="{5C31D117-7623-4873-A7BC-E97E3F4E150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38834" y="1556563"/>
                <a:ext cx="4894230" cy="30725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6" name="テキスト ボックス 35">
                <a:extLst>
                  <a:ext uri="{FF2B5EF4-FFF2-40B4-BE49-F238E27FC236}">
                    <a16:creationId xmlns:a16="http://schemas.microsoft.com/office/drawing/2014/main" id="{7A3C71A8-5B77-4801-A31D-37A0BA5456A1}"/>
                  </a:ext>
                </a:extLst>
              </p:cNvPr>
              <p:cNvSpPr txBox="1"/>
              <p:nvPr/>
            </p:nvSpPr>
            <p:spPr>
              <a:xfrm rot="16200000">
                <a:off x="-295485" y="3749778"/>
                <a:ext cx="572110" cy="3156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200" dirty="0"/>
                  <a:t>XFEL</a:t>
                </a:r>
                <a:endParaRPr lang="ja-JP" altLang="en-US" sz="1200" dirty="0"/>
              </a:p>
            </p:txBody>
          </p:sp>
        </p:grp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555AEBF8-61FF-4FA1-9E63-7EAFA1B758EF}"/>
                </a:ext>
              </a:extLst>
            </p:cNvPr>
            <p:cNvSpPr txBox="1"/>
            <p:nvPr/>
          </p:nvSpPr>
          <p:spPr>
            <a:xfrm>
              <a:off x="1080991" y="1622490"/>
              <a:ext cx="3691265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100" dirty="0">
                  <a:solidFill>
                    <a:srgbClr val="FF0000"/>
                  </a:solidFill>
                </a:rPr>
                <a:t>BL2: 6.85 GeV,</a:t>
              </a:r>
              <a:r>
                <a:rPr lang="ja-JP" altLang="en-US" sz="2100" dirty="0">
                  <a:solidFill>
                    <a:srgbClr val="FF0000"/>
                  </a:solidFill>
                </a:rPr>
                <a:t> </a:t>
              </a:r>
              <a:r>
                <a:rPr lang="en-US" altLang="ja-JP" sz="2100" dirty="0">
                  <a:solidFill>
                    <a:srgbClr val="FF0000"/>
                  </a:solidFill>
                </a:rPr>
                <a:t>5.5</a:t>
              </a:r>
              <a:r>
                <a:rPr lang="ja-JP" altLang="en-US" sz="2100" dirty="0">
                  <a:solidFill>
                    <a:srgbClr val="FF0000"/>
                  </a:solidFill>
                </a:rPr>
                <a:t> </a:t>
              </a:r>
              <a:r>
                <a:rPr lang="en-US" altLang="ja-JP" sz="2100" dirty="0">
                  <a:solidFill>
                    <a:srgbClr val="FF0000"/>
                  </a:solidFill>
                </a:rPr>
                <a:t>keV</a:t>
              </a:r>
              <a:endParaRPr lang="ja-JP" altLang="en-US" sz="21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2856EF3C-641A-4478-824D-EA4623A7E7BB}"/>
              </a:ext>
            </a:extLst>
          </p:cNvPr>
          <p:cNvGrpSpPr/>
          <p:nvPr/>
        </p:nvGrpSpPr>
        <p:grpSpPr>
          <a:xfrm>
            <a:off x="6112398" y="4404272"/>
            <a:ext cx="3944042" cy="2453704"/>
            <a:chOff x="6081330" y="1424415"/>
            <a:chExt cx="5846644" cy="3637368"/>
          </a:xfrm>
        </p:grpSpPr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52FD78E5-DDB2-42E2-B085-F33F3B6B109A}"/>
                </a:ext>
              </a:extLst>
            </p:cNvPr>
            <p:cNvGrpSpPr/>
            <p:nvPr/>
          </p:nvGrpSpPr>
          <p:grpSpPr>
            <a:xfrm>
              <a:off x="6081330" y="1424415"/>
              <a:ext cx="5846644" cy="3637368"/>
              <a:chOff x="4635450" y="1488780"/>
              <a:chExt cx="4907852" cy="3053318"/>
            </a:xfrm>
          </p:grpSpPr>
          <p:pic>
            <p:nvPicPr>
              <p:cNvPr id="40" name="図 2">
                <a:extLst>
                  <a:ext uri="{FF2B5EF4-FFF2-40B4-BE49-F238E27FC236}">
                    <a16:creationId xmlns:a16="http://schemas.microsoft.com/office/drawing/2014/main" id="{EDB74DCB-C23C-4003-BB3B-7350A15F330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62488" y="1488780"/>
                <a:ext cx="4880814" cy="3053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1" name="テキスト ボックス 40">
                <a:extLst>
                  <a:ext uri="{FF2B5EF4-FFF2-40B4-BE49-F238E27FC236}">
                    <a16:creationId xmlns:a16="http://schemas.microsoft.com/office/drawing/2014/main" id="{353133C0-B2F1-49D7-A989-D3D677881F60}"/>
                  </a:ext>
                </a:extLst>
              </p:cNvPr>
              <p:cNvSpPr txBox="1"/>
              <p:nvPr/>
            </p:nvSpPr>
            <p:spPr>
              <a:xfrm rot="16200000">
                <a:off x="4509501" y="3644711"/>
                <a:ext cx="561927" cy="3100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200" dirty="0"/>
                  <a:t>XFEL</a:t>
                </a:r>
                <a:endParaRPr lang="ja-JP" altLang="en-US" sz="1200" dirty="0"/>
              </a:p>
            </p:txBody>
          </p:sp>
        </p:grp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CE86398D-7555-4936-9799-8E819F3CB0C5}"/>
                </a:ext>
              </a:extLst>
            </p:cNvPr>
            <p:cNvSpPr txBox="1"/>
            <p:nvPr/>
          </p:nvSpPr>
          <p:spPr>
            <a:xfrm>
              <a:off x="7040548" y="1622491"/>
              <a:ext cx="3691266" cy="553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100" dirty="0">
                  <a:solidFill>
                    <a:srgbClr val="0000FF"/>
                  </a:solidFill>
                </a:rPr>
                <a:t>BL3: 7.8 GeV, 12.7 keV</a:t>
              </a:r>
              <a:endParaRPr lang="ja-JP" altLang="en-US" sz="2100" dirty="0">
                <a:solidFill>
                  <a:srgbClr val="0000FF"/>
                </a:solidFill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51384" y="0"/>
            <a:ext cx="9577064" cy="692696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XFEL facility “SACLA”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June 5th, 2019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9B95C-C3B9-43C9-A482-106DC84D9CA5}" type="slidenum">
              <a:rPr kumimoji="1" lang="ja-JP" altLang="en-US" smtClean="0"/>
              <a:t>3</a:t>
            </a:fld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AC0ABC6F-E213-4675-98FD-1AB559DAA729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336" y="634731"/>
            <a:ext cx="11953328" cy="190706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1C1685D5-83B5-4CD6-AB6E-245B11ECC4E4}"/>
              </a:ext>
            </a:extLst>
          </p:cNvPr>
          <p:cNvGrpSpPr/>
          <p:nvPr/>
        </p:nvGrpSpPr>
        <p:grpSpPr>
          <a:xfrm>
            <a:off x="140560" y="1896828"/>
            <a:ext cx="2492542" cy="2457119"/>
            <a:chOff x="139054" y="2217490"/>
            <a:chExt cx="2492542" cy="2457119"/>
          </a:xfrm>
        </p:grpSpPr>
        <p:pic>
          <p:nvPicPr>
            <p:cNvPr id="9" name="図 8">
              <a:extLst>
                <a:ext uri="{FF2B5EF4-FFF2-40B4-BE49-F238E27FC236}">
                  <a16:creationId xmlns:a16="http://schemas.microsoft.com/office/drawing/2014/main" id="{971754D8-70FA-4ACE-9AF3-D70D0BAC487A}"/>
                </a:ext>
              </a:extLst>
            </p:cNvPr>
            <p:cNvPicPr/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18267" y="3065263"/>
              <a:ext cx="2191505" cy="1609346"/>
            </a:xfrm>
            <a:prstGeom prst="rect">
              <a:avLst/>
            </a:prstGeom>
          </p:spPr>
        </p:pic>
        <p:cxnSp>
          <p:nvCxnSpPr>
            <p:cNvPr id="10" name="直線矢印コネクタ 9">
              <a:extLst>
                <a:ext uri="{FF2B5EF4-FFF2-40B4-BE49-F238E27FC236}">
                  <a16:creationId xmlns:a16="http://schemas.microsoft.com/office/drawing/2014/main" id="{08245185-EB52-4F11-9985-C51D69E076C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18267" y="2217490"/>
              <a:ext cx="257175" cy="58877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CBC7F1CA-8AD2-4C23-B146-82437670F831}"/>
                </a:ext>
              </a:extLst>
            </p:cNvPr>
            <p:cNvSpPr txBox="1"/>
            <p:nvPr/>
          </p:nvSpPr>
          <p:spPr>
            <a:xfrm>
              <a:off x="139054" y="2723912"/>
              <a:ext cx="24925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/>
                <a:t>500 kV thermionic gun</a:t>
              </a:r>
              <a:endParaRPr lang="ja-JP" altLang="en-US" dirty="0"/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0C48AA99-D445-4119-A11F-FD46EFAEAF29}"/>
                </a:ext>
              </a:extLst>
            </p:cNvPr>
            <p:cNvSpPr txBox="1"/>
            <p:nvPr/>
          </p:nvSpPr>
          <p:spPr>
            <a:xfrm>
              <a:off x="546901" y="3015403"/>
              <a:ext cx="20040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i="1" dirty="0">
                  <a:solidFill>
                    <a:schemeClr val="bg1"/>
                  </a:solidFill>
                  <a:effectLst>
                    <a:glow rad="101600">
                      <a:schemeClr val="tx1">
                        <a:alpha val="60000"/>
                      </a:schemeClr>
                    </a:glow>
                  </a:effectLst>
                </a:rPr>
                <a:t>β</a:t>
              </a:r>
              <a:r>
                <a:rPr lang="en-US" altLang="ja-JP" i="1" dirty="0" err="1">
                  <a:solidFill>
                    <a:schemeClr val="bg1"/>
                  </a:solidFill>
                  <a:effectLst>
                    <a:glow rad="101600">
                      <a:schemeClr val="tx1">
                        <a:alpha val="60000"/>
                      </a:schemeClr>
                    </a:glow>
                  </a:effectLst>
                </a:rPr>
                <a:t>γε</a:t>
              </a:r>
              <a:r>
                <a:rPr lang="ja-JP" altLang="en-US" dirty="0">
                  <a:solidFill>
                    <a:schemeClr val="bg1"/>
                  </a:solidFill>
                  <a:effectLst>
                    <a:glow rad="101600">
                      <a:schemeClr val="tx1">
                        <a:alpha val="60000"/>
                      </a:schemeClr>
                    </a:glow>
                  </a:effectLst>
                </a:rPr>
                <a:t> </a:t>
              </a:r>
              <a:r>
                <a:rPr lang="en-US" altLang="ja-JP" dirty="0">
                  <a:solidFill>
                    <a:schemeClr val="bg1"/>
                  </a:solidFill>
                  <a:effectLst>
                    <a:glow rad="101600">
                      <a:schemeClr val="tx1">
                        <a:alpha val="60000"/>
                      </a:schemeClr>
                    </a:glow>
                  </a:effectLst>
                </a:rPr>
                <a:t>~ 1 mm </a:t>
              </a:r>
              <a:r>
                <a:rPr lang="en-US" altLang="ja-JP" dirty="0" err="1">
                  <a:solidFill>
                    <a:schemeClr val="bg1"/>
                  </a:solidFill>
                  <a:effectLst>
                    <a:glow rad="101600">
                      <a:schemeClr val="tx1">
                        <a:alpha val="60000"/>
                      </a:schemeClr>
                    </a:glow>
                  </a:effectLst>
                </a:rPr>
                <a:t>mrad</a:t>
              </a:r>
              <a:endParaRPr lang="ja-JP" altLang="en-US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</a:endParaRPr>
            </a:p>
          </p:txBody>
        </p:sp>
      </p:grp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2AAF103F-D0BF-433B-9402-4CF86495324C}"/>
              </a:ext>
            </a:extLst>
          </p:cNvPr>
          <p:cNvSpPr txBox="1"/>
          <p:nvPr/>
        </p:nvSpPr>
        <p:spPr>
          <a:xfrm>
            <a:off x="6326130" y="1206479"/>
            <a:ext cx="1327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8 GeV max.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6317F7E4-A443-4A2A-B46E-ED7F1541D5F3}"/>
              </a:ext>
            </a:extLst>
          </p:cNvPr>
          <p:cNvSpPr txBox="1"/>
          <p:nvPr/>
        </p:nvSpPr>
        <p:spPr>
          <a:xfrm>
            <a:off x="7032727" y="396805"/>
            <a:ext cx="1502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0000FF"/>
                </a:solidFill>
              </a:rPr>
              <a:t>0.8 GeV max.</a:t>
            </a:r>
            <a:endParaRPr lang="ja-JP" altLang="en-US" dirty="0">
              <a:solidFill>
                <a:srgbClr val="0000FF"/>
              </a:solidFill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C11C0A30-BE8C-4E8A-8F7A-50E2DC765605}"/>
              </a:ext>
            </a:extLst>
          </p:cNvPr>
          <p:cNvSpPr txBox="1"/>
          <p:nvPr/>
        </p:nvSpPr>
        <p:spPr>
          <a:xfrm>
            <a:off x="8872376" y="1909722"/>
            <a:ext cx="1566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~10 keV XFEL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7141FFBF-07E1-4A9A-BA9A-63FB65F93419}"/>
              </a:ext>
            </a:extLst>
          </p:cNvPr>
          <p:cNvSpPr txBox="1"/>
          <p:nvPr/>
        </p:nvSpPr>
        <p:spPr>
          <a:xfrm>
            <a:off x="8566269" y="356857"/>
            <a:ext cx="2087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0000FF"/>
                </a:solidFill>
              </a:rPr>
              <a:t>~0.1 keV Soft XFEL</a:t>
            </a:r>
            <a:endParaRPr lang="ja-JP" altLang="en-US" dirty="0">
              <a:solidFill>
                <a:srgbClr val="0000FF"/>
              </a:solidFill>
            </a:endParaRP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13D70CFA-F1D3-4FA6-96C8-D3DB6EA83C05}"/>
              </a:ext>
            </a:extLst>
          </p:cNvPr>
          <p:cNvGrpSpPr/>
          <p:nvPr/>
        </p:nvGrpSpPr>
        <p:grpSpPr>
          <a:xfrm>
            <a:off x="9448850" y="2010849"/>
            <a:ext cx="2410083" cy="2497386"/>
            <a:chOff x="6526245" y="1655472"/>
            <a:chExt cx="2410083" cy="2497386"/>
          </a:xfrm>
        </p:grpSpPr>
        <p:pic>
          <p:nvPicPr>
            <p:cNvPr id="18" name="図 4" descr="IDの中を覗く.jpg">
              <a:extLst>
                <a:ext uri="{FF2B5EF4-FFF2-40B4-BE49-F238E27FC236}">
                  <a16:creationId xmlns:a16="http://schemas.microsoft.com/office/drawing/2014/main" id="{F51B1EB0-23C1-4140-9509-457E8BEF15A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4182" y="2504529"/>
              <a:ext cx="2297828" cy="1648329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9" name="直線矢印コネクタ 18">
              <a:extLst>
                <a:ext uri="{FF2B5EF4-FFF2-40B4-BE49-F238E27FC236}">
                  <a16:creationId xmlns:a16="http://schemas.microsoft.com/office/drawing/2014/main" id="{06382821-0EDC-4442-AC8E-FA81047657F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565883" y="1655472"/>
              <a:ext cx="221140" cy="56404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テキスト ボックス 19">
                  <a:extLst>
                    <a:ext uri="{FF2B5EF4-FFF2-40B4-BE49-F238E27FC236}">
                      <a16:creationId xmlns:a16="http://schemas.microsoft.com/office/drawing/2014/main" id="{5FABDF17-A830-4475-B5D2-5940BCC7610F}"/>
                    </a:ext>
                  </a:extLst>
                </p:cNvPr>
                <p:cNvSpPr txBox="1"/>
                <p:nvPr/>
              </p:nvSpPr>
              <p:spPr>
                <a:xfrm>
                  <a:off x="7646502" y="2433873"/>
                  <a:ext cx="128791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ja-JP" i="1" dirty="0">
                                <a:solidFill>
                                  <a:schemeClr val="bg1"/>
                                </a:solidFill>
                                <a:effectLst>
                                  <a:glow rad="101600">
                                    <a:schemeClr val="tx1">
                                      <a:alpha val="60000"/>
                                    </a:schemeClr>
                                  </a:glo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i="1" dirty="0">
                                <a:solidFill>
                                  <a:schemeClr val="bg1"/>
                                </a:solidFill>
                                <a:effectLst>
                                  <a:glow rad="101600">
                                    <a:schemeClr val="tx1">
                                      <a:alpha val="60000"/>
                                    </a:schemeClr>
                                  </a:glow>
                                </a:effectLst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altLang="ja-JP" i="1" dirty="0">
                                <a:solidFill>
                                  <a:schemeClr val="bg1"/>
                                </a:solidFill>
                                <a:effectLst>
                                  <a:glow rad="101600">
                                    <a:schemeClr val="tx1">
                                      <a:alpha val="60000"/>
                                    </a:schemeClr>
                                  </a:glow>
                                </a:effectLst>
                                <a:latin typeface="Cambria Math" panose="02040503050406030204" pitchFamily="18" charset="0"/>
                              </a:rPr>
                              <m:t>𝑢</m:t>
                            </m:r>
                          </m:sub>
                        </m:sSub>
                        <m:r>
                          <a:rPr lang="en-US" altLang="ja-JP" i="1" dirty="0">
                            <a:solidFill>
                              <a:schemeClr val="bg1"/>
                            </a:solidFill>
                            <a:effectLst>
                              <a:glow rad="101600">
                                <a:schemeClr val="tx1">
                                  <a:alpha val="60000"/>
                                </a:schemeClr>
                              </a:glow>
                            </a:effectLst>
                            <a:latin typeface="Cambria Math" panose="02040503050406030204" pitchFamily="18" charset="0"/>
                          </a:rPr>
                          <m:t>:18 </m:t>
                        </m:r>
                        <m:r>
                          <m:rPr>
                            <m:sty m:val="p"/>
                          </m:rPr>
                          <a:rPr lang="en-US" altLang="ja-JP" dirty="0">
                            <a:solidFill>
                              <a:schemeClr val="bg1"/>
                            </a:solidFill>
                            <a:effectLst>
                              <a:glow rad="101600">
                                <a:schemeClr val="tx1">
                                  <a:alpha val="60000"/>
                                </a:schemeClr>
                              </a:glow>
                            </a:effectLst>
                            <a:latin typeface="Cambria Math" panose="02040503050406030204" pitchFamily="18" charset="0"/>
                          </a:rPr>
                          <m:t>mm</m:t>
                        </m:r>
                      </m:oMath>
                    </m:oMathPara>
                  </a14:m>
                  <a:endParaRPr lang="ja-JP" altLang="en-US" dirty="0">
                    <a:solidFill>
                      <a:schemeClr val="bg1"/>
                    </a:solidFill>
                    <a:effectLst>
                      <a:glow rad="101600">
                        <a:schemeClr val="tx1">
                          <a:alpha val="60000"/>
                        </a:schemeClr>
                      </a:glow>
                    </a:effectLst>
                  </a:endParaRPr>
                </a:p>
              </p:txBody>
            </p:sp>
          </mc:Choice>
          <mc:Fallback xmlns="">
            <p:sp>
              <p:nvSpPr>
                <p:cNvPr id="20" name="テキスト ボックス 19">
                  <a:extLst>
                    <a:ext uri="{FF2B5EF4-FFF2-40B4-BE49-F238E27FC236}">
                      <a16:creationId xmlns:a16="http://schemas.microsoft.com/office/drawing/2014/main" id="{5FABDF17-A830-4475-B5D2-5940BCC7610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46502" y="2433873"/>
                  <a:ext cx="1287917" cy="369332"/>
                </a:xfrm>
                <a:prstGeom prst="rect">
                  <a:avLst/>
                </a:prstGeom>
                <a:blipFill>
                  <a:blip r:embed="rId7"/>
                  <a:stretch>
                    <a:fillRect b="-9836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B4ED38E2-5810-471D-B371-7D771EC0AB25}"/>
                </a:ext>
              </a:extLst>
            </p:cNvPr>
            <p:cNvSpPr txBox="1"/>
            <p:nvPr/>
          </p:nvSpPr>
          <p:spPr>
            <a:xfrm>
              <a:off x="6526245" y="2148862"/>
              <a:ext cx="24100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/>
                <a:t>In-vacuum undulators</a:t>
              </a:r>
              <a:endParaRPr lang="ja-JP" altLang="en-US" dirty="0"/>
            </a:p>
          </p:txBody>
        </p: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20574A34-BA15-41A3-9847-49ACFFB481DE}"/>
              </a:ext>
            </a:extLst>
          </p:cNvPr>
          <p:cNvGrpSpPr/>
          <p:nvPr/>
        </p:nvGrpSpPr>
        <p:grpSpPr>
          <a:xfrm>
            <a:off x="3753359" y="2051451"/>
            <a:ext cx="3677610" cy="2306775"/>
            <a:chOff x="2694590" y="1772816"/>
            <a:chExt cx="3677610" cy="2306775"/>
          </a:xfrm>
        </p:grpSpPr>
        <p:pic>
          <p:nvPicPr>
            <p:cNvPr id="14" name="図 3" descr="091125_CB18より上流を臨む１.jpg">
              <a:extLst>
                <a:ext uri="{FF2B5EF4-FFF2-40B4-BE49-F238E27FC236}">
                  <a16:creationId xmlns:a16="http://schemas.microsoft.com/office/drawing/2014/main" id="{9C5FBF26-B53F-4A48-BF20-B20AA3FC8DE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104790" y="2405228"/>
              <a:ext cx="2642483" cy="1674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ED234422-D815-4AAF-B1E6-6AE29A3CD455}"/>
                </a:ext>
              </a:extLst>
            </p:cNvPr>
            <p:cNvSpPr txBox="1"/>
            <p:nvPr/>
          </p:nvSpPr>
          <p:spPr>
            <a:xfrm>
              <a:off x="2694590" y="2068787"/>
              <a:ext cx="36776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/>
                <a:t>C-band high-gradient accelerators</a:t>
              </a:r>
              <a:endParaRPr lang="ja-JP" altLang="en-US" dirty="0"/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04251024-E45D-46AD-92E1-43C876D4491B}"/>
                </a:ext>
              </a:extLst>
            </p:cNvPr>
            <p:cNvSpPr txBox="1"/>
            <p:nvPr/>
          </p:nvSpPr>
          <p:spPr>
            <a:xfrm>
              <a:off x="4439900" y="2373724"/>
              <a:ext cx="13564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>
                  <a:solidFill>
                    <a:schemeClr val="bg1"/>
                  </a:solidFill>
                  <a:effectLst>
                    <a:glow rad="101600">
                      <a:schemeClr val="tx1">
                        <a:alpha val="60000"/>
                      </a:schemeClr>
                    </a:glow>
                  </a:effectLst>
                </a:rPr>
                <a:t>&gt; 35 MV/m</a:t>
              </a:r>
              <a:endParaRPr lang="ja-JP" altLang="en-US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</a:endParaRPr>
            </a:p>
          </p:txBody>
        </p:sp>
        <p:cxnSp>
          <p:nvCxnSpPr>
            <p:cNvPr id="31" name="直線矢印コネクタ 30">
              <a:extLst>
                <a:ext uri="{FF2B5EF4-FFF2-40B4-BE49-F238E27FC236}">
                  <a16:creationId xmlns:a16="http://schemas.microsoft.com/office/drawing/2014/main" id="{59564A4B-7476-49E3-AC5D-37E9431FBC0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88024" y="1772816"/>
              <a:ext cx="144016" cy="39176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矢印コネクタ 41">
              <a:extLst>
                <a:ext uri="{FF2B5EF4-FFF2-40B4-BE49-F238E27FC236}">
                  <a16:creationId xmlns:a16="http://schemas.microsoft.com/office/drawing/2014/main" id="{FD83A0EB-4194-4B7C-906C-1E5D7D76F4E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622868" y="1772816"/>
              <a:ext cx="85036" cy="29597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27864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pPr algn="l"/>
            <a:r>
              <a:rPr lang="en-US" altLang="ja-JP" sz="3600" dirty="0"/>
              <a:t>Current problems</a:t>
            </a:r>
            <a:endParaRPr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altLang="ja-JP" dirty="0"/>
              <a:t>Bunch compression condition is hard to be reproduced after the replacement of the gun cathode.</a:t>
            </a:r>
          </a:p>
          <a:p>
            <a:pPr lvl="1"/>
            <a:r>
              <a:rPr lang="en-US" altLang="ja-JP" dirty="0"/>
              <a:t>We had only one transverse deflector cavity (TCAV) to monitor a longitudinal bunch profile after BC3.</a:t>
            </a:r>
          </a:p>
          <a:p>
            <a:pPr lvl="2"/>
            <a:r>
              <a:rPr lang="en-US" altLang="ja-JP" dirty="0"/>
              <a:t>C-band TCAV after BC3 is essential to the tuning of BC2 and BC3.</a:t>
            </a:r>
          </a:p>
          <a:p>
            <a:pPr lvl="2"/>
            <a:r>
              <a:rPr lang="en-US" altLang="ja-JP" dirty="0"/>
              <a:t>A new TCAV was needed for tuning of velocity bunching and BC1.</a:t>
            </a:r>
          </a:p>
          <a:p>
            <a:pPr lvl="1"/>
            <a:r>
              <a:rPr lang="en-US" altLang="ja-JP" dirty="0"/>
              <a:t>We installed a L-band TCAV (1428 MHz) to the velocity bunching section.</a:t>
            </a:r>
          </a:p>
          <a:p>
            <a:r>
              <a:rPr lang="en-US" altLang="ja-JP" dirty="0"/>
              <a:t>Transverse profile monitors did not work properly due to coherent OTR (optical transition radiation).</a:t>
            </a:r>
          </a:p>
          <a:p>
            <a:pPr lvl="1"/>
            <a:r>
              <a:rPr lang="en-US" altLang="ja-JP" dirty="0"/>
              <a:t>Transvers profile monitors are necessary for the emittance measurement and the envelop matching in the undulator section.</a:t>
            </a:r>
          </a:p>
          <a:p>
            <a:pPr lvl="1"/>
            <a:r>
              <a:rPr kumimoji="1" lang="en-US" altLang="ja-JP" dirty="0"/>
              <a:t>A short</a:t>
            </a:r>
            <a:r>
              <a:rPr lang="en-US" altLang="ja-JP" dirty="0"/>
              <a:t>-bunch beam ( &lt; ~ 100 fs) generates intense coherent OTR.</a:t>
            </a:r>
          </a:p>
          <a:p>
            <a:pPr lvl="1"/>
            <a:r>
              <a:rPr kumimoji="1" lang="en-US" altLang="ja-JP" dirty="0"/>
              <a:t>We tried several mitigation schemes of COTR.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June 5th, 2019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9B95C-C3B9-43C9-A482-106DC84D9CA5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0987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C:\Users\maesaka\OneDrive\Documents\Meeting\Ibic15\PolarizationPillbox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9897" y="1813255"/>
            <a:ext cx="3270723" cy="227243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78769" y="-41654"/>
            <a:ext cx="10849205" cy="692696"/>
          </a:xfrm>
        </p:spPr>
        <p:txBody>
          <a:bodyPr>
            <a:noAutofit/>
          </a:bodyPr>
          <a:lstStyle/>
          <a:p>
            <a:r>
              <a:rPr lang="en-US" altLang="ja-JP" sz="3600" dirty="0"/>
              <a:t>L-band transverse deflector</a:t>
            </a:r>
            <a:endParaRPr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3392" y="659425"/>
            <a:ext cx="10756776" cy="1064771"/>
          </a:xfrm>
        </p:spPr>
        <p:txBody>
          <a:bodyPr>
            <a:normAutofit fontScale="62500" lnSpcReduction="20000"/>
          </a:bodyPr>
          <a:lstStyle/>
          <a:p>
            <a:r>
              <a:rPr lang="en-US" altLang="ja-JP" dirty="0"/>
              <a:t>Polarization control is need.</a:t>
            </a:r>
          </a:p>
          <a:p>
            <a:pPr lvl="1"/>
            <a:r>
              <a:rPr lang="en-US" altLang="ja-JP" dirty="0"/>
              <a:t>Longitudinal magnetic field in a solenoid lens rotates the stretched image.</a:t>
            </a:r>
          </a:p>
          <a:p>
            <a:r>
              <a:rPr kumimoji="1" lang="en-US" altLang="ja-JP" dirty="0"/>
              <a:t>Two input ports intersecting with a right angle can generate arbitrary polarization.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June 5th, 2019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9B95C-C3B9-43C9-A482-106DC84D9CA5}" type="slidenum">
              <a:rPr kumimoji="1" lang="ja-JP" altLang="en-US" smtClean="0"/>
              <a:t>5</a:t>
            </a:fld>
            <a:endParaRPr kumimoji="1" lang="ja-JP" altLang="en-US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0620" y="2186943"/>
            <a:ext cx="6512044" cy="1948320"/>
          </a:xfrm>
          <a:prstGeom prst="rect">
            <a:avLst/>
          </a:prstGeom>
        </p:spPr>
      </p:pic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EBD5A470-3AF9-4897-B519-1512CF920D44}"/>
              </a:ext>
            </a:extLst>
          </p:cNvPr>
          <p:cNvGrpSpPr/>
          <p:nvPr/>
        </p:nvGrpSpPr>
        <p:grpSpPr>
          <a:xfrm>
            <a:off x="44397" y="1739779"/>
            <a:ext cx="2181839" cy="2477088"/>
            <a:chOff x="99911" y="932303"/>
            <a:chExt cx="2546735" cy="2891363"/>
          </a:xfrm>
        </p:grpSpPr>
        <p:pic>
          <p:nvPicPr>
            <p:cNvPr id="12" name="図 11">
              <a:extLst>
                <a:ext uri="{FF2B5EF4-FFF2-40B4-BE49-F238E27FC236}">
                  <a16:creationId xmlns:a16="http://schemas.microsoft.com/office/drawing/2014/main" id="{42CD29BC-6190-4BFE-8990-7671DE86A07E}"/>
                </a:ext>
              </a:extLst>
            </p:cNvPr>
            <p:cNvPicPr/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99911" y="932303"/>
              <a:ext cx="2443389" cy="2891363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6EE23D06-0213-42A7-A022-A88B9E1DB0B1}"/>
                </a:ext>
              </a:extLst>
            </p:cNvPr>
            <p:cNvSpPr txBox="1"/>
            <p:nvPr/>
          </p:nvSpPr>
          <p:spPr>
            <a:xfrm>
              <a:off x="99911" y="1124744"/>
              <a:ext cx="995375" cy="4311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>
                  <a:solidFill>
                    <a:schemeClr val="bg1"/>
                  </a:solidFill>
                  <a:effectLst>
                    <a:glow rad="101600">
                      <a:schemeClr val="tx1">
                        <a:alpha val="60000"/>
                      </a:schemeClr>
                    </a:glow>
                  </a:effectLst>
                </a:rPr>
                <a:t>Port 1</a:t>
              </a:r>
              <a:endParaRPr lang="ja-JP" altLang="en-US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</a:endParaRP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7FFF11B2-34D6-4194-BFCC-887BBF27E83A}"/>
                </a:ext>
              </a:extLst>
            </p:cNvPr>
            <p:cNvSpPr txBox="1"/>
            <p:nvPr/>
          </p:nvSpPr>
          <p:spPr>
            <a:xfrm>
              <a:off x="1651270" y="1124744"/>
              <a:ext cx="995376" cy="4311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>
                  <a:solidFill>
                    <a:schemeClr val="bg1"/>
                  </a:solidFill>
                  <a:effectLst>
                    <a:glow rad="101600">
                      <a:schemeClr val="tx1">
                        <a:alpha val="60000"/>
                      </a:schemeClr>
                    </a:glow>
                  </a:effectLst>
                </a:rPr>
                <a:t>Port 2</a:t>
              </a:r>
              <a:endParaRPr lang="ja-JP" altLang="en-US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</a:endParaRPr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5A80CB96-00A7-4843-82BE-30FA8575C0AB}"/>
              </a:ext>
            </a:extLst>
          </p:cNvPr>
          <p:cNvGrpSpPr/>
          <p:nvPr/>
        </p:nvGrpSpPr>
        <p:grpSpPr>
          <a:xfrm>
            <a:off x="191344" y="4272042"/>
            <a:ext cx="11881320" cy="2460394"/>
            <a:chOff x="72008" y="764704"/>
            <a:chExt cx="9036496" cy="1871285"/>
          </a:xfrm>
        </p:grpSpPr>
        <p:pic>
          <p:nvPicPr>
            <p:cNvPr id="19" name="図 18">
              <a:extLst>
                <a:ext uri="{FF2B5EF4-FFF2-40B4-BE49-F238E27FC236}">
                  <a16:creationId xmlns:a16="http://schemas.microsoft.com/office/drawing/2014/main" id="{CB1A95FC-9979-4771-A76E-D6F7CC2B6B0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008" y="764704"/>
              <a:ext cx="9036496" cy="1790566"/>
            </a:xfrm>
            <a:prstGeom prst="rect">
              <a:avLst/>
            </a:prstGeom>
          </p:spPr>
        </p:pic>
        <p:sp>
          <p:nvSpPr>
            <p:cNvPr id="20" name="下矢印 12">
              <a:extLst>
                <a:ext uri="{FF2B5EF4-FFF2-40B4-BE49-F238E27FC236}">
                  <a16:creationId xmlns:a16="http://schemas.microsoft.com/office/drawing/2014/main" id="{3D01C362-C87E-4251-B0C3-CB60C91B3C6F}"/>
                </a:ext>
              </a:extLst>
            </p:cNvPr>
            <p:cNvSpPr/>
            <p:nvPr/>
          </p:nvSpPr>
          <p:spPr>
            <a:xfrm>
              <a:off x="2051720" y="1093624"/>
              <a:ext cx="144016" cy="741566"/>
            </a:xfrm>
            <a:prstGeom prst="down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027F4E86-6786-4DEC-AED7-47AB5B655BEA}"/>
                </a:ext>
              </a:extLst>
            </p:cNvPr>
            <p:cNvSpPr txBox="1"/>
            <p:nvPr/>
          </p:nvSpPr>
          <p:spPr>
            <a:xfrm>
              <a:off x="1619672" y="776556"/>
              <a:ext cx="165994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>
                  <a:solidFill>
                    <a:srgbClr val="FF0000"/>
                  </a:solidFill>
                </a:rPr>
                <a:t>Place for L-band</a:t>
              </a:r>
            </a:p>
            <a:p>
              <a:r>
                <a:rPr lang="en-US" altLang="ja-JP" sz="1600" dirty="0">
                  <a:solidFill>
                    <a:srgbClr val="FF0000"/>
                  </a:solidFill>
                </a:rPr>
                <a:t>	TCAV</a:t>
              </a:r>
              <a:endParaRPr lang="ja-JP" altLang="en-US" sz="1600" dirty="0">
                <a:solidFill>
                  <a:srgbClr val="FF0000"/>
                </a:solidFill>
              </a:endParaRPr>
            </a:p>
          </p:txBody>
        </p:sp>
        <p:cxnSp>
          <p:nvCxnSpPr>
            <p:cNvPr id="22" name="直線矢印コネクタ 21">
              <a:extLst>
                <a:ext uri="{FF2B5EF4-FFF2-40B4-BE49-F238E27FC236}">
                  <a16:creationId xmlns:a16="http://schemas.microsoft.com/office/drawing/2014/main" id="{584045AF-5F89-49E8-9CC9-2B479865DD33}"/>
                </a:ext>
              </a:extLst>
            </p:cNvPr>
            <p:cNvCxnSpPr/>
            <p:nvPr/>
          </p:nvCxnSpPr>
          <p:spPr>
            <a:xfrm>
              <a:off x="899592" y="2051214"/>
              <a:ext cx="1440160" cy="0"/>
            </a:xfrm>
            <a:prstGeom prst="straightConnector1">
              <a:avLst/>
            </a:prstGeom>
            <a:ln>
              <a:headEnd type="arrow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BC22A7AA-C74E-4460-A831-9317C00E39F2}"/>
                </a:ext>
              </a:extLst>
            </p:cNvPr>
            <p:cNvSpPr txBox="1"/>
            <p:nvPr/>
          </p:nvSpPr>
          <p:spPr>
            <a:xfrm>
              <a:off x="964691" y="2051214"/>
              <a:ext cx="103105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>
                  <a:solidFill>
                    <a:srgbClr val="0070C0"/>
                  </a:solidFill>
                </a:rPr>
                <a:t>Velocity</a:t>
              </a:r>
            </a:p>
            <a:p>
              <a:r>
                <a:rPr lang="en-US" altLang="ja-JP" sz="1600" dirty="0">
                  <a:solidFill>
                    <a:srgbClr val="0070C0"/>
                  </a:solidFill>
                </a:rPr>
                <a:t>bunching</a:t>
              </a:r>
              <a:endParaRPr lang="ja-JP" altLang="en-US" sz="1600" dirty="0">
                <a:solidFill>
                  <a:srgbClr val="0070C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7925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Tempora</a:t>
            </a:r>
            <a:r>
              <a:rPr lang="en-US" altLang="ja-JP" dirty="0"/>
              <a:t>l Profiles </a:t>
            </a:r>
            <a:r>
              <a:rPr lang="en-US" altLang="ja-JP" sz="3600" dirty="0"/>
              <a:t>(linear polarization)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09600" y="4233363"/>
            <a:ext cx="10972800" cy="2624637"/>
          </a:xfrm>
        </p:spPr>
        <p:txBody>
          <a:bodyPr>
            <a:normAutofit fontScale="70000" lnSpcReduction="20000"/>
          </a:bodyPr>
          <a:lstStyle/>
          <a:p>
            <a:r>
              <a:rPr lang="en-US" altLang="ja-JP" dirty="0"/>
              <a:t>Polarization was adjusted to obtain vertical or horizontal sweep on the screen.</a:t>
            </a:r>
          </a:p>
          <a:p>
            <a:r>
              <a:rPr lang="en-US" altLang="ja-JP" dirty="0"/>
              <a:t>Position-to-time coefficient: </a:t>
            </a:r>
            <a:r>
              <a:rPr lang="en-US" altLang="ja-JP" dirty="0">
                <a:solidFill>
                  <a:srgbClr val="FF0000"/>
                </a:solidFill>
              </a:rPr>
              <a:t>0.07 mm/</a:t>
            </a:r>
            <a:r>
              <a:rPr lang="en-US" altLang="ja-JP" dirty="0" err="1">
                <a:solidFill>
                  <a:srgbClr val="FF0000"/>
                </a:solidFill>
              </a:rPr>
              <a:t>ps</a:t>
            </a:r>
            <a:endParaRPr lang="en-US" altLang="ja-JP" dirty="0">
              <a:solidFill>
                <a:srgbClr val="FF0000"/>
              </a:solidFill>
            </a:endParaRPr>
          </a:p>
          <a:p>
            <a:r>
              <a:rPr lang="en-US" altLang="ja-JP" dirty="0"/>
              <a:t>Temporal resolution: </a:t>
            </a:r>
            <a:r>
              <a:rPr lang="en-US" altLang="ja-JP" dirty="0">
                <a:solidFill>
                  <a:srgbClr val="FF0000"/>
                </a:solidFill>
              </a:rPr>
              <a:t>~</a:t>
            </a:r>
            <a:r>
              <a:rPr lang="ja-JP" altLang="en-US" dirty="0">
                <a:solidFill>
                  <a:srgbClr val="FF0000"/>
                </a:solidFill>
              </a:rPr>
              <a:t> </a:t>
            </a:r>
            <a:r>
              <a:rPr lang="en-US" altLang="ja-JP" dirty="0">
                <a:solidFill>
                  <a:srgbClr val="FF0000"/>
                </a:solidFill>
              </a:rPr>
              <a:t>10</a:t>
            </a:r>
            <a:r>
              <a:rPr lang="ja-JP" altLang="en-US" dirty="0">
                <a:solidFill>
                  <a:srgbClr val="FF0000"/>
                </a:solidFill>
              </a:rPr>
              <a:t> </a:t>
            </a:r>
            <a:r>
              <a:rPr lang="en-US" altLang="ja-JP" dirty="0" err="1">
                <a:solidFill>
                  <a:srgbClr val="FF0000"/>
                </a:solidFill>
              </a:rPr>
              <a:t>ps</a:t>
            </a:r>
            <a:endParaRPr lang="en-US" altLang="ja-JP" dirty="0">
              <a:solidFill>
                <a:srgbClr val="FF0000"/>
              </a:solidFill>
            </a:endParaRPr>
          </a:p>
          <a:p>
            <a:r>
              <a:rPr kumimoji="1" lang="en-US" altLang="ja-JP" dirty="0"/>
              <a:t>Large chromatic aberration exists due to a large energy chirp.</a:t>
            </a:r>
          </a:p>
          <a:p>
            <a:r>
              <a:rPr lang="en-US" altLang="ja-JP" dirty="0"/>
              <a:t>These images are still useful to reproduce the longitudinal profile</a:t>
            </a:r>
            <a:r>
              <a:rPr lang="ja-JP" altLang="en-US" dirty="0"/>
              <a:t> </a:t>
            </a:r>
            <a:r>
              <a:rPr lang="en-US" altLang="ja-JP" dirty="0"/>
              <a:t>in</a:t>
            </a:r>
            <a:r>
              <a:rPr lang="ja-JP" altLang="en-US" dirty="0"/>
              <a:t> </a:t>
            </a:r>
            <a:r>
              <a:rPr lang="en-US" altLang="ja-JP" dirty="0"/>
              <a:t>the</a:t>
            </a:r>
            <a:r>
              <a:rPr lang="ja-JP" altLang="en-US" dirty="0"/>
              <a:t> </a:t>
            </a:r>
            <a:r>
              <a:rPr lang="en-US" altLang="ja-JP" dirty="0"/>
              <a:t>velocity bunching section.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June 5th, 2019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9B95C-C3B9-43C9-A482-106DC84D9CA5}" type="slidenum">
              <a:rPr kumimoji="1" lang="ja-JP" altLang="en-US" smtClean="0"/>
              <a:t>6</a:t>
            </a:fld>
            <a:endParaRPr kumimoji="1" lang="ja-JP" altLang="en-US"/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C2BDC8C1-D1C6-4915-B713-776DCB176453}"/>
              </a:ext>
            </a:extLst>
          </p:cNvPr>
          <p:cNvGrpSpPr/>
          <p:nvPr/>
        </p:nvGrpSpPr>
        <p:grpSpPr>
          <a:xfrm>
            <a:off x="8955969" y="1121122"/>
            <a:ext cx="3180554" cy="2456270"/>
            <a:chOff x="7392260" y="4172178"/>
            <a:chExt cx="3180554" cy="2456270"/>
          </a:xfrm>
        </p:grpSpPr>
        <p:pic>
          <p:nvPicPr>
            <p:cNvPr id="7" name="図 6"/>
            <p:cNvPicPr/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7392260" y="4172178"/>
              <a:ext cx="3180554" cy="245627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1" name="テキスト ボックス 10"/>
            <p:cNvSpPr txBox="1"/>
            <p:nvPr/>
          </p:nvSpPr>
          <p:spPr>
            <a:xfrm>
              <a:off x="7548362" y="4282186"/>
              <a:ext cx="131189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>
                  <a:solidFill>
                    <a:schemeClr val="bg1"/>
                  </a:solidFill>
                </a:rPr>
                <a:t>No sweep</a:t>
              </a:r>
              <a:endParaRPr lang="ja-JP" altLang="en-US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3F2F0431-BBD7-4224-BE14-810F5E6C9C28}"/>
              </a:ext>
            </a:extLst>
          </p:cNvPr>
          <p:cNvGrpSpPr/>
          <p:nvPr/>
        </p:nvGrpSpPr>
        <p:grpSpPr>
          <a:xfrm>
            <a:off x="74580" y="748649"/>
            <a:ext cx="4248472" cy="3288129"/>
            <a:chOff x="74580" y="748649"/>
            <a:chExt cx="4248472" cy="3288129"/>
          </a:xfrm>
        </p:grpSpPr>
        <p:pic>
          <p:nvPicPr>
            <p:cNvPr id="8" name="図 7" descr="http://saclaopr19.spring8.or.jp/~lognote/SACLA/operation_log/2017/03/2017_03_19_shift1.files/SACLA_2017_03_19_shift1_image055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74580" y="766731"/>
              <a:ext cx="4248472" cy="3270047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6" name="テキスト ボックス 5"/>
            <p:cNvSpPr txBox="1"/>
            <p:nvPr/>
          </p:nvSpPr>
          <p:spPr>
            <a:xfrm>
              <a:off x="117474" y="748649"/>
              <a:ext cx="212513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>
                  <a:solidFill>
                    <a:schemeClr val="bg1"/>
                  </a:solidFill>
                </a:rPr>
                <a:t>Vertical sweep</a:t>
              </a:r>
              <a:endParaRPr lang="ja-JP" altLang="en-US" sz="2400" dirty="0">
                <a:solidFill>
                  <a:schemeClr val="bg1"/>
                </a:solidFill>
              </a:endParaRPr>
            </a:p>
          </p:txBody>
        </p:sp>
        <p:cxnSp>
          <p:nvCxnSpPr>
            <p:cNvPr id="13" name="直線矢印コネクタ 12"/>
            <p:cNvCxnSpPr/>
            <p:nvPr/>
          </p:nvCxnSpPr>
          <p:spPr>
            <a:xfrm>
              <a:off x="3891004" y="1210314"/>
              <a:ext cx="0" cy="2479207"/>
            </a:xfrm>
            <a:prstGeom prst="straightConnector1">
              <a:avLst/>
            </a:prstGeom>
            <a:ln w="19050"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テキスト ボックス 14"/>
            <p:cNvSpPr txBox="1"/>
            <p:nvPr/>
          </p:nvSpPr>
          <p:spPr>
            <a:xfrm rot="16200000">
              <a:off x="3641623" y="2201699"/>
              <a:ext cx="92845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>
                  <a:solidFill>
                    <a:schemeClr val="bg1"/>
                  </a:solidFill>
                </a:rPr>
                <a:t>100</a:t>
              </a:r>
              <a:r>
                <a:rPr lang="ja-JP" altLang="en-US" sz="2000" dirty="0">
                  <a:solidFill>
                    <a:schemeClr val="bg1"/>
                  </a:solidFill>
                </a:rPr>
                <a:t> </a:t>
              </a:r>
              <a:r>
                <a:rPr lang="en-US" altLang="ja-JP" sz="2000" dirty="0" err="1">
                  <a:solidFill>
                    <a:schemeClr val="bg1"/>
                  </a:solidFill>
                </a:rPr>
                <a:t>ps</a:t>
              </a:r>
              <a:endParaRPr lang="ja-JP" altLang="en-US" sz="2000" dirty="0">
                <a:solidFill>
                  <a:schemeClr val="bg1"/>
                </a:solidFill>
              </a:endParaRPr>
            </a:p>
          </p:txBody>
        </p:sp>
        <p:cxnSp>
          <p:nvCxnSpPr>
            <p:cNvPr id="14" name="直線矢印コネクタ 13">
              <a:extLst>
                <a:ext uri="{FF2B5EF4-FFF2-40B4-BE49-F238E27FC236}">
                  <a16:creationId xmlns:a16="http://schemas.microsoft.com/office/drawing/2014/main" id="{CAC1D8D6-AFA9-4AFA-AA38-C203B70473C2}"/>
                </a:ext>
              </a:extLst>
            </p:cNvPr>
            <p:cNvCxnSpPr/>
            <p:nvPr/>
          </p:nvCxnSpPr>
          <p:spPr>
            <a:xfrm>
              <a:off x="2028668" y="1860536"/>
              <a:ext cx="0" cy="794983"/>
            </a:xfrm>
            <a:prstGeom prst="straightConnector1">
              <a:avLst/>
            </a:prstGeom>
            <a:ln>
              <a:solidFill>
                <a:srgbClr val="FFFF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CAF3CA9D-9C80-459C-B1D6-07AB35376DD2}"/>
                </a:ext>
              </a:extLst>
            </p:cNvPr>
            <p:cNvSpPr txBox="1"/>
            <p:nvPr/>
          </p:nvSpPr>
          <p:spPr>
            <a:xfrm>
              <a:off x="546145" y="2023380"/>
              <a:ext cx="143417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>
                  <a:solidFill>
                    <a:srgbClr val="FFFF00"/>
                  </a:solidFill>
                </a:rPr>
                <a:t>Lasing part</a:t>
              </a:r>
              <a:endParaRPr lang="ja-JP" altLang="en-US" sz="2000" dirty="0">
                <a:solidFill>
                  <a:srgbClr val="FFFF00"/>
                </a:solidFill>
              </a:endParaRPr>
            </a:p>
          </p:txBody>
        </p:sp>
        <p:cxnSp>
          <p:nvCxnSpPr>
            <p:cNvPr id="20" name="直線矢印コネクタ 19">
              <a:extLst>
                <a:ext uri="{FF2B5EF4-FFF2-40B4-BE49-F238E27FC236}">
                  <a16:creationId xmlns:a16="http://schemas.microsoft.com/office/drawing/2014/main" id="{E5D22B26-B264-4D78-8815-FF369C4141BE}"/>
                </a:ext>
              </a:extLst>
            </p:cNvPr>
            <p:cNvCxnSpPr/>
            <p:nvPr/>
          </p:nvCxnSpPr>
          <p:spPr>
            <a:xfrm flipV="1">
              <a:off x="2043460" y="2921989"/>
              <a:ext cx="767424" cy="504056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D6A37121-152C-4394-B858-240EE125E429}"/>
                </a:ext>
              </a:extLst>
            </p:cNvPr>
            <p:cNvSpPr txBox="1"/>
            <p:nvPr/>
          </p:nvSpPr>
          <p:spPr>
            <a:xfrm>
              <a:off x="692155" y="3311490"/>
              <a:ext cx="139987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>
                  <a:solidFill>
                    <a:srgbClr val="FFFF00"/>
                  </a:solidFill>
                </a:rPr>
                <a:t>Over focus</a:t>
              </a:r>
              <a:endParaRPr lang="ja-JP" altLang="en-US" sz="2000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74C84C98-40FA-4313-BF94-617F34BA168C}"/>
              </a:ext>
            </a:extLst>
          </p:cNvPr>
          <p:cNvGrpSpPr/>
          <p:nvPr/>
        </p:nvGrpSpPr>
        <p:grpSpPr>
          <a:xfrm>
            <a:off x="4489143" y="766732"/>
            <a:ext cx="4344885" cy="3270046"/>
            <a:chOff x="4526874" y="766731"/>
            <a:chExt cx="4344885" cy="3270046"/>
          </a:xfrm>
        </p:grpSpPr>
        <p:pic>
          <p:nvPicPr>
            <p:cNvPr id="9" name="図 8" descr="http://saclaopr19.spring8.or.jp/~lognote/SACLA/operation_log/2017/03/2017_03_19_shift1.files/SACLA_2017_03_19_shift1_image057.png"/>
            <p:cNvPicPr/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4526874" y="766731"/>
              <a:ext cx="4344885" cy="3270046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0" name="テキスト ボックス 9"/>
            <p:cNvSpPr txBox="1"/>
            <p:nvPr/>
          </p:nvSpPr>
          <p:spPr>
            <a:xfrm>
              <a:off x="4611084" y="793651"/>
              <a:ext cx="253640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>
                  <a:solidFill>
                    <a:schemeClr val="bg1"/>
                  </a:solidFill>
                </a:rPr>
                <a:t>Horizontal sweep</a:t>
              </a:r>
              <a:endParaRPr lang="ja-JP" altLang="en-US" sz="2400" dirty="0">
                <a:solidFill>
                  <a:schemeClr val="bg1"/>
                </a:solidFill>
              </a:endParaRPr>
            </a:p>
          </p:txBody>
        </p:sp>
        <p:cxnSp>
          <p:nvCxnSpPr>
            <p:cNvPr id="16" name="直線矢印コネクタ 15"/>
            <p:cNvCxnSpPr/>
            <p:nvPr/>
          </p:nvCxnSpPr>
          <p:spPr>
            <a:xfrm rot="5400000">
              <a:off x="6786791" y="2606613"/>
              <a:ext cx="0" cy="2479207"/>
            </a:xfrm>
            <a:prstGeom prst="straightConnector1">
              <a:avLst/>
            </a:prstGeom>
            <a:ln w="19050"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テキスト ボックス 16"/>
            <p:cNvSpPr txBox="1"/>
            <p:nvPr/>
          </p:nvSpPr>
          <p:spPr>
            <a:xfrm>
              <a:off x="6322562" y="3441301"/>
              <a:ext cx="92845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>
                  <a:solidFill>
                    <a:schemeClr val="bg1"/>
                  </a:solidFill>
                </a:rPr>
                <a:t>100</a:t>
              </a:r>
              <a:r>
                <a:rPr lang="ja-JP" altLang="en-US" sz="2000" dirty="0">
                  <a:solidFill>
                    <a:schemeClr val="bg1"/>
                  </a:solidFill>
                </a:rPr>
                <a:t> </a:t>
              </a:r>
              <a:r>
                <a:rPr lang="en-US" altLang="ja-JP" sz="2000" dirty="0" err="1">
                  <a:solidFill>
                    <a:schemeClr val="bg1"/>
                  </a:solidFill>
                </a:rPr>
                <a:t>ps</a:t>
              </a:r>
              <a:endParaRPr lang="ja-JP" altLang="en-US" sz="2000" dirty="0">
                <a:solidFill>
                  <a:schemeClr val="bg1"/>
                </a:solidFill>
              </a:endParaRPr>
            </a:p>
          </p:txBody>
        </p:sp>
        <p:cxnSp>
          <p:nvCxnSpPr>
            <p:cNvPr id="22" name="直線矢印コネクタ 21">
              <a:extLst>
                <a:ext uri="{FF2B5EF4-FFF2-40B4-BE49-F238E27FC236}">
                  <a16:creationId xmlns:a16="http://schemas.microsoft.com/office/drawing/2014/main" id="{40F50414-04AD-4AC9-AA69-0381B116B13A}"/>
                </a:ext>
              </a:extLst>
            </p:cNvPr>
            <p:cNvCxnSpPr>
              <a:cxnSpLocks/>
            </p:cNvCxnSpPr>
            <p:nvPr/>
          </p:nvCxnSpPr>
          <p:spPr>
            <a:xfrm>
              <a:off x="6184833" y="1742827"/>
              <a:ext cx="937342" cy="0"/>
            </a:xfrm>
            <a:prstGeom prst="straightConnector1">
              <a:avLst/>
            </a:prstGeom>
            <a:ln>
              <a:solidFill>
                <a:srgbClr val="FFFF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BE4D2303-C29B-422E-9E2C-A3BC5794A9D6}"/>
                </a:ext>
              </a:extLst>
            </p:cNvPr>
            <p:cNvSpPr txBox="1"/>
            <p:nvPr/>
          </p:nvSpPr>
          <p:spPr>
            <a:xfrm>
              <a:off x="7471888" y="1737469"/>
              <a:ext cx="139987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>
                  <a:solidFill>
                    <a:srgbClr val="FFFF00"/>
                  </a:solidFill>
                </a:rPr>
                <a:t>Over focus</a:t>
              </a:r>
              <a:endParaRPr lang="ja-JP" altLang="en-US" sz="2000" dirty="0">
                <a:solidFill>
                  <a:srgbClr val="FFFF00"/>
                </a:solidFill>
              </a:endParaRPr>
            </a:p>
          </p:txBody>
        </p:sp>
        <p:cxnSp>
          <p:nvCxnSpPr>
            <p:cNvPr id="25" name="直線矢印コネクタ 24">
              <a:extLst>
                <a:ext uri="{FF2B5EF4-FFF2-40B4-BE49-F238E27FC236}">
                  <a16:creationId xmlns:a16="http://schemas.microsoft.com/office/drawing/2014/main" id="{8CD52D69-9504-4733-A439-75474C340895}"/>
                </a:ext>
              </a:extLst>
            </p:cNvPr>
            <p:cNvCxnSpPr>
              <a:cxnSpLocks/>
              <a:stCxn id="24" idx="2"/>
            </p:cNvCxnSpPr>
            <p:nvPr/>
          </p:nvCxnSpPr>
          <p:spPr>
            <a:xfrm flipH="1">
              <a:off x="7635421" y="2137579"/>
              <a:ext cx="536403" cy="613526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9C710617-5C8F-4B72-8E8A-1FDFC93D1CD0}"/>
                </a:ext>
              </a:extLst>
            </p:cNvPr>
            <p:cNvSpPr txBox="1"/>
            <p:nvPr/>
          </p:nvSpPr>
          <p:spPr>
            <a:xfrm>
              <a:off x="5919431" y="1345139"/>
              <a:ext cx="143417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>
                  <a:solidFill>
                    <a:srgbClr val="FFFF00"/>
                  </a:solidFill>
                </a:rPr>
                <a:t>Lasing part</a:t>
              </a:r>
              <a:endParaRPr lang="ja-JP" altLang="en-US" sz="2000" dirty="0">
                <a:solidFill>
                  <a:srgbClr val="FFFF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32946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/>
          <p:cNvGrpSpPr/>
          <p:nvPr/>
        </p:nvGrpSpPr>
        <p:grpSpPr>
          <a:xfrm>
            <a:off x="335360" y="4558966"/>
            <a:ext cx="11593287" cy="2297189"/>
            <a:chOff x="107320" y="4778036"/>
            <a:chExt cx="9036496" cy="1790566"/>
          </a:xfrm>
        </p:grpSpPr>
        <p:pic>
          <p:nvPicPr>
            <p:cNvPr id="9" name="図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320" y="4778036"/>
              <a:ext cx="9036496" cy="1790566"/>
            </a:xfrm>
            <a:prstGeom prst="rect">
              <a:avLst/>
            </a:prstGeom>
          </p:spPr>
        </p:pic>
        <p:sp>
          <p:nvSpPr>
            <p:cNvPr id="10" name="下矢印 9"/>
            <p:cNvSpPr/>
            <p:nvPr/>
          </p:nvSpPr>
          <p:spPr>
            <a:xfrm>
              <a:off x="2085960" y="5574651"/>
              <a:ext cx="109776" cy="306074"/>
            </a:xfrm>
            <a:prstGeom prst="down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1907704" y="5236097"/>
              <a:ext cx="135043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>
                  <a:solidFill>
                    <a:srgbClr val="FF0000"/>
                  </a:solidFill>
                </a:rPr>
                <a:t>L-band TCAV</a:t>
              </a:r>
              <a:endParaRPr lang="ja-JP" altLang="en-US" sz="1600" dirty="0">
                <a:solidFill>
                  <a:srgbClr val="FF0000"/>
                </a:solidFill>
              </a:endParaRPr>
            </a:p>
          </p:txBody>
        </p:sp>
        <p:sp>
          <p:nvSpPr>
            <p:cNvPr id="12" name="下矢印 11"/>
            <p:cNvSpPr/>
            <p:nvPr/>
          </p:nvSpPr>
          <p:spPr>
            <a:xfrm flipV="1">
              <a:off x="7550206" y="5876670"/>
              <a:ext cx="253792" cy="266478"/>
            </a:xfrm>
            <a:prstGeom prst="down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7312484" y="6127198"/>
              <a:ext cx="78790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>
                  <a:solidFill>
                    <a:srgbClr val="FF0000"/>
                  </a:solidFill>
                </a:rPr>
                <a:t>Screen</a:t>
              </a:r>
              <a:endParaRPr lang="ja-JP" altLang="en-US" sz="16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Energy </a:t>
            </a:r>
            <a:r>
              <a:rPr lang="en-US" altLang="ja-JP" dirty="0" err="1"/>
              <a:t>v.s</a:t>
            </a:r>
            <a:r>
              <a:rPr lang="en-US" altLang="ja-JP" dirty="0"/>
              <a:t>. time phase-space (BC1)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39688" y="4074899"/>
            <a:ext cx="12000656" cy="803172"/>
          </a:xfrm>
        </p:spPr>
        <p:txBody>
          <a:bodyPr>
            <a:normAutofit/>
          </a:bodyPr>
          <a:lstStyle/>
          <a:p>
            <a:r>
              <a:rPr lang="en-US" altLang="ja-JP" sz="2400" dirty="0"/>
              <a:t>E-T phase-space profile was appropriately obtained at the dispersive section of BC1.</a:t>
            </a:r>
            <a:endParaRPr kumimoji="1" lang="ja-JP" altLang="en-US" sz="24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June 5th, 2019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9B95C-C3B9-43C9-A482-106DC84D9CA5}" type="slidenum">
              <a:rPr kumimoji="1" lang="ja-JP" altLang="en-US" smtClean="0"/>
              <a:t>7</a:t>
            </a:fld>
            <a:endParaRPr kumimoji="1" lang="ja-JP" altLang="en-US"/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431A0152-1917-47B7-9CCE-43013AA3E693}"/>
              </a:ext>
            </a:extLst>
          </p:cNvPr>
          <p:cNvGrpSpPr/>
          <p:nvPr/>
        </p:nvGrpSpPr>
        <p:grpSpPr>
          <a:xfrm>
            <a:off x="6680574" y="766298"/>
            <a:ext cx="4423055" cy="3357184"/>
            <a:chOff x="6096001" y="791013"/>
            <a:chExt cx="4423055" cy="3357184"/>
          </a:xfrm>
        </p:grpSpPr>
        <p:pic>
          <p:nvPicPr>
            <p:cNvPr id="6" name="図 5" descr="http://saclaopr19.spring8.or.jp/~lognote/SACLA/operation_log/2017/03/2017_03_19_shift1.files/SACLA_2017_03_19_shift1_image075.png"/>
            <p:cNvPicPr/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6096001" y="791013"/>
              <a:ext cx="4423055" cy="3357184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6" name="テキスト ボックス 15"/>
            <p:cNvSpPr txBox="1"/>
            <p:nvPr/>
          </p:nvSpPr>
          <p:spPr>
            <a:xfrm>
              <a:off x="6240017" y="796606"/>
              <a:ext cx="153452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>
                  <a:solidFill>
                    <a:schemeClr val="bg1"/>
                  </a:solidFill>
                </a:rPr>
                <a:t>No sweep</a:t>
              </a:r>
              <a:endParaRPr lang="ja-JP" altLang="en-US" sz="2400" dirty="0">
                <a:solidFill>
                  <a:schemeClr val="bg1"/>
                </a:solidFill>
              </a:endParaRPr>
            </a:p>
          </p:txBody>
        </p:sp>
        <p:cxnSp>
          <p:nvCxnSpPr>
            <p:cNvPr id="18" name="直線矢印コネクタ 17"/>
            <p:cNvCxnSpPr/>
            <p:nvPr/>
          </p:nvCxnSpPr>
          <p:spPr>
            <a:xfrm flipH="1">
              <a:off x="6240016" y="3573016"/>
              <a:ext cx="792088" cy="0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テキスト ボックス 18"/>
            <p:cNvSpPr txBox="1"/>
            <p:nvPr/>
          </p:nvSpPr>
          <p:spPr>
            <a:xfrm>
              <a:off x="6240017" y="3140968"/>
              <a:ext cx="8499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>
                  <a:solidFill>
                    <a:schemeClr val="bg1"/>
                  </a:solidFill>
                </a:rPr>
                <a:t>High E</a:t>
              </a:r>
              <a:endParaRPr lang="ja-JP" altLang="en-US" dirty="0">
                <a:solidFill>
                  <a:schemeClr val="bg1"/>
                </a:solidFill>
              </a:endParaRPr>
            </a:p>
          </p:txBody>
        </p:sp>
        <p:cxnSp>
          <p:nvCxnSpPr>
            <p:cNvPr id="21" name="直線矢印コネクタ 20"/>
            <p:cNvCxnSpPr/>
            <p:nvPr/>
          </p:nvCxnSpPr>
          <p:spPr>
            <a:xfrm>
              <a:off x="9074206" y="3573016"/>
              <a:ext cx="792088" cy="0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テキスト ボックス 23"/>
            <p:cNvSpPr txBox="1"/>
            <p:nvPr/>
          </p:nvSpPr>
          <p:spPr>
            <a:xfrm>
              <a:off x="9048329" y="3160554"/>
              <a:ext cx="7745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>
                  <a:solidFill>
                    <a:schemeClr val="bg1"/>
                  </a:solidFill>
                </a:rPr>
                <a:t>Low E</a:t>
              </a:r>
              <a:endParaRPr lang="ja-JP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F83054AF-3796-4FC8-AA68-09C49EEFBC19}"/>
              </a:ext>
            </a:extLst>
          </p:cNvPr>
          <p:cNvGrpSpPr/>
          <p:nvPr/>
        </p:nvGrpSpPr>
        <p:grpSpPr>
          <a:xfrm>
            <a:off x="1115876" y="742851"/>
            <a:ext cx="4427984" cy="3354162"/>
            <a:chOff x="1596008" y="794035"/>
            <a:chExt cx="4427984" cy="3354162"/>
          </a:xfrm>
        </p:grpSpPr>
        <p:pic>
          <p:nvPicPr>
            <p:cNvPr id="7" name="図 6" descr="http://saclaopr19.spring8.or.jp/~lognote/SACLA/operation_log/2017/03/2017_03_19_shift1.files/SACLA_2017_03_19_shift1_image069.png"/>
            <p:cNvPicPr/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596008" y="794035"/>
              <a:ext cx="4427984" cy="3354162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5" name="正方形/長方形 14"/>
            <p:cNvSpPr/>
            <p:nvPr/>
          </p:nvSpPr>
          <p:spPr>
            <a:xfrm>
              <a:off x="1596008" y="818208"/>
              <a:ext cx="221009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400" dirty="0">
                  <a:solidFill>
                    <a:schemeClr val="bg1"/>
                  </a:solidFill>
                </a:rPr>
                <a:t>Vertical  sweep</a:t>
              </a:r>
              <a:endParaRPr lang="ja-JP" altLang="en-US" dirty="0"/>
            </a:p>
          </p:txBody>
        </p:sp>
        <p:cxnSp>
          <p:nvCxnSpPr>
            <p:cNvPr id="25" name="直線矢印コネクタ 24"/>
            <p:cNvCxnSpPr/>
            <p:nvPr/>
          </p:nvCxnSpPr>
          <p:spPr>
            <a:xfrm flipH="1">
              <a:off x="1703512" y="3589074"/>
              <a:ext cx="792088" cy="0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テキスト ボックス 25"/>
            <p:cNvSpPr txBox="1"/>
            <p:nvPr/>
          </p:nvSpPr>
          <p:spPr>
            <a:xfrm>
              <a:off x="1703513" y="3157026"/>
              <a:ext cx="8499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>
                  <a:solidFill>
                    <a:schemeClr val="bg1"/>
                  </a:solidFill>
                </a:rPr>
                <a:t>High E</a:t>
              </a:r>
              <a:endParaRPr lang="ja-JP" altLang="en-US" dirty="0">
                <a:solidFill>
                  <a:schemeClr val="bg1"/>
                </a:solidFill>
              </a:endParaRPr>
            </a:p>
          </p:txBody>
        </p:sp>
        <p:cxnSp>
          <p:nvCxnSpPr>
            <p:cNvPr id="27" name="直線矢印コネクタ 26"/>
            <p:cNvCxnSpPr/>
            <p:nvPr/>
          </p:nvCxnSpPr>
          <p:spPr>
            <a:xfrm>
              <a:off x="4537702" y="3589074"/>
              <a:ext cx="792088" cy="0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テキスト ボックス 27"/>
            <p:cNvSpPr txBox="1"/>
            <p:nvPr/>
          </p:nvSpPr>
          <p:spPr>
            <a:xfrm>
              <a:off x="4511825" y="3176612"/>
              <a:ext cx="7745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>
                  <a:solidFill>
                    <a:schemeClr val="bg1"/>
                  </a:solidFill>
                </a:rPr>
                <a:t>Low E</a:t>
              </a:r>
              <a:endParaRPr lang="ja-JP" altLang="en-US" dirty="0">
                <a:solidFill>
                  <a:schemeClr val="bg1"/>
                </a:solidFill>
              </a:endParaRPr>
            </a:p>
          </p:txBody>
        </p:sp>
        <p:cxnSp>
          <p:nvCxnSpPr>
            <p:cNvPr id="29" name="直線矢印コネクタ 28"/>
            <p:cNvCxnSpPr/>
            <p:nvPr/>
          </p:nvCxnSpPr>
          <p:spPr>
            <a:xfrm>
              <a:off x="3715009" y="3375925"/>
              <a:ext cx="0" cy="576064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テキスト ボックス 31"/>
            <p:cNvSpPr txBox="1"/>
            <p:nvPr/>
          </p:nvSpPr>
          <p:spPr>
            <a:xfrm rot="16200000">
              <a:off x="3233333" y="3388350"/>
              <a:ext cx="5096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>
                  <a:solidFill>
                    <a:schemeClr val="bg1"/>
                  </a:solidFill>
                </a:rPr>
                <a:t>Tail</a:t>
              </a:r>
              <a:endParaRPr lang="ja-JP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33" name="テキスト ボックス 32"/>
            <p:cNvSpPr txBox="1"/>
            <p:nvPr/>
          </p:nvSpPr>
          <p:spPr>
            <a:xfrm rot="16200000">
              <a:off x="3102226" y="1372923"/>
              <a:ext cx="7216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>
                  <a:solidFill>
                    <a:schemeClr val="bg1"/>
                  </a:solidFill>
                </a:rPr>
                <a:t>Head</a:t>
              </a:r>
              <a:endParaRPr lang="ja-JP" altLang="en-US" dirty="0">
                <a:solidFill>
                  <a:schemeClr val="bg1"/>
                </a:solidFill>
              </a:endParaRPr>
            </a:p>
          </p:txBody>
        </p:sp>
        <p:cxnSp>
          <p:nvCxnSpPr>
            <p:cNvPr id="34" name="直線矢印コネクタ 33"/>
            <p:cNvCxnSpPr/>
            <p:nvPr/>
          </p:nvCxnSpPr>
          <p:spPr>
            <a:xfrm flipV="1">
              <a:off x="3719736" y="1226715"/>
              <a:ext cx="0" cy="658561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14136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B30B946-69F7-4BDC-990C-DE2CE6F752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Coherent OTR problem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A3B9376-4974-4DEF-848B-CAEB478B3B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836712"/>
            <a:ext cx="10972800" cy="1420149"/>
          </a:xfrm>
        </p:spPr>
        <p:txBody>
          <a:bodyPr>
            <a:normAutofit fontScale="92500" lnSpcReduction="20000"/>
          </a:bodyPr>
          <a:lstStyle/>
          <a:p>
            <a:r>
              <a:rPr lang="en-US" altLang="ja-JP" dirty="0"/>
              <a:t>OTR (optical transition radiation) profile monitors after BC3 did not work due to coherent OTR (COTR) problem.</a:t>
            </a:r>
          </a:p>
          <a:p>
            <a:r>
              <a:rPr lang="en-US" altLang="ja-JP" dirty="0"/>
              <a:t>Short-bunch (&lt;100fs) beam produced intense COTR.</a:t>
            </a:r>
            <a:endParaRPr lang="ja-JP" altLang="en-US" dirty="0"/>
          </a:p>
          <a:p>
            <a:pPr lvl="1"/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9F1CE49-333C-4C30-905E-5435508C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June 5th, 2019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BFED05E-F6D9-4E79-B71E-FFE0419DA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3D6CE-7ABB-4BD1-9723-FB892CB84E6B}" type="slidenum">
              <a:rPr kumimoji="1" lang="ja-JP" altLang="en-US" smtClean="0"/>
              <a:t>8</a:t>
            </a:fld>
            <a:endParaRPr kumimoji="1" lang="ja-JP" altLang="en-US"/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5C4AD683-1E1C-449C-BD70-1415F97D5D27}"/>
              </a:ext>
            </a:extLst>
          </p:cNvPr>
          <p:cNvGrpSpPr/>
          <p:nvPr/>
        </p:nvGrpSpPr>
        <p:grpSpPr>
          <a:xfrm>
            <a:off x="263352" y="4581128"/>
            <a:ext cx="11702020" cy="2061943"/>
            <a:chOff x="612220" y="2309141"/>
            <a:chExt cx="6045050" cy="1065162"/>
          </a:xfrm>
        </p:grpSpPr>
        <p:pic>
          <p:nvPicPr>
            <p:cNvPr id="7" name="Picture 2" descr="C:\Users\maesaka\Desktop\MonitorLayout.png">
              <a:extLst>
                <a:ext uri="{FF2B5EF4-FFF2-40B4-BE49-F238E27FC236}">
                  <a16:creationId xmlns:a16="http://schemas.microsoft.com/office/drawing/2014/main" id="{9D0F5749-78BD-4401-90FA-0160FB56068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12220" y="2309141"/>
              <a:ext cx="5921100" cy="10582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8" name="図形グループ 3">
              <a:extLst>
                <a:ext uri="{FF2B5EF4-FFF2-40B4-BE49-F238E27FC236}">
                  <a16:creationId xmlns:a16="http://schemas.microsoft.com/office/drawing/2014/main" id="{3E52194D-8444-43CF-AEA0-9090391F034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60492" y="2545737"/>
              <a:ext cx="3596778" cy="828566"/>
              <a:chOff x="4313237" y="2555339"/>
              <a:chExt cx="3910397" cy="1557131"/>
            </a:xfrm>
          </p:grpSpPr>
          <p:cxnSp>
            <p:nvCxnSpPr>
              <p:cNvPr id="9" name="直線コネクタ 8">
                <a:extLst>
                  <a:ext uri="{FF2B5EF4-FFF2-40B4-BE49-F238E27FC236}">
                    <a16:creationId xmlns:a16="http://schemas.microsoft.com/office/drawing/2014/main" id="{75FCEA78-339F-4468-89D5-FA23A39D729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313237" y="2573292"/>
                <a:ext cx="1" cy="1539178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線コネクタ 9">
                <a:extLst>
                  <a:ext uri="{FF2B5EF4-FFF2-40B4-BE49-F238E27FC236}">
                    <a16:creationId xmlns:a16="http://schemas.microsoft.com/office/drawing/2014/main" id="{30286B04-9C0C-46CF-88E8-8C79706CE3D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322762" y="2555339"/>
                <a:ext cx="3900872" cy="35905"/>
              </a:xfrm>
              <a:prstGeom prst="line">
                <a:avLst/>
              </a:prstGeom>
              <a:ln>
                <a:tailEnd type="arrow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線コネクタ 10">
                <a:extLst>
                  <a:ext uri="{FF2B5EF4-FFF2-40B4-BE49-F238E27FC236}">
                    <a16:creationId xmlns:a16="http://schemas.microsoft.com/office/drawing/2014/main" id="{5285FF93-69C0-44D9-BA7D-8444D3DF8D7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313237" y="4065928"/>
                <a:ext cx="3910397" cy="24142"/>
              </a:xfrm>
              <a:prstGeom prst="line">
                <a:avLst/>
              </a:prstGeom>
              <a:ln>
                <a:tailEnd type="arrow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グループ化 24">
            <a:extLst>
              <a:ext uri="{FF2B5EF4-FFF2-40B4-BE49-F238E27FC236}">
                <a16:creationId xmlns:a16="http://schemas.microsoft.com/office/drawing/2014/main" id="{48905257-CC16-49E0-BFE7-60B02467603E}"/>
              </a:ext>
            </a:extLst>
          </p:cNvPr>
          <p:cNvGrpSpPr/>
          <p:nvPr/>
        </p:nvGrpSpPr>
        <p:grpSpPr>
          <a:xfrm>
            <a:off x="6906038" y="2162354"/>
            <a:ext cx="2934378" cy="2664398"/>
            <a:chOff x="813915" y="2097266"/>
            <a:chExt cx="4064480" cy="3690524"/>
          </a:xfrm>
        </p:grpSpPr>
        <p:pic>
          <p:nvPicPr>
            <p:cNvPr id="16" name="Picture 2" descr="C:\Users\maesaka\Sync\Others\Conference\FY2011\20110801PASJ\fig\COTR-20110406-BC3-4-2468-139734900.png">
              <a:extLst>
                <a:ext uri="{FF2B5EF4-FFF2-40B4-BE49-F238E27FC236}">
                  <a16:creationId xmlns:a16="http://schemas.microsoft.com/office/drawing/2014/main" id="{D599134A-1D0F-45FB-90FE-113F3F1CA3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3915" y="2745339"/>
              <a:ext cx="4064480" cy="30424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DD3849C6-A465-4123-AC61-19FC665E6197}"/>
                </a:ext>
              </a:extLst>
            </p:cNvPr>
            <p:cNvSpPr txBox="1"/>
            <p:nvPr/>
          </p:nvSpPr>
          <p:spPr>
            <a:xfrm>
              <a:off x="957932" y="2097266"/>
              <a:ext cx="3294907" cy="732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800" dirty="0"/>
                <a:t>Intense COTR</a:t>
              </a:r>
              <a:endParaRPr lang="ja-JP" altLang="en-US" sz="2800" dirty="0"/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EF8F24C9-9E27-4C5A-BE04-07E1EA13A803}"/>
              </a:ext>
            </a:extLst>
          </p:cNvPr>
          <p:cNvGrpSpPr/>
          <p:nvPr/>
        </p:nvGrpSpPr>
        <p:grpSpPr>
          <a:xfrm>
            <a:off x="2086647" y="2155079"/>
            <a:ext cx="3907743" cy="2664297"/>
            <a:chOff x="833021" y="4057782"/>
            <a:chExt cx="3907743" cy="2664297"/>
          </a:xfrm>
        </p:grpSpPr>
        <p:grpSp>
          <p:nvGrpSpPr>
            <p:cNvPr id="12" name="グループ化 23">
              <a:extLst>
                <a:ext uri="{FF2B5EF4-FFF2-40B4-BE49-F238E27FC236}">
                  <a16:creationId xmlns:a16="http://schemas.microsoft.com/office/drawing/2014/main" id="{F128312F-F685-4098-8325-E9C293F804E9}"/>
                </a:ext>
              </a:extLst>
            </p:cNvPr>
            <p:cNvGrpSpPr/>
            <p:nvPr/>
          </p:nvGrpSpPr>
          <p:grpSpPr>
            <a:xfrm>
              <a:off x="833021" y="4057782"/>
              <a:ext cx="2904046" cy="2664297"/>
              <a:chOff x="-1713867" y="2967865"/>
              <a:chExt cx="4350877" cy="3991680"/>
            </a:xfrm>
          </p:grpSpPr>
          <p:pic>
            <p:nvPicPr>
              <p:cNvPr id="13" name="Picture 4" descr="C:\Users\maesaka\Desktop\RFdef_off_BC1slit5mm.jpg">
                <a:extLst>
                  <a:ext uri="{FF2B5EF4-FFF2-40B4-BE49-F238E27FC236}">
                    <a16:creationId xmlns:a16="http://schemas.microsoft.com/office/drawing/2014/main" id="{A304D191-0A0B-41A9-84F0-4CD4A4C734A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-1713867" y="3687945"/>
                <a:ext cx="4350877" cy="32716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50D77B17-57E5-4B89-AE6E-BF9F31D01F20}"/>
                  </a:ext>
                </a:extLst>
              </p:cNvPr>
              <p:cNvSpPr txBox="1"/>
              <p:nvPr/>
            </p:nvSpPr>
            <p:spPr>
              <a:xfrm>
                <a:off x="-1713867" y="2967865"/>
                <a:ext cx="1320143" cy="7838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800" dirty="0" err="1"/>
                  <a:t>OTR</a:t>
                </a:r>
                <a:endParaRPr lang="ja-JP" altLang="en-US" sz="2800" dirty="0"/>
              </a:p>
            </p:txBody>
          </p:sp>
        </p:grp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8EECA205-F444-4185-9963-C96E50BF7322}"/>
                </a:ext>
              </a:extLst>
            </p:cNvPr>
            <p:cNvSpPr txBox="1"/>
            <p:nvPr/>
          </p:nvSpPr>
          <p:spPr>
            <a:xfrm>
              <a:off x="1714166" y="4163743"/>
              <a:ext cx="30265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/>
                <a:t>Target: stainless-steel mirror</a:t>
              </a:r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81704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36168A9-B439-4055-B4ED-FE24AB93C7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COTR </a:t>
            </a:r>
            <a:r>
              <a:rPr lang="en-US" altLang="ja-JP" dirty="0"/>
              <a:t>m</a:t>
            </a:r>
            <a:r>
              <a:rPr kumimoji="1" lang="en-US" altLang="ja-JP" dirty="0"/>
              <a:t>itigation schemes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DA98A691-2EB1-4CF7-84ED-30AC5F97FB6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95968" y="734218"/>
                <a:ext cx="10972800" cy="1313887"/>
              </a:xfrm>
            </p:spPr>
            <p:txBody>
              <a:bodyPr>
                <a:normAutofit fontScale="55000" lnSpcReduction="20000"/>
              </a:bodyPr>
              <a:lstStyle/>
              <a:p>
                <a:r>
                  <a:rPr lang="en-US" altLang="ja-JP" dirty="0"/>
                  <a:t>OTR targets were replaced with </a:t>
                </a:r>
                <a:r>
                  <a:rPr lang="en-US" altLang="ja-JP" dirty="0" err="1"/>
                  <a:t>YAG:Ce</a:t>
                </a:r>
                <a:r>
                  <a:rPr lang="en-US" altLang="ja-JP" dirty="0"/>
                  <a:t>.</a:t>
                </a:r>
              </a:p>
              <a:p>
                <a:pPr lvl="1"/>
                <a:r>
                  <a:rPr lang="en-US" altLang="ja-JP" dirty="0"/>
                  <a:t>COTR is still generated by </a:t>
                </a:r>
                <a:r>
                  <a:rPr lang="en-US" altLang="ja-JP" dirty="0" err="1"/>
                  <a:t>YAG:Ce</a:t>
                </a:r>
                <a:r>
                  <a:rPr lang="en-US" altLang="ja-JP" dirty="0"/>
                  <a:t>.</a:t>
                </a:r>
              </a:p>
              <a:p>
                <a:r>
                  <a:rPr kumimoji="1" lang="en-US" altLang="ja-JP" dirty="0"/>
                  <a:t>Some COTR mitigation schemes have been tested.</a:t>
                </a:r>
              </a:p>
              <a:p>
                <a:pPr lvl="1"/>
                <a:r>
                  <a:rPr lang="en-US" altLang="ja-JP" dirty="0"/>
                  <a:t>Use the </a:t>
                </a:r>
                <a14:m>
                  <m:oMath xmlns:m="http://schemas.openxmlformats.org/officeDocument/2006/math"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1/</m:t>
                    </m:r>
                    <m:r>
                      <a:rPr lang="en-US" altLang="ja-JP" b="0" i="1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altLang="ja-JP" dirty="0"/>
                  <a:t> directionality of OTR</a:t>
                </a:r>
                <a:endParaRPr kumimoji="1" lang="en-US" altLang="ja-JP" dirty="0"/>
              </a:p>
              <a:p>
                <a:endParaRPr kumimoji="1" lang="en-US" altLang="ja-JP" dirty="0"/>
              </a:p>
            </p:txBody>
          </p:sp>
        </mc:Choice>
        <mc:Fallback xmlns="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DA98A691-2EB1-4CF7-84ED-30AC5F97FB6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95968" y="734218"/>
                <a:ext cx="10972800" cy="1313887"/>
              </a:xfrm>
              <a:blipFill>
                <a:blip r:embed="rId2"/>
                <a:stretch>
                  <a:fillRect l="-389" t="-6019" b="-138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580B4C7-6497-49E4-AA24-71F7A0FD25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June 5th, 2019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9C88B67-DBFE-4551-BFBA-B89D2EF79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3D6CE-7ABB-4BD1-9723-FB892CB84E6B}" type="slidenum">
              <a:rPr kumimoji="1" lang="ja-JP" altLang="en-US" smtClean="0"/>
              <a:t>9</a:t>
            </a:fld>
            <a:endParaRPr kumimoji="1" lang="ja-JP" altLang="en-US"/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F0E33F60-115B-44BE-9670-4CBC05AC1D9B}"/>
              </a:ext>
            </a:extLst>
          </p:cNvPr>
          <p:cNvGrpSpPr/>
          <p:nvPr/>
        </p:nvGrpSpPr>
        <p:grpSpPr>
          <a:xfrm>
            <a:off x="1508289" y="4583941"/>
            <a:ext cx="2974067" cy="2246629"/>
            <a:chOff x="-1713867" y="3672866"/>
            <a:chExt cx="4350877" cy="3286679"/>
          </a:xfrm>
        </p:grpSpPr>
        <p:pic>
          <p:nvPicPr>
            <p:cNvPr id="7" name="Picture 4" descr="C:\Users\maesaka\Desktop\RFdef_off_BC1slit5mm.jpg">
              <a:extLst>
                <a:ext uri="{FF2B5EF4-FFF2-40B4-BE49-F238E27FC236}">
                  <a16:creationId xmlns:a16="http://schemas.microsoft.com/office/drawing/2014/main" id="{C12AB2EF-91CA-46F6-A9E5-E473E3CC96D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1713867" y="3687945"/>
              <a:ext cx="4350877" cy="3271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ED28CA22-75AB-4D34-8552-F93108A1C231}"/>
                </a:ext>
              </a:extLst>
            </p:cNvPr>
            <p:cNvSpPr txBox="1"/>
            <p:nvPr/>
          </p:nvSpPr>
          <p:spPr>
            <a:xfrm>
              <a:off x="-1664229" y="3672866"/>
              <a:ext cx="4243215" cy="5853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 err="1">
                  <a:solidFill>
                    <a:schemeClr val="bg1"/>
                  </a:solidFill>
                </a:rPr>
                <a:t>YAG:Ce</a:t>
              </a:r>
              <a:r>
                <a:rPr lang="en-US" altLang="ja-JP" sz="2000" dirty="0">
                  <a:solidFill>
                    <a:schemeClr val="bg1"/>
                  </a:solidFill>
                </a:rPr>
                <a:t> with COTR mask</a:t>
              </a:r>
              <a:endParaRPr lang="ja-JP" altLang="en-US" sz="2000" dirty="0">
                <a:solidFill>
                  <a:schemeClr val="bg1"/>
                </a:solidFill>
              </a:endParaRPr>
            </a:p>
          </p:txBody>
        </p:sp>
        <p:cxnSp>
          <p:nvCxnSpPr>
            <p:cNvPr id="9" name="直線矢印コネクタ 8">
              <a:extLst>
                <a:ext uri="{FF2B5EF4-FFF2-40B4-BE49-F238E27FC236}">
                  <a16:creationId xmlns:a16="http://schemas.microsoft.com/office/drawing/2014/main" id="{4964FADE-64F3-44AA-B8DC-DB8F39C15E8E}"/>
                </a:ext>
              </a:extLst>
            </p:cNvPr>
            <p:cNvCxnSpPr/>
            <p:nvPr/>
          </p:nvCxnSpPr>
          <p:spPr>
            <a:xfrm>
              <a:off x="-726834" y="6709397"/>
              <a:ext cx="2448954" cy="0"/>
            </a:xfrm>
            <a:prstGeom prst="straightConnector1">
              <a:avLst/>
            </a:prstGeom>
            <a:ln w="19050">
              <a:solidFill>
                <a:schemeClr val="bg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テキスト ボックス 4">
              <a:extLst>
                <a:ext uri="{FF2B5EF4-FFF2-40B4-BE49-F238E27FC236}">
                  <a16:creationId xmlns:a16="http://schemas.microsoft.com/office/drawing/2014/main" id="{216D67DA-72DF-428A-A674-9B83283673E8}"/>
                </a:ext>
              </a:extLst>
            </p:cNvPr>
            <p:cNvSpPr txBox="1"/>
            <p:nvPr/>
          </p:nvSpPr>
          <p:spPr>
            <a:xfrm>
              <a:off x="-243320" y="6228180"/>
              <a:ext cx="1569443" cy="452039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ea typeface="ＭＳ 明朝"/>
                  <a:cs typeface="Times New Roman"/>
                </a:rPr>
                <a:t>5 mm</a:t>
              </a:r>
              <a:endParaRPr lang="ja-JP" altLang="en-US" sz="2000" dirty="0">
                <a:solidFill>
                  <a:schemeClr val="bg1"/>
                </a:solidFill>
                <a:ea typeface="ＭＳ 明朝"/>
                <a:cs typeface="Times New Roman"/>
              </a:endParaRPr>
            </a:p>
          </p:txBody>
        </p:sp>
        <p:cxnSp>
          <p:nvCxnSpPr>
            <p:cNvPr id="11" name="直線矢印コネクタ 10">
              <a:extLst>
                <a:ext uri="{FF2B5EF4-FFF2-40B4-BE49-F238E27FC236}">
                  <a16:creationId xmlns:a16="http://schemas.microsoft.com/office/drawing/2014/main" id="{237A1764-953E-4113-9053-763EE922F6B2}"/>
                </a:ext>
              </a:extLst>
            </p:cNvPr>
            <p:cNvCxnSpPr/>
            <p:nvPr/>
          </p:nvCxnSpPr>
          <p:spPr>
            <a:xfrm rot="5400000">
              <a:off x="674340" y="5323745"/>
              <a:ext cx="2448954" cy="0"/>
            </a:xfrm>
            <a:prstGeom prst="straightConnector1">
              <a:avLst/>
            </a:prstGeom>
            <a:ln w="19050">
              <a:solidFill>
                <a:schemeClr val="bg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テキスト ボックス 4">
              <a:extLst>
                <a:ext uri="{FF2B5EF4-FFF2-40B4-BE49-F238E27FC236}">
                  <a16:creationId xmlns:a16="http://schemas.microsoft.com/office/drawing/2014/main" id="{CDA2ADE1-03E5-4998-87DE-C288456AA201}"/>
                </a:ext>
              </a:extLst>
            </p:cNvPr>
            <p:cNvSpPr txBox="1"/>
            <p:nvPr/>
          </p:nvSpPr>
          <p:spPr>
            <a:xfrm rot="5400000">
              <a:off x="1365520" y="5126757"/>
              <a:ext cx="1569443" cy="452039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ea typeface="ＭＳ 明朝"/>
                  <a:cs typeface="Times New Roman"/>
                </a:rPr>
                <a:t>5 mm</a:t>
              </a:r>
              <a:endParaRPr lang="ja-JP" altLang="en-US" sz="2000" dirty="0">
                <a:solidFill>
                  <a:schemeClr val="bg1"/>
                </a:solidFill>
                <a:ea typeface="ＭＳ 明朝"/>
                <a:cs typeface="Times New Roman"/>
              </a:endParaRPr>
            </a:p>
          </p:txBody>
        </p:sp>
      </p:grpSp>
      <p:pic>
        <p:nvPicPr>
          <p:cNvPr id="13" name="図 12">
            <a:extLst>
              <a:ext uri="{FF2B5EF4-FFF2-40B4-BE49-F238E27FC236}">
                <a16:creationId xmlns:a16="http://schemas.microsoft.com/office/drawing/2014/main" id="{D3CF5190-4B45-4590-A3D9-B1951780BD6A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954" y="2591542"/>
            <a:ext cx="5387003" cy="1931016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075D6662-CB3E-433E-A3DF-2CFF6FF95434}"/>
              </a:ext>
            </a:extLst>
          </p:cNvPr>
          <p:cNvSpPr txBox="1"/>
          <p:nvPr/>
        </p:nvSpPr>
        <p:spPr>
          <a:xfrm>
            <a:off x="1567398" y="3623835"/>
            <a:ext cx="7633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aseline="30000" dirty="0"/>
              <a:t>t</a:t>
            </a:r>
            <a:r>
              <a:rPr lang="en-US" altLang="ja-JP" sz="1400" dirty="0"/>
              <a:t>0.1mm</a:t>
            </a:r>
            <a:endParaRPr lang="ja-JP" altLang="en-US" sz="1400" dirty="0"/>
          </a:p>
        </p:txBody>
      </p:sp>
      <p:pic>
        <p:nvPicPr>
          <p:cNvPr id="16" name="Picture 15" descr="C:\Users\maesaka\Sync\Others\Conference\FY2012\20121001IBIC\fig\ScmPerforatedMirrorSchematic.png">
            <a:extLst>
              <a:ext uri="{FF2B5EF4-FFF2-40B4-BE49-F238E27FC236}">
                <a16:creationId xmlns:a16="http://schemas.microsoft.com/office/drawing/2014/main" id="{C3F89F76-95C5-4555-9A84-AF5C504885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4037" y="2632470"/>
            <a:ext cx="5112557" cy="1982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A9D4A5A6-C355-426F-BE2E-A7ED5EFDD3EF}"/>
              </a:ext>
            </a:extLst>
          </p:cNvPr>
          <p:cNvSpPr txBox="1"/>
          <p:nvPr/>
        </p:nvSpPr>
        <p:spPr>
          <a:xfrm>
            <a:off x="7608168" y="3827541"/>
            <a:ext cx="7633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aseline="30000" dirty="0"/>
              <a:t>t</a:t>
            </a:r>
            <a:r>
              <a:rPr lang="en-US" altLang="ja-JP" sz="1400" dirty="0"/>
              <a:t>0.1mm</a:t>
            </a:r>
            <a:endParaRPr lang="ja-JP" altLang="en-US" sz="1400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93B5DC8-681F-468A-8965-1E240394F8D5}"/>
              </a:ext>
            </a:extLst>
          </p:cNvPr>
          <p:cNvSpPr txBox="1"/>
          <p:nvPr/>
        </p:nvSpPr>
        <p:spPr>
          <a:xfrm>
            <a:off x="6222323" y="3030114"/>
            <a:ext cx="7136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/>
              <a:t>φ3mm</a:t>
            </a:r>
            <a:endParaRPr lang="ja-JP" altLang="en-US" sz="1400" dirty="0"/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52A30DBC-1C76-473B-AAD6-D3669566B78C}"/>
              </a:ext>
            </a:extLst>
          </p:cNvPr>
          <p:cNvGrpSpPr/>
          <p:nvPr/>
        </p:nvGrpSpPr>
        <p:grpSpPr>
          <a:xfrm>
            <a:off x="7837534" y="4583941"/>
            <a:ext cx="3960440" cy="2249389"/>
            <a:chOff x="591839" y="2958284"/>
            <a:chExt cx="4662026" cy="2647865"/>
          </a:xfrm>
        </p:grpSpPr>
        <p:pic>
          <p:nvPicPr>
            <p:cNvPr id="20" name="Picture 2" descr="C:\Users\maesaka\Sync\Others\Conference\FY2012\20121001IBIC\fig\2012_9_16\K2.1_Energy7.79_10keV_260uJ\SCM-MS-1.png">
              <a:extLst>
                <a:ext uri="{FF2B5EF4-FFF2-40B4-BE49-F238E27FC236}">
                  <a16:creationId xmlns:a16="http://schemas.microsoft.com/office/drawing/2014/main" id="{BA74E886-8DDC-4061-BF50-B127EC5EEBF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91839" y="2958284"/>
              <a:ext cx="3548113" cy="26478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5CF7C4AA-26CF-4192-91E9-F9216CC9189C}"/>
                </a:ext>
              </a:extLst>
            </p:cNvPr>
            <p:cNvSpPr txBox="1"/>
            <p:nvPr/>
          </p:nvSpPr>
          <p:spPr>
            <a:xfrm>
              <a:off x="591840" y="2996952"/>
              <a:ext cx="4493093" cy="4709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dirty="0" err="1">
                  <a:solidFill>
                    <a:schemeClr val="bg1"/>
                  </a:solidFill>
                  <a:effectLst>
                    <a:glow rad="127000">
                      <a:schemeClr val="tx1"/>
                    </a:glow>
                  </a:effectLst>
                </a:rPr>
                <a:t>YAG:Ce</a:t>
              </a:r>
              <a:r>
                <a:rPr lang="en-US" altLang="ja-JP" sz="2000" dirty="0">
                  <a:solidFill>
                    <a:schemeClr val="bg1"/>
                  </a:solidFill>
                  <a:effectLst>
                    <a:glow rad="127000">
                      <a:schemeClr val="tx1"/>
                    </a:glow>
                  </a:effectLst>
                </a:rPr>
                <a:t> with Perforated Mirror</a:t>
              </a:r>
              <a:endParaRPr lang="ja-JP" altLang="en-US" sz="2000" dirty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</a:endParaRPr>
            </a:p>
          </p:txBody>
        </p:sp>
        <p:cxnSp>
          <p:nvCxnSpPr>
            <p:cNvPr id="22" name="直線矢印コネクタ 21">
              <a:extLst>
                <a:ext uri="{FF2B5EF4-FFF2-40B4-BE49-F238E27FC236}">
                  <a16:creationId xmlns:a16="http://schemas.microsoft.com/office/drawing/2014/main" id="{21F9E85A-3423-4EA8-9E12-8EEFD42549A3}"/>
                </a:ext>
              </a:extLst>
            </p:cNvPr>
            <p:cNvCxnSpPr/>
            <p:nvPr/>
          </p:nvCxnSpPr>
          <p:spPr>
            <a:xfrm>
              <a:off x="1644411" y="5089076"/>
              <a:ext cx="1428041" cy="0"/>
            </a:xfrm>
            <a:prstGeom prst="straightConnector1">
              <a:avLst/>
            </a:prstGeom>
            <a:ln w="19050">
              <a:solidFill>
                <a:schemeClr val="bg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テキスト ボックス 4">
              <a:extLst>
                <a:ext uri="{FF2B5EF4-FFF2-40B4-BE49-F238E27FC236}">
                  <a16:creationId xmlns:a16="http://schemas.microsoft.com/office/drawing/2014/main" id="{1E89CB8C-519D-486F-AD9F-8BBA64E8F600}"/>
                </a:ext>
              </a:extLst>
            </p:cNvPr>
            <p:cNvSpPr txBox="1"/>
            <p:nvPr/>
          </p:nvSpPr>
          <p:spPr>
            <a:xfrm>
              <a:off x="1669152" y="5088208"/>
              <a:ext cx="1378561" cy="3970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  <a:ea typeface="ＭＳ 明朝"/>
                  <a:cs typeface="Times New Roman"/>
                </a:rPr>
                <a:t>3 mm</a:t>
              </a:r>
              <a:endParaRPr lang="ja-JP" altLang="en-US" sz="2400" dirty="0">
                <a:solidFill>
                  <a:schemeClr val="bg1"/>
                </a:solidFill>
                <a:ea typeface="ＭＳ 明朝"/>
                <a:cs typeface="Times New Roman"/>
              </a:endParaRPr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EEA60409-8DC1-4D74-9A81-49292CF3A81E}"/>
                </a:ext>
              </a:extLst>
            </p:cNvPr>
            <p:cNvSpPr txBox="1"/>
            <p:nvPr/>
          </p:nvSpPr>
          <p:spPr>
            <a:xfrm>
              <a:off x="3479808" y="4670830"/>
              <a:ext cx="1774057" cy="6159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dirty="0">
                  <a:solidFill>
                    <a:schemeClr val="bg1"/>
                  </a:solidFill>
                  <a:effectLst>
                    <a:glow rad="127000">
                      <a:schemeClr val="tx1"/>
                    </a:glow>
                  </a:effectLst>
                </a:rPr>
                <a:t>Scattered light from hole edge</a:t>
              </a:r>
              <a:endParaRPr lang="ja-JP" altLang="en-US" sz="1400" dirty="0">
                <a:solidFill>
                  <a:schemeClr val="bg1"/>
                </a:solidFill>
                <a:effectLst>
                  <a:glow rad="127000">
                    <a:schemeClr val="tx1"/>
                  </a:glow>
                </a:effectLst>
              </a:endParaRPr>
            </a:p>
          </p:txBody>
        </p:sp>
        <p:cxnSp>
          <p:nvCxnSpPr>
            <p:cNvPr id="25" name="直線矢印コネクタ 24">
              <a:extLst>
                <a:ext uri="{FF2B5EF4-FFF2-40B4-BE49-F238E27FC236}">
                  <a16:creationId xmlns:a16="http://schemas.microsoft.com/office/drawing/2014/main" id="{1FCB1176-288C-4917-9568-9C7B4782DBD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947600" y="4768797"/>
              <a:ext cx="600538" cy="86374"/>
            </a:xfrm>
            <a:prstGeom prst="straightConnector1">
              <a:avLst/>
            </a:prstGeom>
            <a:ln w="19050">
              <a:solidFill>
                <a:schemeClr val="bg1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AE16B93D-D98F-4E09-8811-9D75357097AF}"/>
              </a:ext>
            </a:extLst>
          </p:cNvPr>
          <p:cNvCxnSpPr>
            <a:cxnSpLocks/>
          </p:cNvCxnSpPr>
          <p:nvPr/>
        </p:nvCxnSpPr>
        <p:spPr>
          <a:xfrm>
            <a:off x="6119914" y="2174771"/>
            <a:ext cx="0" cy="468209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E6B8063-10AA-4B39-88A4-E51BE1684AA5}"/>
              </a:ext>
            </a:extLst>
          </p:cNvPr>
          <p:cNvSpPr txBox="1"/>
          <p:nvPr/>
        </p:nvSpPr>
        <p:spPr>
          <a:xfrm>
            <a:off x="2031380" y="2030578"/>
            <a:ext cx="2037021" cy="461665"/>
          </a:xfrm>
          <a:prstGeom prst="rect">
            <a:avLst/>
          </a:prstGeom>
          <a:noFill/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Mask scheme</a:t>
            </a:r>
            <a:endParaRPr lang="ja-JP" altLang="en-US" sz="2400" dirty="0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475C9701-5E14-4CB5-B4EB-A726E9CC031B}"/>
              </a:ext>
            </a:extLst>
          </p:cNvPr>
          <p:cNvSpPr txBox="1"/>
          <p:nvPr/>
        </p:nvSpPr>
        <p:spPr>
          <a:xfrm>
            <a:off x="7114381" y="2055234"/>
            <a:ext cx="3655219" cy="461665"/>
          </a:xfrm>
          <a:prstGeom prst="rect">
            <a:avLst/>
          </a:prstGeom>
          <a:noFill/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Perforated mirror scheme</a:t>
            </a:r>
            <a:endParaRPr lang="ja-JP" altLang="en-US" sz="2400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7CE8C9F0-02AD-442F-A8B4-49026FAA2CAF}"/>
              </a:ext>
            </a:extLst>
          </p:cNvPr>
          <p:cNvSpPr txBox="1"/>
          <p:nvPr/>
        </p:nvSpPr>
        <p:spPr>
          <a:xfrm>
            <a:off x="8490694" y="825828"/>
            <a:ext cx="3600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/>
              <a:t>H. Maesaka </a:t>
            </a:r>
            <a:r>
              <a:rPr lang="en-US" altLang="ja-JP" sz="1400" i="1" dirty="0"/>
              <a:t>et al.,</a:t>
            </a:r>
            <a:r>
              <a:rPr lang="en-US" altLang="ja-JP" sz="1400" dirty="0"/>
              <a:t> IBIC’12, MOIC02.</a:t>
            </a:r>
          </a:p>
          <a:p>
            <a:r>
              <a:rPr lang="en-US" altLang="ja-JP" sz="1400" dirty="0"/>
              <a:t>S. Matsubara </a:t>
            </a:r>
            <a:r>
              <a:rPr lang="en-US" altLang="ja-JP" sz="1400" i="1" dirty="0"/>
              <a:t>et al.</a:t>
            </a:r>
            <a:r>
              <a:rPr lang="en-US" altLang="ja-JP" sz="1400" dirty="0"/>
              <a:t>, IBIC’12, MOCC04.</a:t>
            </a:r>
          </a:p>
          <a:p>
            <a:r>
              <a:rPr lang="en-US" altLang="ja-JP" sz="1400" dirty="0"/>
              <a:t>Y. </a:t>
            </a:r>
            <a:r>
              <a:rPr lang="en-US" altLang="ja-JP" sz="1400" dirty="0" err="1"/>
              <a:t>Otake</a:t>
            </a:r>
            <a:r>
              <a:rPr lang="en-US" altLang="ja-JP" sz="1400" dirty="0"/>
              <a:t> </a:t>
            </a:r>
            <a:r>
              <a:rPr lang="en-US" altLang="ja-JP" sz="1400" i="1" dirty="0"/>
              <a:t>et al.</a:t>
            </a:r>
            <a:r>
              <a:rPr lang="en-US" altLang="ja-JP" sz="1400" dirty="0"/>
              <a:t>, PRAB </a:t>
            </a:r>
            <a:r>
              <a:rPr lang="en-US" altLang="ja-JP" sz="1400" b="1" dirty="0"/>
              <a:t>16</a:t>
            </a:r>
            <a:r>
              <a:rPr lang="en-US" altLang="ja-JP" sz="1400" dirty="0"/>
              <a:t>, 042802 (2013).</a:t>
            </a:r>
            <a:endParaRPr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064166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SACLA-Arial-MSgothi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游ゴシック Segoe UI">
      <a:majorFont>
        <a:latin typeface="Segoe UI"/>
        <a:ea typeface="游ゴシック Medium"/>
        <a:cs typeface=""/>
      </a:majorFont>
      <a:minorFont>
        <a:latin typeface="Segoe UI"/>
        <a:ea typeface="游ゴシック Medium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SACLA-Arial-MSgothic</Template>
  <TotalTime>3347</TotalTime>
  <Words>1132</Words>
  <Application>Microsoft Office PowerPoint</Application>
  <PresentationFormat>ワイド画面</PresentationFormat>
  <Paragraphs>247</Paragraphs>
  <Slides>17</Slides>
  <Notes>3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17</vt:i4>
      </vt:variant>
    </vt:vector>
  </HeadingPairs>
  <TitlesOfParts>
    <vt:vector size="23" baseType="lpstr">
      <vt:lpstr>Arial</vt:lpstr>
      <vt:lpstr>Calibri</vt:lpstr>
      <vt:lpstr>Cambria Math</vt:lpstr>
      <vt:lpstr>Segoe UI</vt:lpstr>
      <vt:lpstr>SACLA-Arial-MSgothic</vt:lpstr>
      <vt:lpstr>Drawing</vt:lpstr>
      <vt:lpstr>Improvements of Transverse and Longitudinal Beam Diagnostics in SACLA</vt:lpstr>
      <vt:lpstr>Outline</vt:lpstr>
      <vt:lpstr>XFEL facility “SACLA”</vt:lpstr>
      <vt:lpstr>Current problems</vt:lpstr>
      <vt:lpstr>L-band transverse deflector</vt:lpstr>
      <vt:lpstr>Temporal Profiles (linear polarization)</vt:lpstr>
      <vt:lpstr>Energy v.s. time phase-space (BC1)</vt:lpstr>
      <vt:lpstr>Coherent OTR problem</vt:lpstr>
      <vt:lpstr>COTR mitigation schemes</vt:lpstr>
      <vt:lpstr>PSI scheme</vt:lpstr>
      <vt:lpstr>Imaging system for PSI scheme</vt:lpstr>
      <vt:lpstr>Fast gate scheme</vt:lpstr>
      <vt:lpstr>Profile monitor images</vt:lpstr>
      <vt:lpstr>Timing shift of normal cameras</vt:lpstr>
      <vt:lpstr>Known problems</vt:lpstr>
      <vt:lpstr>Comparison of COTR mitigation schemes</vt:lpstr>
      <vt:lpstr>Summary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タイミング系ドリフト補正システムの調整状況</dc:title>
  <dc:creator>H. Maesaka</dc:creator>
  <cp:lastModifiedBy>Hirokazu Maesaka</cp:lastModifiedBy>
  <cp:revision>170</cp:revision>
  <cp:lastPrinted>2015-09-11T12:04:40Z</cp:lastPrinted>
  <dcterms:created xsi:type="dcterms:W3CDTF">2015-07-03T05:20:30Z</dcterms:created>
  <dcterms:modified xsi:type="dcterms:W3CDTF">2019-06-05T05:34:16Z</dcterms:modified>
</cp:coreProperties>
</file>