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80" r:id="rId2"/>
    <p:sldId id="301" r:id="rId3"/>
    <p:sldId id="284" r:id="rId4"/>
    <p:sldId id="299" r:id="rId5"/>
    <p:sldId id="291" r:id="rId6"/>
    <p:sldId id="296" r:id="rId7"/>
    <p:sldId id="295" r:id="rId8"/>
    <p:sldId id="302" r:id="rId9"/>
    <p:sldId id="288" r:id="rId10"/>
    <p:sldId id="286" r:id="rId11"/>
    <p:sldId id="298" r:id="rId12"/>
    <p:sldId id="278"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D46"/>
    <a:srgbClr val="FEC003"/>
    <a:srgbClr val="ED7D31"/>
    <a:srgbClr val="5B9BD5"/>
    <a:srgbClr val="F46410"/>
    <a:srgbClr val="46A2D5"/>
    <a:srgbClr val="4CAFEA"/>
    <a:srgbClr val="4CAED9"/>
    <a:srgbClr val="12B537"/>
    <a:srgbClr val="D05F5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812" autoAdjust="0"/>
    <p:restoredTop sz="82517"/>
  </p:normalViewPr>
  <p:slideViewPr>
    <p:cSldViewPr snapToObjects="1">
      <p:cViewPr varScale="1">
        <p:scale>
          <a:sx n="115" d="100"/>
          <a:sy n="115" d="100"/>
        </p:scale>
        <p:origin x="216" y="48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C8476-1851-2048-A225-2C7F522E4230}" type="datetimeFigureOut">
              <a:rPr lang="en-US" smtClean="0"/>
              <a:t>2/20/19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1F0A8D2-377B-F74B-A220-C7DA3246D790}" type="slidenum">
              <a:rPr lang="en-US" smtClean="0"/>
              <a:t>‹#›</a:t>
            </a:fld>
            <a:endParaRPr lang="en-US"/>
          </a:p>
        </p:txBody>
      </p:sp>
    </p:spTree>
    <p:extLst>
      <p:ext uri="{BB962C8B-B14F-4D97-AF65-F5344CB8AC3E}">
        <p14:creationId xmlns:p14="http://schemas.microsoft.com/office/powerpoint/2010/main" val="26041402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78E5EA-7919-7340-8DE8-D70CB2F4F42D}" type="datetimeFigureOut">
              <a:rPr lang="en-US" smtClean="0"/>
              <a:t>2/20/19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C0E052-4D8E-2945-B207-300802F3DA8A}" type="slidenum">
              <a:rPr lang="en-US" smtClean="0"/>
              <a:t>‹#›</a:t>
            </a:fld>
            <a:endParaRPr lang="en-US"/>
          </a:p>
        </p:txBody>
      </p:sp>
    </p:spTree>
    <p:extLst>
      <p:ext uri="{BB962C8B-B14F-4D97-AF65-F5344CB8AC3E}">
        <p14:creationId xmlns:p14="http://schemas.microsoft.com/office/powerpoint/2010/main" val="372300805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C9C0E052-4D8E-2945-B207-300802F3DA8A}" type="slidenum">
              <a:rPr lang="en-US" smtClean="0"/>
              <a:t>1</a:t>
            </a:fld>
            <a:endParaRPr lang="en-US"/>
          </a:p>
        </p:txBody>
      </p:sp>
    </p:spTree>
    <p:extLst>
      <p:ext uri="{BB962C8B-B14F-4D97-AF65-F5344CB8AC3E}">
        <p14:creationId xmlns:p14="http://schemas.microsoft.com/office/powerpoint/2010/main" val="3009947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C9C0E052-4D8E-2945-B207-300802F3DA8A}" type="slidenum">
              <a:rPr lang="en-US" smtClean="0"/>
              <a:t>11</a:t>
            </a:fld>
            <a:endParaRPr lang="en-US"/>
          </a:p>
        </p:txBody>
      </p:sp>
    </p:spTree>
    <p:extLst>
      <p:ext uri="{BB962C8B-B14F-4D97-AF65-F5344CB8AC3E}">
        <p14:creationId xmlns:p14="http://schemas.microsoft.com/office/powerpoint/2010/main" val="8280923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C0E052-4D8E-2945-B207-300802F3DA8A}" type="slidenum">
              <a:rPr lang="en-US" smtClean="0"/>
              <a:t>12</a:t>
            </a:fld>
            <a:endParaRPr lang="en-US"/>
          </a:p>
        </p:txBody>
      </p:sp>
    </p:spTree>
    <p:extLst>
      <p:ext uri="{BB962C8B-B14F-4D97-AF65-F5344CB8AC3E}">
        <p14:creationId xmlns:p14="http://schemas.microsoft.com/office/powerpoint/2010/main" val="602401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C9C0E052-4D8E-2945-B207-300802F3DA8A}" type="slidenum">
              <a:rPr lang="en-US" smtClean="0"/>
              <a:t>2</a:t>
            </a:fld>
            <a:endParaRPr lang="en-US"/>
          </a:p>
        </p:txBody>
      </p:sp>
    </p:spTree>
    <p:extLst>
      <p:ext uri="{BB962C8B-B14F-4D97-AF65-F5344CB8AC3E}">
        <p14:creationId xmlns:p14="http://schemas.microsoft.com/office/powerpoint/2010/main" val="2321162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C9C0E052-4D8E-2945-B207-300802F3DA8A}" type="slidenum">
              <a:rPr lang="en-US" smtClean="0"/>
              <a:t>3</a:t>
            </a:fld>
            <a:endParaRPr lang="en-US"/>
          </a:p>
        </p:txBody>
      </p:sp>
    </p:spTree>
    <p:extLst>
      <p:ext uri="{BB962C8B-B14F-4D97-AF65-F5344CB8AC3E}">
        <p14:creationId xmlns:p14="http://schemas.microsoft.com/office/powerpoint/2010/main" val="3551618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C9C0E052-4D8E-2945-B207-300802F3DA8A}" type="slidenum">
              <a:rPr lang="en-US" smtClean="0"/>
              <a:t>4</a:t>
            </a:fld>
            <a:endParaRPr lang="en-US"/>
          </a:p>
        </p:txBody>
      </p:sp>
    </p:spTree>
    <p:extLst>
      <p:ext uri="{BB962C8B-B14F-4D97-AF65-F5344CB8AC3E}">
        <p14:creationId xmlns:p14="http://schemas.microsoft.com/office/powerpoint/2010/main" val="2899039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C0E052-4D8E-2945-B207-300802F3DA8A}" type="slidenum">
              <a:rPr lang="en-US" smtClean="0"/>
              <a:t>5</a:t>
            </a:fld>
            <a:endParaRPr lang="en-US"/>
          </a:p>
        </p:txBody>
      </p:sp>
    </p:spTree>
    <p:extLst>
      <p:ext uri="{BB962C8B-B14F-4D97-AF65-F5344CB8AC3E}">
        <p14:creationId xmlns:p14="http://schemas.microsoft.com/office/powerpoint/2010/main" val="966105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C9C0E052-4D8E-2945-B207-300802F3DA8A}" type="slidenum">
              <a:rPr lang="en-US" smtClean="0"/>
              <a:t>6</a:t>
            </a:fld>
            <a:endParaRPr lang="en-US"/>
          </a:p>
        </p:txBody>
      </p:sp>
    </p:spTree>
    <p:extLst>
      <p:ext uri="{BB962C8B-B14F-4D97-AF65-F5344CB8AC3E}">
        <p14:creationId xmlns:p14="http://schemas.microsoft.com/office/powerpoint/2010/main" val="2178945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C9C0E052-4D8E-2945-B207-300802F3DA8A}" type="slidenum">
              <a:rPr lang="en-US" smtClean="0"/>
              <a:t>7</a:t>
            </a:fld>
            <a:endParaRPr lang="en-US"/>
          </a:p>
        </p:txBody>
      </p:sp>
    </p:spTree>
    <p:extLst>
      <p:ext uri="{BB962C8B-B14F-4D97-AF65-F5344CB8AC3E}">
        <p14:creationId xmlns:p14="http://schemas.microsoft.com/office/powerpoint/2010/main" val="2021994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C0E052-4D8E-2945-B207-300802F3DA8A}" type="slidenum">
              <a:rPr lang="en-US" smtClean="0"/>
              <a:t>8</a:t>
            </a:fld>
            <a:endParaRPr lang="en-US"/>
          </a:p>
        </p:txBody>
      </p:sp>
    </p:spTree>
    <p:extLst>
      <p:ext uri="{BB962C8B-B14F-4D97-AF65-F5344CB8AC3E}">
        <p14:creationId xmlns:p14="http://schemas.microsoft.com/office/powerpoint/2010/main" val="369671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C9C0E052-4D8E-2945-B207-300802F3DA8A}" type="slidenum">
              <a:rPr lang="en-US" smtClean="0"/>
              <a:t>10</a:t>
            </a:fld>
            <a:endParaRPr lang="en-US"/>
          </a:p>
        </p:txBody>
      </p:sp>
    </p:spTree>
    <p:extLst>
      <p:ext uri="{BB962C8B-B14F-4D97-AF65-F5344CB8AC3E}">
        <p14:creationId xmlns:p14="http://schemas.microsoft.com/office/powerpoint/2010/main" val="14227549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Cover pag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767726" y="1833611"/>
            <a:ext cx="7155968" cy="705332"/>
          </a:xfrm>
        </p:spPr>
        <p:txBody>
          <a:bodyPr>
            <a:normAutofit/>
          </a:bodyPr>
          <a:lstStyle>
            <a:lvl1pPr algn="r">
              <a:defRPr sz="3200"/>
            </a:lvl1pPr>
          </a:lstStyle>
          <a:p>
            <a:r>
              <a:rPr kumimoji="0" lang="fr-CH" dirty="0"/>
              <a:t>CLICK TO MODIFY TITLE</a:t>
            </a:r>
            <a:endParaRPr kumimoji="0" lang="en-US" dirty="0"/>
          </a:p>
        </p:txBody>
      </p:sp>
      <p:sp>
        <p:nvSpPr>
          <p:cNvPr id="10" name="Espace réservé du texte 2"/>
          <p:cNvSpPr>
            <a:spLocks noGrp="1"/>
          </p:cNvSpPr>
          <p:nvPr>
            <p:ph type="body" idx="10" hasCustomPrompt="1"/>
          </p:nvPr>
        </p:nvSpPr>
        <p:spPr>
          <a:xfrm>
            <a:off x="5180494" y="3009516"/>
            <a:ext cx="2743200" cy="242802"/>
          </a:xfrm>
        </p:spPr>
        <p:txBody>
          <a:bodyPr lIns="45720" tIns="0" rIns="45720" bIns="0" anchor="t"/>
          <a:lstStyle>
            <a:lvl1pPr marL="0" indent="0" algn="r">
              <a:buNone/>
              <a:defRPr sz="1400" spc="-100"/>
            </a:lvl1pPr>
            <a:lvl2pPr>
              <a:buNone/>
              <a:defRPr sz="1200"/>
            </a:lvl2pPr>
            <a:lvl3pPr>
              <a:buNone/>
              <a:defRPr sz="1000"/>
            </a:lvl3pPr>
            <a:lvl4pPr>
              <a:buNone/>
              <a:defRPr sz="900"/>
            </a:lvl4pPr>
            <a:lvl5pPr>
              <a:buNone/>
              <a:defRPr sz="900"/>
            </a:lvl5pPr>
          </a:lstStyle>
          <a:p>
            <a:pPr lvl="0" eaLnBrk="1" latinLnBrk="0" hangingPunct="1"/>
            <a:r>
              <a:rPr kumimoji="0" lang="fr-CH" dirty="0"/>
              <a:t>Presenter</a:t>
            </a:r>
          </a:p>
        </p:txBody>
      </p:sp>
      <p:pic>
        <p:nvPicPr>
          <p:cNvPr id="3" name="Picture 2" descr="cubes-RGB.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3373719"/>
            <a:ext cx="2526587" cy="1788734"/>
          </a:xfrm>
          <a:prstGeom prst="rect">
            <a:avLst/>
          </a:prstGeom>
        </p:spPr>
      </p:pic>
      <p:sp>
        <p:nvSpPr>
          <p:cNvPr id="14" name="Espace réservé du texte 2"/>
          <p:cNvSpPr>
            <a:spLocks noGrp="1"/>
          </p:cNvSpPr>
          <p:nvPr>
            <p:ph type="body" idx="11" hasCustomPrompt="1"/>
          </p:nvPr>
        </p:nvSpPr>
        <p:spPr>
          <a:xfrm>
            <a:off x="5186773" y="3255265"/>
            <a:ext cx="2743200" cy="236907"/>
          </a:xfrm>
        </p:spPr>
        <p:txBody>
          <a:bodyPr lIns="45720" tIns="0" rIns="45720" bIns="0" anchor="t"/>
          <a:lstStyle>
            <a:lvl1pPr marL="0" indent="0" algn="r">
              <a:buNone/>
              <a:defRPr sz="1400" spc="-100"/>
            </a:lvl1pPr>
            <a:lvl2pPr>
              <a:buNone/>
              <a:defRPr sz="1200"/>
            </a:lvl2pPr>
            <a:lvl3pPr>
              <a:buNone/>
              <a:defRPr sz="1000"/>
            </a:lvl3pPr>
            <a:lvl4pPr>
              <a:buNone/>
              <a:defRPr sz="900"/>
            </a:lvl4pPr>
            <a:lvl5pPr>
              <a:buNone/>
              <a:defRPr sz="900"/>
            </a:lvl5pPr>
          </a:lstStyle>
          <a:p>
            <a:pPr lvl="0" eaLnBrk="1" latinLnBrk="0" hangingPunct="1"/>
            <a:r>
              <a:rPr kumimoji="0" lang="fr-CH" dirty="0"/>
              <a:t>Date</a:t>
            </a:r>
          </a:p>
        </p:txBody>
      </p:sp>
      <p:sp>
        <p:nvSpPr>
          <p:cNvPr id="16" name="Espace réservé du texte 2"/>
          <p:cNvSpPr>
            <a:spLocks noGrp="1"/>
          </p:cNvSpPr>
          <p:nvPr>
            <p:ph type="body" idx="2" hasCustomPrompt="1"/>
          </p:nvPr>
        </p:nvSpPr>
        <p:spPr>
          <a:xfrm>
            <a:off x="2526588" y="2538943"/>
            <a:ext cx="5397106" cy="275648"/>
          </a:xfrm>
        </p:spPr>
        <p:txBody>
          <a:bodyPr lIns="45720" tIns="0" rIns="45720" bIns="0" anchor="b">
            <a:normAutofit/>
          </a:bodyPr>
          <a:lstStyle>
            <a:lvl1pPr marL="0" indent="0" algn="r">
              <a:buNone/>
              <a:defRPr sz="2000" spc="-100"/>
            </a:lvl1pPr>
            <a:lvl2pPr>
              <a:buNone/>
              <a:defRPr sz="1200"/>
            </a:lvl2pPr>
            <a:lvl3pPr>
              <a:buNone/>
              <a:defRPr sz="1000"/>
            </a:lvl3pPr>
            <a:lvl4pPr>
              <a:buNone/>
              <a:defRPr sz="900"/>
            </a:lvl4pPr>
            <a:lvl5pPr>
              <a:buNone/>
              <a:defRPr sz="900"/>
            </a:lvl5pPr>
          </a:lstStyle>
          <a:p>
            <a:pPr lvl="0" eaLnBrk="1" latinLnBrk="0" hangingPunct="1"/>
            <a:r>
              <a:rPr kumimoji="0" lang="fr-CH" dirty="0"/>
              <a:t>SUBTITLE</a:t>
            </a:r>
          </a:p>
        </p:txBody>
      </p:sp>
    </p:spTree>
    <p:extLst>
      <p:ext uri="{BB962C8B-B14F-4D97-AF65-F5344CB8AC3E}">
        <p14:creationId xmlns:p14="http://schemas.microsoft.com/office/powerpoint/2010/main" val="137022550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 Image and legend">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862267" y="601570"/>
            <a:ext cx="3393161" cy="940356"/>
          </a:xfrm>
        </p:spPr>
        <p:txBody>
          <a:bodyPr anchor="b"/>
          <a:lstStyle>
            <a:lvl1pPr algn="l">
              <a:buNone/>
              <a:defRPr sz="2200" b="1">
                <a:solidFill>
                  <a:srgbClr val="F46410"/>
                </a:solidFill>
              </a:defRPr>
            </a:lvl1pPr>
          </a:lstStyle>
          <a:p>
            <a:r>
              <a:rPr kumimoji="0" lang="fr-CH" dirty="0"/>
              <a:t>CLIQUEZ ET MODIFIEZ LE TITRE</a:t>
            </a:r>
            <a:endParaRPr kumimoji="0" lang="en-US" dirty="0"/>
          </a:p>
        </p:txBody>
      </p:sp>
      <p:sp>
        <p:nvSpPr>
          <p:cNvPr id="4" name="Espace réservé du texte 3"/>
          <p:cNvSpPr>
            <a:spLocks noGrp="1"/>
          </p:cNvSpPr>
          <p:nvPr>
            <p:ph type="body" sz="half" idx="2"/>
          </p:nvPr>
        </p:nvSpPr>
        <p:spPr>
          <a:xfrm>
            <a:off x="4862267" y="1696336"/>
            <a:ext cx="3393161" cy="2550350"/>
          </a:xfrm>
        </p:spPr>
        <p:txBody>
          <a:bodyPr lIns="45720" rIns="45720"/>
          <a:lstStyle>
            <a:lvl1pPr marL="0" indent="0">
              <a:buFontTx/>
              <a:buNone/>
              <a:defRPr sz="1200" spc="-1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14" name="Vertical Content Placeholder 9"/>
          <p:cNvSpPr>
            <a:spLocks noGrp="1"/>
          </p:cNvSpPr>
          <p:nvPr>
            <p:ph orient="vert" sz="quarter" idx="14"/>
          </p:nvPr>
        </p:nvSpPr>
        <p:spPr>
          <a:xfrm rot="16200000">
            <a:off x="503529" y="518259"/>
            <a:ext cx="4154408" cy="4154408"/>
          </a:xfrm>
          <a:prstGeom prst="hexagon">
            <a:avLst/>
          </a:prstGeom>
        </p:spPr>
        <p:txBody>
          <a:bodyPr vert="eaVert"/>
          <a:lstStyle/>
          <a:p>
            <a:pPr lvl="0"/>
            <a:r>
              <a:rPr lang="en-US"/>
              <a:t>Edit Master text styles</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abel 1">
    <p:bg>
      <p:bgPr>
        <a:solidFill>
          <a:schemeClr val="tx1"/>
        </a:solidFill>
        <a:effectLst/>
      </p:bgPr>
    </p:bg>
    <p:spTree>
      <p:nvGrpSpPr>
        <p:cNvPr id="1" name=""/>
        <p:cNvGrpSpPr/>
        <p:nvPr/>
      </p:nvGrpSpPr>
      <p:grpSpPr>
        <a:xfrm>
          <a:off x="0" y="0"/>
          <a:ext cx="0" cy="0"/>
          <a:chOff x="0" y="0"/>
          <a:chExt cx="0" cy="0"/>
        </a:xfrm>
      </p:grpSpPr>
      <p:pic>
        <p:nvPicPr>
          <p:cNvPr id="3"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22377" y="1315400"/>
            <a:ext cx="1899245"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Label 2">
    <p:bg>
      <p:bgPr>
        <a:solidFill>
          <a:srgbClr val="104282"/>
        </a:solidFill>
        <a:effectLst/>
      </p:bgPr>
    </p:bg>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29276" y="1327799"/>
            <a:ext cx="1880157" cy="2494674"/>
          </a:xfrm>
          <a:prstGeom prst="rect">
            <a:avLst/>
          </a:prstGeom>
        </p:spPr>
      </p:pic>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 Cover page without cubes">
    <p:spTree>
      <p:nvGrpSpPr>
        <p:cNvPr id="1" name=""/>
        <p:cNvGrpSpPr/>
        <p:nvPr/>
      </p:nvGrpSpPr>
      <p:grpSpPr>
        <a:xfrm>
          <a:off x="0" y="0"/>
          <a:ext cx="0" cy="0"/>
          <a:chOff x="0" y="0"/>
          <a:chExt cx="0" cy="0"/>
        </a:xfrm>
      </p:grpSpPr>
      <p:pic>
        <p:nvPicPr>
          <p:cNvPr id="6" name="Picture 5" descr="Ideas-label-blue-text-white-background.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35250" y="3865506"/>
            <a:ext cx="1080316" cy="1080316"/>
          </a:xfrm>
          <a:prstGeom prst="rect">
            <a:avLst/>
          </a:prstGeom>
        </p:spPr>
      </p:pic>
      <p:sp>
        <p:nvSpPr>
          <p:cNvPr id="9" name="Titre 1"/>
          <p:cNvSpPr>
            <a:spLocks noGrp="1"/>
          </p:cNvSpPr>
          <p:nvPr>
            <p:ph type="title" hasCustomPrompt="1"/>
          </p:nvPr>
        </p:nvSpPr>
        <p:spPr>
          <a:xfrm>
            <a:off x="767726" y="1833611"/>
            <a:ext cx="7155968" cy="705332"/>
          </a:xfrm>
        </p:spPr>
        <p:txBody>
          <a:bodyPr>
            <a:normAutofit/>
          </a:bodyPr>
          <a:lstStyle>
            <a:lvl1pPr algn="r">
              <a:defRPr sz="3200"/>
            </a:lvl1pPr>
          </a:lstStyle>
          <a:p>
            <a:r>
              <a:rPr kumimoji="0" lang="fr-CH" dirty="0"/>
              <a:t>CLICK TO MODIFY TITLE</a:t>
            </a:r>
            <a:endParaRPr kumimoji="0" lang="en-US" dirty="0"/>
          </a:p>
        </p:txBody>
      </p:sp>
      <p:sp>
        <p:nvSpPr>
          <p:cNvPr id="14" name="Espace réservé du texte 2"/>
          <p:cNvSpPr>
            <a:spLocks noGrp="1"/>
          </p:cNvSpPr>
          <p:nvPr>
            <p:ph type="body" idx="2" hasCustomPrompt="1"/>
          </p:nvPr>
        </p:nvSpPr>
        <p:spPr>
          <a:xfrm>
            <a:off x="2526588" y="2538943"/>
            <a:ext cx="5397106" cy="417800"/>
          </a:xfrm>
        </p:spPr>
        <p:txBody>
          <a:bodyPr lIns="45720" tIns="0" rIns="45720" bIns="0" anchor="b">
            <a:normAutofit/>
          </a:bodyPr>
          <a:lstStyle>
            <a:lvl1pPr marL="0" indent="0" algn="r">
              <a:buNone/>
              <a:defRPr sz="2000" spc="-100"/>
            </a:lvl1pPr>
            <a:lvl2pPr>
              <a:buNone/>
              <a:defRPr sz="1200"/>
            </a:lvl2pPr>
            <a:lvl3pPr>
              <a:buNone/>
              <a:defRPr sz="1000"/>
            </a:lvl3pPr>
            <a:lvl4pPr>
              <a:buNone/>
              <a:defRPr sz="900"/>
            </a:lvl4pPr>
            <a:lvl5pPr>
              <a:buNone/>
              <a:defRPr sz="900"/>
            </a:lvl5pPr>
          </a:lstStyle>
          <a:p>
            <a:pPr lvl="0" eaLnBrk="1" latinLnBrk="0" hangingPunct="1"/>
            <a:r>
              <a:rPr kumimoji="0" lang="fr-CH" dirty="0"/>
              <a:t>SUBTITLE</a:t>
            </a:r>
          </a:p>
        </p:txBody>
      </p:sp>
      <p:sp>
        <p:nvSpPr>
          <p:cNvPr id="15" name="Espace réservé du texte 2"/>
          <p:cNvSpPr>
            <a:spLocks noGrp="1"/>
          </p:cNvSpPr>
          <p:nvPr>
            <p:ph type="body" idx="10" hasCustomPrompt="1"/>
          </p:nvPr>
        </p:nvSpPr>
        <p:spPr>
          <a:xfrm>
            <a:off x="5180494" y="3009516"/>
            <a:ext cx="2743200" cy="242802"/>
          </a:xfrm>
        </p:spPr>
        <p:txBody>
          <a:bodyPr lIns="45720" tIns="0" rIns="45720" bIns="0" anchor="t"/>
          <a:lstStyle>
            <a:lvl1pPr marL="0" indent="0" algn="r">
              <a:buNone/>
              <a:defRPr sz="1400" spc="-100"/>
            </a:lvl1pPr>
            <a:lvl2pPr>
              <a:buNone/>
              <a:defRPr sz="1200"/>
            </a:lvl2pPr>
            <a:lvl3pPr>
              <a:buNone/>
              <a:defRPr sz="1000"/>
            </a:lvl3pPr>
            <a:lvl4pPr>
              <a:buNone/>
              <a:defRPr sz="900"/>
            </a:lvl4pPr>
            <a:lvl5pPr>
              <a:buNone/>
              <a:defRPr sz="900"/>
            </a:lvl5pPr>
          </a:lstStyle>
          <a:p>
            <a:pPr lvl="0" eaLnBrk="1" latinLnBrk="0" hangingPunct="1"/>
            <a:r>
              <a:rPr kumimoji="0" lang="fr-CH" dirty="0"/>
              <a:t>Presenter</a:t>
            </a:r>
          </a:p>
        </p:txBody>
      </p:sp>
      <p:sp>
        <p:nvSpPr>
          <p:cNvPr id="16" name="Espace réservé du texte 2"/>
          <p:cNvSpPr>
            <a:spLocks noGrp="1"/>
          </p:cNvSpPr>
          <p:nvPr>
            <p:ph type="body" idx="11" hasCustomPrompt="1"/>
          </p:nvPr>
        </p:nvSpPr>
        <p:spPr>
          <a:xfrm>
            <a:off x="5186773" y="3255265"/>
            <a:ext cx="2743200" cy="236907"/>
          </a:xfrm>
        </p:spPr>
        <p:txBody>
          <a:bodyPr lIns="45720" tIns="0" rIns="45720" bIns="0" anchor="t"/>
          <a:lstStyle>
            <a:lvl1pPr marL="0" indent="0" algn="r">
              <a:buNone/>
              <a:defRPr sz="1400" spc="-100"/>
            </a:lvl1pPr>
            <a:lvl2pPr>
              <a:buNone/>
              <a:defRPr sz="1200"/>
            </a:lvl2pPr>
            <a:lvl3pPr>
              <a:buNone/>
              <a:defRPr sz="1000"/>
            </a:lvl3pPr>
            <a:lvl4pPr>
              <a:buNone/>
              <a:defRPr sz="900"/>
            </a:lvl4pPr>
            <a:lvl5pPr>
              <a:buNone/>
              <a:defRPr sz="900"/>
            </a:lvl5pPr>
          </a:lstStyle>
          <a:p>
            <a:pPr lvl="0" eaLnBrk="1" latinLnBrk="0" hangingPunct="1"/>
            <a:r>
              <a:rPr kumimoji="0" lang="fr-CH" dirty="0"/>
              <a:t>Date</a:t>
            </a:r>
          </a:p>
        </p:txBody>
      </p:sp>
    </p:spTree>
    <p:extLst>
      <p:ext uri="{BB962C8B-B14F-4D97-AF65-F5344CB8AC3E}">
        <p14:creationId xmlns:p14="http://schemas.microsoft.com/office/powerpoint/2010/main" val="205763721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Empty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317530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 Title and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lgn="l">
              <a:defRPr/>
            </a:lvl1pPr>
          </a:lstStyle>
          <a:p>
            <a:r>
              <a:rPr kumimoji="0" lang="fr-CH" dirty="0"/>
              <a:t>CLICK TO MODIFY TITLE</a:t>
            </a:r>
            <a:endParaRPr kumimoji="0" lang="en-US" dirty="0"/>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28971325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 Title and 2 column content">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599370" y="1200150"/>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409370" y="1200149"/>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4" name="Espace réservé du titre 8"/>
          <p:cNvSpPr>
            <a:spLocks noGrp="1"/>
          </p:cNvSpPr>
          <p:nvPr>
            <p:ph type="title"/>
          </p:nvPr>
        </p:nvSpPr>
        <p:spPr>
          <a:xfrm>
            <a:off x="599370" y="449953"/>
            <a:ext cx="8087430" cy="705332"/>
          </a:xfrm>
          <a:prstGeom prst="rect">
            <a:avLst/>
          </a:prstGeom>
        </p:spPr>
        <p:txBody>
          <a:bodyPr vert="horz" lIns="45720" rIns="45720" anchor="ctr">
            <a:normAutofit/>
          </a:bodyPr>
          <a:lstStyle/>
          <a:p>
            <a:r>
              <a:rPr kumimoji="0" lang="en-US"/>
              <a:t>Click to edit Master title style</a:t>
            </a:r>
            <a:endParaRPr kumimoji="0"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 Comparison">
    <p:spTree>
      <p:nvGrpSpPr>
        <p:cNvPr id="1" name=""/>
        <p:cNvGrpSpPr/>
        <p:nvPr/>
      </p:nvGrpSpPr>
      <p:grpSpPr>
        <a:xfrm>
          <a:off x="0" y="0"/>
          <a:ext cx="0" cy="0"/>
          <a:chOff x="0" y="0"/>
          <a:chExt cx="0" cy="0"/>
        </a:xfrm>
      </p:grpSpPr>
      <p:sp>
        <p:nvSpPr>
          <p:cNvPr id="4" name="Espace réservé du texte 3"/>
          <p:cNvSpPr>
            <a:spLocks noGrp="1"/>
          </p:cNvSpPr>
          <p:nvPr>
            <p:ph type="body" sz="half" idx="3"/>
          </p:nvPr>
        </p:nvSpPr>
        <p:spPr>
          <a:xfrm>
            <a:off x="597784" y="3826475"/>
            <a:ext cx="7430169"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599370" y="1164763"/>
            <a:ext cx="4040188" cy="2597504"/>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787196" y="1164763"/>
            <a:ext cx="4041775" cy="2597504"/>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15" name="Espace réservé du titre 8"/>
          <p:cNvSpPr>
            <a:spLocks noGrp="1"/>
          </p:cNvSpPr>
          <p:nvPr>
            <p:ph type="title"/>
          </p:nvPr>
        </p:nvSpPr>
        <p:spPr>
          <a:xfrm>
            <a:off x="599370" y="449953"/>
            <a:ext cx="8087430" cy="705332"/>
          </a:xfrm>
          <a:prstGeom prst="rect">
            <a:avLst/>
          </a:prstGeom>
        </p:spPr>
        <p:txBody>
          <a:bodyPr vert="horz" lIns="45720" rIns="45720" anchor="ctr">
            <a:normAutofit/>
          </a:bodyPr>
          <a:lstStyle/>
          <a:p>
            <a:r>
              <a:rPr kumimoji="0" lang="en-US"/>
              <a:t>Click to edit Master title style</a:t>
            </a:r>
            <a:endParaRPr kumimoji="0"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 Content + image 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fr-CH" dirty="0"/>
              <a:t>CLICK TO MODIFY TITLE</a:t>
            </a:r>
            <a:endParaRPr lang="en-US" dirty="0"/>
          </a:p>
        </p:txBody>
      </p:sp>
      <p:sp>
        <p:nvSpPr>
          <p:cNvPr id="6" name="Vertical Content Placeholder 9"/>
          <p:cNvSpPr>
            <a:spLocks noGrp="1"/>
          </p:cNvSpPr>
          <p:nvPr>
            <p:ph orient="vert" sz="quarter" idx="14"/>
          </p:nvPr>
        </p:nvSpPr>
        <p:spPr>
          <a:xfrm rot="16200000">
            <a:off x="4615840" y="1155285"/>
            <a:ext cx="3661546" cy="3661546"/>
          </a:xfrm>
          <a:prstGeom prst="hexagon">
            <a:avLst/>
          </a:prstGeom>
        </p:spPr>
        <p:txBody>
          <a:bodyPr vert="eaVert"/>
          <a:lstStyle/>
          <a:p>
            <a:pPr lvl="0"/>
            <a:r>
              <a:rPr lang="en-US"/>
              <a:t>Edit Master text styles</a:t>
            </a:r>
          </a:p>
        </p:txBody>
      </p:sp>
      <p:sp>
        <p:nvSpPr>
          <p:cNvPr id="7" name="Espace réservé du contenu 2"/>
          <p:cNvSpPr>
            <a:spLocks noGrp="1"/>
          </p:cNvSpPr>
          <p:nvPr>
            <p:ph sz="half" idx="1"/>
          </p:nvPr>
        </p:nvSpPr>
        <p:spPr>
          <a:xfrm>
            <a:off x="59937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13822606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 Content + image left">
    <p:spTree>
      <p:nvGrpSpPr>
        <p:cNvPr id="1" name=""/>
        <p:cNvGrpSpPr/>
        <p:nvPr/>
      </p:nvGrpSpPr>
      <p:grpSpPr>
        <a:xfrm>
          <a:off x="0" y="0"/>
          <a:ext cx="0" cy="0"/>
          <a:chOff x="0" y="0"/>
          <a:chExt cx="0" cy="0"/>
        </a:xfrm>
      </p:grpSpPr>
      <p:sp>
        <p:nvSpPr>
          <p:cNvPr id="12" name="Vertical Content Placeholder 9"/>
          <p:cNvSpPr>
            <a:spLocks noGrp="1"/>
          </p:cNvSpPr>
          <p:nvPr>
            <p:ph orient="vert" sz="quarter" idx="14"/>
          </p:nvPr>
        </p:nvSpPr>
        <p:spPr>
          <a:xfrm rot="16200000">
            <a:off x="599370" y="1181809"/>
            <a:ext cx="3661546" cy="3661546"/>
          </a:xfrm>
          <a:prstGeom prst="hexagon">
            <a:avLst/>
          </a:prstGeom>
        </p:spPr>
        <p:txBody>
          <a:bodyPr vert="eaVert"/>
          <a:lstStyle/>
          <a:p>
            <a:pPr lvl="0"/>
            <a:r>
              <a:rPr lang="en-US"/>
              <a:t>Edit Master text styles</a:t>
            </a:r>
          </a:p>
        </p:txBody>
      </p:sp>
      <p:sp>
        <p:nvSpPr>
          <p:cNvPr id="13" name="Espace réservé du contenu 2"/>
          <p:cNvSpPr>
            <a:spLocks noGrp="1"/>
          </p:cNvSpPr>
          <p:nvPr>
            <p:ph sz="half" idx="1"/>
          </p:nvPr>
        </p:nvSpPr>
        <p:spPr>
          <a:xfrm>
            <a:off x="4619786"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4" name="Espace réservé du titre 8"/>
          <p:cNvSpPr>
            <a:spLocks noGrp="1"/>
          </p:cNvSpPr>
          <p:nvPr>
            <p:ph type="title"/>
          </p:nvPr>
        </p:nvSpPr>
        <p:spPr>
          <a:xfrm>
            <a:off x="599370" y="449953"/>
            <a:ext cx="8087430" cy="705332"/>
          </a:xfrm>
          <a:prstGeom prst="rect">
            <a:avLst/>
          </a:prstGeom>
        </p:spPr>
        <p:txBody>
          <a:bodyPr vert="horz" lIns="45720" rIns="45720" anchor="ctr">
            <a:normAutofit/>
          </a:bodyPr>
          <a:lstStyle/>
          <a:p>
            <a:r>
              <a:rPr kumimoji="0" lang="en-US"/>
              <a:t>Click to edit Master title style</a:t>
            </a:r>
            <a:endParaRPr kumimoji="0"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9 Content with legend">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7200" y="889146"/>
            <a:ext cx="4518804" cy="547688"/>
          </a:xfrm>
        </p:spPr>
        <p:txBody>
          <a:bodyPr tIns="0" bIns="0" anchor="t">
            <a:noAutofit/>
          </a:bodyPr>
          <a:lstStyle>
            <a:lvl1pPr algn="l">
              <a:buNone/>
              <a:defRPr sz="2200" b="1">
                <a:solidFill>
                  <a:srgbClr val="12B537"/>
                </a:solidFill>
              </a:defRPr>
            </a:lvl1pPr>
          </a:lstStyle>
          <a:p>
            <a:r>
              <a:rPr kumimoji="0" lang="fr-CH" dirty="0"/>
              <a:t>CLIQUEZ ET MODIFIEZ LE TITRE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spc="-1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599370" y="449953"/>
            <a:ext cx="8087430" cy="705332"/>
          </a:xfrm>
          <a:prstGeom prst="rect">
            <a:avLst/>
          </a:prstGeom>
        </p:spPr>
        <p:txBody>
          <a:bodyPr vert="horz" lIns="45720" rIns="45720" anchor="ctr">
            <a:normAutofit/>
          </a:bodyPr>
          <a:lstStyle/>
          <a:p>
            <a:r>
              <a:rPr kumimoji="0" lang="fr-CH" dirty="0"/>
              <a:t>CLICK TO MODIFY TITLE</a:t>
            </a:r>
            <a:endParaRPr kumimoji="0" lang="en-US" dirty="0"/>
          </a:p>
        </p:txBody>
      </p:sp>
      <p:sp>
        <p:nvSpPr>
          <p:cNvPr id="30" name="Espace réservé du texte 29"/>
          <p:cNvSpPr>
            <a:spLocks noGrp="1"/>
          </p:cNvSpPr>
          <p:nvPr>
            <p:ph type="body" idx="1"/>
          </p:nvPr>
        </p:nvSpPr>
        <p:spPr>
          <a:xfrm>
            <a:off x="599370" y="1164791"/>
            <a:ext cx="808743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Picture 4" descr="Ideas-label-blue-text-white-background.pdf"/>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035250" y="3865506"/>
            <a:ext cx="1080316" cy="1080316"/>
          </a:xfrm>
          <a:prstGeom prst="rect">
            <a:avLst/>
          </a:prstGeom>
        </p:spPr>
      </p:pic>
    </p:spTree>
  </p:cSld>
  <p:clrMap bg1="lt1" tx1="dk1" bg2="lt2" tx2="dk2" accent1="accent1" accent2="accent2" accent3="accent3" accent4="accent4" accent5="accent5" accent6="accent6" hlink="hlink" folHlink="folHlink"/>
  <p:sldLayoutIdLst>
    <p:sldLayoutId id="2147483681" r:id="rId1"/>
    <p:sldLayoutId id="2147483680" r:id="rId2"/>
    <p:sldLayoutId id="2147483684" r:id="rId3"/>
    <p:sldLayoutId id="2147483679" r:id="rId4"/>
    <p:sldLayoutId id="2147483664" r:id="rId5"/>
    <p:sldLayoutId id="2147483665" r:id="rId6"/>
    <p:sldLayoutId id="2147483683" r:id="rId7"/>
    <p:sldLayoutId id="2147483667" r:id="rId8"/>
    <p:sldLayoutId id="2147483668" r:id="rId9"/>
    <p:sldLayoutId id="2147483669" r:id="rId10"/>
    <p:sldLayoutId id="2147483677" r:id="rId11"/>
    <p:sldLayoutId id="2147483661" r:id="rId12"/>
  </p:sldLayoutIdLst>
  <p:transition>
    <p:fade/>
  </p:transition>
  <p:hf sldNum="0" hdr="0" ftr="0" dt="0"/>
  <p:txStyles>
    <p:titleStyle>
      <a:lvl1pPr algn="l" rtl="0" eaLnBrk="1" latinLnBrk="0" hangingPunct="1">
        <a:spcBef>
          <a:spcPct val="0"/>
        </a:spcBef>
        <a:buNone/>
        <a:defRPr kumimoji="0" sz="2800" b="1" kern="1200" spc="-150" baseline="0">
          <a:solidFill>
            <a:schemeClr val="bg2">
              <a:lumMod val="25000"/>
            </a:schemeClr>
          </a:solidFill>
          <a:latin typeface="+mj-lt"/>
          <a:ea typeface="+mj-ea"/>
          <a:cs typeface="+mj-cs"/>
        </a:defRPr>
      </a:lvl1pPr>
    </p:titleStyle>
    <p:bodyStyle>
      <a:lvl1pPr marL="493776" indent="-457200" algn="l" rtl="0" eaLnBrk="1" latinLnBrk="0" hangingPunct="1">
        <a:spcBef>
          <a:spcPct val="20000"/>
        </a:spcBef>
        <a:buClr>
          <a:schemeClr val="bg2">
            <a:lumMod val="25000"/>
          </a:schemeClr>
        </a:buClr>
        <a:buSzPct val="80000"/>
        <a:buFont typeface="Arial"/>
        <a:buChar char="•"/>
        <a:defRPr kumimoji="0" sz="2000" kern="1200" spc="-50">
          <a:solidFill>
            <a:schemeClr val="bg2">
              <a:lumMod val="25000"/>
            </a:schemeClr>
          </a:solidFill>
          <a:latin typeface="+mn-lt"/>
          <a:ea typeface="+mn-ea"/>
          <a:cs typeface="+mn-cs"/>
        </a:defRPr>
      </a:lvl1pPr>
      <a:lvl2pPr marL="905256" indent="-457200" algn="l" rtl="0" eaLnBrk="1" latinLnBrk="0" hangingPunct="1">
        <a:spcBef>
          <a:spcPct val="20000"/>
        </a:spcBef>
        <a:buClr>
          <a:schemeClr val="bg2">
            <a:lumMod val="25000"/>
          </a:schemeClr>
        </a:buClr>
        <a:buSzPct val="90000"/>
        <a:buFont typeface="Arial"/>
        <a:buChar char="•"/>
        <a:defRPr kumimoji="0" sz="1800" kern="1200" spc="-50">
          <a:solidFill>
            <a:schemeClr val="bg2">
              <a:lumMod val="25000"/>
            </a:schemeClr>
          </a:solidFill>
          <a:latin typeface="+mn-lt"/>
          <a:ea typeface="+mn-ea"/>
          <a:cs typeface="+mn-cs"/>
        </a:defRPr>
      </a:lvl2pPr>
      <a:lvl3pPr marL="1092708" indent="-342900" algn="l" rtl="0" eaLnBrk="1" latinLnBrk="0" hangingPunct="1">
        <a:spcBef>
          <a:spcPct val="20000"/>
        </a:spcBef>
        <a:buClr>
          <a:schemeClr val="bg2">
            <a:lumMod val="25000"/>
          </a:schemeClr>
        </a:buClr>
        <a:buSzPct val="85000"/>
        <a:buFont typeface="Arial"/>
        <a:buChar char="•"/>
        <a:defRPr kumimoji="0" sz="1600" kern="1200" spc="-50">
          <a:solidFill>
            <a:schemeClr val="bg2">
              <a:lumMod val="25000"/>
            </a:schemeClr>
          </a:solidFill>
          <a:latin typeface="+mn-lt"/>
          <a:ea typeface="+mn-ea"/>
          <a:cs typeface="+mn-cs"/>
        </a:defRPr>
      </a:lvl3pPr>
      <a:lvl4pPr marL="1385316" indent="-342900" algn="l" rtl="0" eaLnBrk="1" latinLnBrk="0" hangingPunct="1">
        <a:spcBef>
          <a:spcPct val="20000"/>
        </a:spcBef>
        <a:buClr>
          <a:schemeClr val="bg2">
            <a:lumMod val="25000"/>
          </a:schemeClr>
        </a:buClr>
        <a:buSzPct val="90000"/>
        <a:buFont typeface="Arial"/>
        <a:buChar char="•"/>
        <a:defRPr kumimoji="0" sz="1400" kern="1200" spc="-50">
          <a:solidFill>
            <a:schemeClr val="bg2">
              <a:lumMod val="25000"/>
            </a:schemeClr>
          </a:solidFill>
          <a:latin typeface="+mn-lt"/>
          <a:ea typeface="+mn-ea"/>
          <a:cs typeface="+mn-cs"/>
        </a:defRPr>
      </a:lvl4pPr>
      <a:lvl5pPr marL="1650492" indent="-342900" algn="l" rtl="0" eaLnBrk="1" latinLnBrk="0" hangingPunct="1">
        <a:spcBef>
          <a:spcPct val="20000"/>
        </a:spcBef>
        <a:buClr>
          <a:schemeClr val="bg2">
            <a:lumMod val="25000"/>
          </a:schemeClr>
        </a:buClr>
        <a:buSzPct val="100000"/>
        <a:buFont typeface="Arial"/>
        <a:buChar char="•"/>
        <a:defRPr kumimoji="0" sz="1400" kern="1200" spc="-50">
          <a:solidFill>
            <a:schemeClr val="bg2">
              <a:lumMod val="25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22.emf"/><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AD6A088-5609-3247-A97F-7E17C5BE6C7D}"/>
              </a:ext>
            </a:extLst>
          </p:cNvPr>
          <p:cNvSpPr>
            <a:spLocks noGrp="1"/>
          </p:cNvSpPr>
          <p:nvPr>
            <p:ph type="title"/>
          </p:nvPr>
        </p:nvSpPr>
        <p:spPr>
          <a:xfrm>
            <a:off x="617635" y="2643758"/>
            <a:ext cx="7908730" cy="1296144"/>
          </a:xfrm>
        </p:spPr>
        <p:txBody>
          <a:bodyPr anchor="t">
            <a:noAutofit/>
          </a:bodyPr>
          <a:lstStyle/>
          <a:p>
            <a:r>
              <a:rPr lang="en-US" sz="4200" dirty="0">
                <a:latin typeface="Helvetica Neue" panose="02000503000000020004" pitchFamily="2" charset="0"/>
                <a:ea typeface="Helvetica Neue" panose="02000503000000020004" pitchFamily="2" charset="0"/>
                <a:cs typeface="Helvetica Neue" panose="02000503000000020004" pitchFamily="2" charset="0"/>
              </a:rPr>
              <a:t>Hackathons, workshops and other events</a:t>
            </a:r>
          </a:p>
        </p:txBody>
      </p:sp>
      <p:sp>
        <p:nvSpPr>
          <p:cNvPr id="14" name="Title 7">
            <a:extLst>
              <a:ext uri="{FF2B5EF4-FFF2-40B4-BE49-F238E27FC236}">
                <a16:creationId xmlns:a16="http://schemas.microsoft.com/office/drawing/2014/main" id="{C7C21BB5-6D2E-6341-93EB-390C4AE78616}"/>
              </a:ext>
            </a:extLst>
          </p:cNvPr>
          <p:cNvSpPr txBox="1">
            <a:spLocks/>
          </p:cNvSpPr>
          <p:nvPr/>
        </p:nvSpPr>
        <p:spPr>
          <a:xfrm>
            <a:off x="4427984" y="4227934"/>
            <a:ext cx="3499474" cy="705332"/>
          </a:xfrm>
          <a:prstGeom prst="rect">
            <a:avLst/>
          </a:prstGeom>
        </p:spPr>
        <p:txBody>
          <a:bodyPr vert="horz" lIns="45720" rIns="45720" anchor="ctr">
            <a:normAutofit fontScale="92500"/>
          </a:bodyPr>
          <a:lstStyle>
            <a:lvl1pPr algn="r" rtl="0" eaLnBrk="1" latinLnBrk="0" hangingPunct="1">
              <a:spcBef>
                <a:spcPct val="0"/>
              </a:spcBef>
              <a:buNone/>
              <a:defRPr kumimoji="0" sz="3200" b="1" kern="1200" spc="-150" baseline="0">
                <a:solidFill>
                  <a:schemeClr val="bg2">
                    <a:lumMod val="25000"/>
                  </a:schemeClr>
                </a:solidFill>
                <a:latin typeface="+mj-lt"/>
                <a:ea typeface="+mj-ea"/>
                <a:cs typeface="+mj-cs"/>
              </a:defRPr>
            </a:lvl1pPr>
          </a:lstStyle>
          <a:p>
            <a:r>
              <a:rPr lang="en-US" sz="2400" b="0">
                <a:latin typeface="Helvetica Neue" panose="02000503000000020004" pitchFamily="2" charset="0"/>
                <a:ea typeface="Helvetica Neue" panose="02000503000000020004" pitchFamily="2" charset="0"/>
                <a:cs typeface="Helvetica Neue" panose="02000503000000020004" pitchFamily="2" charset="0"/>
              </a:rPr>
              <a:t>Jani Kalasniemi</a:t>
            </a:r>
          </a:p>
          <a:p>
            <a:r>
              <a:rPr lang="en-US" sz="1600" b="0" spc="0">
                <a:latin typeface="Helvetica Neue" panose="02000503000000020004" pitchFamily="2" charset="0"/>
                <a:ea typeface="Helvetica Neue" panose="02000503000000020004" pitchFamily="2" charset="0"/>
                <a:cs typeface="Helvetica Neue" panose="02000503000000020004" pitchFamily="2" charset="0"/>
              </a:rPr>
              <a:t>Prototyping Viking @ Ideasquare, CERN</a:t>
            </a:r>
          </a:p>
        </p:txBody>
      </p:sp>
      <p:pic>
        <p:nvPicPr>
          <p:cNvPr id="4" name="Picture 3">
            <a:extLst>
              <a:ext uri="{FF2B5EF4-FFF2-40B4-BE49-F238E27FC236}">
                <a16:creationId xmlns:a16="http://schemas.microsoft.com/office/drawing/2014/main" id="{2C8785BF-B47F-4E46-AF77-74078E4CB300}"/>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b="55451"/>
          <a:stretch/>
        </p:blipFill>
        <p:spPr>
          <a:xfrm>
            <a:off x="0" y="0"/>
            <a:ext cx="9144000" cy="2715766"/>
          </a:xfrm>
          <a:prstGeom prst="rect">
            <a:avLst/>
          </a:prstGeom>
        </p:spPr>
      </p:pic>
    </p:spTree>
    <p:extLst>
      <p:ext uri="{BB962C8B-B14F-4D97-AF65-F5344CB8AC3E}">
        <p14:creationId xmlns:p14="http://schemas.microsoft.com/office/powerpoint/2010/main" val="311511313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D078C0B-1F84-824B-A14C-BCB822A6CE95}"/>
              </a:ext>
            </a:extLst>
          </p:cNvPr>
          <p:cNvPicPr>
            <a:picLocks noChangeAspect="1"/>
          </p:cNvPicPr>
          <p:nvPr/>
        </p:nvPicPr>
        <p:blipFill rotWithShape="1">
          <a:blip r:embed="rId3">
            <a:extLst>
              <a:ext uri="{28A0092B-C50C-407E-A947-70E740481C1C}">
                <a14:useLocalDpi xmlns:a14="http://schemas.microsoft.com/office/drawing/2010/main" val="0"/>
              </a:ext>
            </a:extLst>
          </a:blip>
          <a:srcRect t="5062" b="10541"/>
          <a:stretch/>
        </p:blipFill>
        <p:spPr>
          <a:xfrm>
            <a:off x="0" y="0"/>
            <a:ext cx="9144000" cy="5143500"/>
          </a:xfrm>
          <a:prstGeom prst="rect">
            <a:avLst/>
          </a:prstGeom>
        </p:spPr>
      </p:pic>
      <p:sp>
        <p:nvSpPr>
          <p:cNvPr id="6" name="Rectangle 5">
            <a:extLst>
              <a:ext uri="{FF2B5EF4-FFF2-40B4-BE49-F238E27FC236}">
                <a16:creationId xmlns:a16="http://schemas.microsoft.com/office/drawing/2014/main" id="{4D4D273E-A578-6944-8B72-8FB153E0A541}"/>
              </a:ext>
            </a:extLst>
          </p:cNvPr>
          <p:cNvSpPr/>
          <p:nvPr/>
        </p:nvSpPr>
        <p:spPr>
          <a:xfrm>
            <a:off x="251520" y="213488"/>
            <a:ext cx="8640960" cy="4716524"/>
          </a:xfrm>
          <a:prstGeom prst="rect">
            <a:avLst/>
          </a:prstGeom>
          <a:solidFill>
            <a:schemeClr val="bg1">
              <a:alpha val="7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0" name="Title 7">
            <a:extLst>
              <a:ext uri="{FF2B5EF4-FFF2-40B4-BE49-F238E27FC236}">
                <a16:creationId xmlns:a16="http://schemas.microsoft.com/office/drawing/2014/main" id="{56847F6A-36E9-874C-887B-FA472305B6CD}"/>
              </a:ext>
            </a:extLst>
          </p:cNvPr>
          <p:cNvSpPr>
            <a:spLocks noGrp="1"/>
          </p:cNvSpPr>
          <p:nvPr>
            <p:ph type="title"/>
          </p:nvPr>
        </p:nvSpPr>
        <p:spPr>
          <a:xfrm>
            <a:off x="323528" y="338400"/>
            <a:ext cx="8496944" cy="751840"/>
          </a:xfrm>
        </p:spPr>
        <p:txBody>
          <a:bodyPr>
            <a:noAutofit/>
          </a:bodyPr>
          <a:lstStyle/>
          <a:p>
            <a:pPr algn="ctr"/>
            <a:r>
              <a:rPr lang="fi-FI" sz="2800" dirty="0">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Ideasquare </a:t>
            </a:r>
            <a:r>
              <a:rPr lang="fi-FI" sz="2800" dirty="0" err="1">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hands-on</a:t>
            </a:r>
            <a:r>
              <a:rPr lang="fi-FI" sz="2800" dirty="0">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 </a:t>
            </a:r>
            <a:r>
              <a:rPr lang="fi-FI" sz="2800" dirty="0" err="1">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workshops</a:t>
            </a:r>
            <a:endParaRPr lang="fi-FI"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1" name="Title 7">
            <a:extLst>
              <a:ext uri="{FF2B5EF4-FFF2-40B4-BE49-F238E27FC236}">
                <a16:creationId xmlns:a16="http://schemas.microsoft.com/office/drawing/2014/main" id="{41CD1AE2-0112-D44A-B5AC-0635DF66ED33}"/>
              </a:ext>
            </a:extLst>
          </p:cNvPr>
          <p:cNvSpPr txBox="1">
            <a:spLocks/>
          </p:cNvSpPr>
          <p:nvPr/>
        </p:nvSpPr>
        <p:spPr>
          <a:xfrm>
            <a:off x="971600" y="1257604"/>
            <a:ext cx="7200800" cy="2628292"/>
          </a:xfrm>
          <a:prstGeom prst="rect">
            <a:avLst/>
          </a:prstGeom>
        </p:spPr>
        <p:txBody>
          <a:bodyPr vert="horz" lIns="45720" rIns="45720" anchor="t">
            <a:normAutofit/>
          </a:bodyPr>
          <a:lstStyle>
            <a:lvl1pPr algn="r" rtl="0" eaLnBrk="1" latinLnBrk="0" hangingPunct="1">
              <a:spcBef>
                <a:spcPct val="0"/>
              </a:spcBef>
              <a:buNone/>
              <a:defRPr kumimoji="0" sz="3200" b="1" kern="1200" spc="-150" baseline="0">
                <a:solidFill>
                  <a:schemeClr val="bg2">
                    <a:lumMod val="25000"/>
                  </a:schemeClr>
                </a:solidFill>
                <a:latin typeface="+mj-lt"/>
                <a:ea typeface="+mj-ea"/>
                <a:cs typeface="+mj-cs"/>
              </a:defRPr>
            </a:lvl1pPr>
          </a:lstStyle>
          <a:p>
            <a:pPr algn="l">
              <a:lnSpc>
                <a:spcPct val="120000"/>
              </a:lnSpc>
            </a:pPr>
            <a:r>
              <a:rPr lang="en-US" sz="2000" b="0" u="sng" dirty="0">
                <a:latin typeface="Helvetica Neue" panose="02000503000000020004" pitchFamily="2" charset="0"/>
                <a:ea typeface="Helvetica Neue" panose="02000503000000020004" pitchFamily="2" charset="0"/>
                <a:cs typeface="Helvetica Neue" panose="02000503000000020004" pitchFamily="2" charset="0"/>
              </a:rPr>
              <a:t>Mechatronics</a:t>
            </a:r>
          </a:p>
          <a:p>
            <a:pPr algn="l">
              <a:lnSpc>
                <a:spcPct val="120000"/>
              </a:lnSpc>
            </a:pPr>
            <a:endParaRPr lang="en-US" sz="1100" b="0" u="sng" dirty="0">
              <a:latin typeface="Helvetica Neue" panose="02000503000000020004" pitchFamily="2" charset="0"/>
              <a:ea typeface="Helvetica Neue" panose="02000503000000020004" pitchFamily="2" charset="0"/>
              <a:cs typeface="Helvetica Neue" panose="02000503000000020004" pitchFamily="2" charset="0"/>
            </a:endParaRPr>
          </a:p>
          <a:p>
            <a:pPr algn="l">
              <a:lnSpc>
                <a:spcPct val="120000"/>
              </a:lnSpc>
            </a:pPr>
            <a:r>
              <a:rPr lang="en-US" sz="2000" b="0" dirty="0">
                <a:latin typeface="Helvetica Neue" panose="02000503000000020004" pitchFamily="2" charset="0"/>
                <a:ea typeface="Helvetica Neue" panose="02000503000000020004" pitchFamily="2" charset="0"/>
                <a:cs typeface="Helvetica Neue" panose="02000503000000020004" pitchFamily="2" charset="0"/>
              </a:rPr>
              <a:t>One day workshop teaching the basics on how to use Arduino IDE together with Teensy microcontroller. After the basic introduction each group will design and build their own tangible game with LEDs and buttons as the user interface. </a:t>
            </a:r>
          </a:p>
        </p:txBody>
      </p:sp>
    </p:spTree>
    <p:extLst>
      <p:ext uri="{BB962C8B-B14F-4D97-AF65-F5344CB8AC3E}">
        <p14:creationId xmlns:p14="http://schemas.microsoft.com/office/powerpoint/2010/main" val="42307289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6A80FF4-7C98-8D4B-8089-636B142F1AB4}"/>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Effect>
                      <a14:brightnessContrast bright="20000" contrast="20000"/>
                    </a14:imgEffect>
                  </a14:imgLayer>
                </a14:imgProps>
              </a:ext>
              <a:ext uri="{28A0092B-C50C-407E-A947-70E740481C1C}">
                <a14:useLocalDpi xmlns:a14="http://schemas.microsoft.com/office/drawing/2010/main" val="0"/>
              </a:ext>
            </a:extLst>
          </a:blip>
          <a:srcRect l="587" t="8297" r="587" b="8297"/>
          <a:stretch/>
        </p:blipFill>
        <p:spPr>
          <a:xfrm>
            <a:off x="0" y="0"/>
            <a:ext cx="9144000" cy="5143500"/>
          </a:xfrm>
          <a:prstGeom prst="rect">
            <a:avLst/>
          </a:prstGeom>
        </p:spPr>
      </p:pic>
      <p:sp>
        <p:nvSpPr>
          <p:cNvPr id="6" name="Rectangle 5">
            <a:extLst>
              <a:ext uri="{FF2B5EF4-FFF2-40B4-BE49-F238E27FC236}">
                <a16:creationId xmlns:a16="http://schemas.microsoft.com/office/drawing/2014/main" id="{4D4D273E-A578-6944-8B72-8FB153E0A541}"/>
              </a:ext>
            </a:extLst>
          </p:cNvPr>
          <p:cNvSpPr/>
          <p:nvPr/>
        </p:nvSpPr>
        <p:spPr>
          <a:xfrm>
            <a:off x="251520" y="213488"/>
            <a:ext cx="8640960" cy="4716524"/>
          </a:xfrm>
          <a:prstGeom prst="rect">
            <a:avLst/>
          </a:prstGeom>
          <a:solidFill>
            <a:schemeClr val="bg1">
              <a:alpha val="7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0" name="Title 7">
            <a:extLst>
              <a:ext uri="{FF2B5EF4-FFF2-40B4-BE49-F238E27FC236}">
                <a16:creationId xmlns:a16="http://schemas.microsoft.com/office/drawing/2014/main" id="{56847F6A-36E9-874C-887B-FA472305B6CD}"/>
              </a:ext>
            </a:extLst>
          </p:cNvPr>
          <p:cNvSpPr>
            <a:spLocks noGrp="1"/>
          </p:cNvSpPr>
          <p:nvPr>
            <p:ph type="title"/>
          </p:nvPr>
        </p:nvSpPr>
        <p:spPr>
          <a:xfrm>
            <a:off x="323528" y="338400"/>
            <a:ext cx="8496944" cy="751840"/>
          </a:xfrm>
        </p:spPr>
        <p:txBody>
          <a:bodyPr>
            <a:noAutofit/>
          </a:bodyPr>
          <a:lstStyle/>
          <a:p>
            <a:pPr algn="ctr"/>
            <a:r>
              <a:rPr lang="fi-FI" sz="2800" dirty="0">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Ideasquare </a:t>
            </a:r>
            <a:r>
              <a:rPr lang="fi-FI" sz="2800" dirty="0" err="1">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hands-on</a:t>
            </a:r>
            <a:r>
              <a:rPr lang="fi-FI" sz="2800" dirty="0">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 </a:t>
            </a:r>
            <a:r>
              <a:rPr lang="fi-FI" sz="2800" dirty="0" err="1">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workshops</a:t>
            </a:r>
            <a:endParaRPr lang="fi-FI" sz="28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Title 7">
            <a:extLst>
              <a:ext uri="{FF2B5EF4-FFF2-40B4-BE49-F238E27FC236}">
                <a16:creationId xmlns:a16="http://schemas.microsoft.com/office/drawing/2014/main" id="{147CE36D-5AE7-2045-BC2A-C3051B8375E2}"/>
              </a:ext>
            </a:extLst>
          </p:cNvPr>
          <p:cNvSpPr txBox="1">
            <a:spLocks/>
          </p:cNvSpPr>
          <p:nvPr/>
        </p:nvSpPr>
        <p:spPr>
          <a:xfrm>
            <a:off x="971600" y="1257604"/>
            <a:ext cx="7200800" cy="3258362"/>
          </a:xfrm>
          <a:prstGeom prst="rect">
            <a:avLst/>
          </a:prstGeom>
        </p:spPr>
        <p:txBody>
          <a:bodyPr vert="horz" lIns="45720" rIns="45720" anchor="t">
            <a:normAutofit/>
          </a:bodyPr>
          <a:lstStyle>
            <a:lvl1pPr algn="r" rtl="0" eaLnBrk="1" latinLnBrk="0" hangingPunct="1">
              <a:spcBef>
                <a:spcPct val="0"/>
              </a:spcBef>
              <a:buNone/>
              <a:defRPr kumimoji="0" sz="3200" b="1" kern="1200" spc="-150" baseline="0">
                <a:solidFill>
                  <a:schemeClr val="bg2">
                    <a:lumMod val="25000"/>
                  </a:schemeClr>
                </a:solidFill>
                <a:latin typeface="+mj-lt"/>
                <a:ea typeface="+mj-ea"/>
                <a:cs typeface="+mj-cs"/>
              </a:defRPr>
            </a:lvl1pPr>
          </a:lstStyle>
          <a:p>
            <a:pPr algn="l">
              <a:lnSpc>
                <a:spcPct val="120000"/>
              </a:lnSpc>
            </a:pPr>
            <a:r>
              <a:rPr lang="en-US" sz="2000" b="0" u="sng" dirty="0">
                <a:latin typeface="Helvetica Neue" panose="02000503000000020004" pitchFamily="2" charset="0"/>
                <a:ea typeface="Helvetica Neue" panose="02000503000000020004" pitchFamily="2" charset="0"/>
                <a:cs typeface="Helvetica Neue" panose="02000503000000020004" pitchFamily="2" charset="0"/>
              </a:rPr>
              <a:t>3D printing</a:t>
            </a:r>
          </a:p>
          <a:p>
            <a:pPr algn="l">
              <a:lnSpc>
                <a:spcPct val="120000"/>
              </a:lnSpc>
            </a:pPr>
            <a:endParaRPr lang="en-US" sz="1100" b="0" u="sng" dirty="0">
              <a:latin typeface="Helvetica Neue" panose="02000503000000020004" pitchFamily="2" charset="0"/>
              <a:ea typeface="Helvetica Neue" panose="02000503000000020004" pitchFamily="2" charset="0"/>
              <a:cs typeface="Helvetica Neue" panose="02000503000000020004" pitchFamily="2" charset="0"/>
            </a:endParaRPr>
          </a:p>
          <a:p>
            <a:pPr algn="l">
              <a:lnSpc>
                <a:spcPct val="120000"/>
              </a:lnSpc>
            </a:pPr>
            <a:r>
              <a:rPr lang="en-US" sz="2000" b="0" dirty="0">
                <a:latin typeface="Helvetica Neue" panose="02000503000000020004" pitchFamily="2" charset="0"/>
                <a:ea typeface="Helvetica Neue" panose="02000503000000020004" pitchFamily="2" charset="0"/>
                <a:cs typeface="Helvetica Neue" panose="02000503000000020004" pitchFamily="2" charset="0"/>
              </a:rPr>
              <a:t>Two day workshop to teach participants basics of 3D modeling and 3D printing. Introduction to different 3D printing methods and techniques with tangible examples. During the course participants model their own 3D printable part and see it transform from virtual to reality. This year planning to have also shorter one day workshops with the focus on teaching only how to use a 3D printer.</a:t>
            </a:r>
          </a:p>
        </p:txBody>
      </p:sp>
    </p:spTree>
    <p:extLst>
      <p:ext uri="{BB962C8B-B14F-4D97-AF65-F5344CB8AC3E}">
        <p14:creationId xmlns:p14="http://schemas.microsoft.com/office/powerpoint/2010/main" val="10202694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3" name="Content Placeholder 22" descr="Ideas-label-white-text-transparent-background.png"/>
          <p:cNvPicPr>
            <a:picLocks noGrp="1" noChangeAspect="1"/>
          </p:cNvPicPr>
          <p:nvPr>
            <p:ph idx="1"/>
          </p:nvPr>
        </p:nvPicPr>
        <p:blipFill rotWithShape="1">
          <a:blip r:embed="rId3">
            <a:extLst>
              <a:ext uri="{28A0092B-C50C-407E-A947-70E740481C1C}">
                <a14:useLocalDpi xmlns:a14="http://schemas.microsoft.com/office/drawing/2010/main" val="0"/>
              </a:ext>
            </a:extLst>
          </a:blip>
          <a:srcRect l="-7959" r="-2302"/>
          <a:stretch/>
        </p:blipFill>
        <p:spPr>
          <a:xfrm>
            <a:off x="3439980" y="1410771"/>
            <a:ext cx="3532229" cy="3203575"/>
          </a:xfrm>
        </p:spPr>
      </p:pic>
      <p:pic>
        <p:nvPicPr>
          <p:cNvPr id="4" name="droppedImage.pdf"/>
          <p:cNvPicPr/>
          <p:nvPr/>
        </p:nvPicPr>
        <p:blipFill rotWithShape="1">
          <a:blip r:embed="rId4">
            <a:extLst/>
          </a:blip>
          <a:srcRect b="27006"/>
          <a:stretch/>
        </p:blipFill>
        <p:spPr>
          <a:xfrm>
            <a:off x="-594429" y="-521098"/>
            <a:ext cx="11694230" cy="5689259"/>
          </a:xfrm>
          <a:prstGeom prst="rect">
            <a:avLst/>
          </a:prstGeom>
          <a:ln w="12700">
            <a:miter lim="400000"/>
          </a:ln>
        </p:spPr>
      </p:pic>
      <p:sp>
        <p:nvSpPr>
          <p:cNvPr id="6" name="Content Placeholder 2"/>
          <p:cNvSpPr txBox="1">
            <a:spLocks/>
          </p:cNvSpPr>
          <p:nvPr/>
        </p:nvSpPr>
        <p:spPr>
          <a:xfrm>
            <a:off x="4085188" y="1622927"/>
            <a:ext cx="4495800" cy="1897647"/>
          </a:xfrm>
          <a:prstGeom prst="rect">
            <a:avLst/>
          </a:prstGeom>
        </p:spPr>
        <p:txBody>
          <a:bodyPr vert="horz">
            <a:noAutofit/>
          </a:bodyPr>
          <a:lstStyle>
            <a:lvl1pPr marL="493776" indent="-457200" algn="l" rtl="0" eaLnBrk="1" latinLnBrk="0" hangingPunct="1">
              <a:spcBef>
                <a:spcPct val="20000"/>
              </a:spcBef>
              <a:buClr>
                <a:schemeClr val="bg2">
                  <a:lumMod val="25000"/>
                </a:schemeClr>
              </a:buClr>
              <a:buSzPct val="80000"/>
              <a:buFont typeface="Arial"/>
              <a:buChar char="•"/>
              <a:defRPr kumimoji="0" sz="2000" kern="1200" spc="-50">
                <a:solidFill>
                  <a:schemeClr val="bg2">
                    <a:lumMod val="25000"/>
                  </a:schemeClr>
                </a:solidFill>
                <a:latin typeface="+mn-lt"/>
                <a:ea typeface="+mn-ea"/>
                <a:cs typeface="+mn-cs"/>
              </a:defRPr>
            </a:lvl1pPr>
            <a:lvl2pPr marL="905256" indent="-457200" algn="l" rtl="0" eaLnBrk="1" latinLnBrk="0" hangingPunct="1">
              <a:spcBef>
                <a:spcPct val="20000"/>
              </a:spcBef>
              <a:buClr>
                <a:schemeClr val="bg2">
                  <a:lumMod val="25000"/>
                </a:schemeClr>
              </a:buClr>
              <a:buSzPct val="90000"/>
              <a:buFont typeface="Arial"/>
              <a:buChar char="•"/>
              <a:defRPr kumimoji="0" sz="1800" kern="1200" spc="-50">
                <a:solidFill>
                  <a:schemeClr val="bg2">
                    <a:lumMod val="25000"/>
                  </a:schemeClr>
                </a:solidFill>
                <a:latin typeface="+mn-lt"/>
                <a:ea typeface="+mn-ea"/>
                <a:cs typeface="+mn-cs"/>
              </a:defRPr>
            </a:lvl2pPr>
            <a:lvl3pPr marL="1092708" indent="-342900" algn="l" rtl="0" eaLnBrk="1" latinLnBrk="0" hangingPunct="1">
              <a:spcBef>
                <a:spcPct val="20000"/>
              </a:spcBef>
              <a:buClr>
                <a:schemeClr val="bg2">
                  <a:lumMod val="25000"/>
                </a:schemeClr>
              </a:buClr>
              <a:buSzPct val="85000"/>
              <a:buFont typeface="Arial"/>
              <a:buChar char="•"/>
              <a:defRPr kumimoji="0" sz="1600" kern="1200" spc="-50">
                <a:solidFill>
                  <a:schemeClr val="bg2">
                    <a:lumMod val="25000"/>
                  </a:schemeClr>
                </a:solidFill>
                <a:latin typeface="+mn-lt"/>
                <a:ea typeface="+mn-ea"/>
                <a:cs typeface="+mn-cs"/>
              </a:defRPr>
            </a:lvl3pPr>
            <a:lvl4pPr marL="1385316" indent="-342900" algn="l" rtl="0" eaLnBrk="1" latinLnBrk="0" hangingPunct="1">
              <a:spcBef>
                <a:spcPct val="20000"/>
              </a:spcBef>
              <a:buClr>
                <a:schemeClr val="bg2">
                  <a:lumMod val="25000"/>
                </a:schemeClr>
              </a:buClr>
              <a:buSzPct val="90000"/>
              <a:buFont typeface="Arial"/>
              <a:buChar char="•"/>
              <a:defRPr kumimoji="0" sz="1400" kern="1200" spc="-50">
                <a:solidFill>
                  <a:schemeClr val="bg2">
                    <a:lumMod val="25000"/>
                  </a:schemeClr>
                </a:solidFill>
                <a:latin typeface="+mn-lt"/>
                <a:ea typeface="+mn-ea"/>
                <a:cs typeface="+mn-cs"/>
              </a:defRPr>
            </a:lvl4pPr>
            <a:lvl5pPr marL="1650492" indent="-342900" algn="l" rtl="0" eaLnBrk="1" latinLnBrk="0" hangingPunct="1">
              <a:spcBef>
                <a:spcPct val="20000"/>
              </a:spcBef>
              <a:buClr>
                <a:schemeClr val="bg2">
                  <a:lumMod val="25000"/>
                </a:schemeClr>
              </a:buClr>
              <a:buSzPct val="100000"/>
              <a:buFont typeface="Arial"/>
              <a:buChar char="•"/>
              <a:defRPr kumimoji="0" sz="1400" kern="1200" spc="-50">
                <a:solidFill>
                  <a:schemeClr val="bg2">
                    <a:lumMod val="25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b="1" dirty="0">
                <a:solidFill>
                  <a:srgbClr val="FFFFFF"/>
                </a:solidFill>
              </a:rPr>
              <a:t>Questions? Comments? Ideas?</a:t>
            </a:r>
          </a:p>
          <a:p>
            <a:pPr marL="36576" indent="0">
              <a:buNone/>
            </a:pPr>
            <a:endParaRPr lang="en-US" dirty="0">
              <a:solidFill>
                <a:srgbClr val="FFFFFF"/>
              </a:solidFill>
            </a:endParaRPr>
          </a:p>
          <a:p>
            <a:pPr marL="36576" indent="0">
              <a:buNone/>
            </a:pPr>
            <a:r>
              <a:rPr lang="en-US" dirty="0">
                <a:solidFill>
                  <a:srgbClr val="FFFFFF"/>
                </a:solidFill>
              </a:rPr>
              <a:t>Contact information:</a:t>
            </a:r>
          </a:p>
          <a:p>
            <a:pPr marL="36576" indent="0">
              <a:buNone/>
            </a:pPr>
            <a:r>
              <a:rPr lang="en-US" dirty="0">
                <a:solidFill>
                  <a:srgbClr val="FFFFFF"/>
                </a:solidFill>
              </a:rPr>
              <a:t>	</a:t>
            </a:r>
            <a:r>
              <a:rPr lang="en-US" dirty="0" err="1">
                <a:solidFill>
                  <a:srgbClr val="FFFFFF"/>
                </a:solidFill>
              </a:rPr>
              <a:t>jani.kalasniemi@cern.ch</a:t>
            </a:r>
            <a:endParaRPr lang="en-US" dirty="0">
              <a:solidFill>
                <a:srgbClr val="FFFFFF"/>
              </a:solidFill>
            </a:endParaRPr>
          </a:p>
          <a:p>
            <a:pPr marL="36576" indent="0">
              <a:buNone/>
            </a:pPr>
            <a:r>
              <a:rPr lang="en-US" dirty="0">
                <a:solidFill>
                  <a:srgbClr val="FFFFFF"/>
                </a:solidFill>
              </a:rPr>
              <a:t>	+41 75 411 41 01</a:t>
            </a:r>
          </a:p>
          <a:p>
            <a:pPr marL="36576" indent="0">
              <a:buNone/>
            </a:pPr>
            <a:r>
              <a:rPr lang="en-US" dirty="0">
                <a:solidFill>
                  <a:srgbClr val="FFFFFF"/>
                </a:solidFill>
              </a:rPr>
              <a:t>	</a:t>
            </a:r>
          </a:p>
          <a:p>
            <a:pPr marL="36576" indent="0">
              <a:buNone/>
            </a:pPr>
            <a:endParaRPr lang="en-US" dirty="0">
              <a:solidFill>
                <a:srgbClr val="FFFFFF"/>
              </a:solidFill>
            </a:endParaRPr>
          </a:p>
          <a:p>
            <a:pPr marL="36576" indent="0">
              <a:buNone/>
            </a:pPr>
            <a:endParaRPr lang="en-US" dirty="0">
              <a:solidFill>
                <a:srgbClr val="FFFFFF"/>
              </a:solidFill>
            </a:endParaRPr>
          </a:p>
        </p:txBody>
      </p:sp>
      <p:sp>
        <p:nvSpPr>
          <p:cNvPr id="7" name="Freeform 6"/>
          <p:cNvSpPr/>
          <p:nvPr/>
        </p:nvSpPr>
        <p:spPr>
          <a:xfrm>
            <a:off x="1562159" y="2257962"/>
            <a:ext cx="406391" cy="56063"/>
          </a:xfrm>
          <a:custGeom>
            <a:avLst/>
            <a:gdLst>
              <a:gd name="connsiteX0" fmla="*/ 0 w 1120588"/>
              <a:gd name="connsiteY0" fmla="*/ 74706 h 74706"/>
              <a:gd name="connsiteX1" fmla="*/ 164353 w 1120588"/>
              <a:gd name="connsiteY1" fmla="*/ 59764 h 74706"/>
              <a:gd name="connsiteX2" fmla="*/ 283882 w 1120588"/>
              <a:gd name="connsiteY2" fmla="*/ 29882 h 74706"/>
              <a:gd name="connsiteX3" fmla="*/ 433294 w 1120588"/>
              <a:gd name="connsiteY3" fmla="*/ 0 h 74706"/>
              <a:gd name="connsiteX4" fmla="*/ 1120588 w 1120588"/>
              <a:gd name="connsiteY4" fmla="*/ 14941 h 74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0588" h="74706">
                <a:moveTo>
                  <a:pt x="0" y="74706"/>
                </a:moveTo>
                <a:cubicBezTo>
                  <a:pt x="54784" y="69725"/>
                  <a:pt x="109768" y="66587"/>
                  <a:pt x="164353" y="59764"/>
                </a:cubicBezTo>
                <a:cubicBezTo>
                  <a:pt x="245363" y="49638"/>
                  <a:pt x="220635" y="47952"/>
                  <a:pt x="283882" y="29882"/>
                </a:cubicBezTo>
                <a:cubicBezTo>
                  <a:pt x="346289" y="12052"/>
                  <a:pt x="362852" y="11740"/>
                  <a:pt x="433294" y="0"/>
                </a:cubicBezTo>
                <a:lnTo>
                  <a:pt x="1120588" y="14941"/>
                </a:lnTo>
              </a:path>
            </a:pathLst>
          </a:cu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 name="Freeform 7"/>
          <p:cNvSpPr/>
          <p:nvPr/>
        </p:nvSpPr>
        <p:spPr>
          <a:xfrm rot="5400000">
            <a:off x="1582947" y="2216626"/>
            <a:ext cx="335780" cy="74706"/>
          </a:xfrm>
          <a:custGeom>
            <a:avLst/>
            <a:gdLst>
              <a:gd name="connsiteX0" fmla="*/ 0 w 1120588"/>
              <a:gd name="connsiteY0" fmla="*/ 74706 h 74706"/>
              <a:gd name="connsiteX1" fmla="*/ 164353 w 1120588"/>
              <a:gd name="connsiteY1" fmla="*/ 59764 h 74706"/>
              <a:gd name="connsiteX2" fmla="*/ 283882 w 1120588"/>
              <a:gd name="connsiteY2" fmla="*/ 29882 h 74706"/>
              <a:gd name="connsiteX3" fmla="*/ 433294 w 1120588"/>
              <a:gd name="connsiteY3" fmla="*/ 0 h 74706"/>
              <a:gd name="connsiteX4" fmla="*/ 1120588 w 1120588"/>
              <a:gd name="connsiteY4" fmla="*/ 14941 h 747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0588" h="74706">
                <a:moveTo>
                  <a:pt x="0" y="74706"/>
                </a:moveTo>
                <a:cubicBezTo>
                  <a:pt x="54784" y="69725"/>
                  <a:pt x="109768" y="66587"/>
                  <a:pt x="164353" y="59764"/>
                </a:cubicBezTo>
                <a:cubicBezTo>
                  <a:pt x="245363" y="49638"/>
                  <a:pt x="220635" y="47952"/>
                  <a:pt x="283882" y="29882"/>
                </a:cubicBezTo>
                <a:cubicBezTo>
                  <a:pt x="346289" y="12052"/>
                  <a:pt x="362852" y="11740"/>
                  <a:pt x="433294" y="0"/>
                </a:cubicBezTo>
                <a:lnTo>
                  <a:pt x="1120588" y="14941"/>
                </a:lnTo>
              </a:path>
            </a:pathLst>
          </a:cu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21" name="Group 20"/>
          <p:cNvGrpSpPr/>
          <p:nvPr/>
        </p:nvGrpSpPr>
        <p:grpSpPr>
          <a:xfrm>
            <a:off x="1949431" y="1785698"/>
            <a:ext cx="1608828" cy="636168"/>
            <a:chOff x="1846555" y="1804663"/>
            <a:chExt cx="1774843" cy="701814"/>
          </a:xfrm>
        </p:grpSpPr>
        <p:sp>
          <p:nvSpPr>
            <p:cNvPr id="10" name="Freeform 9"/>
            <p:cNvSpPr/>
            <p:nvPr/>
          </p:nvSpPr>
          <p:spPr>
            <a:xfrm>
              <a:off x="1867647" y="2016968"/>
              <a:ext cx="209177" cy="271132"/>
            </a:xfrm>
            <a:custGeom>
              <a:avLst/>
              <a:gdLst>
                <a:gd name="connsiteX0" fmla="*/ 0 w 209177"/>
                <a:gd name="connsiteY0" fmla="*/ 15032 h 271132"/>
                <a:gd name="connsiteX1" fmla="*/ 194235 w 209177"/>
                <a:gd name="connsiteY1" fmla="*/ 15032 h 271132"/>
                <a:gd name="connsiteX2" fmla="*/ 209177 w 209177"/>
                <a:gd name="connsiteY2" fmla="*/ 59856 h 271132"/>
                <a:gd name="connsiteX3" fmla="*/ 164353 w 209177"/>
                <a:gd name="connsiteY3" fmla="*/ 239150 h 271132"/>
                <a:gd name="connsiteX4" fmla="*/ 119529 w 209177"/>
                <a:gd name="connsiteY4" fmla="*/ 269032 h 271132"/>
                <a:gd name="connsiteX5" fmla="*/ 74706 w 209177"/>
                <a:gd name="connsiteY5" fmla="*/ 269032 h 271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9177" h="271132">
                  <a:moveTo>
                    <a:pt x="0" y="15032"/>
                  </a:moveTo>
                  <a:cubicBezTo>
                    <a:pt x="17636" y="13072"/>
                    <a:pt x="153207" y="-17790"/>
                    <a:pt x="194235" y="15032"/>
                  </a:cubicBezTo>
                  <a:cubicBezTo>
                    <a:pt x="206533" y="24871"/>
                    <a:pt x="204196" y="44915"/>
                    <a:pt x="209177" y="59856"/>
                  </a:cubicBezTo>
                  <a:cubicBezTo>
                    <a:pt x="197876" y="172857"/>
                    <a:pt x="228207" y="188066"/>
                    <a:pt x="164353" y="239150"/>
                  </a:cubicBezTo>
                  <a:cubicBezTo>
                    <a:pt x="150331" y="250368"/>
                    <a:pt x="136565" y="263354"/>
                    <a:pt x="119529" y="269032"/>
                  </a:cubicBezTo>
                  <a:cubicBezTo>
                    <a:pt x="105355" y="273757"/>
                    <a:pt x="89647" y="269032"/>
                    <a:pt x="74706" y="269032"/>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p:cNvSpPr/>
            <p:nvPr/>
          </p:nvSpPr>
          <p:spPr>
            <a:xfrm>
              <a:off x="2211294" y="1927412"/>
              <a:ext cx="59765" cy="343647"/>
            </a:xfrm>
            <a:custGeom>
              <a:avLst/>
              <a:gdLst>
                <a:gd name="connsiteX0" fmla="*/ 0 w 59765"/>
                <a:gd name="connsiteY0" fmla="*/ 0 h 343647"/>
                <a:gd name="connsiteX1" fmla="*/ 14941 w 59765"/>
                <a:gd name="connsiteY1" fmla="*/ 283882 h 343647"/>
                <a:gd name="connsiteX2" fmla="*/ 29882 w 59765"/>
                <a:gd name="connsiteY2" fmla="*/ 328706 h 343647"/>
                <a:gd name="connsiteX3" fmla="*/ 59765 w 59765"/>
                <a:gd name="connsiteY3" fmla="*/ 343647 h 343647"/>
              </a:gdLst>
              <a:ahLst/>
              <a:cxnLst>
                <a:cxn ang="0">
                  <a:pos x="connsiteX0" y="connsiteY0"/>
                </a:cxn>
                <a:cxn ang="0">
                  <a:pos x="connsiteX1" y="connsiteY1"/>
                </a:cxn>
                <a:cxn ang="0">
                  <a:pos x="connsiteX2" y="connsiteY2"/>
                </a:cxn>
                <a:cxn ang="0">
                  <a:pos x="connsiteX3" y="connsiteY3"/>
                </a:cxn>
              </a:cxnLst>
              <a:rect l="l" t="t" r="r" b="b"/>
              <a:pathLst>
                <a:path w="59765" h="343647">
                  <a:moveTo>
                    <a:pt x="0" y="0"/>
                  </a:moveTo>
                  <a:cubicBezTo>
                    <a:pt x="4980" y="94627"/>
                    <a:pt x="6362" y="189513"/>
                    <a:pt x="14941" y="283882"/>
                  </a:cubicBezTo>
                  <a:cubicBezTo>
                    <a:pt x="16367" y="299567"/>
                    <a:pt x="20432" y="316106"/>
                    <a:pt x="29882" y="328706"/>
                  </a:cubicBezTo>
                  <a:cubicBezTo>
                    <a:pt x="36564" y="337615"/>
                    <a:pt x="49804" y="338667"/>
                    <a:pt x="59765" y="343647"/>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Freeform 11"/>
            <p:cNvSpPr/>
            <p:nvPr/>
          </p:nvSpPr>
          <p:spPr>
            <a:xfrm>
              <a:off x="2375647" y="1912471"/>
              <a:ext cx="0" cy="433294"/>
            </a:xfrm>
            <a:custGeom>
              <a:avLst/>
              <a:gdLst>
                <a:gd name="connsiteX0" fmla="*/ 0 w 0"/>
                <a:gd name="connsiteY0" fmla="*/ 0 h 433294"/>
                <a:gd name="connsiteX1" fmla="*/ 0 w 0"/>
                <a:gd name="connsiteY1" fmla="*/ 433294 h 433294"/>
              </a:gdLst>
              <a:ahLst/>
              <a:cxnLst>
                <a:cxn ang="0">
                  <a:pos x="connsiteX0" y="connsiteY0"/>
                </a:cxn>
                <a:cxn ang="0">
                  <a:pos x="connsiteX1" y="connsiteY1"/>
                </a:cxn>
              </a:cxnLst>
              <a:rect l="l" t="t" r="r" b="b"/>
              <a:pathLst>
                <a:path h="433294">
                  <a:moveTo>
                    <a:pt x="0" y="0"/>
                  </a:moveTo>
                  <a:lnTo>
                    <a:pt x="0" y="433294"/>
                  </a:ln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Freeform 12"/>
            <p:cNvSpPr/>
            <p:nvPr/>
          </p:nvSpPr>
          <p:spPr>
            <a:xfrm>
              <a:off x="2211294" y="2136051"/>
              <a:ext cx="164353" cy="45361"/>
            </a:xfrm>
            <a:custGeom>
              <a:avLst/>
              <a:gdLst>
                <a:gd name="connsiteX0" fmla="*/ 0 w 164353"/>
                <a:gd name="connsiteY0" fmla="*/ 45361 h 45361"/>
                <a:gd name="connsiteX1" fmla="*/ 104588 w 164353"/>
                <a:gd name="connsiteY1" fmla="*/ 30420 h 45361"/>
                <a:gd name="connsiteX2" fmla="*/ 164353 w 164353"/>
                <a:gd name="connsiteY2" fmla="*/ 537 h 45361"/>
              </a:gdLst>
              <a:ahLst/>
              <a:cxnLst>
                <a:cxn ang="0">
                  <a:pos x="connsiteX0" y="connsiteY0"/>
                </a:cxn>
                <a:cxn ang="0">
                  <a:pos x="connsiteX1" y="connsiteY1"/>
                </a:cxn>
                <a:cxn ang="0">
                  <a:pos x="connsiteX2" y="connsiteY2"/>
                </a:cxn>
              </a:cxnLst>
              <a:rect l="l" t="t" r="r" b="b"/>
              <a:pathLst>
                <a:path w="164353" h="45361">
                  <a:moveTo>
                    <a:pt x="0" y="45361"/>
                  </a:moveTo>
                  <a:cubicBezTo>
                    <a:pt x="34863" y="40381"/>
                    <a:pt x="71179" y="41557"/>
                    <a:pt x="104588" y="30420"/>
                  </a:cubicBezTo>
                  <a:cubicBezTo>
                    <a:pt x="215366" y="-6506"/>
                    <a:pt x="68165" y="537"/>
                    <a:pt x="164353" y="537"/>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Freeform 13"/>
            <p:cNvSpPr/>
            <p:nvPr/>
          </p:nvSpPr>
          <p:spPr>
            <a:xfrm>
              <a:off x="1846555" y="2038601"/>
              <a:ext cx="192177" cy="467876"/>
            </a:xfrm>
            <a:custGeom>
              <a:avLst/>
              <a:gdLst>
                <a:gd name="connsiteX0" fmla="*/ 0 w 192177"/>
                <a:gd name="connsiteY0" fmla="*/ 0 h 467876"/>
                <a:gd name="connsiteX1" fmla="*/ 50133 w 192177"/>
                <a:gd name="connsiteY1" fmla="*/ 133679 h 467876"/>
                <a:gd name="connsiteX2" fmla="*/ 108621 w 192177"/>
                <a:gd name="connsiteY2" fmla="*/ 217228 h 467876"/>
                <a:gd name="connsiteX3" fmla="*/ 167109 w 192177"/>
                <a:gd name="connsiteY3" fmla="*/ 309133 h 467876"/>
                <a:gd name="connsiteX4" fmla="*/ 175465 w 192177"/>
                <a:gd name="connsiteY4" fmla="*/ 350907 h 467876"/>
                <a:gd name="connsiteX5" fmla="*/ 183820 w 192177"/>
                <a:gd name="connsiteY5" fmla="*/ 384327 h 467876"/>
                <a:gd name="connsiteX6" fmla="*/ 192176 w 192177"/>
                <a:gd name="connsiteY6" fmla="*/ 467876 h 467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177" h="467876">
                  <a:moveTo>
                    <a:pt x="0" y="0"/>
                  </a:moveTo>
                  <a:cubicBezTo>
                    <a:pt x="14406" y="43216"/>
                    <a:pt x="25782" y="93097"/>
                    <a:pt x="50133" y="133679"/>
                  </a:cubicBezTo>
                  <a:cubicBezTo>
                    <a:pt x="83894" y="189944"/>
                    <a:pt x="76625" y="171522"/>
                    <a:pt x="108621" y="217228"/>
                  </a:cubicBezTo>
                  <a:cubicBezTo>
                    <a:pt x="138323" y="259657"/>
                    <a:pt x="142002" y="267289"/>
                    <a:pt x="167109" y="309133"/>
                  </a:cubicBezTo>
                  <a:cubicBezTo>
                    <a:pt x="169894" y="323058"/>
                    <a:pt x="172384" y="337045"/>
                    <a:pt x="175465" y="350907"/>
                  </a:cubicBezTo>
                  <a:cubicBezTo>
                    <a:pt x="177956" y="362116"/>
                    <a:pt x="182074" y="372978"/>
                    <a:pt x="183820" y="384327"/>
                  </a:cubicBezTo>
                  <a:cubicBezTo>
                    <a:pt x="192484" y="440636"/>
                    <a:pt x="192176" y="436693"/>
                    <a:pt x="192176" y="467876"/>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2489925" y="1854793"/>
              <a:ext cx="250899" cy="226954"/>
            </a:xfrm>
            <a:custGeom>
              <a:avLst/>
              <a:gdLst>
                <a:gd name="connsiteX0" fmla="*/ 0 w 250899"/>
                <a:gd name="connsiteY0" fmla="*/ 41775 h 226954"/>
                <a:gd name="connsiteX1" fmla="*/ 75199 w 250899"/>
                <a:gd name="connsiteY1" fmla="*/ 108614 h 226954"/>
                <a:gd name="connsiteX2" fmla="*/ 142043 w 250899"/>
                <a:gd name="connsiteY2" fmla="*/ 200518 h 226954"/>
                <a:gd name="connsiteX3" fmla="*/ 150398 w 250899"/>
                <a:gd name="connsiteY3" fmla="*/ 225583 h 226954"/>
                <a:gd name="connsiteX4" fmla="*/ 158754 w 250899"/>
                <a:gd name="connsiteY4" fmla="*/ 175453 h 226954"/>
                <a:gd name="connsiteX5" fmla="*/ 192176 w 250899"/>
                <a:gd name="connsiteY5" fmla="*/ 125324 h 226954"/>
                <a:gd name="connsiteX6" fmla="*/ 233953 w 250899"/>
                <a:gd name="connsiteY6" fmla="*/ 83549 h 226954"/>
                <a:gd name="connsiteX7" fmla="*/ 250664 w 250899"/>
                <a:gd name="connsiteY7" fmla="*/ 0 h 226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0899" h="226954">
                  <a:moveTo>
                    <a:pt x="0" y="41775"/>
                  </a:moveTo>
                  <a:cubicBezTo>
                    <a:pt x="65904" y="151604"/>
                    <a:pt x="-25381" y="16421"/>
                    <a:pt x="75199" y="108614"/>
                  </a:cubicBezTo>
                  <a:cubicBezTo>
                    <a:pt x="91246" y="123323"/>
                    <a:pt x="124345" y="173973"/>
                    <a:pt x="142043" y="200518"/>
                  </a:cubicBezTo>
                  <a:cubicBezTo>
                    <a:pt x="144828" y="208873"/>
                    <a:pt x="145513" y="232911"/>
                    <a:pt x="150398" y="225583"/>
                  </a:cubicBezTo>
                  <a:cubicBezTo>
                    <a:pt x="159795" y="211488"/>
                    <a:pt x="152238" y="191090"/>
                    <a:pt x="158754" y="175453"/>
                  </a:cubicBezTo>
                  <a:cubicBezTo>
                    <a:pt x="166479" y="156915"/>
                    <a:pt x="181035" y="142034"/>
                    <a:pt x="192176" y="125324"/>
                  </a:cubicBezTo>
                  <a:cubicBezTo>
                    <a:pt x="214458" y="91904"/>
                    <a:pt x="200531" y="105829"/>
                    <a:pt x="233953" y="83549"/>
                  </a:cubicBezTo>
                  <a:cubicBezTo>
                    <a:pt x="254187" y="22852"/>
                    <a:pt x="250664" y="51034"/>
                    <a:pt x="250664" y="0"/>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2631968" y="2080376"/>
              <a:ext cx="25066" cy="217228"/>
            </a:xfrm>
            <a:custGeom>
              <a:avLst/>
              <a:gdLst>
                <a:gd name="connsiteX0" fmla="*/ 0 w 25066"/>
                <a:gd name="connsiteY0" fmla="*/ 0 h 217228"/>
                <a:gd name="connsiteX1" fmla="*/ 8355 w 25066"/>
                <a:gd name="connsiteY1" fmla="*/ 175453 h 217228"/>
                <a:gd name="connsiteX2" fmla="*/ 25066 w 25066"/>
                <a:gd name="connsiteY2" fmla="*/ 217228 h 217228"/>
              </a:gdLst>
              <a:ahLst/>
              <a:cxnLst>
                <a:cxn ang="0">
                  <a:pos x="connsiteX0" y="connsiteY0"/>
                </a:cxn>
                <a:cxn ang="0">
                  <a:pos x="connsiteX1" y="connsiteY1"/>
                </a:cxn>
                <a:cxn ang="0">
                  <a:pos x="connsiteX2" y="connsiteY2"/>
                </a:cxn>
              </a:cxnLst>
              <a:rect l="l" t="t" r="r" b="b"/>
              <a:pathLst>
                <a:path w="25066" h="217228">
                  <a:moveTo>
                    <a:pt x="0" y="0"/>
                  </a:moveTo>
                  <a:cubicBezTo>
                    <a:pt x="2785" y="58484"/>
                    <a:pt x="3686" y="117089"/>
                    <a:pt x="8355" y="175453"/>
                  </a:cubicBezTo>
                  <a:cubicBezTo>
                    <a:pt x="10784" y="205811"/>
                    <a:pt x="10952" y="203114"/>
                    <a:pt x="25066" y="217228"/>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p:cNvSpPr/>
            <p:nvPr/>
          </p:nvSpPr>
          <p:spPr>
            <a:xfrm>
              <a:off x="2827336" y="1854793"/>
              <a:ext cx="215531" cy="442811"/>
            </a:xfrm>
            <a:custGeom>
              <a:avLst/>
              <a:gdLst>
                <a:gd name="connsiteX0" fmla="*/ 46940 w 215531"/>
                <a:gd name="connsiteY0" fmla="*/ 0 h 442811"/>
                <a:gd name="connsiteX1" fmla="*/ 21874 w 215531"/>
                <a:gd name="connsiteY1" fmla="*/ 233938 h 442811"/>
                <a:gd name="connsiteX2" fmla="*/ 46940 w 215531"/>
                <a:gd name="connsiteY2" fmla="*/ 242293 h 442811"/>
                <a:gd name="connsiteX3" fmla="*/ 147206 w 215531"/>
                <a:gd name="connsiteY3" fmla="*/ 250648 h 442811"/>
                <a:gd name="connsiteX4" fmla="*/ 172272 w 215531"/>
                <a:gd name="connsiteY4" fmla="*/ 259003 h 442811"/>
                <a:gd name="connsiteX5" fmla="*/ 197338 w 215531"/>
                <a:gd name="connsiteY5" fmla="*/ 384327 h 442811"/>
                <a:gd name="connsiteX6" fmla="*/ 147206 w 215531"/>
                <a:gd name="connsiteY6" fmla="*/ 426101 h 442811"/>
                <a:gd name="connsiteX7" fmla="*/ 97073 w 215531"/>
                <a:gd name="connsiteY7" fmla="*/ 442811 h 442811"/>
                <a:gd name="connsiteX8" fmla="*/ 30229 w 215531"/>
                <a:gd name="connsiteY8" fmla="*/ 417746 h 442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531" h="442811">
                  <a:moveTo>
                    <a:pt x="46940" y="0"/>
                  </a:moveTo>
                  <a:cubicBezTo>
                    <a:pt x="-13703" y="90959"/>
                    <a:pt x="-8166" y="61223"/>
                    <a:pt x="21874" y="233938"/>
                  </a:cubicBezTo>
                  <a:cubicBezTo>
                    <a:pt x="23383" y="242615"/>
                    <a:pt x="38210" y="241129"/>
                    <a:pt x="46940" y="242293"/>
                  </a:cubicBezTo>
                  <a:cubicBezTo>
                    <a:pt x="80184" y="246725"/>
                    <a:pt x="113784" y="247863"/>
                    <a:pt x="147206" y="250648"/>
                  </a:cubicBezTo>
                  <a:cubicBezTo>
                    <a:pt x="155561" y="253433"/>
                    <a:pt x="164177" y="255534"/>
                    <a:pt x="172272" y="259003"/>
                  </a:cubicBezTo>
                  <a:cubicBezTo>
                    <a:pt x="234740" y="285774"/>
                    <a:pt x="216657" y="281304"/>
                    <a:pt x="197338" y="384327"/>
                  </a:cubicBezTo>
                  <a:cubicBezTo>
                    <a:pt x="192764" y="408717"/>
                    <a:pt x="165983" y="418591"/>
                    <a:pt x="147206" y="426101"/>
                  </a:cubicBezTo>
                  <a:cubicBezTo>
                    <a:pt x="130851" y="432643"/>
                    <a:pt x="97073" y="442811"/>
                    <a:pt x="97073" y="442811"/>
                  </a:cubicBezTo>
                  <a:cubicBezTo>
                    <a:pt x="32420" y="433575"/>
                    <a:pt x="47393" y="452070"/>
                    <a:pt x="30229" y="417746"/>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a:off x="3091518" y="1838083"/>
              <a:ext cx="75199" cy="392682"/>
            </a:xfrm>
            <a:custGeom>
              <a:avLst/>
              <a:gdLst>
                <a:gd name="connsiteX0" fmla="*/ 0 w 75199"/>
                <a:gd name="connsiteY0" fmla="*/ 0 h 392682"/>
                <a:gd name="connsiteX1" fmla="*/ 25066 w 75199"/>
                <a:gd name="connsiteY1" fmla="*/ 242293 h 392682"/>
                <a:gd name="connsiteX2" fmla="*/ 58488 w 75199"/>
                <a:gd name="connsiteY2" fmla="*/ 342552 h 392682"/>
                <a:gd name="connsiteX3" fmla="*/ 66844 w 75199"/>
                <a:gd name="connsiteY3" fmla="*/ 367617 h 392682"/>
                <a:gd name="connsiteX4" fmla="*/ 75199 w 75199"/>
                <a:gd name="connsiteY4" fmla="*/ 392682 h 3926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199" h="392682">
                  <a:moveTo>
                    <a:pt x="0" y="0"/>
                  </a:moveTo>
                  <a:cubicBezTo>
                    <a:pt x="5069" y="106457"/>
                    <a:pt x="-4130" y="154712"/>
                    <a:pt x="25066" y="242293"/>
                  </a:cubicBezTo>
                  <a:lnTo>
                    <a:pt x="58488" y="342552"/>
                  </a:lnTo>
                  <a:lnTo>
                    <a:pt x="66844" y="367617"/>
                  </a:lnTo>
                  <a:lnTo>
                    <a:pt x="75199" y="392682"/>
                  </a:ln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Freeform 18"/>
            <p:cNvSpPr/>
            <p:nvPr/>
          </p:nvSpPr>
          <p:spPr>
            <a:xfrm>
              <a:off x="3233561" y="1821373"/>
              <a:ext cx="158775" cy="384327"/>
            </a:xfrm>
            <a:custGeom>
              <a:avLst/>
              <a:gdLst>
                <a:gd name="connsiteX0" fmla="*/ 100265 w 158775"/>
                <a:gd name="connsiteY0" fmla="*/ 0 h 384327"/>
                <a:gd name="connsiteX1" fmla="*/ 25066 w 158775"/>
                <a:gd name="connsiteY1" fmla="*/ 8355 h 384327"/>
                <a:gd name="connsiteX2" fmla="*/ 16711 w 158775"/>
                <a:gd name="connsiteY2" fmla="*/ 33420 h 384327"/>
                <a:gd name="connsiteX3" fmla="*/ 8355 w 158775"/>
                <a:gd name="connsiteY3" fmla="*/ 83550 h 384327"/>
                <a:gd name="connsiteX4" fmla="*/ 0 w 158775"/>
                <a:gd name="connsiteY4" fmla="*/ 175454 h 384327"/>
                <a:gd name="connsiteX5" fmla="*/ 16711 w 158775"/>
                <a:gd name="connsiteY5" fmla="*/ 300778 h 384327"/>
                <a:gd name="connsiteX6" fmla="*/ 50132 w 158775"/>
                <a:gd name="connsiteY6" fmla="*/ 350907 h 384327"/>
                <a:gd name="connsiteX7" fmla="*/ 75199 w 158775"/>
                <a:gd name="connsiteY7" fmla="*/ 367617 h 384327"/>
                <a:gd name="connsiteX8" fmla="*/ 125332 w 158775"/>
                <a:gd name="connsiteY8" fmla="*/ 384327 h 384327"/>
                <a:gd name="connsiteX9" fmla="*/ 133687 w 158775"/>
                <a:gd name="connsiteY9" fmla="*/ 359262 h 384327"/>
                <a:gd name="connsiteX10" fmla="*/ 150398 w 158775"/>
                <a:gd name="connsiteY10" fmla="*/ 334197 h 384327"/>
                <a:gd name="connsiteX11" fmla="*/ 158753 w 158775"/>
                <a:gd name="connsiteY11" fmla="*/ 300778 h 3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775" h="384327">
                  <a:moveTo>
                    <a:pt x="100265" y="0"/>
                  </a:moveTo>
                  <a:cubicBezTo>
                    <a:pt x="75199" y="2785"/>
                    <a:pt x="48483" y="-1011"/>
                    <a:pt x="25066" y="8355"/>
                  </a:cubicBezTo>
                  <a:cubicBezTo>
                    <a:pt x="16889" y="11626"/>
                    <a:pt x="18622" y="24823"/>
                    <a:pt x="16711" y="33420"/>
                  </a:cubicBezTo>
                  <a:cubicBezTo>
                    <a:pt x="13036" y="49957"/>
                    <a:pt x="10334" y="66725"/>
                    <a:pt x="8355" y="83550"/>
                  </a:cubicBezTo>
                  <a:cubicBezTo>
                    <a:pt x="4761" y="114100"/>
                    <a:pt x="2785" y="144819"/>
                    <a:pt x="0" y="175454"/>
                  </a:cubicBezTo>
                  <a:cubicBezTo>
                    <a:pt x="594" y="182577"/>
                    <a:pt x="-21" y="270663"/>
                    <a:pt x="16711" y="300778"/>
                  </a:cubicBezTo>
                  <a:cubicBezTo>
                    <a:pt x="26465" y="318333"/>
                    <a:pt x="33422" y="339768"/>
                    <a:pt x="50132" y="350907"/>
                  </a:cubicBezTo>
                  <a:cubicBezTo>
                    <a:pt x="58488" y="356477"/>
                    <a:pt x="66022" y="363539"/>
                    <a:pt x="75199" y="367617"/>
                  </a:cubicBezTo>
                  <a:cubicBezTo>
                    <a:pt x="91296" y="374771"/>
                    <a:pt x="125332" y="384327"/>
                    <a:pt x="125332" y="384327"/>
                  </a:cubicBezTo>
                  <a:cubicBezTo>
                    <a:pt x="128117" y="375972"/>
                    <a:pt x="129748" y="367139"/>
                    <a:pt x="133687" y="359262"/>
                  </a:cubicBezTo>
                  <a:cubicBezTo>
                    <a:pt x="138178" y="350281"/>
                    <a:pt x="145907" y="343178"/>
                    <a:pt x="150398" y="334197"/>
                  </a:cubicBezTo>
                  <a:cubicBezTo>
                    <a:pt x="159634" y="315727"/>
                    <a:pt x="158753" y="315019"/>
                    <a:pt x="158753" y="300778"/>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Freeform 19"/>
            <p:cNvSpPr/>
            <p:nvPr/>
          </p:nvSpPr>
          <p:spPr>
            <a:xfrm>
              <a:off x="3442466" y="1804663"/>
              <a:ext cx="178932" cy="367617"/>
            </a:xfrm>
            <a:custGeom>
              <a:avLst/>
              <a:gdLst>
                <a:gd name="connsiteX0" fmla="*/ 46940 w 215531"/>
                <a:gd name="connsiteY0" fmla="*/ 0 h 442811"/>
                <a:gd name="connsiteX1" fmla="*/ 21874 w 215531"/>
                <a:gd name="connsiteY1" fmla="*/ 233938 h 442811"/>
                <a:gd name="connsiteX2" fmla="*/ 46940 w 215531"/>
                <a:gd name="connsiteY2" fmla="*/ 242293 h 442811"/>
                <a:gd name="connsiteX3" fmla="*/ 147206 w 215531"/>
                <a:gd name="connsiteY3" fmla="*/ 250648 h 442811"/>
                <a:gd name="connsiteX4" fmla="*/ 172272 w 215531"/>
                <a:gd name="connsiteY4" fmla="*/ 259003 h 442811"/>
                <a:gd name="connsiteX5" fmla="*/ 197338 w 215531"/>
                <a:gd name="connsiteY5" fmla="*/ 384327 h 442811"/>
                <a:gd name="connsiteX6" fmla="*/ 147206 w 215531"/>
                <a:gd name="connsiteY6" fmla="*/ 426101 h 442811"/>
                <a:gd name="connsiteX7" fmla="*/ 97073 w 215531"/>
                <a:gd name="connsiteY7" fmla="*/ 442811 h 442811"/>
                <a:gd name="connsiteX8" fmla="*/ 30229 w 215531"/>
                <a:gd name="connsiteY8" fmla="*/ 417746 h 442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531" h="442811">
                  <a:moveTo>
                    <a:pt x="46940" y="0"/>
                  </a:moveTo>
                  <a:cubicBezTo>
                    <a:pt x="-13703" y="90959"/>
                    <a:pt x="-8166" y="61223"/>
                    <a:pt x="21874" y="233938"/>
                  </a:cubicBezTo>
                  <a:cubicBezTo>
                    <a:pt x="23383" y="242615"/>
                    <a:pt x="38210" y="241129"/>
                    <a:pt x="46940" y="242293"/>
                  </a:cubicBezTo>
                  <a:cubicBezTo>
                    <a:pt x="80184" y="246725"/>
                    <a:pt x="113784" y="247863"/>
                    <a:pt x="147206" y="250648"/>
                  </a:cubicBezTo>
                  <a:cubicBezTo>
                    <a:pt x="155561" y="253433"/>
                    <a:pt x="164177" y="255534"/>
                    <a:pt x="172272" y="259003"/>
                  </a:cubicBezTo>
                  <a:cubicBezTo>
                    <a:pt x="234740" y="285774"/>
                    <a:pt x="216657" y="281304"/>
                    <a:pt x="197338" y="384327"/>
                  </a:cubicBezTo>
                  <a:cubicBezTo>
                    <a:pt x="192764" y="408717"/>
                    <a:pt x="165983" y="418591"/>
                    <a:pt x="147206" y="426101"/>
                  </a:cubicBezTo>
                  <a:cubicBezTo>
                    <a:pt x="130851" y="432643"/>
                    <a:pt x="97073" y="442811"/>
                    <a:pt x="97073" y="442811"/>
                  </a:cubicBezTo>
                  <a:cubicBezTo>
                    <a:pt x="32420" y="433575"/>
                    <a:pt x="47393" y="452070"/>
                    <a:pt x="30229" y="417746"/>
                  </a:cubicBezTo>
                </a:path>
              </a:pathLst>
            </a:custGeom>
            <a:ln w="28575" cmpd="sng"/>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pic>
        <p:nvPicPr>
          <p:cNvPr id="25" name="Picture 24" descr="Ideas-label-white-text-transparent-background.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43879" y="3804760"/>
            <a:ext cx="1100121" cy="1100121"/>
          </a:xfrm>
          <a:prstGeom prst="rect">
            <a:avLst/>
          </a:prstGeom>
        </p:spPr>
      </p:pic>
    </p:spTree>
    <p:extLst>
      <p:ext uri="{BB962C8B-B14F-4D97-AF65-F5344CB8AC3E}">
        <p14:creationId xmlns:p14="http://schemas.microsoft.com/office/powerpoint/2010/main" val="251397163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7">
            <a:extLst>
              <a:ext uri="{FF2B5EF4-FFF2-40B4-BE49-F238E27FC236}">
                <a16:creationId xmlns:a16="http://schemas.microsoft.com/office/drawing/2014/main" id="{41CD1AE2-0112-D44A-B5AC-0635DF66ED33}"/>
              </a:ext>
            </a:extLst>
          </p:cNvPr>
          <p:cNvSpPr txBox="1">
            <a:spLocks/>
          </p:cNvSpPr>
          <p:nvPr/>
        </p:nvSpPr>
        <p:spPr>
          <a:xfrm>
            <a:off x="2843808" y="1617644"/>
            <a:ext cx="3456384" cy="1908212"/>
          </a:xfrm>
          <a:prstGeom prst="rect">
            <a:avLst/>
          </a:prstGeom>
        </p:spPr>
        <p:txBody>
          <a:bodyPr vert="horz" lIns="45720" rIns="45720" anchor="t">
            <a:normAutofit/>
          </a:bodyPr>
          <a:lstStyle>
            <a:lvl1pPr algn="r" rtl="0" eaLnBrk="1" latinLnBrk="0" hangingPunct="1">
              <a:spcBef>
                <a:spcPct val="0"/>
              </a:spcBef>
              <a:buNone/>
              <a:defRPr kumimoji="0" sz="3200" b="1" kern="1200" spc="-150" baseline="0">
                <a:solidFill>
                  <a:schemeClr val="bg2">
                    <a:lumMod val="25000"/>
                  </a:schemeClr>
                </a:solidFill>
                <a:latin typeface="+mj-lt"/>
                <a:ea typeface="+mj-ea"/>
                <a:cs typeface="+mj-cs"/>
              </a:defRPr>
            </a:lvl1pPr>
          </a:lstStyle>
          <a:p>
            <a:pPr algn="l">
              <a:lnSpc>
                <a:spcPct val="120000"/>
              </a:lnSpc>
            </a:pPr>
            <a:r>
              <a:rPr lang="en-US" sz="2400" u="sng" dirty="0">
                <a:latin typeface="Helvetica Neue" panose="02000503000000020004" pitchFamily="2" charset="0"/>
                <a:ea typeface="Helvetica Neue" panose="02000503000000020004" pitchFamily="2" charset="0"/>
                <a:cs typeface="Helvetica Neue" panose="02000503000000020004" pitchFamily="2" charset="0"/>
              </a:rPr>
              <a:t>Year</a:t>
            </a:r>
            <a:r>
              <a:rPr lang="en-US" sz="2400" dirty="0">
                <a:latin typeface="Helvetica Neue" panose="02000503000000020004" pitchFamily="2" charset="0"/>
                <a:ea typeface="Helvetica Neue" panose="02000503000000020004" pitchFamily="2" charset="0"/>
                <a:cs typeface="Helvetica Neue" panose="02000503000000020004" pitchFamily="2" charset="0"/>
              </a:rPr>
              <a:t>			</a:t>
            </a:r>
            <a:r>
              <a:rPr lang="en-US" sz="2400" u="sng" dirty="0">
                <a:latin typeface="Helvetica Neue" panose="02000503000000020004" pitchFamily="2" charset="0"/>
                <a:ea typeface="Helvetica Neue" panose="02000503000000020004" pitchFamily="2" charset="0"/>
                <a:cs typeface="Helvetica Neue" panose="02000503000000020004" pitchFamily="2" charset="0"/>
              </a:rPr>
              <a:t>Total</a:t>
            </a:r>
          </a:p>
          <a:p>
            <a:pPr algn="l">
              <a:lnSpc>
                <a:spcPct val="120000"/>
              </a:lnSpc>
            </a:pPr>
            <a:r>
              <a:rPr lang="en-US" sz="2400" b="0" dirty="0">
                <a:latin typeface="Helvetica Neue" panose="02000503000000020004" pitchFamily="2" charset="0"/>
                <a:ea typeface="Helvetica Neue" panose="02000503000000020004" pitchFamily="2" charset="0"/>
                <a:cs typeface="Helvetica Neue" panose="02000503000000020004" pitchFamily="2" charset="0"/>
              </a:rPr>
              <a:t>2017			100</a:t>
            </a:r>
          </a:p>
          <a:p>
            <a:pPr algn="l">
              <a:lnSpc>
                <a:spcPct val="120000"/>
              </a:lnSpc>
            </a:pPr>
            <a:r>
              <a:rPr lang="en-US" sz="2400" b="0" dirty="0">
                <a:latin typeface="Helvetica Neue" panose="02000503000000020004" pitchFamily="2" charset="0"/>
                <a:ea typeface="Helvetica Neue" panose="02000503000000020004" pitchFamily="2" charset="0"/>
                <a:cs typeface="Helvetica Neue" panose="02000503000000020004" pitchFamily="2" charset="0"/>
              </a:rPr>
              <a:t>2018			154</a:t>
            </a:r>
          </a:p>
          <a:p>
            <a:pPr algn="l">
              <a:lnSpc>
                <a:spcPct val="120000"/>
              </a:lnSpc>
            </a:pPr>
            <a:r>
              <a:rPr lang="en-US" sz="2400" b="0" i="1" dirty="0">
                <a:latin typeface="Helvetica Neue" panose="02000503000000020004" pitchFamily="2" charset="0"/>
                <a:ea typeface="Helvetica Neue" panose="02000503000000020004" pitchFamily="2" charset="0"/>
                <a:cs typeface="Helvetica Neue" panose="02000503000000020004" pitchFamily="2" charset="0"/>
              </a:rPr>
              <a:t>2019 			109</a:t>
            </a:r>
          </a:p>
        </p:txBody>
      </p:sp>
      <p:sp>
        <p:nvSpPr>
          <p:cNvPr id="4" name="Title 7">
            <a:extLst>
              <a:ext uri="{FF2B5EF4-FFF2-40B4-BE49-F238E27FC236}">
                <a16:creationId xmlns:a16="http://schemas.microsoft.com/office/drawing/2014/main" id="{E3E899FA-D373-8F44-B98E-B71B46B5709D}"/>
              </a:ext>
            </a:extLst>
          </p:cNvPr>
          <p:cNvSpPr txBox="1">
            <a:spLocks/>
          </p:cNvSpPr>
          <p:nvPr/>
        </p:nvSpPr>
        <p:spPr>
          <a:xfrm>
            <a:off x="475928" y="338400"/>
            <a:ext cx="8496944" cy="751840"/>
          </a:xfrm>
          <a:prstGeom prst="rect">
            <a:avLst/>
          </a:prstGeom>
        </p:spPr>
        <p:txBody>
          <a:bodyPr vert="horz" lIns="45720" rIns="45720" anchor="ctr">
            <a:noAutofit/>
          </a:bodyPr>
          <a:lstStyle>
            <a:lvl1pPr algn="r" rtl="0" eaLnBrk="1" latinLnBrk="0" hangingPunct="1">
              <a:spcBef>
                <a:spcPct val="0"/>
              </a:spcBef>
              <a:buNone/>
              <a:defRPr kumimoji="0" sz="3200" b="1" kern="1200" spc="-150" baseline="0">
                <a:solidFill>
                  <a:schemeClr val="bg2">
                    <a:lumMod val="25000"/>
                  </a:schemeClr>
                </a:solidFill>
                <a:latin typeface="+mj-lt"/>
                <a:ea typeface="+mj-ea"/>
                <a:cs typeface="+mj-cs"/>
              </a:defRPr>
            </a:lvl1pPr>
          </a:lstStyle>
          <a:p>
            <a:pPr algn="ctr"/>
            <a:r>
              <a:rPr lang="fi-FI" sz="2800" dirty="0" err="1">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Activities</a:t>
            </a:r>
            <a:r>
              <a:rPr lang="fi-FI" sz="2800" dirty="0">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 in </a:t>
            </a:r>
            <a:r>
              <a:rPr lang="fi-FI" sz="2800" dirty="0" err="1">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total</a:t>
            </a:r>
            <a:r>
              <a:rPr lang="fi-FI" sz="2800" dirty="0">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 @ Ideasquare</a:t>
            </a:r>
            <a:endParaRPr lang="fi-FI" sz="2800"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2323543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E9CCDA47-4FD4-3147-AEDE-8412E9589E05}"/>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14661" t="15125" r="13970" b="13809"/>
          <a:stretch/>
        </p:blipFill>
        <p:spPr>
          <a:xfrm>
            <a:off x="6372197" y="699362"/>
            <a:ext cx="2664299" cy="2653020"/>
          </a:xfrm>
          <a:prstGeom prst="rect">
            <a:avLst/>
          </a:prstGeom>
        </p:spPr>
      </p:pic>
      <p:pic>
        <p:nvPicPr>
          <p:cNvPr id="22" name="Picture 21">
            <a:extLst>
              <a:ext uri="{FF2B5EF4-FFF2-40B4-BE49-F238E27FC236}">
                <a16:creationId xmlns:a16="http://schemas.microsoft.com/office/drawing/2014/main" id="{2737AD2F-65D0-E040-8AA0-6827197F4224}"/>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l="13543" t="14479" r="13989" b="13966"/>
          <a:stretch/>
        </p:blipFill>
        <p:spPr>
          <a:xfrm>
            <a:off x="3203848" y="2355726"/>
            <a:ext cx="2664299" cy="2653021"/>
          </a:xfrm>
          <a:prstGeom prst="rect">
            <a:avLst/>
          </a:prstGeom>
        </p:spPr>
      </p:pic>
      <p:pic>
        <p:nvPicPr>
          <p:cNvPr id="20" name="Picture 19">
            <a:extLst>
              <a:ext uri="{FF2B5EF4-FFF2-40B4-BE49-F238E27FC236}">
                <a16:creationId xmlns:a16="http://schemas.microsoft.com/office/drawing/2014/main" id="{7C62EEF4-BDE7-1F47-AEEF-8777888C6B47}"/>
              </a:ext>
            </a:extLst>
          </p:cNvPr>
          <p:cNvPicPr>
            <a:picLocks noChangeAspect="1"/>
          </p:cNvPicPr>
          <p:nvPr/>
        </p:nvPicPr>
        <p:blipFill rotWithShape="1">
          <a:blip r:embed="rId5">
            <a:alphaModFix/>
            <a:extLst>
              <a:ext uri="{28A0092B-C50C-407E-A947-70E740481C1C}">
                <a14:useLocalDpi xmlns:a14="http://schemas.microsoft.com/office/drawing/2010/main" val="0"/>
              </a:ext>
            </a:extLst>
          </a:blip>
          <a:srcRect l="12925" t="13495" r="13760" b="13500"/>
          <a:stretch/>
        </p:blipFill>
        <p:spPr>
          <a:xfrm>
            <a:off x="104148" y="699362"/>
            <a:ext cx="2664300" cy="2653020"/>
          </a:xfrm>
          <a:prstGeom prst="rect">
            <a:avLst/>
          </a:prstGeom>
        </p:spPr>
      </p:pic>
      <p:sp>
        <p:nvSpPr>
          <p:cNvPr id="15" name="Title 7">
            <a:extLst>
              <a:ext uri="{FF2B5EF4-FFF2-40B4-BE49-F238E27FC236}">
                <a16:creationId xmlns:a16="http://schemas.microsoft.com/office/drawing/2014/main" id="{A0FD804D-DEC3-8542-A26B-96695D9E27E2}"/>
              </a:ext>
            </a:extLst>
          </p:cNvPr>
          <p:cNvSpPr>
            <a:spLocks noGrp="1"/>
          </p:cNvSpPr>
          <p:nvPr>
            <p:ph type="title"/>
          </p:nvPr>
        </p:nvSpPr>
        <p:spPr>
          <a:xfrm>
            <a:off x="2015717" y="339502"/>
            <a:ext cx="5112567" cy="751840"/>
          </a:xfrm>
        </p:spPr>
        <p:txBody>
          <a:bodyPr>
            <a:noAutofit/>
          </a:bodyPr>
          <a:lstStyle/>
          <a:p>
            <a:pPr algn="ctr"/>
            <a:r>
              <a:rPr lang="fi-FI" sz="2800" dirty="0">
                <a:solidFill>
                  <a:srgbClr val="ED7D31"/>
                </a:solidFill>
                <a:latin typeface="Helvetica Neue" panose="02000503000000020004" pitchFamily="2" charset="0"/>
                <a:ea typeface="Helvetica Neue" panose="02000503000000020004" pitchFamily="2" charset="0"/>
                <a:cs typeface="Helvetica Neue" panose="02000503000000020004" pitchFamily="2" charset="0"/>
              </a:rPr>
              <a:t>Open </a:t>
            </a:r>
            <a:r>
              <a:rPr lang="fi-FI" sz="2800" dirty="0">
                <a:latin typeface="Helvetica Neue" panose="02000503000000020004" pitchFamily="2" charset="0"/>
                <a:ea typeface="Helvetica Neue" panose="02000503000000020004" pitchFamily="2" charset="0"/>
                <a:cs typeface="Helvetica Neue" panose="02000503000000020004" pitchFamily="2" charset="0"/>
              </a:rPr>
              <a:t>vs.</a:t>
            </a:r>
            <a:r>
              <a:rPr lang="fi-FI" sz="2800" dirty="0">
                <a:solidFill>
                  <a:srgbClr val="5B9BD5"/>
                </a:solidFill>
                <a:latin typeface="Helvetica Neue" panose="02000503000000020004" pitchFamily="2" charset="0"/>
                <a:ea typeface="Helvetica Neue" panose="02000503000000020004" pitchFamily="2" charset="0"/>
                <a:cs typeface="Helvetica Neue" panose="02000503000000020004" pitchFamily="2" charset="0"/>
              </a:rPr>
              <a:t> CERN </a:t>
            </a:r>
            <a:r>
              <a:rPr lang="fi-FI" sz="2800" dirty="0" err="1">
                <a:solidFill>
                  <a:srgbClr val="5B9BD5"/>
                </a:solidFill>
                <a:latin typeface="Helvetica Neue" panose="02000503000000020004" pitchFamily="2" charset="0"/>
                <a:ea typeface="Helvetica Neue" panose="02000503000000020004" pitchFamily="2" charset="0"/>
                <a:cs typeface="Helvetica Neue" panose="02000503000000020004" pitchFamily="2" charset="0"/>
              </a:rPr>
              <a:t>internal</a:t>
            </a:r>
            <a:endParaRPr lang="fi-FI" sz="2800" dirty="0">
              <a:solidFill>
                <a:srgbClr val="ED7D31"/>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6" name="TextBox 15">
            <a:extLst>
              <a:ext uri="{FF2B5EF4-FFF2-40B4-BE49-F238E27FC236}">
                <a16:creationId xmlns:a16="http://schemas.microsoft.com/office/drawing/2014/main" id="{377F13FE-3851-BD4D-BA21-839FC3E3B26C}"/>
              </a:ext>
            </a:extLst>
          </p:cNvPr>
          <p:cNvSpPr txBox="1"/>
          <p:nvPr/>
        </p:nvSpPr>
        <p:spPr>
          <a:xfrm>
            <a:off x="1090836" y="330209"/>
            <a:ext cx="697627" cy="369332"/>
          </a:xfrm>
          <a:prstGeom prst="rect">
            <a:avLst/>
          </a:prstGeom>
          <a:noFill/>
        </p:spPr>
        <p:txBody>
          <a:bodyPr wrap="none" rtlCol="0">
            <a:spAutoFit/>
          </a:bodyPr>
          <a:lstStyle/>
          <a:p>
            <a:r>
              <a:rPr lang="en-US" dirty="0">
                <a:solidFill>
                  <a:schemeClr val="bg2">
                    <a:lumMod val="25000"/>
                  </a:schemeClr>
                </a:solidFill>
                <a:latin typeface="Helvetica Neue" panose="02000503000000020004" pitchFamily="2" charset="0"/>
                <a:ea typeface="Helvetica Neue" panose="02000503000000020004" pitchFamily="2" charset="0"/>
                <a:cs typeface="Helvetica Neue" panose="02000503000000020004" pitchFamily="2" charset="0"/>
              </a:rPr>
              <a:t>2017</a:t>
            </a:r>
          </a:p>
        </p:txBody>
      </p:sp>
      <p:sp>
        <p:nvSpPr>
          <p:cNvPr id="17" name="TextBox 16">
            <a:extLst>
              <a:ext uri="{FF2B5EF4-FFF2-40B4-BE49-F238E27FC236}">
                <a16:creationId xmlns:a16="http://schemas.microsoft.com/office/drawing/2014/main" id="{F0FEDED5-CED2-5E4F-8C7F-79132736736C}"/>
              </a:ext>
            </a:extLst>
          </p:cNvPr>
          <p:cNvSpPr txBox="1"/>
          <p:nvPr/>
        </p:nvSpPr>
        <p:spPr>
          <a:xfrm>
            <a:off x="4221509" y="1986394"/>
            <a:ext cx="697627" cy="369332"/>
          </a:xfrm>
          <a:prstGeom prst="rect">
            <a:avLst/>
          </a:prstGeom>
          <a:noFill/>
        </p:spPr>
        <p:txBody>
          <a:bodyPr wrap="none" rtlCol="0">
            <a:spAutoFit/>
          </a:bodyPr>
          <a:lstStyle/>
          <a:p>
            <a:r>
              <a:rPr lang="en-US" dirty="0">
                <a:solidFill>
                  <a:schemeClr val="bg2">
                    <a:lumMod val="25000"/>
                  </a:schemeClr>
                </a:solidFill>
                <a:latin typeface="Helvetica Neue" panose="02000503000000020004" pitchFamily="2" charset="0"/>
                <a:ea typeface="Helvetica Neue" panose="02000503000000020004" pitchFamily="2" charset="0"/>
                <a:cs typeface="Helvetica Neue" panose="02000503000000020004" pitchFamily="2" charset="0"/>
              </a:rPr>
              <a:t>2018</a:t>
            </a:r>
          </a:p>
        </p:txBody>
      </p:sp>
      <p:sp>
        <p:nvSpPr>
          <p:cNvPr id="18" name="TextBox 17">
            <a:extLst>
              <a:ext uri="{FF2B5EF4-FFF2-40B4-BE49-F238E27FC236}">
                <a16:creationId xmlns:a16="http://schemas.microsoft.com/office/drawing/2014/main" id="{2A6DA2A6-A73D-5E4A-A65C-903E26263CA3}"/>
              </a:ext>
            </a:extLst>
          </p:cNvPr>
          <p:cNvSpPr txBox="1"/>
          <p:nvPr/>
        </p:nvSpPr>
        <p:spPr>
          <a:xfrm>
            <a:off x="7352181" y="330209"/>
            <a:ext cx="697627" cy="369332"/>
          </a:xfrm>
          <a:prstGeom prst="rect">
            <a:avLst/>
          </a:prstGeom>
          <a:noFill/>
        </p:spPr>
        <p:txBody>
          <a:bodyPr wrap="none" rtlCol="0">
            <a:spAutoFit/>
          </a:bodyPr>
          <a:lstStyle/>
          <a:p>
            <a:r>
              <a:rPr lang="en-US" i="1" dirty="0">
                <a:solidFill>
                  <a:schemeClr val="bg2">
                    <a:lumMod val="25000"/>
                  </a:schemeClr>
                </a:solidFill>
                <a:latin typeface="Helvetica Neue" panose="02000503000000020004" pitchFamily="2" charset="0"/>
                <a:ea typeface="Helvetica Neue" panose="02000503000000020004" pitchFamily="2" charset="0"/>
                <a:cs typeface="Helvetica Neue" panose="02000503000000020004" pitchFamily="2" charset="0"/>
              </a:rPr>
              <a:t>2019</a:t>
            </a:r>
          </a:p>
        </p:txBody>
      </p:sp>
    </p:spTree>
    <p:extLst>
      <p:ext uri="{BB962C8B-B14F-4D97-AF65-F5344CB8AC3E}">
        <p14:creationId xmlns:p14="http://schemas.microsoft.com/office/powerpoint/2010/main" val="29575347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10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10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childTnLst>
                                </p:cTn>
                              </p:par>
                              <p:par>
                                <p:cTn id="20" presetID="10"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BECB22A7-613B-2A44-B1C6-6C2AFA4AF742}"/>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14219" t="15974" r="15633" b="13332"/>
          <a:stretch/>
        </p:blipFill>
        <p:spPr>
          <a:xfrm>
            <a:off x="6368845" y="699541"/>
            <a:ext cx="2664301" cy="2685105"/>
          </a:xfrm>
          <a:prstGeom prst="rect">
            <a:avLst/>
          </a:prstGeom>
        </p:spPr>
      </p:pic>
      <p:pic>
        <p:nvPicPr>
          <p:cNvPr id="17" name="Picture 16">
            <a:extLst>
              <a:ext uri="{FF2B5EF4-FFF2-40B4-BE49-F238E27FC236}">
                <a16:creationId xmlns:a16="http://schemas.microsoft.com/office/drawing/2014/main" id="{F7A20C9B-568D-7949-9565-8E15B9CA26CC}"/>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l="14745" t="15289" r="14745" b="14304"/>
          <a:stretch/>
        </p:blipFill>
        <p:spPr>
          <a:xfrm>
            <a:off x="107500" y="699542"/>
            <a:ext cx="2664301" cy="2653020"/>
          </a:xfrm>
          <a:prstGeom prst="rect">
            <a:avLst/>
          </a:prstGeom>
        </p:spPr>
      </p:pic>
      <p:sp>
        <p:nvSpPr>
          <p:cNvPr id="15" name="Title 7">
            <a:extLst>
              <a:ext uri="{FF2B5EF4-FFF2-40B4-BE49-F238E27FC236}">
                <a16:creationId xmlns:a16="http://schemas.microsoft.com/office/drawing/2014/main" id="{A0FD804D-DEC3-8542-A26B-96695D9E27E2}"/>
              </a:ext>
            </a:extLst>
          </p:cNvPr>
          <p:cNvSpPr>
            <a:spLocks noGrp="1"/>
          </p:cNvSpPr>
          <p:nvPr>
            <p:ph type="title"/>
          </p:nvPr>
        </p:nvSpPr>
        <p:spPr>
          <a:xfrm>
            <a:off x="2015717" y="338400"/>
            <a:ext cx="5112567" cy="751840"/>
          </a:xfrm>
        </p:spPr>
        <p:txBody>
          <a:bodyPr>
            <a:noAutofit/>
          </a:bodyPr>
          <a:lstStyle/>
          <a:p>
            <a:pPr algn="ctr"/>
            <a:r>
              <a:rPr lang="fi-FI" sz="2800" dirty="0">
                <a:solidFill>
                  <a:srgbClr val="ED7D31"/>
                </a:solidFill>
                <a:latin typeface="Helvetica Neue" panose="02000503000000020004" pitchFamily="2" charset="0"/>
                <a:ea typeface="Helvetica Neue" panose="02000503000000020004" pitchFamily="2" charset="0"/>
                <a:cs typeface="Helvetica Neue" panose="02000503000000020004" pitchFamily="2" charset="0"/>
              </a:rPr>
              <a:t>1-2 </a:t>
            </a:r>
            <a:r>
              <a:rPr lang="fi-FI" sz="2800" dirty="0" err="1">
                <a:solidFill>
                  <a:srgbClr val="ED7D31"/>
                </a:solidFill>
                <a:latin typeface="Helvetica Neue" panose="02000503000000020004" pitchFamily="2" charset="0"/>
                <a:ea typeface="Helvetica Neue" panose="02000503000000020004" pitchFamily="2" charset="0"/>
                <a:cs typeface="Helvetica Neue" panose="02000503000000020004" pitchFamily="2" charset="0"/>
              </a:rPr>
              <a:t>days</a:t>
            </a:r>
            <a:r>
              <a:rPr lang="fi-FI" sz="2800" dirty="0">
                <a:solidFill>
                  <a:srgbClr val="ED7D31"/>
                </a:solidFill>
                <a:latin typeface="Helvetica Neue" panose="02000503000000020004" pitchFamily="2" charset="0"/>
                <a:ea typeface="Helvetica Neue" panose="02000503000000020004" pitchFamily="2" charset="0"/>
                <a:cs typeface="Helvetica Neue" panose="02000503000000020004" pitchFamily="2" charset="0"/>
              </a:rPr>
              <a:t>, </a:t>
            </a:r>
            <a:r>
              <a:rPr lang="fi-FI" sz="2800" dirty="0">
                <a:solidFill>
                  <a:srgbClr val="FEC003"/>
                </a:solidFill>
                <a:latin typeface="Helvetica Neue" panose="02000503000000020004" pitchFamily="2" charset="0"/>
                <a:ea typeface="Helvetica Neue" panose="02000503000000020004" pitchFamily="2" charset="0"/>
                <a:cs typeface="Helvetica Neue" panose="02000503000000020004" pitchFamily="2" charset="0"/>
              </a:rPr>
              <a:t>3-4 </a:t>
            </a:r>
            <a:r>
              <a:rPr lang="fi-FI" sz="2800" dirty="0" err="1">
                <a:solidFill>
                  <a:srgbClr val="FEC003"/>
                </a:solidFill>
                <a:latin typeface="Helvetica Neue" panose="02000503000000020004" pitchFamily="2" charset="0"/>
                <a:ea typeface="Helvetica Neue" panose="02000503000000020004" pitchFamily="2" charset="0"/>
                <a:cs typeface="Helvetica Neue" panose="02000503000000020004" pitchFamily="2" charset="0"/>
              </a:rPr>
              <a:t>days</a:t>
            </a:r>
            <a:r>
              <a:rPr lang="fi-FI" sz="2800" dirty="0">
                <a:solidFill>
                  <a:srgbClr val="FEC003"/>
                </a:solidFill>
                <a:latin typeface="Helvetica Neue" panose="02000503000000020004" pitchFamily="2" charset="0"/>
                <a:ea typeface="Helvetica Neue" panose="02000503000000020004" pitchFamily="2" charset="0"/>
                <a:cs typeface="Helvetica Neue" panose="02000503000000020004" pitchFamily="2" charset="0"/>
              </a:rPr>
              <a:t> </a:t>
            </a:r>
            <a:r>
              <a:rPr lang="fi-FI" sz="2800" dirty="0" err="1">
                <a:latin typeface="Helvetica Neue" panose="02000503000000020004" pitchFamily="2" charset="0"/>
                <a:ea typeface="Helvetica Neue" panose="02000503000000020004" pitchFamily="2" charset="0"/>
                <a:cs typeface="Helvetica Neue" panose="02000503000000020004" pitchFamily="2" charset="0"/>
              </a:rPr>
              <a:t>or</a:t>
            </a:r>
            <a:r>
              <a:rPr lang="fi-FI" sz="2800" dirty="0">
                <a:solidFill>
                  <a:srgbClr val="ED7D31"/>
                </a:solidFill>
                <a:latin typeface="Helvetica Neue" panose="02000503000000020004" pitchFamily="2" charset="0"/>
                <a:ea typeface="Helvetica Neue" panose="02000503000000020004" pitchFamily="2" charset="0"/>
                <a:cs typeface="Helvetica Neue" panose="02000503000000020004" pitchFamily="2" charset="0"/>
              </a:rPr>
              <a:t> </a:t>
            </a:r>
            <a:r>
              <a:rPr lang="fi-FI" sz="2800" dirty="0">
                <a:solidFill>
                  <a:srgbClr val="70AD46"/>
                </a:solidFill>
                <a:latin typeface="Helvetica Neue" panose="02000503000000020004" pitchFamily="2" charset="0"/>
                <a:ea typeface="Helvetica Neue" panose="02000503000000020004" pitchFamily="2" charset="0"/>
                <a:cs typeface="Helvetica Neue" panose="02000503000000020004" pitchFamily="2" charset="0"/>
              </a:rPr>
              <a:t>5+ </a:t>
            </a:r>
            <a:r>
              <a:rPr lang="fi-FI" sz="2800" dirty="0" err="1">
                <a:solidFill>
                  <a:srgbClr val="70AD46"/>
                </a:solidFill>
                <a:latin typeface="Helvetica Neue" panose="02000503000000020004" pitchFamily="2" charset="0"/>
                <a:ea typeface="Helvetica Neue" panose="02000503000000020004" pitchFamily="2" charset="0"/>
                <a:cs typeface="Helvetica Neue" panose="02000503000000020004" pitchFamily="2" charset="0"/>
              </a:rPr>
              <a:t>days</a:t>
            </a:r>
            <a:endParaRPr lang="fi-FI" sz="2800" dirty="0">
              <a:solidFill>
                <a:srgbClr val="70AD46"/>
              </a:solidFill>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9" name="Picture 18">
            <a:extLst>
              <a:ext uri="{FF2B5EF4-FFF2-40B4-BE49-F238E27FC236}">
                <a16:creationId xmlns:a16="http://schemas.microsoft.com/office/drawing/2014/main" id="{0E8E89F6-79BA-F447-8077-B5A61EB9360A}"/>
              </a:ext>
            </a:extLst>
          </p:cNvPr>
          <p:cNvPicPr>
            <a:picLocks noChangeAspect="1"/>
          </p:cNvPicPr>
          <p:nvPr/>
        </p:nvPicPr>
        <p:blipFill rotWithShape="1">
          <a:blip r:embed="rId5">
            <a:alphaModFix/>
            <a:extLst>
              <a:ext uri="{28A0092B-C50C-407E-A947-70E740481C1C}">
                <a14:useLocalDpi xmlns:a14="http://schemas.microsoft.com/office/drawing/2010/main" val="0"/>
              </a:ext>
            </a:extLst>
          </a:blip>
          <a:srcRect l="13979" t="15209" r="15874" b="11188"/>
          <a:stretch/>
        </p:blipFill>
        <p:spPr>
          <a:xfrm>
            <a:off x="3203848" y="2355726"/>
            <a:ext cx="2664302" cy="2787774"/>
          </a:xfrm>
          <a:prstGeom prst="rect">
            <a:avLst/>
          </a:prstGeom>
        </p:spPr>
      </p:pic>
      <p:sp>
        <p:nvSpPr>
          <p:cNvPr id="22" name="TextBox 21">
            <a:extLst>
              <a:ext uri="{FF2B5EF4-FFF2-40B4-BE49-F238E27FC236}">
                <a16:creationId xmlns:a16="http://schemas.microsoft.com/office/drawing/2014/main" id="{8C578DCA-15AF-324B-9D1D-B103E5ED91ED}"/>
              </a:ext>
            </a:extLst>
          </p:cNvPr>
          <p:cNvSpPr txBox="1"/>
          <p:nvPr/>
        </p:nvSpPr>
        <p:spPr>
          <a:xfrm>
            <a:off x="1090836" y="330209"/>
            <a:ext cx="697627" cy="369332"/>
          </a:xfrm>
          <a:prstGeom prst="rect">
            <a:avLst/>
          </a:prstGeom>
          <a:noFill/>
        </p:spPr>
        <p:txBody>
          <a:bodyPr wrap="none" rtlCol="0">
            <a:spAutoFit/>
          </a:bodyPr>
          <a:lstStyle/>
          <a:p>
            <a:r>
              <a:rPr lang="en-US" dirty="0">
                <a:solidFill>
                  <a:schemeClr val="bg2">
                    <a:lumMod val="25000"/>
                  </a:schemeClr>
                </a:solidFill>
                <a:latin typeface="Helvetica Neue" panose="02000503000000020004" pitchFamily="2" charset="0"/>
                <a:ea typeface="Helvetica Neue" panose="02000503000000020004" pitchFamily="2" charset="0"/>
                <a:cs typeface="Helvetica Neue" panose="02000503000000020004" pitchFamily="2" charset="0"/>
              </a:rPr>
              <a:t>2017</a:t>
            </a:r>
          </a:p>
        </p:txBody>
      </p:sp>
      <p:sp>
        <p:nvSpPr>
          <p:cNvPr id="23" name="TextBox 22">
            <a:extLst>
              <a:ext uri="{FF2B5EF4-FFF2-40B4-BE49-F238E27FC236}">
                <a16:creationId xmlns:a16="http://schemas.microsoft.com/office/drawing/2014/main" id="{45511647-5225-C645-A665-9A110D635512}"/>
              </a:ext>
            </a:extLst>
          </p:cNvPr>
          <p:cNvSpPr txBox="1"/>
          <p:nvPr/>
        </p:nvSpPr>
        <p:spPr>
          <a:xfrm>
            <a:off x="4221509" y="1986394"/>
            <a:ext cx="697627" cy="369332"/>
          </a:xfrm>
          <a:prstGeom prst="rect">
            <a:avLst/>
          </a:prstGeom>
          <a:noFill/>
        </p:spPr>
        <p:txBody>
          <a:bodyPr wrap="none" rtlCol="0">
            <a:spAutoFit/>
          </a:bodyPr>
          <a:lstStyle/>
          <a:p>
            <a:r>
              <a:rPr lang="en-US" dirty="0">
                <a:solidFill>
                  <a:schemeClr val="bg2">
                    <a:lumMod val="25000"/>
                  </a:schemeClr>
                </a:solidFill>
                <a:latin typeface="Helvetica Neue" panose="02000503000000020004" pitchFamily="2" charset="0"/>
                <a:ea typeface="Helvetica Neue" panose="02000503000000020004" pitchFamily="2" charset="0"/>
                <a:cs typeface="Helvetica Neue" panose="02000503000000020004" pitchFamily="2" charset="0"/>
              </a:rPr>
              <a:t>2018</a:t>
            </a:r>
          </a:p>
        </p:txBody>
      </p:sp>
      <p:sp>
        <p:nvSpPr>
          <p:cNvPr id="24" name="TextBox 23">
            <a:extLst>
              <a:ext uri="{FF2B5EF4-FFF2-40B4-BE49-F238E27FC236}">
                <a16:creationId xmlns:a16="http://schemas.microsoft.com/office/drawing/2014/main" id="{68ABA495-C437-2843-9DA9-84A52D9108EC}"/>
              </a:ext>
            </a:extLst>
          </p:cNvPr>
          <p:cNvSpPr txBox="1"/>
          <p:nvPr/>
        </p:nvSpPr>
        <p:spPr>
          <a:xfrm>
            <a:off x="7352181" y="330209"/>
            <a:ext cx="697627" cy="369332"/>
          </a:xfrm>
          <a:prstGeom prst="rect">
            <a:avLst/>
          </a:prstGeom>
          <a:noFill/>
        </p:spPr>
        <p:txBody>
          <a:bodyPr wrap="none" rtlCol="0">
            <a:spAutoFit/>
          </a:bodyPr>
          <a:lstStyle/>
          <a:p>
            <a:r>
              <a:rPr lang="en-US" i="1" dirty="0">
                <a:solidFill>
                  <a:schemeClr val="bg2">
                    <a:lumMod val="25000"/>
                  </a:schemeClr>
                </a:solidFill>
                <a:latin typeface="Helvetica Neue" panose="02000503000000020004" pitchFamily="2" charset="0"/>
                <a:ea typeface="Helvetica Neue" panose="02000503000000020004" pitchFamily="2" charset="0"/>
                <a:cs typeface="Helvetica Neue" panose="02000503000000020004" pitchFamily="2" charset="0"/>
              </a:rPr>
              <a:t>2019</a:t>
            </a:r>
          </a:p>
        </p:txBody>
      </p:sp>
    </p:spTree>
    <p:extLst>
      <p:ext uri="{BB962C8B-B14F-4D97-AF65-F5344CB8AC3E}">
        <p14:creationId xmlns:p14="http://schemas.microsoft.com/office/powerpoint/2010/main" val="17683277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10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2FF290-5CEB-0941-9595-B75266305CC9}"/>
              </a:ext>
            </a:extLst>
          </p:cNvPr>
          <p:cNvPicPr>
            <a:picLocks noChangeAspect="1"/>
          </p:cNvPicPr>
          <p:nvPr/>
        </p:nvPicPr>
        <p:blipFill rotWithShape="1">
          <a:blip r:embed="rId3"/>
          <a:srcRect t="5165" b="5165"/>
          <a:stretch/>
        </p:blipFill>
        <p:spPr>
          <a:xfrm>
            <a:off x="3424" y="1"/>
            <a:ext cx="9137153" cy="5143500"/>
          </a:xfrm>
          <a:prstGeom prst="rect">
            <a:avLst/>
          </a:prstGeom>
        </p:spPr>
      </p:pic>
      <p:sp>
        <p:nvSpPr>
          <p:cNvPr id="6" name="Rectangle 5">
            <a:extLst>
              <a:ext uri="{FF2B5EF4-FFF2-40B4-BE49-F238E27FC236}">
                <a16:creationId xmlns:a16="http://schemas.microsoft.com/office/drawing/2014/main" id="{7D514420-0470-C64B-B105-92FCA3A3023C}"/>
              </a:ext>
            </a:extLst>
          </p:cNvPr>
          <p:cNvSpPr/>
          <p:nvPr/>
        </p:nvSpPr>
        <p:spPr>
          <a:xfrm>
            <a:off x="251520" y="213488"/>
            <a:ext cx="8640960" cy="4716524"/>
          </a:xfrm>
          <a:prstGeom prst="rect">
            <a:avLst/>
          </a:prstGeom>
          <a:solidFill>
            <a:schemeClr val="bg1">
              <a:alpha val="7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 name="Title 7">
            <a:extLst>
              <a:ext uri="{FF2B5EF4-FFF2-40B4-BE49-F238E27FC236}">
                <a16:creationId xmlns:a16="http://schemas.microsoft.com/office/drawing/2014/main" id="{3582F13A-40E8-034D-A74D-82826D45D7EB}"/>
              </a:ext>
            </a:extLst>
          </p:cNvPr>
          <p:cNvSpPr txBox="1">
            <a:spLocks/>
          </p:cNvSpPr>
          <p:nvPr/>
        </p:nvSpPr>
        <p:spPr>
          <a:xfrm>
            <a:off x="323528" y="338400"/>
            <a:ext cx="8496944" cy="751840"/>
          </a:xfrm>
          <a:prstGeom prst="rect">
            <a:avLst/>
          </a:prstGeom>
        </p:spPr>
        <p:txBody>
          <a:bodyPr anchor="ctr">
            <a:noAutofit/>
          </a:bodyPr>
          <a:lstStyle>
            <a:lvl1pPr algn="l" rtl="0" eaLnBrk="1" latinLnBrk="0" hangingPunct="1">
              <a:spcBef>
                <a:spcPct val="0"/>
              </a:spcBef>
              <a:buNone/>
              <a:defRPr kumimoji="0" sz="2800" b="1" kern="1200" spc="-150" baseline="0">
                <a:solidFill>
                  <a:schemeClr val="bg2">
                    <a:lumMod val="25000"/>
                  </a:schemeClr>
                </a:solidFill>
                <a:latin typeface="+mj-lt"/>
                <a:ea typeface="+mj-ea"/>
                <a:cs typeface="+mj-cs"/>
              </a:defRPr>
            </a:lvl1pPr>
          </a:lstStyle>
          <a:p>
            <a:pPr algn="ctr"/>
            <a:r>
              <a:rPr lang="fi-FI" dirty="0" err="1">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Hackathons</a:t>
            </a:r>
            <a:r>
              <a:rPr lang="fi-FI" dirty="0">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 @ Ideasquare</a:t>
            </a:r>
            <a:endParaRPr lang="fi-FI"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7">
            <a:extLst>
              <a:ext uri="{FF2B5EF4-FFF2-40B4-BE49-F238E27FC236}">
                <a16:creationId xmlns:a16="http://schemas.microsoft.com/office/drawing/2014/main" id="{27527E45-1E1D-AD45-B479-62912A575A16}"/>
              </a:ext>
            </a:extLst>
          </p:cNvPr>
          <p:cNvSpPr txBox="1">
            <a:spLocks/>
          </p:cNvSpPr>
          <p:nvPr/>
        </p:nvSpPr>
        <p:spPr>
          <a:xfrm>
            <a:off x="971600" y="1617644"/>
            <a:ext cx="7200800" cy="2970330"/>
          </a:xfrm>
          <a:prstGeom prst="rect">
            <a:avLst/>
          </a:prstGeom>
        </p:spPr>
        <p:txBody>
          <a:bodyPr vert="horz" lIns="45720" rIns="45720" anchor="t">
            <a:normAutofit/>
          </a:bodyPr>
          <a:lstStyle>
            <a:lvl1pPr algn="r" rtl="0" eaLnBrk="1" latinLnBrk="0" hangingPunct="1">
              <a:spcBef>
                <a:spcPct val="0"/>
              </a:spcBef>
              <a:buNone/>
              <a:defRPr kumimoji="0" sz="3200" b="1" kern="1200" spc="-150" baseline="0">
                <a:solidFill>
                  <a:schemeClr val="bg2">
                    <a:lumMod val="25000"/>
                  </a:schemeClr>
                </a:solidFill>
                <a:latin typeface="+mj-lt"/>
                <a:ea typeface="+mj-ea"/>
                <a:cs typeface="+mj-cs"/>
              </a:defRPr>
            </a:lvl1pPr>
          </a:lstStyle>
          <a:p>
            <a:pPr algn="l">
              <a:lnSpc>
                <a:spcPct val="120000"/>
              </a:lnSpc>
            </a:pPr>
            <a:r>
              <a:rPr lang="en-US" sz="2000" b="0" dirty="0" err="1">
                <a:latin typeface="Helvetica Neue" panose="02000503000000020004" pitchFamily="2" charset="0"/>
                <a:ea typeface="Helvetica Neue" panose="02000503000000020004" pitchFamily="2" charset="0"/>
                <a:cs typeface="Helvetica Neue" panose="02000503000000020004" pitchFamily="2" charset="0"/>
              </a:rPr>
              <a:t>Ideasquare</a:t>
            </a:r>
            <a:r>
              <a:rPr lang="en-US" sz="2000" b="0" dirty="0">
                <a:latin typeface="Helvetica Neue" panose="02000503000000020004" pitchFamily="2" charset="0"/>
                <a:ea typeface="Helvetica Neue" panose="02000503000000020004" pitchFamily="2" charset="0"/>
                <a:cs typeface="Helvetica Neue" panose="02000503000000020004" pitchFamily="2" charset="0"/>
              </a:rPr>
              <a:t> is helping the hackathon organizers but usually not responsible for the event. This means that the hackathons have a lot of variety in the topics and themes. This also increases serendipity. CERN internal hackathons are usually project related hackathons (for example </a:t>
            </a:r>
            <a:r>
              <a:rPr lang="en-US" sz="2000" b="0" dirty="0" err="1">
                <a:latin typeface="Helvetica Neue" panose="02000503000000020004" pitchFamily="2" charset="0"/>
                <a:ea typeface="Helvetica Neue" panose="02000503000000020004" pitchFamily="2" charset="0"/>
                <a:cs typeface="Helvetica Neue" panose="02000503000000020004" pitchFamily="2" charset="0"/>
              </a:rPr>
              <a:t>LCHb</a:t>
            </a:r>
            <a:r>
              <a:rPr lang="en-US" sz="2000" b="0" dirty="0">
                <a:latin typeface="Helvetica Neue" panose="02000503000000020004" pitchFamily="2" charset="0"/>
                <a:ea typeface="Helvetica Neue" panose="02000503000000020004" pitchFamily="2" charset="0"/>
                <a:cs typeface="Helvetica Neue" panose="02000503000000020004" pitchFamily="2" charset="0"/>
              </a:rPr>
              <a:t> hackathon). The Port is the oldest hackathon organizer at </a:t>
            </a:r>
            <a:r>
              <a:rPr lang="en-US" sz="2000" b="0" dirty="0" err="1">
                <a:latin typeface="Helvetica Neue" panose="02000503000000020004" pitchFamily="2" charset="0"/>
                <a:ea typeface="Helvetica Neue" panose="02000503000000020004" pitchFamily="2" charset="0"/>
                <a:cs typeface="Helvetica Neue" panose="02000503000000020004" pitchFamily="2" charset="0"/>
              </a:rPr>
              <a:t>Ideasquare</a:t>
            </a:r>
            <a:r>
              <a:rPr lang="en-US" sz="2000" b="0" dirty="0">
                <a:latin typeface="Helvetica Neue" panose="02000503000000020004" pitchFamily="2" charset="0"/>
                <a:ea typeface="Helvetica Neue" panose="02000503000000020004" pitchFamily="2" charset="0"/>
                <a:cs typeface="Helvetica Neue" panose="02000503000000020004" pitchFamily="2" charset="0"/>
              </a:rPr>
              <a:t>. </a:t>
            </a:r>
          </a:p>
          <a:p>
            <a:pPr algn="l">
              <a:lnSpc>
                <a:spcPct val="120000"/>
              </a:lnSpc>
            </a:pPr>
            <a:endParaRPr lang="en-US" sz="2000" b="0" dirty="0">
              <a:latin typeface="Helvetica Neue" panose="02000503000000020004" pitchFamily="2" charset="0"/>
              <a:ea typeface="Helvetica Neue" panose="02000503000000020004" pitchFamily="2" charset="0"/>
              <a:cs typeface="Helvetica Neue" panose="02000503000000020004" pitchFamily="2" charset="0"/>
            </a:endParaRPr>
          </a:p>
          <a:p>
            <a:pPr algn="l">
              <a:lnSpc>
                <a:spcPct val="120000"/>
              </a:lnSpc>
            </a:pPr>
            <a:r>
              <a:rPr lang="en-US" sz="2000" b="0" dirty="0">
                <a:latin typeface="Helvetica Neue" panose="02000503000000020004" pitchFamily="2" charset="0"/>
                <a:ea typeface="Helvetica Neue" panose="02000503000000020004" pitchFamily="2" charset="0"/>
                <a:cs typeface="Helvetica Neue" panose="02000503000000020004" pitchFamily="2" charset="0"/>
              </a:rPr>
              <a:t>An average hackathon is 3 days long (2017 &amp; 2018: 3 days, </a:t>
            </a:r>
            <a:r>
              <a:rPr lang="en-US" sz="2000" b="0" i="1" dirty="0">
                <a:latin typeface="Helvetica Neue" panose="02000503000000020004" pitchFamily="2" charset="0"/>
                <a:ea typeface="Helvetica Neue" panose="02000503000000020004" pitchFamily="2" charset="0"/>
                <a:cs typeface="Helvetica Neue" panose="02000503000000020004" pitchFamily="2" charset="0"/>
              </a:rPr>
              <a:t>2019: 4 days)</a:t>
            </a:r>
          </a:p>
        </p:txBody>
      </p:sp>
    </p:spTree>
    <p:extLst>
      <p:ext uri="{BB962C8B-B14F-4D97-AF65-F5344CB8AC3E}">
        <p14:creationId xmlns:p14="http://schemas.microsoft.com/office/powerpoint/2010/main" val="8048325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7">
            <a:extLst>
              <a:ext uri="{FF2B5EF4-FFF2-40B4-BE49-F238E27FC236}">
                <a16:creationId xmlns:a16="http://schemas.microsoft.com/office/drawing/2014/main" id="{41CD1AE2-0112-D44A-B5AC-0635DF66ED33}"/>
              </a:ext>
            </a:extLst>
          </p:cNvPr>
          <p:cNvSpPr txBox="1">
            <a:spLocks/>
          </p:cNvSpPr>
          <p:nvPr/>
        </p:nvSpPr>
        <p:spPr>
          <a:xfrm>
            <a:off x="2843808" y="1617644"/>
            <a:ext cx="3456384" cy="1908212"/>
          </a:xfrm>
          <a:prstGeom prst="rect">
            <a:avLst/>
          </a:prstGeom>
        </p:spPr>
        <p:txBody>
          <a:bodyPr vert="horz" lIns="45720" rIns="45720" anchor="t">
            <a:normAutofit/>
          </a:bodyPr>
          <a:lstStyle>
            <a:lvl1pPr algn="r" rtl="0" eaLnBrk="1" latinLnBrk="0" hangingPunct="1">
              <a:spcBef>
                <a:spcPct val="0"/>
              </a:spcBef>
              <a:buNone/>
              <a:defRPr kumimoji="0" sz="3200" b="1" kern="1200" spc="-150" baseline="0">
                <a:solidFill>
                  <a:schemeClr val="bg2">
                    <a:lumMod val="25000"/>
                  </a:schemeClr>
                </a:solidFill>
                <a:latin typeface="+mj-lt"/>
                <a:ea typeface="+mj-ea"/>
                <a:cs typeface="+mj-cs"/>
              </a:defRPr>
            </a:lvl1pPr>
          </a:lstStyle>
          <a:p>
            <a:pPr algn="l">
              <a:lnSpc>
                <a:spcPct val="120000"/>
              </a:lnSpc>
            </a:pPr>
            <a:r>
              <a:rPr lang="fi-FI" sz="2400" u="sng" dirty="0" err="1">
                <a:latin typeface="Helvetica Neue" panose="02000503000000020004" pitchFamily="2" charset="0"/>
                <a:ea typeface="Helvetica Neue" panose="02000503000000020004" pitchFamily="2" charset="0"/>
                <a:cs typeface="Helvetica Neue" panose="02000503000000020004" pitchFamily="2" charset="0"/>
              </a:rPr>
              <a:t>Year</a:t>
            </a:r>
            <a:r>
              <a:rPr lang="fi-FI" sz="2400" dirty="0">
                <a:latin typeface="Helvetica Neue" panose="02000503000000020004" pitchFamily="2" charset="0"/>
                <a:ea typeface="Helvetica Neue" panose="02000503000000020004" pitchFamily="2" charset="0"/>
                <a:cs typeface="Helvetica Neue" panose="02000503000000020004" pitchFamily="2" charset="0"/>
              </a:rPr>
              <a:t>			</a:t>
            </a:r>
            <a:r>
              <a:rPr lang="fi-FI" sz="2400" u="sng" dirty="0">
                <a:latin typeface="Helvetica Neue" panose="02000503000000020004" pitchFamily="2" charset="0"/>
                <a:ea typeface="Helvetica Neue" panose="02000503000000020004" pitchFamily="2" charset="0"/>
                <a:cs typeface="Helvetica Neue" panose="02000503000000020004" pitchFamily="2" charset="0"/>
              </a:rPr>
              <a:t>Total</a:t>
            </a:r>
          </a:p>
          <a:p>
            <a:pPr algn="l">
              <a:lnSpc>
                <a:spcPct val="120000"/>
              </a:lnSpc>
            </a:pPr>
            <a:r>
              <a:rPr lang="fi-FI" sz="2400" b="0" dirty="0">
                <a:latin typeface="Helvetica Neue" panose="02000503000000020004" pitchFamily="2" charset="0"/>
                <a:ea typeface="Helvetica Neue" panose="02000503000000020004" pitchFamily="2" charset="0"/>
                <a:cs typeface="Helvetica Neue" panose="02000503000000020004" pitchFamily="2" charset="0"/>
              </a:rPr>
              <a:t>2017			13</a:t>
            </a:r>
          </a:p>
          <a:p>
            <a:pPr algn="l">
              <a:lnSpc>
                <a:spcPct val="120000"/>
              </a:lnSpc>
            </a:pPr>
            <a:r>
              <a:rPr lang="fi-FI" sz="2400" b="0" dirty="0">
                <a:latin typeface="Helvetica Neue" panose="02000503000000020004" pitchFamily="2" charset="0"/>
                <a:ea typeface="Helvetica Neue" panose="02000503000000020004" pitchFamily="2" charset="0"/>
                <a:cs typeface="Helvetica Neue" panose="02000503000000020004" pitchFamily="2" charset="0"/>
              </a:rPr>
              <a:t>2018			14</a:t>
            </a:r>
          </a:p>
          <a:p>
            <a:pPr algn="l">
              <a:lnSpc>
                <a:spcPct val="120000"/>
              </a:lnSpc>
            </a:pPr>
            <a:r>
              <a:rPr lang="fi-FI" sz="2400" b="0" i="1" dirty="0">
                <a:latin typeface="Helvetica Neue" panose="02000503000000020004" pitchFamily="2" charset="0"/>
                <a:ea typeface="Helvetica Neue" panose="02000503000000020004" pitchFamily="2" charset="0"/>
                <a:cs typeface="Helvetica Neue" panose="02000503000000020004" pitchFamily="2" charset="0"/>
              </a:rPr>
              <a:t>2019 			12</a:t>
            </a:r>
          </a:p>
        </p:txBody>
      </p:sp>
      <p:sp>
        <p:nvSpPr>
          <p:cNvPr id="6" name="Title 7">
            <a:extLst>
              <a:ext uri="{FF2B5EF4-FFF2-40B4-BE49-F238E27FC236}">
                <a16:creationId xmlns:a16="http://schemas.microsoft.com/office/drawing/2014/main" id="{8B9AB494-899E-CD4F-B6FC-03E3D50C7516}"/>
              </a:ext>
            </a:extLst>
          </p:cNvPr>
          <p:cNvSpPr>
            <a:spLocks noGrp="1"/>
          </p:cNvSpPr>
          <p:nvPr>
            <p:ph type="title"/>
          </p:nvPr>
        </p:nvSpPr>
        <p:spPr>
          <a:xfrm>
            <a:off x="323528" y="338400"/>
            <a:ext cx="8496944" cy="751840"/>
          </a:xfrm>
        </p:spPr>
        <p:txBody>
          <a:bodyPr>
            <a:noAutofit/>
          </a:bodyPr>
          <a:lstStyle/>
          <a:p>
            <a:pPr algn="ctr"/>
            <a:r>
              <a:rPr lang="fi-FI" sz="2800" dirty="0" err="1">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Hackathons</a:t>
            </a:r>
            <a:r>
              <a:rPr lang="fi-FI" sz="2800" dirty="0">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 @ Ideasquare</a:t>
            </a:r>
            <a:endParaRPr lang="fi-FI" sz="2800"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24128349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899FE07-1D82-AB4B-A666-BAEA418ACDFA}"/>
              </a:ext>
            </a:extLst>
          </p:cNvPr>
          <p:cNvPicPr>
            <a:picLocks noChangeAspect="1"/>
          </p:cNvPicPr>
          <p:nvPr/>
        </p:nvPicPr>
        <p:blipFill rotWithShape="1">
          <a:blip r:embed="rId3">
            <a:extLst>
              <a:ext uri="{28A0092B-C50C-407E-A947-70E740481C1C}">
                <a14:useLocalDpi xmlns:a14="http://schemas.microsoft.com/office/drawing/2010/main" val="0"/>
              </a:ext>
            </a:extLst>
          </a:blip>
          <a:srcRect l="18147" t="16461" r="18147" b="13420"/>
          <a:stretch/>
        </p:blipFill>
        <p:spPr>
          <a:xfrm>
            <a:off x="6259600" y="699542"/>
            <a:ext cx="2880320" cy="2760588"/>
          </a:xfrm>
          <a:prstGeom prst="rect">
            <a:avLst/>
          </a:prstGeom>
        </p:spPr>
      </p:pic>
      <p:pic>
        <p:nvPicPr>
          <p:cNvPr id="8" name="Picture 7">
            <a:extLst>
              <a:ext uri="{FF2B5EF4-FFF2-40B4-BE49-F238E27FC236}">
                <a16:creationId xmlns:a16="http://schemas.microsoft.com/office/drawing/2014/main" id="{F66708C3-9548-1B45-A27C-B1BBD145DF41}"/>
              </a:ext>
            </a:extLst>
          </p:cNvPr>
          <p:cNvPicPr>
            <a:picLocks noChangeAspect="1"/>
          </p:cNvPicPr>
          <p:nvPr/>
        </p:nvPicPr>
        <p:blipFill rotWithShape="1">
          <a:blip r:embed="rId4">
            <a:extLst>
              <a:ext uri="{28A0092B-C50C-407E-A947-70E740481C1C}">
                <a14:useLocalDpi xmlns:a14="http://schemas.microsoft.com/office/drawing/2010/main" val="0"/>
              </a:ext>
            </a:extLst>
          </a:blip>
          <a:srcRect l="17967" t="14539" r="17967" b="11837"/>
          <a:stretch/>
        </p:blipFill>
        <p:spPr>
          <a:xfrm>
            <a:off x="3131840" y="2211710"/>
            <a:ext cx="2880320" cy="2917304"/>
          </a:xfrm>
          <a:prstGeom prst="rect">
            <a:avLst/>
          </a:prstGeom>
        </p:spPr>
      </p:pic>
      <p:pic>
        <p:nvPicPr>
          <p:cNvPr id="6" name="Picture 5">
            <a:extLst>
              <a:ext uri="{FF2B5EF4-FFF2-40B4-BE49-F238E27FC236}">
                <a16:creationId xmlns:a16="http://schemas.microsoft.com/office/drawing/2014/main" id="{49C300FC-DA6E-5249-99E1-77BEF20A7D01}"/>
              </a:ext>
            </a:extLst>
          </p:cNvPr>
          <p:cNvPicPr>
            <a:picLocks noChangeAspect="1"/>
          </p:cNvPicPr>
          <p:nvPr/>
        </p:nvPicPr>
        <p:blipFill rotWithShape="1">
          <a:blip r:embed="rId5">
            <a:extLst>
              <a:ext uri="{28A0092B-C50C-407E-A947-70E740481C1C}">
                <a14:useLocalDpi xmlns:a14="http://schemas.microsoft.com/office/drawing/2010/main" val="0"/>
              </a:ext>
            </a:extLst>
          </a:blip>
          <a:srcRect l="18235" t="16996" r="18236" b="13655"/>
          <a:stretch/>
        </p:blipFill>
        <p:spPr>
          <a:xfrm>
            <a:off x="0" y="699542"/>
            <a:ext cx="2771801" cy="2644385"/>
          </a:xfrm>
          <a:prstGeom prst="rect">
            <a:avLst/>
          </a:prstGeom>
        </p:spPr>
      </p:pic>
      <p:sp>
        <p:nvSpPr>
          <p:cNvPr id="15" name="Title 7">
            <a:extLst>
              <a:ext uri="{FF2B5EF4-FFF2-40B4-BE49-F238E27FC236}">
                <a16:creationId xmlns:a16="http://schemas.microsoft.com/office/drawing/2014/main" id="{A0FD804D-DEC3-8542-A26B-96695D9E27E2}"/>
              </a:ext>
            </a:extLst>
          </p:cNvPr>
          <p:cNvSpPr>
            <a:spLocks noGrp="1"/>
          </p:cNvSpPr>
          <p:nvPr>
            <p:ph type="title"/>
          </p:nvPr>
        </p:nvSpPr>
        <p:spPr>
          <a:xfrm>
            <a:off x="2195737" y="338400"/>
            <a:ext cx="4752527" cy="751840"/>
          </a:xfrm>
        </p:spPr>
        <p:txBody>
          <a:bodyPr>
            <a:noAutofit/>
          </a:bodyPr>
          <a:lstStyle/>
          <a:p>
            <a:pPr algn="ctr"/>
            <a:r>
              <a:rPr lang="en-US" sz="2800" dirty="0">
                <a:solidFill>
                  <a:srgbClr val="ED7D31"/>
                </a:solidFill>
                <a:latin typeface="Helvetica Neue" panose="02000503000000020004" pitchFamily="2" charset="0"/>
                <a:ea typeface="Helvetica Neue" panose="02000503000000020004" pitchFamily="2" charset="0"/>
                <a:cs typeface="Helvetica Neue" panose="02000503000000020004" pitchFamily="2" charset="0"/>
              </a:rPr>
              <a:t>Open </a:t>
            </a:r>
            <a:r>
              <a:rPr lang="en-US" sz="2800" dirty="0">
                <a:latin typeface="Helvetica Neue" panose="02000503000000020004" pitchFamily="2" charset="0"/>
                <a:ea typeface="Helvetica Neue" panose="02000503000000020004" pitchFamily="2" charset="0"/>
                <a:cs typeface="Helvetica Neue" panose="02000503000000020004" pitchFamily="2" charset="0"/>
              </a:rPr>
              <a:t>vs.</a:t>
            </a:r>
            <a:r>
              <a:rPr lang="en-US" sz="2800" dirty="0">
                <a:solidFill>
                  <a:srgbClr val="5B9BD5"/>
                </a:solidFill>
                <a:latin typeface="Helvetica Neue" panose="02000503000000020004" pitchFamily="2" charset="0"/>
                <a:ea typeface="Helvetica Neue" panose="02000503000000020004" pitchFamily="2" charset="0"/>
                <a:cs typeface="Helvetica Neue" panose="02000503000000020004" pitchFamily="2" charset="0"/>
              </a:rPr>
              <a:t> CERN internal</a:t>
            </a:r>
            <a:endParaRPr lang="en-US" sz="2800" dirty="0">
              <a:solidFill>
                <a:srgbClr val="ED7D31"/>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6" name="TextBox 15">
            <a:extLst>
              <a:ext uri="{FF2B5EF4-FFF2-40B4-BE49-F238E27FC236}">
                <a16:creationId xmlns:a16="http://schemas.microsoft.com/office/drawing/2014/main" id="{90C966DD-1DE4-D545-83D5-0B001112FADF}"/>
              </a:ext>
            </a:extLst>
          </p:cNvPr>
          <p:cNvSpPr txBox="1"/>
          <p:nvPr/>
        </p:nvSpPr>
        <p:spPr>
          <a:xfrm>
            <a:off x="1037086" y="330210"/>
            <a:ext cx="697627" cy="369332"/>
          </a:xfrm>
          <a:prstGeom prst="rect">
            <a:avLst/>
          </a:prstGeom>
          <a:noFill/>
        </p:spPr>
        <p:txBody>
          <a:bodyPr wrap="none" rtlCol="0">
            <a:spAutoFit/>
          </a:bodyPr>
          <a:lstStyle/>
          <a:p>
            <a:r>
              <a:rPr lang="en-US" dirty="0">
                <a:solidFill>
                  <a:schemeClr val="bg2">
                    <a:lumMod val="25000"/>
                  </a:schemeClr>
                </a:solidFill>
                <a:latin typeface="Helvetica Neue" panose="02000503000000020004" pitchFamily="2" charset="0"/>
                <a:ea typeface="Helvetica Neue" panose="02000503000000020004" pitchFamily="2" charset="0"/>
                <a:cs typeface="Helvetica Neue" panose="02000503000000020004" pitchFamily="2" charset="0"/>
              </a:rPr>
              <a:t>2017</a:t>
            </a:r>
          </a:p>
        </p:txBody>
      </p:sp>
      <p:sp>
        <p:nvSpPr>
          <p:cNvPr id="17" name="TextBox 16">
            <a:extLst>
              <a:ext uri="{FF2B5EF4-FFF2-40B4-BE49-F238E27FC236}">
                <a16:creationId xmlns:a16="http://schemas.microsoft.com/office/drawing/2014/main" id="{54BFA9FC-E6B4-4D43-BFE9-1D485696039D}"/>
              </a:ext>
            </a:extLst>
          </p:cNvPr>
          <p:cNvSpPr txBox="1"/>
          <p:nvPr/>
        </p:nvSpPr>
        <p:spPr>
          <a:xfrm>
            <a:off x="4223186" y="1895170"/>
            <a:ext cx="697627" cy="369332"/>
          </a:xfrm>
          <a:prstGeom prst="rect">
            <a:avLst/>
          </a:prstGeom>
          <a:noFill/>
        </p:spPr>
        <p:txBody>
          <a:bodyPr wrap="none" rtlCol="0">
            <a:spAutoFit/>
          </a:bodyPr>
          <a:lstStyle/>
          <a:p>
            <a:r>
              <a:rPr lang="en-US" dirty="0">
                <a:solidFill>
                  <a:schemeClr val="bg2">
                    <a:lumMod val="25000"/>
                  </a:schemeClr>
                </a:solidFill>
                <a:latin typeface="Helvetica Neue" panose="02000503000000020004" pitchFamily="2" charset="0"/>
                <a:ea typeface="Helvetica Neue" panose="02000503000000020004" pitchFamily="2" charset="0"/>
                <a:cs typeface="Helvetica Neue" panose="02000503000000020004" pitchFamily="2" charset="0"/>
              </a:rPr>
              <a:t>2018</a:t>
            </a:r>
          </a:p>
        </p:txBody>
      </p:sp>
      <p:sp>
        <p:nvSpPr>
          <p:cNvPr id="18" name="TextBox 17">
            <a:extLst>
              <a:ext uri="{FF2B5EF4-FFF2-40B4-BE49-F238E27FC236}">
                <a16:creationId xmlns:a16="http://schemas.microsoft.com/office/drawing/2014/main" id="{C1C47B18-DF90-804B-B319-E576004A74DF}"/>
              </a:ext>
            </a:extLst>
          </p:cNvPr>
          <p:cNvSpPr txBox="1"/>
          <p:nvPr/>
        </p:nvSpPr>
        <p:spPr>
          <a:xfrm>
            <a:off x="7346464" y="330210"/>
            <a:ext cx="697627" cy="369332"/>
          </a:xfrm>
          <a:prstGeom prst="rect">
            <a:avLst/>
          </a:prstGeom>
          <a:noFill/>
        </p:spPr>
        <p:txBody>
          <a:bodyPr wrap="none" rtlCol="0">
            <a:spAutoFit/>
          </a:bodyPr>
          <a:lstStyle/>
          <a:p>
            <a:r>
              <a:rPr lang="en-US" i="1" dirty="0">
                <a:solidFill>
                  <a:schemeClr val="bg2">
                    <a:lumMod val="25000"/>
                  </a:schemeClr>
                </a:solidFill>
                <a:latin typeface="Helvetica Neue" panose="02000503000000020004" pitchFamily="2" charset="0"/>
                <a:ea typeface="Helvetica Neue" panose="02000503000000020004" pitchFamily="2" charset="0"/>
                <a:cs typeface="Helvetica Neue" panose="02000503000000020004" pitchFamily="2" charset="0"/>
              </a:rPr>
              <a:t>2019</a:t>
            </a:r>
          </a:p>
        </p:txBody>
      </p:sp>
    </p:spTree>
    <p:extLst>
      <p:ext uri="{BB962C8B-B14F-4D97-AF65-F5344CB8AC3E}">
        <p14:creationId xmlns:p14="http://schemas.microsoft.com/office/powerpoint/2010/main" val="22092286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10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BD3FC3E-F83E-B945-BCD8-1AC4886D1541}"/>
              </a:ext>
            </a:extLst>
          </p:cNvPr>
          <p:cNvPicPr>
            <a:picLocks noChangeAspect="1"/>
          </p:cNvPicPr>
          <p:nvPr/>
        </p:nvPicPr>
        <p:blipFill rotWithShape="1">
          <a:blip r:embed="rId3"/>
          <a:srcRect t="7841" b="7841"/>
          <a:stretch/>
        </p:blipFill>
        <p:spPr>
          <a:xfrm>
            <a:off x="-3106" y="-1"/>
            <a:ext cx="9150213" cy="5143501"/>
          </a:xfrm>
          <a:prstGeom prst="rect">
            <a:avLst/>
          </a:prstGeom>
        </p:spPr>
      </p:pic>
      <p:sp>
        <p:nvSpPr>
          <p:cNvPr id="6" name="Rectangle 5">
            <a:extLst>
              <a:ext uri="{FF2B5EF4-FFF2-40B4-BE49-F238E27FC236}">
                <a16:creationId xmlns:a16="http://schemas.microsoft.com/office/drawing/2014/main" id="{7D514420-0470-C64B-B105-92FCA3A3023C}"/>
              </a:ext>
            </a:extLst>
          </p:cNvPr>
          <p:cNvSpPr/>
          <p:nvPr/>
        </p:nvSpPr>
        <p:spPr>
          <a:xfrm>
            <a:off x="251520" y="213488"/>
            <a:ext cx="8640960" cy="4716524"/>
          </a:xfrm>
          <a:prstGeom prst="rect">
            <a:avLst/>
          </a:prstGeom>
          <a:solidFill>
            <a:schemeClr val="bg1">
              <a:alpha val="7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Title 7">
            <a:extLst>
              <a:ext uri="{FF2B5EF4-FFF2-40B4-BE49-F238E27FC236}">
                <a16:creationId xmlns:a16="http://schemas.microsoft.com/office/drawing/2014/main" id="{27527E45-1E1D-AD45-B479-62912A575A16}"/>
              </a:ext>
            </a:extLst>
          </p:cNvPr>
          <p:cNvSpPr txBox="1">
            <a:spLocks/>
          </p:cNvSpPr>
          <p:nvPr/>
        </p:nvSpPr>
        <p:spPr>
          <a:xfrm>
            <a:off x="971600" y="1617644"/>
            <a:ext cx="7200800" cy="2754306"/>
          </a:xfrm>
          <a:prstGeom prst="rect">
            <a:avLst/>
          </a:prstGeom>
        </p:spPr>
        <p:txBody>
          <a:bodyPr vert="horz" lIns="45720" rIns="45720" anchor="t">
            <a:normAutofit/>
          </a:bodyPr>
          <a:lstStyle>
            <a:lvl1pPr algn="r" rtl="0" eaLnBrk="1" latinLnBrk="0" hangingPunct="1">
              <a:spcBef>
                <a:spcPct val="0"/>
              </a:spcBef>
              <a:buNone/>
              <a:defRPr kumimoji="0" sz="3200" b="1" kern="1200" spc="-150" baseline="0">
                <a:solidFill>
                  <a:schemeClr val="bg2">
                    <a:lumMod val="25000"/>
                  </a:schemeClr>
                </a:solidFill>
                <a:latin typeface="+mj-lt"/>
                <a:ea typeface="+mj-ea"/>
                <a:cs typeface="+mj-cs"/>
              </a:defRPr>
            </a:lvl1pPr>
          </a:lstStyle>
          <a:p>
            <a:pPr algn="l">
              <a:lnSpc>
                <a:spcPct val="120000"/>
              </a:lnSpc>
            </a:pPr>
            <a:r>
              <a:rPr lang="en-US" sz="2000" b="0" dirty="0">
                <a:latin typeface="Helvetica Neue" panose="02000503000000020004" pitchFamily="2" charset="0"/>
                <a:ea typeface="Helvetica Neue" panose="02000503000000020004" pitchFamily="2" charset="0"/>
                <a:cs typeface="Helvetica Neue" panose="02000503000000020004" pitchFamily="2" charset="0"/>
              </a:rPr>
              <a:t>Workshops and events held at </a:t>
            </a:r>
            <a:r>
              <a:rPr lang="en-US" sz="2000" b="0" dirty="0" err="1">
                <a:latin typeface="Helvetica Neue" panose="02000503000000020004" pitchFamily="2" charset="0"/>
                <a:ea typeface="Helvetica Neue" panose="02000503000000020004" pitchFamily="2" charset="0"/>
                <a:cs typeface="Helvetica Neue" panose="02000503000000020004" pitchFamily="2" charset="0"/>
              </a:rPr>
              <a:t>Ideasquare</a:t>
            </a:r>
            <a:r>
              <a:rPr lang="en-US" sz="2000" b="0" dirty="0">
                <a:latin typeface="Helvetica Neue" panose="02000503000000020004" pitchFamily="2" charset="0"/>
                <a:ea typeface="Helvetica Neue" panose="02000503000000020004" pitchFamily="2" charset="0"/>
                <a:cs typeface="Helvetica Neue" panose="02000503000000020004" pitchFamily="2" charset="0"/>
              </a:rPr>
              <a:t> differ greatly and are everything from few hours to 3 days long. Topics and themes vary from programming to building and from cooking to finding new solutions to everyday problems. Most of the topics are somehow related to sharing experiences.</a:t>
            </a:r>
          </a:p>
          <a:p>
            <a:pPr algn="l">
              <a:lnSpc>
                <a:spcPct val="120000"/>
              </a:lnSpc>
            </a:pPr>
            <a:endParaRPr lang="en-US" sz="2000" b="0" dirty="0">
              <a:latin typeface="Helvetica Neue" panose="02000503000000020004" pitchFamily="2" charset="0"/>
              <a:ea typeface="Helvetica Neue" panose="02000503000000020004" pitchFamily="2" charset="0"/>
              <a:cs typeface="Helvetica Neue" panose="02000503000000020004" pitchFamily="2" charset="0"/>
            </a:endParaRPr>
          </a:p>
          <a:p>
            <a:pPr algn="l">
              <a:lnSpc>
                <a:spcPct val="120000"/>
              </a:lnSpc>
            </a:pPr>
            <a:r>
              <a:rPr lang="en-US" sz="2000" b="0" dirty="0">
                <a:latin typeface="Helvetica Neue" panose="02000503000000020004" pitchFamily="2" charset="0"/>
                <a:ea typeface="Helvetica Neue" panose="02000503000000020004" pitchFamily="2" charset="0"/>
                <a:cs typeface="Helvetica Neue" panose="02000503000000020004" pitchFamily="2" charset="0"/>
              </a:rPr>
              <a:t>No need for advertising: normally 3 requests per week to use </a:t>
            </a:r>
            <a:r>
              <a:rPr lang="en-US" sz="2000" b="0" dirty="0" err="1">
                <a:latin typeface="Helvetica Neue" panose="02000503000000020004" pitchFamily="2" charset="0"/>
                <a:ea typeface="Helvetica Neue" panose="02000503000000020004" pitchFamily="2" charset="0"/>
                <a:cs typeface="Helvetica Neue" panose="02000503000000020004" pitchFamily="2" charset="0"/>
              </a:rPr>
              <a:t>Ideasquare</a:t>
            </a:r>
            <a:r>
              <a:rPr lang="en-US" sz="2000" b="0" dirty="0">
                <a:latin typeface="Helvetica Neue" panose="02000503000000020004" pitchFamily="2" charset="0"/>
                <a:ea typeface="Helvetica Neue" panose="02000503000000020004" pitchFamily="2" charset="0"/>
                <a:cs typeface="Helvetica Neue" panose="02000503000000020004" pitchFamily="2" charset="0"/>
              </a:rPr>
              <a:t> spaces.</a:t>
            </a:r>
          </a:p>
        </p:txBody>
      </p:sp>
      <p:sp>
        <p:nvSpPr>
          <p:cNvPr id="9" name="Title 7">
            <a:extLst>
              <a:ext uri="{FF2B5EF4-FFF2-40B4-BE49-F238E27FC236}">
                <a16:creationId xmlns:a16="http://schemas.microsoft.com/office/drawing/2014/main" id="{511DCAB6-F71D-FB42-9835-69CE1133F824}"/>
              </a:ext>
            </a:extLst>
          </p:cNvPr>
          <p:cNvSpPr txBox="1">
            <a:spLocks/>
          </p:cNvSpPr>
          <p:nvPr/>
        </p:nvSpPr>
        <p:spPr>
          <a:xfrm>
            <a:off x="475928" y="490800"/>
            <a:ext cx="8496944" cy="751840"/>
          </a:xfrm>
          <a:prstGeom prst="rect">
            <a:avLst/>
          </a:prstGeom>
        </p:spPr>
        <p:txBody>
          <a:bodyPr anchor="ctr">
            <a:noAutofit/>
          </a:bodyPr>
          <a:lstStyle>
            <a:lvl1pPr algn="l" rtl="0" eaLnBrk="1" latinLnBrk="0" hangingPunct="1">
              <a:spcBef>
                <a:spcPct val="0"/>
              </a:spcBef>
              <a:buNone/>
              <a:defRPr kumimoji="0" sz="2800" b="1" kern="1200" spc="-150" baseline="0">
                <a:solidFill>
                  <a:schemeClr val="bg2">
                    <a:lumMod val="25000"/>
                  </a:schemeClr>
                </a:solidFill>
                <a:latin typeface="+mj-lt"/>
                <a:ea typeface="+mj-ea"/>
                <a:cs typeface="+mj-cs"/>
              </a:defRPr>
            </a:lvl1pPr>
          </a:lstStyle>
          <a:p>
            <a:pPr algn="ctr"/>
            <a:r>
              <a:rPr lang="fi-FI" dirty="0" err="1">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Workshops</a:t>
            </a:r>
            <a:r>
              <a:rPr lang="fi-FI" dirty="0">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 and </a:t>
            </a:r>
            <a:r>
              <a:rPr lang="fi-FI" dirty="0" err="1">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Events</a:t>
            </a:r>
            <a:r>
              <a:rPr lang="fi-FI" dirty="0">
                <a:solidFill>
                  <a:srgbClr val="12B537"/>
                </a:solidFill>
                <a:latin typeface="Helvetica Neue" panose="02000503000000020004" pitchFamily="2" charset="0"/>
                <a:ea typeface="Helvetica Neue" panose="02000503000000020004" pitchFamily="2" charset="0"/>
                <a:cs typeface="Helvetica Neue" panose="02000503000000020004" pitchFamily="2" charset="0"/>
              </a:rPr>
              <a:t> @ Ideasquare</a:t>
            </a:r>
            <a:endParaRPr lang="fi-FI"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33144793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548ED8E-4E82-6A44-9A30-3DE2F0690987}"/>
              </a:ext>
            </a:extLst>
          </p:cNvPr>
          <p:cNvPicPr>
            <a:picLocks noChangeAspect="1"/>
          </p:cNvPicPr>
          <p:nvPr/>
        </p:nvPicPr>
        <p:blipFill rotWithShape="1">
          <a:blip r:embed="rId2"/>
          <a:srcRect l="387" t="8478" r="1190" b="8478"/>
          <a:stretch/>
        </p:blipFill>
        <p:spPr>
          <a:xfrm>
            <a:off x="-1" y="0"/>
            <a:ext cx="9144001" cy="5143500"/>
          </a:xfrm>
          <a:prstGeom prst="rect">
            <a:avLst/>
          </a:prstGeom>
        </p:spPr>
      </p:pic>
    </p:spTree>
    <p:extLst>
      <p:ext uri="{BB962C8B-B14F-4D97-AF65-F5344CB8AC3E}">
        <p14:creationId xmlns:p14="http://schemas.microsoft.com/office/powerpoint/2010/main" val="4028579591"/>
      </p:ext>
    </p:extLst>
  </p:cSld>
  <p:clrMapOvr>
    <a:masterClrMapping/>
  </p:clrMapOvr>
  <p:transition>
    <p:fade/>
  </p:transition>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CERNCorporate16-9</Template>
  <TotalTime>5218</TotalTime>
  <Words>340</Words>
  <Application>Microsoft Macintosh PowerPoint</Application>
  <PresentationFormat>On-screen Show (16:9)</PresentationFormat>
  <Paragraphs>58</Paragraphs>
  <Slides>12</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Helvetica Neue</vt:lpstr>
      <vt:lpstr>CERNCorporate16-9</vt:lpstr>
      <vt:lpstr>Hackathons, workshops and other events</vt:lpstr>
      <vt:lpstr>PowerPoint Presentation</vt:lpstr>
      <vt:lpstr>Open vs. CERN internal</vt:lpstr>
      <vt:lpstr>1-2 days, 3-4 days or 5+ days</vt:lpstr>
      <vt:lpstr>PowerPoint Presentation</vt:lpstr>
      <vt:lpstr>Hackathons @ Ideasquare</vt:lpstr>
      <vt:lpstr>Open vs. CERN internal</vt:lpstr>
      <vt:lpstr>PowerPoint Presentation</vt:lpstr>
      <vt:lpstr>PowerPoint Presentation</vt:lpstr>
      <vt:lpstr>Ideasquare hands-on workshops</vt:lpstr>
      <vt:lpstr>Ideasquare hands-on workshops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Ideasquare</dc:title>
  <dc:creator>Jani Kalasniemi</dc:creator>
  <cp:lastModifiedBy>Microsoft Office User</cp:lastModifiedBy>
  <cp:revision>82</cp:revision>
  <cp:lastPrinted>2018-05-09T07:27:57Z</cp:lastPrinted>
  <dcterms:created xsi:type="dcterms:W3CDTF">2018-05-08T16:00:42Z</dcterms:created>
  <dcterms:modified xsi:type="dcterms:W3CDTF">2019-02-22T08:46:40Z</dcterms:modified>
</cp:coreProperties>
</file>