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0" r:id="rId5"/>
    <p:sldId id="26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58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1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Asset Management WG</a:t>
            </a:r>
            <a:endParaRPr lang="es-E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790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3243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163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Asset Management WG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53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Asset Management WG</a:t>
            </a:r>
            <a:endParaRPr lang="es-E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1976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BI Asset Management WG</a:t>
            </a:r>
            <a:endParaRPr lang="es-E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390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5923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BI Asset Management WG</a:t>
            </a:r>
            <a:endParaRPr lang="es-E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746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006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3377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5157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677C5-16E7-4FF4-9B14-A2751C5B878B}" type="datetimeFigureOut">
              <a:rPr lang="es-ES" smtClean="0"/>
              <a:t>08/02/2019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2B1F1-42F3-4473-8199-209BA2399A6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6181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biam" TargetMode="External"/><Relationship Id="rId2" Type="http://schemas.openxmlformats.org/officeDocument/2006/relationships/hyperlink" Target="https://wikis.cern.ch/display/BEBI/Asset+Manageme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 Asset Management</a:t>
            </a:r>
            <a:br>
              <a:rPr lang="en-US" dirty="0" smtClean="0"/>
            </a:br>
            <a:r>
              <a:rPr lang="en-US" dirty="0" smtClean="0"/>
              <a:t>WG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61932"/>
            <a:ext cx="9144000" cy="795867"/>
          </a:xfrm>
        </p:spPr>
        <p:txBody>
          <a:bodyPr/>
          <a:lstStyle/>
          <a:p>
            <a:r>
              <a:rPr lang="en-US" dirty="0" smtClean="0"/>
              <a:t>2019-02-08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7721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en-US" dirty="0" smtClean="0"/>
              <a:t>Round Table - ML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3800"/>
            <a:ext cx="10515600" cy="4983163"/>
          </a:xfrm>
        </p:spPr>
        <p:txBody>
          <a:bodyPr>
            <a:norm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7114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en-US" dirty="0" smtClean="0"/>
              <a:t>Round Table - PM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3800"/>
            <a:ext cx="10515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Possible “guinea pig” project identified?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5051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en-US" dirty="0" smtClean="0"/>
              <a:t>Round Table - SW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3800"/>
            <a:ext cx="10515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Asked CMMS support for an example of report</a:t>
            </a:r>
          </a:p>
          <a:p>
            <a:pPr lvl="1"/>
            <a:r>
              <a:rPr lang="en-US" dirty="0" smtClean="0"/>
              <a:t>VFC manufacturing status: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2434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AOB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2164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News</a:t>
            </a:r>
          </a:p>
          <a:p>
            <a:r>
              <a:rPr lang="en-US" dirty="0" smtClean="0"/>
              <a:t>ML section presentation</a:t>
            </a:r>
          </a:p>
          <a:p>
            <a:r>
              <a:rPr lang="en-US" dirty="0" smtClean="0"/>
              <a:t>BI AM Web Area</a:t>
            </a:r>
          </a:p>
          <a:p>
            <a:r>
              <a:rPr lang="en-US" dirty="0" smtClean="0"/>
              <a:t>Round Table</a:t>
            </a:r>
          </a:p>
          <a:p>
            <a:r>
              <a:rPr lang="en-US" dirty="0" smtClean="0"/>
              <a:t>AOB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9638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News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 Technical Board request to present group’s AM plans</a:t>
            </a:r>
          </a:p>
          <a:p>
            <a:pPr lvl="1"/>
            <a:r>
              <a:rPr lang="en-US" smtClean="0"/>
              <a:t>Preparation in the next months</a:t>
            </a:r>
          </a:p>
          <a:p>
            <a:pPr lvl="1"/>
            <a:r>
              <a:rPr lang="en-US" smtClean="0"/>
              <a:t>Presentation in May</a:t>
            </a:r>
          </a:p>
          <a:p>
            <a:r>
              <a:rPr lang="en-US" smtClean="0"/>
              <a:t>Group Store</a:t>
            </a:r>
          </a:p>
          <a:p>
            <a:pPr lvl="1"/>
            <a:r>
              <a:rPr lang="en-US" smtClean="0"/>
              <a:t>New activity defined at the group level</a:t>
            </a:r>
          </a:p>
          <a:p>
            <a:pPr lvl="1"/>
            <a:r>
              <a:rPr lang="en-US" smtClean="0"/>
              <a:t>Joel will be the responsible</a:t>
            </a:r>
          </a:p>
          <a:p>
            <a:pPr lvl="1"/>
            <a:r>
              <a:rPr lang="en-US" smtClean="0"/>
              <a:t>Start ~June 2019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1472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WG Meetings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for more frequent meetings to give some momentum</a:t>
            </a:r>
          </a:p>
          <a:p>
            <a:pPr lvl="1"/>
            <a:r>
              <a:rPr lang="en-US" dirty="0" smtClean="0"/>
              <a:t>Fridays at 15:00 every 2-3 weeks?</a:t>
            </a:r>
          </a:p>
          <a:p>
            <a:r>
              <a:rPr lang="en-US" dirty="0" smtClean="0"/>
              <a:t>Calendar for next meetings</a:t>
            </a:r>
          </a:p>
          <a:p>
            <a:pPr lvl="1"/>
            <a:r>
              <a:rPr lang="en-US" dirty="0" smtClean="0"/>
              <a:t>Continue with sections presentations</a:t>
            </a:r>
          </a:p>
          <a:p>
            <a:pPr lvl="2"/>
            <a:r>
              <a:rPr lang="en-US" dirty="0" smtClean="0"/>
              <a:t>BL – 1</a:t>
            </a:r>
            <a:r>
              <a:rPr lang="en-US" baseline="30000" dirty="0" smtClean="0"/>
              <a:t>st</a:t>
            </a:r>
            <a:r>
              <a:rPr lang="en-US" dirty="0" smtClean="0"/>
              <a:t> of March ?</a:t>
            </a:r>
          </a:p>
          <a:p>
            <a:pPr lvl="2"/>
            <a:r>
              <a:rPr lang="en-US" dirty="0" smtClean="0"/>
              <a:t>BP – 15</a:t>
            </a:r>
            <a:r>
              <a:rPr lang="en-US" baseline="30000" dirty="0" smtClean="0"/>
              <a:t>th</a:t>
            </a:r>
            <a:r>
              <a:rPr lang="en-US" dirty="0" smtClean="0"/>
              <a:t> of March ? </a:t>
            </a:r>
          </a:p>
          <a:p>
            <a:pPr lvl="2"/>
            <a:r>
              <a:rPr lang="en-US" dirty="0" smtClean="0"/>
              <a:t>IQ, PM – 29</a:t>
            </a:r>
            <a:r>
              <a:rPr lang="en-US" baseline="30000" dirty="0" smtClean="0"/>
              <a:t>th</a:t>
            </a:r>
            <a:r>
              <a:rPr lang="en-US" dirty="0" smtClean="0"/>
              <a:t> of March ?</a:t>
            </a:r>
          </a:p>
          <a:p>
            <a:endParaRPr lang="en-US" dirty="0" smtClean="0"/>
          </a:p>
          <a:p>
            <a:pPr marL="914400" lvl="2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66109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AM Web Area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groups Wiki</a:t>
            </a:r>
          </a:p>
          <a:p>
            <a:pPr lvl="1"/>
            <a:r>
              <a:rPr lang="es-ES" dirty="0" smtClean="0">
                <a:hlinkClick r:id="rId2"/>
              </a:rPr>
              <a:t>https://wikis.cern.ch/display/BEBI/Asset+Management</a:t>
            </a:r>
            <a:endParaRPr lang="es-ES" dirty="0" smtClean="0"/>
          </a:p>
          <a:p>
            <a:r>
              <a:rPr lang="en-US" dirty="0" smtClean="0"/>
              <a:t>Alias defined</a:t>
            </a:r>
          </a:p>
          <a:p>
            <a:pPr lvl="1"/>
            <a:r>
              <a:rPr lang="en-US" dirty="0" smtClean="0">
                <a:hlinkClick r:id="rId3"/>
              </a:rPr>
              <a:t>http://cern.ch/biam</a:t>
            </a:r>
            <a:endParaRPr lang="en-US" dirty="0" smtClean="0"/>
          </a:p>
          <a:p>
            <a:r>
              <a:rPr lang="en-US" dirty="0" smtClean="0"/>
              <a:t>Organization</a:t>
            </a:r>
          </a:p>
          <a:p>
            <a:pPr lvl="2"/>
            <a:r>
              <a:rPr lang="en-US" smtClean="0"/>
              <a:t>DEMO!!!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1947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en-US" dirty="0" smtClean="0"/>
              <a:t>Round Table - BL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3800"/>
            <a:ext cx="10515600" cy="498316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Defining naming convention for PS BGI Electronics</a:t>
            </a:r>
          </a:p>
          <a:p>
            <a:pPr lvl="1"/>
            <a:r>
              <a:rPr lang="en-US" dirty="0" smtClean="0"/>
              <a:t>Agreed to use LHC convention as it can then be use for other accelerators</a:t>
            </a:r>
          </a:p>
          <a:p>
            <a:r>
              <a:rPr lang="en-US" dirty="0" smtClean="0"/>
              <a:t>Clarifying how to bulk update responsible person for a list of assets</a:t>
            </a:r>
          </a:p>
          <a:p>
            <a:pPr lvl="1"/>
            <a:r>
              <a:rPr lang="en-US" dirty="0" smtClean="0"/>
              <a:t>Very useful until we have group store</a:t>
            </a:r>
            <a:endParaRPr lang="en-US" dirty="0"/>
          </a:p>
          <a:p>
            <a:r>
              <a:rPr lang="en-US" dirty="0" smtClean="0"/>
              <a:t>Exploring the use of QR codes</a:t>
            </a:r>
          </a:p>
          <a:p>
            <a:pPr lvl="1"/>
            <a:r>
              <a:rPr lang="en-US" dirty="0" smtClean="0"/>
              <a:t>Found a plugin for smartphones that can </a:t>
            </a:r>
            <a:r>
              <a:rPr lang="en-US" dirty="0" err="1" smtClean="0"/>
              <a:t>conver</a:t>
            </a:r>
            <a:r>
              <a:rPr lang="en-US" dirty="0" smtClean="0"/>
              <a:t> QR code to code readable by EAM light</a:t>
            </a:r>
          </a:p>
        </p:txBody>
      </p:sp>
    </p:spTree>
    <p:extLst>
      <p:ext uri="{BB962C8B-B14F-4D97-AF65-F5344CB8AC3E}">
        <p14:creationId xmlns:p14="http://schemas.microsoft.com/office/powerpoint/2010/main" val="3346063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en-US" dirty="0" smtClean="0"/>
              <a:t>Round Table - BP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3800"/>
            <a:ext cx="10515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LHC BPMs electronics in </a:t>
            </a:r>
            <a:r>
              <a:rPr lang="en-US" dirty="0" err="1" smtClean="0"/>
              <a:t>InforEAM</a:t>
            </a:r>
            <a:endParaRPr lang="en-US" dirty="0" smtClean="0"/>
          </a:p>
          <a:p>
            <a:pPr lvl="1"/>
            <a:r>
              <a:rPr lang="en-US" dirty="0" smtClean="0"/>
              <a:t>Status?</a:t>
            </a:r>
          </a:p>
        </p:txBody>
      </p:sp>
    </p:spTree>
    <p:extLst>
      <p:ext uri="{BB962C8B-B14F-4D97-AF65-F5344CB8AC3E}">
        <p14:creationId xmlns:p14="http://schemas.microsoft.com/office/powerpoint/2010/main" val="3864091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en-US" dirty="0" smtClean="0"/>
              <a:t>Round Table - EA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3800"/>
            <a:ext cx="10515600" cy="4983163"/>
          </a:xfrm>
        </p:spPr>
        <p:txBody>
          <a:bodyPr>
            <a:norm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28756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5725"/>
            <a:ext cx="10515600" cy="1325563"/>
          </a:xfrm>
        </p:spPr>
        <p:txBody>
          <a:bodyPr/>
          <a:lstStyle/>
          <a:p>
            <a:r>
              <a:rPr lang="en-US" dirty="0" smtClean="0"/>
              <a:t>Round Table - IQ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3800"/>
            <a:ext cx="10515600" cy="4983163"/>
          </a:xfrm>
        </p:spPr>
        <p:txBody>
          <a:bodyPr>
            <a:norm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5505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237</Words>
  <Application>Microsoft Office PowerPoint</Application>
  <PresentationFormat>Widescreen</PresentationFormat>
  <Paragraphs>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BI Asset Management WG</vt:lpstr>
      <vt:lpstr>Agenda</vt:lpstr>
      <vt:lpstr>General News</vt:lpstr>
      <vt:lpstr>WG Meetings</vt:lpstr>
      <vt:lpstr>BI AM Web Area</vt:lpstr>
      <vt:lpstr>Round Table - BL</vt:lpstr>
      <vt:lpstr>Round Table - BP</vt:lpstr>
      <vt:lpstr>Round Table - EA</vt:lpstr>
      <vt:lpstr>Round Table - IQ</vt:lpstr>
      <vt:lpstr>Round Table - ML</vt:lpstr>
      <vt:lpstr>Round Table - PM</vt:lpstr>
      <vt:lpstr>Round Table - SW</vt:lpstr>
      <vt:lpstr>AOB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Gonzalez Berges</dc:creator>
  <cp:lastModifiedBy>Manuel Gonzalez Berges</cp:lastModifiedBy>
  <cp:revision>9</cp:revision>
  <dcterms:created xsi:type="dcterms:W3CDTF">2019-02-08T10:26:06Z</dcterms:created>
  <dcterms:modified xsi:type="dcterms:W3CDTF">2019-02-08T13:22:34Z</dcterms:modified>
</cp:coreProperties>
</file>