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6" r:id="rId3"/>
    <p:sldId id="261" r:id="rId4"/>
    <p:sldId id="262" r:id="rId5"/>
    <p:sldId id="257" r:id="rId6"/>
    <p:sldId id="258" r:id="rId7"/>
    <p:sldId id="259" r:id="rId8"/>
    <p:sldId id="260" r:id="rId9"/>
    <p:sldId id="264" r:id="rId10"/>
    <p:sldId id="265" r:id="rId1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92"/>
    <p:restoredTop sz="94686"/>
  </p:normalViewPr>
  <p:slideViewPr>
    <p:cSldViewPr snapToGrid="0" snapToObjects="1">
      <p:cViewPr varScale="1">
        <p:scale>
          <a:sx n="172" d="100"/>
          <a:sy n="172" d="100"/>
        </p:scale>
        <p:origin x="304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39ED8E-8B4F-9747-A61D-E38D6C7848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DFCF789-5C87-5B48-8E04-E16D18E39C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0C849F6-3457-0042-8879-B468280E1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D112B-7028-144B-9422-69BEDF028577}" type="datetimeFigureOut">
              <a:rPr lang="fr-FR" smtClean="0"/>
              <a:t>29/01/2019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25D095D-BBA4-214F-BED5-5AD68231F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8FE293E-FABE-644B-A937-2D30FA8C4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6726B-DF07-A64F-BAAD-7D0A937A8A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7019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8A9E8DF-519E-614C-BFFA-E3517F4793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7FA003A-AE97-254F-92BF-BD0F1E62E1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7191DEE-7B72-AD48-A27B-F73BEF4EE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D112B-7028-144B-9422-69BEDF028577}" type="datetimeFigureOut">
              <a:rPr lang="fr-FR" smtClean="0"/>
              <a:t>29/01/2019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6FCB22A-28D8-A643-9FB0-704DDF766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51DD54B-3F2B-364F-BC26-33D5189D8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6726B-DF07-A64F-BAAD-7D0A937A8A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0252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32183301-CE36-2A42-B82A-FF60AD80DD2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6C2C941-C7AD-8B46-B8FC-A9FEC532A8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B4E430-F137-9D49-8EAF-0171F6D55A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D112B-7028-144B-9422-69BEDF028577}" type="datetimeFigureOut">
              <a:rPr lang="fr-FR" smtClean="0"/>
              <a:t>29/01/2019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3FD3261-2060-B749-AE47-7CD4526BD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5EB3A31-3259-E34B-99CC-861CBC9E4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6726B-DF07-A64F-BAAD-7D0A937A8A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2154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6A541D-AA3F-8747-A2D0-5A344E90B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FDCD7FA-3BD2-5B47-8CAD-BFA1AEA5D7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6078CF5-FD5A-594C-8283-DCA38EBC7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D112B-7028-144B-9422-69BEDF028577}" type="datetimeFigureOut">
              <a:rPr lang="fr-FR" smtClean="0"/>
              <a:t>29/01/2019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9FC5C3C-B58B-D948-8869-6A0C6F43B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D45306D-5B07-764A-8ED2-62CB7C28D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6726B-DF07-A64F-BAAD-7D0A937A8A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5526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8A04EF3-880F-2942-B957-8D1B6E48E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A82292E-8807-1A49-9F7E-E3E66B8D59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2F00C4E-25CF-294E-A352-82DC5A01D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D112B-7028-144B-9422-69BEDF028577}" type="datetimeFigureOut">
              <a:rPr lang="fr-FR" smtClean="0"/>
              <a:t>29/01/2019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568DD01-D6A3-714A-AF48-23B557EDE4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23E59E4-97D3-8F43-9F68-DD1BDE1E4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6726B-DF07-A64F-BAAD-7D0A937A8A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7366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99B5BA9-BAB9-EF44-BC5E-6B46F34A46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8541539-4285-6346-A307-0B21B1F63E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FEF4857-6E22-014E-A700-D3B2BF30E2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82274CD-0502-CF42-95F0-C791932AC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D112B-7028-144B-9422-69BEDF028577}" type="datetimeFigureOut">
              <a:rPr lang="fr-FR" smtClean="0"/>
              <a:t>29/01/2019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A4FB0CB-48FA-1C44-B7A3-7548453BA5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AA42CBE-9D2B-FA42-9C59-45A8D6284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6726B-DF07-A64F-BAAD-7D0A937A8A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1358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62C0-CF7C-EC44-8743-C05F16109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333FFBB-90C2-534D-90D3-9E95C3725D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C300D78-4D19-E547-A849-0BB19A6A3E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6C1C621-0A10-EF49-9C38-001C57EFC0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6B06892-7ABE-A942-AD29-7E6C6C1551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95352E7F-2E9D-AE49-9091-36238FB0F3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D112B-7028-144B-9422-69BEDF028577}" type="datetimeFigureOut">
              <a:rPr lang="fr-FR" smtClean="0"/>
              <a:t>29/01/2019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5BAC4743-BC80-7B45-B984-DDE38788F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6969C84F-D4BB-1449-AA02-4263EACFD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6726B-DF07-A64F-BAAD-7D0A937A8A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4448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0F54706-A039-CF41-9C26-ACACA1CDFB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2AB2C2D-BF71-F041-8348-215A2AD9E8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D112B-7028-144B-9422-69BEDF028577}" type="datetimeFigureOut">
              <a:rPr lang="fr-FR" smtClean="0"/>
              <a:t>29/01/2019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0E944A8-584D-F646-84DE-F23799125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B65184A-FB81-9140-B974-420A4228A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6726B-DF07-A64F-BAAD-7D0A937A8A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2723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BCBC3AF-6EF8-0244-8C9D-1FAC0511DA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D112B-7028-144B-9422-69BEDF028577}" type="datetimeFigureOut">
              <a:rPr lang="fr-FR" smtClean="0"/>
              <a:t>29/01/2019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0C5B643-1100-6849-9CE6-D886FD5D1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59F260A-C96F-214F-A39F-B4E230937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6726B-DF07-A64F-BAAD-7D0A937A8A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1565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346B4BB-B0BA-A041-9031-12C1F3CBEC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8983FC9-6718-8242-94A6-9BD32B753B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C69BE7F-EB55-2047-8DAB-BA93D6EC7C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6C47123-C6FB-A64C-A5F4-DAB07E68DA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D112B-7028-144B-9422-69BEDF028577}" type="datetimeFigureOut">
              <a:rPr lang="fr-FR" smtClean="0"/>
              <a:t>29/01/2019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BD048A3-C23E-0A41-8720-3A9ECAD57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05D43EA-9C1F-9A45-8DAD-400ADD9F7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6726B-DF07-A64F-BAAD-7D0A937A8A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9190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4D87DC2-23D1-D94A-897D-D989A70B49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A0FB575-E54D-E141-B514-961A6508FB8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B4E899E-D30B-A74A-B454-18A9BEDB60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278A13E-8A8D-5B42-BF4D-C7FA76764C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D112B-7028-144B-9422-69BEDF028577}" type="datetimeFigureOut">
              <a:rPr lang="fr-FR" smtClean="0"/>
              <a:t>29/01/2019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35E7E49-022B-1442-A395-411BDA783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A73EE57-D811-4640-A1BC-6115843CE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6726B-DF07-A64F-BAAD-7D0A937A8A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4222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0A2FD1C-B82A-C243-9B17-C0B152036C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9F12D45-77E1-7142-B1A5-2992133F42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A37F5BD-88C8-1D47-ADC0-AEEE24CA400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0D112B-7028-144B-9422-69BEDF028577}" type="datetimeFigureOut">
              <a:rPr lang="fr-FR" smtClean="0"/>
              <a:t>29/01/2019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61747BA-179C-6A48-9C6D-88CA2F695A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6267B36-964F-7046-9BC8-A21138DA03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46726B-DF07-A64F-BAAD-7D0A937A8A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5581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6A91715-EA71-ED44-84D1-22B17C80CB5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MOBICALL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616BFFC1-D909-CF4E-AA2A-C359B42D8A9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PROPOSITION</a:t>
            </a:r>
          </a:p>
        </p:txBody>
      </p:sp>
    </p:spTree>
    <p:extLst>
      <p:ext uri="{BB962C8B-B14F-4D97-AF65-F5344CB8AC3E}">
        <p14:creationId xmlns:p14="http://schemas.microsoft.com/office/powerpoint/2010/main" val="24586059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3C337E8-384F-804C-80ED-E41C9BF3D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Défaut ventilation – niveau rouge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17A3EC5-C950-8749-8356-47184D2DBF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CH" dirty="0"/>
              <a:t>Appel:</a:t>
            </a:r>
          </a:p>
          <a:p>
            <a:pPr lvl="1"/>
            <a:r>
              <a:rPr lang="fr-CH" dirty="0"/>
              <a:t>TSO</a:t>
            </a:r>
          </a:p>
          <a:p>
            <a:pPr lvl="1"/>
            <a:r>
              <a:rPr lang="fr-CH" dirty="0"/>
              <a:t>DSOs</a:t>
            </a:r>
          </a:p>
          <a:p>
            <a:pPr lvl="1"/>
            <a:endParaRPr lang="fr-CH" dirty="0"/>
          </a:p>
          <a:p>
            <a:r>
              <a:rPr lang="fr-CH" dirty="0"/>
              <a:t>SMS: (Extraction en mode dégradé. Fermer couvercles de tous les tanks et évacuer l'atelier)</a:t>
            </a:r>
          </a:p>
          <a:p>
            <a:pPr lvl="1"/>
            <a:r>
              <a:rPr lang="fr-CH" dirty="0"/>
              <a:t>Location responsible (SF ou PCB ou EMD)</a:t>
            </a:r>
          </a:p>
          <a:p>
            <a:pPr lvl="1"/>
            <a:endParaRPr lang="fr-CH" dirty="0"/>
          </a:p>
          <a:p>
            <a:pPr lvl="1"/>
            <a:endParaRPr lang="fr-CH" dirty="0"/>
          </a:p>
          <a:p>
            <a:r>
              <a:rPr lang="fr-CH" dirty="0"/>
              <a:t>Mails:</a:t>
            </a:r>
          </a:p>
          <a:p>
            <a:pPr lvl="1"/>
            <a:r>
              <a:rPr lang="fr-CH" dirty="0"/>
              <a:t>Location responsible</a:t>
            </a:r>
          </a:p>
          <a:p>
            <a:pPr lvl="1"/>
            <a:r>
              <a:rPr lang="fr-CH" dirty="0"/>
              <a:t>TSO</a:t>
            </a:r>
          </a:p>
          <a:p>
            <a:pPr lvl="1"/>
            <a:r>
              <a:rPr lang="fr-CH" dirty="0"/>
              <a:t>DSOs</a:t>
            </a:r>
          </a:p>
        </p:txBody>
      </p:sp>
    </p:spTree>
    <p:extLst>
      <p:ext uri="{BB962C8B-B14F-4D97-AF65-F5344CB8AC3E}">
        <p14:creationId xmlns:p14="http://schemas.microsoft.com/office/powerpoint/2010/main" val="40430146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F966E0F-9FFE-664A-985A-83007B9E9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Evacuation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D44D5B5-EB1F-4D44-9DE5-44C7CC04AD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SMS:</a:t>
            </a:r>
          </a:p>
          <a:p>
            <a:pPr lvl="1"/>
            <a:r>
              <a:rPr lang="en-GB" dirty="0"/>
              <a:t>Location responsible</a:t>
            </a:r>
          </a:p>
          <a:p>
            <a:pPr lvl="1"/>
            <a:r>
              <a:rPr lang="en-GB" dirty="0"/>
              <a:t>TSO</a:t>
            </a:r>
          </a:p>
          <a:p>
            <a:pPr lvl="1"/>
            <a:r>
              <a:rPr lang="en-GB" dirty="0"/>
              <a:t>DSOs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r>
              <a:rPr lang="en-GB" dirty="0"/>
              <a:t>Mails:</a:t>
            </a:r>
          </a:p>
          <a:p>
            <a:pPr lvl="1"/>
            <a:r>
              <a:rPr lang="en-GB" dirty="0"/>
              <a:t>Location responsible</a:t>
            </a:r>
          </a:p>
          <a:p>
            <a:pPr lvl="1"/>
            <a:r>
              <a:rPr lang="en-GB" dirty="0"/>
              <a:t>TSO</a:t>
            </a:r>
          </a:p>
          <a:p>
            <a:pPr lvl="1"/>
            <a:r>
              <a:rPr lang="en-GB" dirty="0"/>
              <a:t>DSOs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21649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AAB399-FA66-B44F-AA09-E702536411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Alarme niveau 2 - DI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111F11B-166B-7643-A693-6B5401F788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SMS:</a:t>
            </a:r>
          </a:p>
          <a:p>
            <a:pPr lvl="1"/>
            <a:r>
              <a:rPr lang="en-GB" dirty="0"/>
              <a:t>TSO</a:t>
            </a:r>
          </a:p>
          <a:p>
            <a:pPr lvl="1"/>
            <a:r>
              <a:rPr lang="en-GB" dirty="0"/>
              <a:t>DSOs</a:t>
            </a:r>
          </a:p>
          <a:p>
            <a:pPr lvl="1"/>
            <a:r>
              <a:rPr lang="en-GB" dirty="0"/>
              <a:t>Location responsible (SF </a:t>
            </a:r>
            <a:r>
              <a:rPr lang="en-GB" dirty="0" err="1"/>
              <a:t>ou</a:t>
            </a:r>
            <a:r>
              <a:rPr lang="en-GB" dirty="0"/>
              <a:t> PCB </a:t>
            </a:r>
            <a:r>
              <a:rPr lang="en-GB" dirty="0" err="1"/>
              <a:t>ou</a:t>
            </a:r>
            <a:r>
              <a:rPr lang="en-GB" dirty="0"/>
              <a:t> EMD)</a:t>
            </a:r>
          </a:p>
          <a:p>
            <a:pPr marL="457200" lvl="1" indent="0">
              <a:buNone/>
            </a:pPr>
            <a:endParaRPr lang="en-GB" dirty="0"/>
          </a:p>
          <a:p>
            <a:pPr lvl="1"/>
            <a:endParaRPr lang="en-GB" dirty="0"/>
          </a:p>
          <a:p>
            <a:r>
              <a:rPr lang="en-GB" dirty="0"/>
              <a:t>Mails:</a:t>
            </a:r>
          </a:p>
          <a:p>
            <a:pPr lvl="1"/>
            <a:r>
              <a:rPr lang="en-GB" dirty="0"/>
              <a:t>Location responsible</a:t>
            </a:r>
          </a:p>
          <a:p>
            <a:pPr lvl="1"/>
            <a:r>
              <a:rPr lang="en-GB" dirty="0"/>
              <a:t>TSO</a:t>
            </a:r>
          </a:p>
          <a:p>
            <a:pPr lvl="1"/>
            <a:r>
              <a:rPr lang="en-GB" dirty="0"/>
              <a:t>DSOs</a:t>
            </a:r>
          </a:p>
        </p:txBody>
      </p:sp>
    </p:spTree>
    <p:extLst>
      <p:ext uri="{BB962C8B-B14F-4D97-AF65-F5344CB8AC3E}">
        <p14:creationId xmlns:p14="http://schemas.microsoft.com/office/powerpoint/2010/main" val="27913884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3C337E8-384F-804C-80ED-E41C9BF3D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Alarme niveau 3 - DI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17A3EC5-C950-8749-8356-47184D2DBF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Appel:</a:t>
            </a:r>
          </a:p>
          <a:p>
            <a:pPr lvl="1"/>
            <a:r>
              <a:rPr lang="en-GB" dirty="0"/>
              <a:t>TSO</a:t>
            </a:r>
          </a:p>
          <a:p>
            <a:pPr lvl="1"/>
            <a:r>
              <a:rPr lang="en-GB" dirty="0"/>
              <a:t>DSOs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r>
              <a:rPr lang="en-GB" dirty="0"/>
              <a:t>Mails:</a:t>
            </a:r>
          </a:p>
          <a:p>
            <a:pPr lvl="1"/>
            <a:r>
              <a:rPr lang="en-GB" dirty="0"/>
              <a:t>Location responsible</a:t>
            </a:r>
          </a:p>
          <a:p>
            <a:pPr lvl="1"/>
            <a:r>
              <a:rPr lang="en-GB" dirty="0"/>
              <a:t>TSO</a:t>
            </a:r>
          </a:p>
          <a:p>
            <a:pPr lvl="1"/>
            <a:r>
              <a:rPr lang="en-GB" dirty="0"/>
              <a:t>DSOs</a:t>
            </a:r>
          </a:p>
        </p:txBody>
      </p:sp>
    </p:spTree>
    <p:extLst>
      <p:ext uri="{BB962C8B-B14F-4D97-AF65-F5344CB8AC3E}">
        <p14:creationId xmlns:p14="http://schemas.microsoft.com/office/powerpoint/2010/main" val="9953104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AAB399-FA66-B44F-AA09-E702536411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Alarme niveau 2 - HCN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111F11B-166B-7643-A693-6B5401F788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SMS:</a:t>
            </a:r>
          </a:p>
          <a:p>
            <a:pPr lvl="1"/>
            <a:r>
              <a:rPr lang="en-GB" dirty="0"/>
              <a:t>TSO</a:t>
            </a:r>
          </a:p>
          <a:p>
            <a:pPr lvl="1"/>
            <a:r>
              <a:rPr lang="en-GB" dirty="0"/>
              <a:t>DSOs</a:t>
            </a:r>
          </a:p>
          <a:p>
            <a:pPr lvl="1"/>
            <a:r>
              <a:rPr lang="en-GB" dirty="0"/>
              <a:t>Location responsible (SF </a:t>
            </a:r>
            <a:r>
              <a:rPr lang="en-GB" dirty="0" err="1"/>
              <a:t>ou</a:t>
            </a:r>
            <a:r>
              <a:rPr lang="en-GB" dirty="0"/>
              <a:t> PCB </a:t>
            </a:r>
            <a:r>
              <a:rPr lang="en-GB" dirty="0" err="1"/>
              <a:t>ou</a:t>
            </a:r>
            <a:r>
              <a:rPr lang="en-GB" dirty="0"/>
              <a:t> EMD)</a:t>
            </a:r>
          </a:p>
          <a:p>
            <a:pPr marL="457200" lvl="1" indent="0">
              <a:buNone/>
            </a:pPr>
            <a:endParaRPr lang="en-GB" dirty="0"/>
          </a:p>
          <a:p>
            <a:pPr lvl="1"/>
            <a:endParaRPr lang="en-GB" dirty="0"/>
          </a:p>
          <a:p>
            <a:r>
              <a:rPr lang="en-GB" dirty="0"/>
              <a:t>Mails:</a:t>
            </a:r>
          </a:p>
          <a:p>
            <a:pPr lvl="1"/>
            <a:r>
              <a:rPr lang="en-GB" dirty="0"/>
              <a:t>Location responsible</a:t>
            </a:r>
          </a:p>
          <a:p>
            <a:pPr lvl="1"/>
            <a:r>
              <a:rPr lang="en-GB" dirty="0"/>
              <a:t>TSO</a:t>
            </a:r>
          </a:p>
          <a:p>
            <a:pPr lvl="1"/>
            <a:r>
              <a:rPr lang="en-GB" dirty="0"/>
              <a:t>DSOs</a:t>
            </a:r>
          </a:p>
        </p:txBody>
      </p:sp>
    </p:spTree>
    <p:extLst>
      <p:ext uri="{BB962C8B-B14F-4D97-AF65-F5344CB8AC3E}">
        <p14:creationId xmlns:p14="http://schemas.microsoft.com/office/powerpoint/2010/main" val="4476696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3C337E8-384F-804C-80ED-E41C9BF3D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Alarme niveau 3 - HCN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17A3EC5-C950-8749-8356-47184D2DBF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Appel:</a:t>
            </a:r>
          </a:p>
          <a:p>
            <a:pPr lvl="1"/>
            <a:r>
              <a:rPr lang="en-GB" dirty="0"/>
              <a:t>TSO</a:t>
            </a:r>
          </a:p>
          <a:p>
            <a:pPr lvl="1"/>
            <a:r>
              <a:rPr lang="en-GB" dirty="0"/>
              <a:t>DSOs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r>
              <a:rPr lang="en-GB" dirty="0"/>
              <a:t>Mails:</a:t>
            </a:r>
          </a:p>
          <a:p>
            <a:pPr lvl="1"/>
            <a:r>
              <a:rPr lang="en-GB" dirty="0"/>
              <a:t>Location responsible</a:t>
            </a:r>
          </a:p>
          <a:p>
            <a:pPr lvl="1"/>
            <a:r>
              <a:rPr lang="en-GB" dirty="0"/>
              <a:t>TSO</a:t>
            </a:r>
          </a:p>
          <a:p>
            <a:pPr lvl="1"/>
            <a:r>
              <a:rPr lang="en-GB" dirty="0"/>
              <a:t>DSOs</a:t>
            </a:r>
          </a:p>
        </p:txBody>
      </p:sp>
    </p:spTree>
    <p:extLst>
      <p:ext uri="{BB962C8B-B14F-4D97-AF65-F5344CB8AC3E}">
        <p14:creationId xmlns:p14="http://schemas.microsoft.com/office/powerpoint/2010/main" val="18608751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AAB399-FA66-B44F-AA09-E702536411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Alarme niveau 2 - Solvant</a:t>
            </a:r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6FFADC18-CE4D-9C48-A060-DF05E9F3A1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GB" dirty="0"/>
              <a:t>SMS:</a:t>
            </a:r>
          </a:p>
          <a:p>
            <a:pPr lvl="1"/>
            <a:r>
              <a:rPr lang="en-GB" dirty="0"/>
              <a:t>TSO</a:t>
            </a:r>
          </a:p>
          <a:p>
            <a:pPr lvl="1"/>
            <a:r>
              <a:rPr lang="en-GB" dirty="0"/>
              <a:t>DSOs</a:t>
            </a:r>
          </a:p>
          <a:p>
            <a:pPr lvl="1"/>
            <a:r>
              <a:rPr lang="en-GB" dirty="0"/>
              <a:t>Location responsible (SF </a:t>
            </a:r>
            <a:r>
              <a:rPr lang="en-GB" dirty="0" err="1"/>
              <a:t>ou</a:t>
            </a:r>
            <a:r>
              <a:rPr lang="en-GB" dirty="0"/>
              <a:t> PCB </a:t>
            </a:r>
            <a:r>
              <a:rPr lang="en-GB" dirty="0" err="1"/>
              <a:t>ou</a:t>
            </a:r>
            <a:r>
              <a:rPr lang="en-GB" dirty="0"/>
              <a:t> EMD)</a:t>
            </a:r>
          </a:p>
          <a:p>
            <a:pPr marL="457200" lvl="1" indent="0">
              <a:buNone/>
            </a:pPr>
            <a:endParaRPr lang="en-GB" dirty="0"/>
          </a:p>
          <a:p>
            <a:pPr lvl="1"/>
            <a:endParaRPr lang="en-GB" dirty="0"/>
          </a:p>
          <a:p>
            <a:r>
              <a:rPr lang="en-GB" dirty="0"/>
              <a:t>Mails:</a:t>
            </a:r>
          </a:p>
          <a:p>
            <a:pPr lvl="1"/>
            <a:r>
              <a:rPr lang="en-GB" dirty="0"/>
              <a:t>Location responsible</a:t>
            </a:r>
          </a:p>
          <a:p>
            <a:pPr lvl="1"/>
            <a:r>
              <a:rPr lang="en-GB" dirty="0"/>
              <a:t>TSO</a:t>
            </a:r>
          </a:p>
          <a:p>
            <a:pPr lvl="1"/>
            <a:r>
              <a:rPr lang="en-GB" dirty="0"/>
              <a:t>DSOs</a:t>
            </a:r>
          </a:p>
        </p:txBody>
      </p:sp>
    </p:spTree>
    <p:extLst>
      <p:ext uri="{BB962C8B-B14F-4D97-AF65-F5344CB8AC3E}">
        <p14:creationId xmlns:p14="http://schemas.microsoft.com/office/powerpoint/2010/main" val="12700595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3C337E8-384F-804C-80ED-E41C9BF3D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Alarme niveau 3 - Solvant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17A3EC5-C950-8749-8356-47184D2DBF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Appel:</a:t>
            </a:r>
          </a:p>
          <a:p>
            <a:pPr lvl="1"/>
            <a:r>
              <a:rPr lang="en-GB" dirty="0"/>
              <a:t>TSO</a:t>
            </a:r>
          </a:p>
          <a:p>
            <a:pPr lvl="1"/>
            <a:r>
              <a:rPr lang="en-GB" dirty="0"/>
              <a:t>DSOs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r>
              <a:rPr lang="en-GB" dirty="0"/>
              <a:t>Mails:</a:t>
            </a:r>
          </a:p>
          <a:p>
            <a:pPr lvl="1"/>
            <a:r>
              <a:rPr lang="en-GB" dirty="0"/>
              <a:t>Location responsible</a:t>
            </a:r>
          </a:p>
          <a:p>
            <a:pPr lvl="1"/>
            <a:r>
              <a:rPr lang="en-GB" dirty="0"/>
              <a:t>TSO</a:t>
            </a:r>
          </a:p>
          <a:p>
            <a:pPr lvl="1"/>
            <a:r>
              <a:rPr lang="en-GB" dirty="0"/>
              <a:t>DSOs</a:t>
            </a:r>
          </a:p>
        </p:txBody>
      </p:sp>
    </p:spTree>
    <p:extLst>
      <p:ext uri="{BB962C8B-B14F-4D97-AF65-F5344CB8AC3E}">
        <p14:creationId xmlns:p14="http://schemas.microsoft.com/office/powerpoint/2010/main" val="7916141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AAB399-FA66-B44F-AA09-E702536411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Défaut ventilation – niveau orange</a:t>
            </a:r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C1F9782D-EDCE-434D-BAA5-173F05579F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fr-FR" dirty="0"/>
              <a:t>SMS </a:t>
            </a:r>
            <a:r>
              <a:rPr lang="fr-CH" dirty="0"/>
              <a:t>(fermer les couvercles des tanks inactifs)</a:t>
            </a:r>
          </a:p>
          <a:p>
            <a:pPr lvl="1"/>
            <a:r>
              <a:rPr lang="fr-CH" dirty="0"/>
              <a:t>TSO</a:t>
            </a:r>
          </a:p>
          <a:p>
            <a:pPr lvl="1"/>
            <a:r>
              <a:rPr lang="fr-CH" dirty="0"/>
              <a:t>DSOs</a:t>
            </a:r>
          </a:p>
          <a:p>
            <a:pPr lvl="1"/>
            <a:r>
              <a:rPr lang="fr-CH" dirty="0"/>
              <a:t>Location responsible (SF ou PCB ou EMD)</a:t>
            </a:r>
          </a:p>
          <a:p>
            <a:pPr marL="457200" lvl="1" indent="0">
              <a:buNone/>
            </a:pPr>
            <a:endParaRPr lang="fr-CH" dirty="0"/>
          </a:p>
          <a:p>
            <a:pPr lvl="1"/>
            <a:endParaRPr lang="fr-CH" dirty="0"/>
          </a:p>
          <a:p>
            <a:r>
              <a:rPr lang="fr-CH" dirty="0"/>
              <a:t>Mails:</a:t>
            </a:r>
          </a:p>
          <a:p>
            <a:pPr lvl="1"/>
            <a:r>
              <a:rPr lang="fr-CH" dirty="0"/>
              <a:t>Location responsible</a:t>
            </a:r>
          </a:p>
          <a:p>
            <a:pPr lvl="1"/>
            <a:r>
              <a:rPr lang="fr-CH" dirty="0"/>
              <a:t>TSO</a:t>
            </a:r>
          </a:p>
          <a:p>
            <a:pPr lvl="1"/>
            <a:r>
              <a:rPr lang="fr-CH" dirty="0"/>
              <a:t>DSOs</a:t>
            </a:r>
          </a:p>
        </p:txBody>
      </p:sp>
    </p:spTree>
    <p:extLst>
      <p:ext uri="{BB962C8B-B14F-4D97-AF65-F5344CB8AC3E}">
        <p14:creationId xmlns:p14="http://schemas.microsoft.com/office/powerpoint/2010/main" val="141434311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205</Words>
  <Application>Microsoft Macintosh PowerPoint</Application>
  <PresentationFormat>Grand écran</PresentationFormat>
  <Paragraphs>100</Paragraphs>
  <Slides>10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Thème Office</vt:lpstr>
      <vt:lpstr>MOBICALL</vt:lpstr>
      <vt:lpstr>Evacuation</vt:lpstr>
      <vt:lpstr>Alarme niveau 2 - DI</vt:lpstr>
      <vt:lpstr>Alarme niveau 3 - DI</vt:lpstr>
      <vt:lpstr>Alarme niveau 2 - HCN</vt:lpstr>
      <vt:lpstr>Alarme niveau 3 - HCN</vt:lpstr>
      <vt:lpstr>Alarme niveau 2 - Solvant</vt:lpstr>
      <vt:lpstr>Alarme niveau 3 - Solvant</vt:lpstr>
      <vt:lpstr>Défaut ventilation – niveau orange</vt:lpstr>
      <vt:lpstr>Défaut ventilation – niveau rouge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MOBICALL</dc:title>
  <dc:creator>Alexandre Desmarest</dc:creator>
  <cp:lastModifiedBy>Alexandre Desmarest</cp:lastModifiedBy>
  <cp:revision>15</cp:revision>
  <dcterms:created xsi:type="dcterms:W3CDTF">2019-01-21T13:45:28Z</dcterms:created>
  <dcterms:modified xsi:type="dcterms:W3CDTF">2019-01-29T12:18:38Z</dcterms:modified>
</cp:coreProperties>
</file>